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05" r:id="rId2"/>
    <p:sldMasterId id="2147483689" r:id="rId3"/>
    <p:sldMasterId id="2147483677" r:id="rId4"/>
  </p:sldMasterIdLst>
  <p:notesMasterIdLst>
    <p:notesMasterId r:id="rId36"/>
  </p:notesMasterIdLst>
  <p:handoutMasterIdLst>
    <p:handoutMasterId r:id="rId37"/>
  </p:handoutMasterIdLst>
  <p:sldIdLst>
    <p:sldId id="4223" r:id="rId5"/>
    <p:sldId id="4152" r:id="rId6"/>
    <p:sldId id="4225" r:id="rId7"/>
    <p:sldId id="4226" r:id="rId8"/>
    <p:sldId id="4227" r:id="rId9"/>
    <p:sldId id="4228" r:id="rId10"/>
    <p:sldId id="4229" r:id="rId11"/>
    <p:sldId id="4230" r:id="rId12"/>
    <p:sldId id="4255" r:id="rId13"/>
    <p:sldId id="4256" r:id="rId14"/>
    <p:sldId id="4234" r:id="rId15"/>
    <p:sldId id="4235" r:id="rId16"/>
    <p:sldId id="4236" r:id="rId17"/>
    <p:sldId id="4237" r:id="rId18"/>
    <p:sldId id="4238" r:id="rId19"/>
    <p:sldId id="4257" r:id="rId20"/>
    <p:sldId id="4240" r:id="rId21"/>
    <p:sldId id="4241" r:id="rId22"/>
    <p:sldId id="4258" r:id="rId23"/>
    <p:sldId id="4243" r:id="rId24"/>
    <p:sldId id="4244" r:id="rId25"/>
    <p:sldId id="4245" r:id="rId26"/>
    <p:sldId id="4246" r:id="rId27"/>
    <p:sldId id="4259" r:id="rId28"/>
    <p:sldId id="4261" r:id="rId29"/>
    <p:sldId id="4262" r:id="rId30"/>
    <p:sldId id="4263" r:id="rId31"/>
    <p:sldId id="4251" r:id="rId32"/>
    <p:sldId id="4260" r:id="rId33"/>
    <p:sldId id="4253" r:id="rId34"/>
    <p:sldId id="426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5977"/>
    <a:srgbClr val="ED55E1"/>
    <a:srgbClr val="641F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00"/>
    <p:restoredTop sz="96281"/>
  </p:normalViewPr>
  <p:slideViewPr>
    <p:cSldViewPr>
      <p:cViewPr varScale="1">
        <p:scale>
          <a:sx n="114" d="100"/>
          <a:sy n="114" d="100"/>
        </p:scale>
        <p:origin x="156" y="108"/>
      </p:cViewPr>
      <p:guideLst>
        <p:guide orient="horz" pos="2160"/>
        <p:guide pos="3849"/>
      </p:guideLst>
    </p:cSldViewPr>
  </p:slideViewPr>
  <p:notesTextViewPr>
    <p:cViewPr>
      <p:scale>
        <a:sx n="1" d="1"/>
        <a:sy n="1" d="1"/>
      </p:scale>
      <p:origin x="0" y="0"/>
    </p:cViewPr>
  </p:notesTextViewPr>
  <p:sorterViewPr>
    <p:cViewPr>
      <p:scale>
        <a:sx n="80" d="100"/>
        <a:sy n="80" d="100"/>
      </p:scale>
      <p:origin x="0" y="0"/>
    </p:cViewPr>
  </p:sorterViewPr>
  <p:notesViewPr>
    <p:cSldViewPr>
      <p:cViewPr varScale="1">
        <p:scale>
          <a:sx n="68" d="100"/>
          <a:sy n="68" d="100"/>
        </p:scale>
        <p:origin x="2816"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0508587598425192"/>
          <c:y val="2.5925925925925925E-2"/>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autoTitleDeleted val="0"/>
    <c:plotArea>
      <c:layout>
        <c:manualLayout>
          <c:layoutTarget val="inner"/>
          <c:xMode val="edge"/>
          <c:yMode val="edge"/>
          <c:x val="0.1983280839895013"/>
          <c:y val="0.10005555555555558"/>
          <c:w val="0.49476041666666665"/>
          <c:h val="0.87957407407407406"/>
        </c:manualLayout>
      </c:layout>
      <c:pieChart>
        <c:varyColors val="1"/>
        <c:ser>
          <c:idx val="0"/>
          <c:order val="0"/>
          <c:tx>
            <c:strRef>
              <c:f>Sheet1!$B$1</c:f>
              <c:strCache>
                <c:ptCount val="1"/>
                <c:pt idx="0">
                  <c:v>Age of Large Dams in India</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F5C-CD4A-80B8-5F7E6DCA737F}"/>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F5C-CD4A-80B8-5F7E6DCA737F}"/>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C78-D644-AF6B-62A51098FA1A}"/>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F5C-CD4A-80B8-5F7E6DCA737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lt1"/>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Sheet1!$A$2:$A$5</c:f>
              <c:strCache>
                <c:ptCount val="4"/>
                <c:pt idx="0">
                  <c:v>26 - 50 Years</c:v>
                </c:pt>
                <c:pt idx="1">
                  <c:v>51 - 100 Years</c:v>
                </c:pt>
                <c:pt idx="2">
                  <c:v>&gt; 100 Years</c:v>
                </c:pt>
                <c:pt idx="3">
                  <c:v>Upto 25 Years</c:v>
                </c:pt>
              </c:strCache>
            </c:strRef>
          </c:cat>
          <c:val>
            <c:numRef>
              <c:f>Sheet1!$B$2:$B$5</c:f>
              <c:numCache>
                <c:formatCode>General</c:formatCode>
                <c:ptCount val="4"/>
                <c:pt idx="0">
                  <c:v>2644</c:v>
                </c:pt>
                <c:pt idx="1">
                  <c:v>1065</c:v>
                </c:pt>
                <c:pt idx="2">
                  <c:v>234</c:v>
                </c:pt>
                <c:pt idx="3">
                  <c:v>1803</c:v>
                </c:pt>
              </c:numCache>
            </c:numRef>
          </c:val>
          <c:extLst>
            <c:ext xmlns:c16="http://schemas.microsoft.com/office/drawing/2014/chart" uri="{C3380CC4-5D6E-409C-BE32-E72D297353CC}">
              <c16:uniqueId val="{00000000-7C78-D644-AF6B-62A51098FA1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6642593503937007"/>
          <c:y val="0.42607567804024499"/>
          <c:w val="0.11274073162729659"/>
          <c:h val="0.1510708661417322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ACAA68-2318-8D41-9DA1-0D001DCB52C4}" type="datetimeFigureOut">
              <a:rPr lang="en-US" smtClean="0"/>
              <a:t>1/2/2025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62F402-D177-7449-8E4F-F0A4CCEE12CE}"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CF43BD-2C6F-4DDD-ACE6-F22F30DA98F4}" type="datetimeFigureOut">
              <a:rPr lang="en-IN" smtClean="0"/>
              <a:t>02-01-2025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02422-307E-4AF8-87BB-9E8442696F19}" type="slidenum">
              <a:rPr lang="en-IN" smtClean="0"/>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p:nvPr>
        </p:nvSpPr>
        <p:spPr/>
        <p:txBody>
          <a:bodyPr/>
          <a:lstStyle/>
          <a:p>
            <a:fld id="{77BD35B7-DAF1-5B4D-94FA-36B61FD74AC4}" type="slidenum">
              <a:rPr lang="en-US" altLang="x-none"/>
              <a:t>2</a:t>
            </a:fld>
            <a:endParaRPr lang="en-US" altLang="x-none"/>
          </a:p>
        </p:txBody>
      </p:sp>
      <p:sp>
        <p:nvSpPr>
          <p:cNvPr id="18433" name="Text Box 1"/>
          <p:cNvSpPr txBox="1">
            <a:spLocks noGrp="1" noRot="1" noChangeAspect="1" noChangeArrowheads="1"/>
          </p:cNvSpPr>
          <p:nvPr>
            <p:ph type="sldImg"/>
          </p:nvPr>
        </p:nvSpPr>
        <p:spPr bwMode="auto">
          <a:xfrm>
            <a:off x="688975" y="1143000"/>
            <a:ext cx="5475288" cy="3081338"/>
          </a:xfrm>
          <a:prstGeom prst="rect">
            <a:avLst/>
          </a:prstGeom>
          <a:solidFill>
            <a:srgbClr val="FFFFFF"/>
          </a:solidFill>
          <a:ln>
            <a:solidFill>
              <a:srgbClr val="000000"/>
            </a:solidFill>
            <a:miter lim="800000"/>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400550"/>
            <a:ext cx="5481638" cy="3595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val="18116235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671484" y="2668763"/>
            <a:ext cx="8712200" cy="804738"/>
          </a:xfrm>
          <a:prstGeom prst="rect">
            <a:avLst/>
          </a:prstGeom>
        </p:spPr>
        <p:txBody>
          <a:bodyPr>
            <a:noAutofit/>
          </a:bodyPr>
          <a:lstStyle>
            <a:lvl1pPr marL="0" indent="0" algn="ctr">
              <a:buNone/>
              <a:defRPr sz="4800">
                <a:solidFill>
                  <a:schemeClr val="tx1">
                    <a:lumMod val="50000"/>
                    <a:lumOff val="50000"/>
                  </a:schemeClr>
                </a:solidFill>
              </a:defRPr>
            </a:lvl1pPr>
            <a:lvl2pPr algn="ctr">
              <a:defRPr sz="4800"/>
            </a:lvl2pPr>
            <a:lvl3pPr algn="ctr">
              <a:defRPr sz="4800"/>
            </a:lvl3pPr>
            <a:lvl4pPr algn="ctr">
              <a:defRPr sz="4800"/>
            </a:lvl4pPr>
            <a:lvl5pPr algn="ctr">
              <a:defRPr sz="4800"/>
            </a:lvl5pPr>
          </a:lstStyle>
          <a:p>
            <a:pPr algn="ctr"/>
            <a:r>
              <a:rPr lang="en-US" sz="4800" b="1" dirty="0">
                <a:latin typeface="HK Grotesk" pitchFamily="2" charset="77"/>
              </a:rPr>
              <a:t>Title of Your Presentation </a:t>
            </a:r>
          </a:p>
        </p:txBody>
      </p:sp>
      <p:sp>
        <p:nvSpPr>
          <p:cNvPr id="7" name="Text Placeholder 6"/>
          <p:cNvSpPr>
            <a:spLocks noGrp="1"/>
          </p:cNvSpPr>
          <p:nvPr>
            <p:ph type="body" sz="quarter" idx="11" hasCustomPrompt="1"/>
          </p:nvPr>
        </p:nvSpPr>
        <p:spPr>
          <a:xfrm>
            <a:off x="1671638" y="3716338"/>
            <a:ext cx="8712200" cy="523875"/>
          </a:xfrm>
          <a:prstGeom prst="rect">
            <a:avLst/>
          </a:prstGeom>
        </p:spPr>
        <p:txBody>
          <a:bodyPr>
            <a:noAutofit/>
          </a:bodyPr>
          <a:lstStyle>
            <a:lvl1pPr marL="0" indent="0" algn="ctr">
              <a:buNone/>
              <a:defRPr sz="2800">
                <a:solidFill>
                  <a:schemeClr val="tx1">
                    <a:lumMod val="50000"/>
                    <a:lumOff val="50000"/>
                  </a:schemeClr>
                </a:solidFill>
              </a:defRPr>
            </a:lvl1pPr>
            <a:lvl2pPr algn="ctr">
              <a:defRPr sz="2800"/>
            </a:lvl2pPr>
            <a:lvl3pPr algn="ctr">
              <a:defRPr sz="2800"/>
            </a:lvl3pPr>
            <a:lvl4pPr algn="ctr">
              <a:defRPr sz="2800"/>
            </a:lvl4pPr>
            <a:lvl5pPr algn="ctr">
              <a:defRPr sz="2800"/>
            </a:lvl5pPr>
          </a:lstStyle>
          <a:p>
            <a:pPr algn="ctr"/>
            <a:r>
              <a:rPr lang="en-US" sz="2800" b="1" dirty="0">
                <a:latin typeface="HK Grotesk" pitchFamily="2" charset="77"/>
              </a:rPr>
              <a:t>A longer Subtitle that gives the audience</a:t>
            </a:r>
          </a:p>
        </p:txBody>
      </p:sp>
      <p:sp>
        <p:nvSpPr>
          <p:cNvPr id="9" name="Text Placeholder 8"/>
          <p:cNvSpPr>
            <a:spLocks noGrp="1"/>
          </p:cNvSpPr>
          <p:nvPr>
            <p:ph type="body" sz="quarter" idx="12" hasCustomPrompt="1"/>
          </p:nvPr>
        </p:nvSpPr>
        <p:spPr>
          <a:xfrm>
            <a:off x="8328025" y="4797425"/>
            <a:ext cx="3384550" cy="523875"/>
          </a:xfrm>
          <a:prstGeom prst="rect">
            <a:avLst/>
          </a:prstGeom>
        </p:spPr>
        <p:txBody>
          <a:bodyPr/>
          <a:lstStyle>
            <a:lvl1pPr marL="0" indent="0" algn="r">
              <a:buNone/>
              <a:defRPr>
                <a:solidFill>
                  <a:schemeClr val="tx1">
                    <a:lumMod val="50000"/>
                    <a:lumOff val="50000"/>
                  </a:schemeClr>
                </a:solidFill>
              </a:defRPr>
            </a:lvl1pPr>
            <a:lvl2pPr algn="r">
              <a:defRPr/>
            </a:lvl2pPr>
            <a:lvl3pPr algn="r">
              <a:defRPr/>
            </a:lvl3pPr>
            <a:lvl4pPr algn="r">
              <a:defRPr/>
            </a:lvl4pPr>
            <a:lvl5pPr algn="r">
              <a:defRPr/>
            </a:lvl5pPr>
          </a:lstStyle>
          <a:p>
            <a:pPr algn="ctr"/>
            <a:r>
              <a:rPr lang="en-US" sz="2800" b="1" dirty="0">
                <a:latin typeface="HK Grotesk" pitchFamily="2" charset="77"/>
              </a:rPr>
              <a:t>Presenter Details </a:t>
            </a:r>
          </a:p>
        </p:txBody>
      </p:sp>
      <p:sp>
        <p:nvSpPr>
          <p:cNvPr id="11" name="Text Placeholder 10"/>
          <p:cNvSpPr>
            <a:spLocks noGrp="1"/>
          </p:cNvSpPr>
          <p:nvPr>
            <p:ph type="body" sz="quarter" idx="13" hasCustomPrompt="1"/>
          </p:nvPr>
        </p:nvSpPr>
        <p:spPr>
          <a:xfrm>
            <a:off x="4943872" y="1819163"/>
            <a:ext cx="2808287" cy="584775"/>
          </a:xfrm>
        </p:spPr>
        <p:txBody>
          <a:bodyPr>
            <a:noAutofit/>
          </a:bodyPr>
          <a:lstStyle>
            <a:lvl1pPr marL="0" indent="0">
              <a:buNone/>
              <a:defRPr sz="1600">
                <a:latin typeface="HK Grotesk"/>
              </a:defRPr>
            </a:lvl1pPr>
            <a:lvl2pPr>
              <a:defRPr sz="1600">
                <a:latin typeface="HK Grotesk"/>
              </a:defRPr>
            </a:lvl2pPr>
            <a:lvl3pPr>
              <a:defRPr sz="1600">
                <a:latin typeface="HK Grotesk"/>
              </a:defRPr>
            </a:lvl3pPr>
            <a:lvl4pPr>
              <a:defRPr sz="1600">
                <a:latin typeface="HK Grotesk"/>
              </a:defRPr>
            </a:lvl4pPr>
            <a:lvl5pPr>
              <a:defRPr sz="1600">
                <a:latin typeface="HK Grotesk"/>
              </a:defRPr>
            </a:lvl5pPr>
          </a:lstStyle>
          <a:p>
            <a:pPr lvl="0"/>
            <a:r>
              <a:rPr lang="en-US" dirty="0"/>
              <a:t>Ministry of Agriculture, Cooperation &amp; Farmers Welfare</a:t>
            </a:r>
            <a:endParaRPr lang="en-IN" dirty="0"/>
          </a:p>
        </p:txBody>
      </p:sp>
      <p:pic>
        <p:nvPicPr>
          <p:cNvPr id="3" name="Picture 2" descr="668-6682045_national-emblem-of-india-png"/>
          <p:cNvPicPr>
            <a:picLocks noChangeAspect="1"/>
          </p:cNvPicPr>
          <p:nvPr userDrawn="1"/>
        </p:nvPicPr>
        <p:blipFill>
          <a:blip r:embed="rId2"/>
          <a:stretch>
            <a:fillRect/>
          </a:stretch>
        </p:blipFill>
        <p:spPr>
          <a:xfrm>
            <a:off x="263352" y="19793"/>
            <a:ext cx="806450" cy="1032943"/>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9802" y="202046"/>
            <a:ext cx="993750" cy="67605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with two options">
    <p:spTree>
      <p:nvGrpSpPr>
        <p:cNvPr id="1" name=""/>
        <p:cNvGrpSpPr/>
        <p:nvPr/>
      </p:nvGrpSpPr>
      <p:grpSpPr>
        <a:xfrm>
          <a:off x="0" y="0"/>
          <a:ext cx="0" cy="0"/>
          <a:chOff x="0" y="0"/>
          <a:chExt cx="0" cy="0"/>
        </a:xfrm>
      </p:grpSpPr>
      <p:sp>
        <p:nvSpPr>
          <p:cNvPr id="14" name="Date Placeholder 3"/>
          <p:cNvSpPr>
            <a:spLocks noGrp="1"/>
          </p:cNvSpPr>
          <p:nvPr>
            <p:ph type="dt" sz="half" idx="10"/>
          </p:nvPr>
        </p:nvSpPr>
        <p:spPr>
          <a:xfrm>
            <a:off x="838200" y="6356350"/>
            <a:ext cx="2743200" cy="365125"/>
          </a:xfrm>
          <a:prstGeom prst="rect">
            <a:avLst/>
          </a:prstGeom>
        </p:spPr>
        <p:txBody>
          <a:bodyPr/>
          <a:lstStyle/>
          <a:p>
            <a:endParaRPr lang="en-IN" dirty="0"/>
          </a:p>
        </p:txBody>
      </p:sp>
      <p:sp>
        <p:nvSpPr>
          <p:cNvPr id="16" name="Shape 15"/>
          <p:cNvSpPr/>
          <p:nvPr userDrawn="1"/>
        </p:nvSpPr>
        <p:spPr>
          <a:xfrm>
            <a:off x="3200641" y="2270856"/>
            <a:ext cx="5790718" cy="2316287"/>
          </a:xfrm>
          <a:prstGeom prst="leftRightRibbon">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19" name="Title 1"/>
          <p:cNvSpPr>
            <a:spLocks noGrp="1"/>
          </p:cNvSpPr>
          <p:nvPr>
            <p:ph type="title" hasCustomPrompt="1"/>
          </p:nvPr>
        </p:nvSpPr>
        <p:spPr>
          <a:xfrm>
            <a:off x="1703512" y="365125"/>
            <a:ext cx="7704856" cy="975643"/>
          </a:xfrm>
          <a:prstGeom prst="rect">
            <a:avLst/>
          </a:prstGeom>
        </p:spPr>
        <p:txBody>
          <a:bodyPr>
            <a:normAutofit/>
          </a:bodyPr>
          <a:lstStyle>
            <a:lvl1pPr>
              <a:defRPr sz="3200"/>
            </a:lvl1pPr>
          </a:lstStyle>
          <a:p>
            <a:pPr algn="ctr" defTabSz="914400">
              <a:lnSpc>
                <a:spcPct val="90000"/>
              </a:lnSpc>
              <a:spcBef>
                <a:spcPct val="0"/>
              </a:spcBef>
            </a:pPr>
            <a:r>
              <a:rPr lang="en-US" sz="3200" b="1" dirty="0">
                <a:latin typeface="HK Grotesk" pitchFamily="2" charset="77"/>
                <a:ea typeface="+mj-ea"/>
                <a:cs typeface="+mj-cs"/>
              </a:rPr>
              <a:t>Table of content Section appears here. </a:t>
            </a:r>
            <a:br>
              <a:rPr lang="en-US" sz="3200" b="1" dirty="0">
                <a:latin typeface="HK Grotesk" pitchFamily="2" charset="77"/>
                <a:ea typeface="+mj-ea"/>
                <a:cs typeface="+mj-cs"/>
              </a:rPr>
            </a:br>
            <a:endParaRPr lang="en-US" sz="3200" b="1" dirty="0">
              <a:latin typeface="HK Grotesk" pitchFamily="2" charset="77"/>
              <a:ea typeface="+mj-ea"/>
              <a:cs typeface="+mj-cs"/>
            </a:endParaRPr>
          </a:p>
        </p:txBody>
      </p:sp>
      <p:sp>
        <p:nvSpPr>
          <p:cNvPr id="20" name="Text Placeholder 2"/>
          <p:cNvSpPr>
            <a:spLocks noGrp="1"/>
          </p:cNvSpPr>
          <p:nvPr>
            <p:ph type="body" sz="quarter" idx="11" hasCustomPrompt="1"/>
          </p:nvPr>
        </p:nvSpPr>
        <p:spPr>
          <a:xfrm>
            <a:off x="838200" y="2492375"/>
            <a:ext cx="2362200" cy="2736850"/>
          </a:xfrm>
        </p:spPr>
        <p:txBody>
          <a:bodyPr>
            <a:normAutofit/>
          </a:bodyPr>
          <a:lstStyle>
            <a:lvl1pPr marL="0" indent="0" algn="r">
              <a:buNone/>
              <a:defRPr sz="1800"/>
            </a:lvl1pPr>
            <a:lvl2pPr algn="r">
              <a:defRPr/>
            </a:lvl2pPr>
            <a:lvl3pPr algn="r">
              <a:defRPr/>
            </a:lvl3pPr>
            <a:lvl4pPr algn="r">
              <a:defRPr/>
            </a:lvl4pPr>
            <a:lvl5pPr algn="r">
              <a:defRPr/>
            </a:lvl5pPr>
          </a:lstStyle>
          <a:p>
            <a:pPr algn="r"/>
            <a:r>
              <a:rPr lang="en-US" sz="3600" b="1" dirty="0">
                <a:solidFill>
                  <a:schemeClr val="tx1">
                    <a:lumMod val="85000"/>
                    <a:lumOff val="15000"/>
                  </a:schemeClr>
                </a:solidFill>
                <a:latin typeface="HK Grotesk" pitchFamily="2" charset="77"/>
              </a:rPr>
              <a:t>Option 01</a:t>
            </a:r>
          </a:p>
          <a:p>
            <a:pPr algn="r"/>
            <a:endParaRPr lang="en-US" dirty="0">
              <a:solidFill>
                <a:schemeClr val="tx1">
                  <a:lumMod val="75000"/>
                  <a:lumOff val="25000"/>
                </a:schemeClr>
              </a:solidFill>
              <a:latin typeface="HK Grotesk" pitchFamily="2" charset="77"/>
            </a:endParaRPr>
          </a:p>
          <a:p>
            <a:pPr algn="r"/>
            <a:r>
              <a:rPr lang="en-US" dirty="0">
                <a:solidFill>
                  <a:schemeClr val="tx1">
                    <a:lumMod val="75000"/>
                    <a:lumOff val="25000"/>
                  </a:schemeClr>
                </a:solidFill>
                <a:latin typeface="HK Grotesk" pitchFamily="2" charset="77"/>
              </a:rPr>
              <a:t>Place the text of option 01 here. The font used for this text is HK </a:t>
            </a:r>
            <a:r>
              <a:rPr lang="en-US" dirty="0" err="1">
                <a:solidFill>
                  <a:schemeClr val="tx1">
                    <a:lumMod val="75000"/>
                    <a:lumOff val="25000"/>
                  </a:schemeClr>
                </a:solidFill>
                <a:latin typeface="HK Grotesk" pitchFamily="2" charset="77"/>
              </a:rPr>
              <a:t>Grotesk</a:t>
            </a:r>
            <a:r>
              <a:rPr lang="en-US" dirty="0">
                <a:solidFill>
                  <a:schemeClr val="tx1">
                    <a:lumMod val="75000"/>
                    <a:lumOff val="25000"/>
                  </a:schemeClr>
                </a:solidFill>
                <a:latin typeface="HK Grotesk" pitchFamily="2" charset="77"/>
              </a:rPr>
              <a:t>, which is an open source free font. The font size is 18 pt. </a:t>
            </a:r>
          </a:p>
          <a:p>
            <a:pPr algn="r"/>
            <a:endParaRPr lang="en-US" dirty="0">
              <a:solidFill>
                <a:schemeClr val="tx1">
                  <a:lumMod val="75000"/>
                  <a:lumOff val="25000"/>
                </a:schemeClr>
              </a:solidFill>
              <a:latin typeface="HK Grotesk" pitchFamily="2" charset="77"/>
            </a:endParaRPr>
          </a:p>
        </p:txBody>
      </p:sp>
      <p:sp>
        <p:nvSpPr>
          <p:cNvPr id="21" name="Text Placeholder 10"/>
          <p:cNvSpPr>
            <a:spLocks noGrp="1"/>
          </p:cNvSpPr>
          <p:nvPr>
            <p:ph type="body" sz="quarter" idx="12" hasCustomPrompt="1"/>
          </p:nvPr>
        </p:nvSpPr>
        <p:spPr>
          <a:xfrm>
            <a:off x="8991359" y="2390890"/>
            <a:ext cx="2520950" cy="2736850"/>
          </a:xfrm>
        </p:spPr>
        <p:txBody>
          <a:bodyPr>
            <a:normAutofit/>
          </a:bodyPr>
          <a:lstStyle>
            <a:lvl1pPr marL="0" indent="0">
              <a:buNone/>
              <a:defRPr sz="1800"/>
            </a:lvl1pPr>
          </a:lstStyle>
          <a:p>
            <a:r>
              <a:rPr lang="en-US" sz="3600" b="1" dirty="0">
                <a:solidFill>
                  <a:schemeClr val="tx1">
                    <a:lumMod val="85000"/>
                    <a:lumOff val="15000"/>
                  </a:schemeClr>
                </a:solidFill>
                <a:latin typeface="HK Grotesk" pitchFamily="2" charset="77"/>
              </a:rPr>
              <a:t>Option 02</a:t>
            </a:r>
          </a:p>
          <a:p>
            <a:endParaRPr lang="en-US" dirty="0">
              <a:solidFill>
                <a:schemeClr val="tx1">
                  <a:lumMod val="75000"/>
                  <a:lumOff val="25000"/>
                </a:schemeClr>
              </a:solidFill>
              <a:latin typeface="HK Grotesk" pitchFamily="2" charset="77"/>
            </a:endParaRPr>
          </a:p>
          <a:p>
            <a:r>
              <a:rPr lang="en-US" dirty="0">
                <a:solidFill>
                  <a:schemeClr val="tx1">
                    <a:lumMod val="75000"/>
                    <a:lumOff val="25000"/>
                  </a:schemeClr>
                </a:solidFill>
                <a:latin typeface="HK Grotesk" pitchFamily="2" charset="77"/>
              </a:rPr>
              <a:t>Place the text of option 02 here. The font used for this text is HK </a:t>
            </a:r>
            <a:r>
              <a:rPr lang="en-US" dirty="0" err="1">
                <a:solidFill>
                  <a:schemeClr val="tx1">
                    <a:lumMod val="75000"/>
                    <a:lumOff val="25000"/>
                  </a:schemeClr>
                </a:solidFill>
                <a:latin typeface="HK Grotesk" pitchFamily="2" charset="77"/>
              </a:rPr>
              <a:t>Grotesk</a:t>
            </a:r>
            <a:r>
              <a:rPr lang="en-US" dirty="0">
                <a:solidFill>
                  <a:schemeClr val="tx1">
                    <a:lumMod val="75000"/>
                    <a:lumOff val="25000"/>
                  </a:schemeClr>
                </a:solidFill>
                <a:latin typeface="HK Grotesk" pitchFamily="2" charset="77"/>
              </a:rPr>
              <a:t>, which is an open source free font. The font size is 18 pt. </a:t>
            </a:r>
          </a:p>
        </p:txBody>
      </p:sp>
      <p:sp>
        <p:nvSpPr>
          <p:cNvPr id="22" name="Text Placeholder 12"/>
          <p:cNvSpPr>
            <a:spLocks noGrp="1"/>
          </p:cNvSpPr>
          <p:nvPr>
            <p:ph type="body" sz="quarter" idx="13" hasCustomPrompt="1"/>
          </p:nvPr>
        </p:nvSpPr>
        <p:spPr>
          <a:xfrm>
            <a:off x="3719737" y="2924175"/>
            <a:ext cx="2231802" cy="720725"/>
          </a:xfrm>
        </p:spPr>
        <p:txBody>
          <a:bodyPr>
            <a:noAutofit/>
          </a:bodyPr>
          <a:lstStyle>
            <a:lvl1pPr marL="0" indent="0" algn="ctr">
              <a:buNone/>
              <a:defRPr sz="4200">
                <a:solidFill>
                  <a:schemeClr val="bg1"/>
                </a:solidFill>
              </a:defRPr>
            </a:lvl1pPr>
            <a:lvl2pPr algn="ctr">
              <a:defRPr sz="4200"/>
            </a:lvl2pPr>
            <a:lvl3pPr algn="ctr">
              <a:defRPr sz="4200"/>
            </a:lvl3pPr>
            <a:lvl4pPr algn="ctr">
              <a:defRPr sz="4200"/>
            </a:lvl4pPr>
            <a:lvl5pPr algn="ctr">
              <a:defRPr sz="4200"/>
            </a:lvl5pPr>
          </a:lstStyle>
          <a:p>
            <a:pPr lvl="0"/>
            <a:r>
              <a:rPr lang="en-GB" dirty="0">
                <a:latin typeface="HK Grotesk" pitchFamily="2" charset="77"/>
              </a:rPr>
              <a:t>Option 1</a:t>
            </a:r>
          </a:p>
        </p:txBody>
      </p:sp>
      <p:sp>
        <p:nvSpPr>
          <p:cNvPr id="23" name="Text Placeholder 12"/>
          <p:cNvSpPr>
            <a:spLocks noGrp="1"/>
          </p:cNvSpPr>
          <p:nvPr>
            <p:ph type="body" sz="quarter" idx="14" hasCustomPrompt="1"/>
          </p:nvPr>
        </p:nvSpPr>
        <p:spPr>
          <a:xfrm>
            <a:off x="6097376" y="3241194"/>
            <a:ext cx="2231802" cy="720725"/>
          </a:xfrm>
        </p:spPr>
        <p:txBody>
          <a:bodyPr>
            <a:noAutofit/>
          </a:bodyPr>
          <a:lstStyle>
            <a:lvl1pPr marL="0" indent="0" algn="ctr">
              <a:buNone/>
              <a:defRPr sz="4200">
                <a:solidFill>
                  <a:schemeClr val="bg1"/>
                </a:solidFill>
              </a:defRPr>
            </a:lvl1pPr>
            <a:lvl2pPr algn="ctr">
              <a:defRPr sz="4200"/>
            </a:lvl2pPr>
            <a:lvl3pPr algn="ctr">
              <a:defRPr sz="4200"/>
            </a:lvl3pPr>
            <a:lvl4pPr algn="ctr">
              <a:defRPr sz="4200"/>
            </a:lvl4pPr>
            <a:lvl5pPr algn="ctr">
              <a:defRPr sz="4200"/>
            </a:lvl5pPr>
          </a:lstStyle>
          <a:p>
            <a:pPr lvl="0"/>
            <a:r>
              <a:rPr lang="en-GB" dirty="0">
                <a:latin typeface="HK Grotesk" pitchFamily="2" charset="77"/>
              </a:rPr>
              <a:t>Option 2</a:t>
            </a:r>
          </a:p>
        </p:txBody>
      </p:sp>
      <p:sp>
        <p:nvSpPr>
          <p:cNvPr id="24" name="Slide Number Placeholder 5"/>
          <p:cNvSpPr>
            <a:spLocks noGrp="1"/>
          </p:cNvSpPr>
          <p:nvPr>
            <p:ph type="sldNum" sz="quarter" idx="15"/>
          </p:nvPr>
        </p:nvSpPr>
        <p:spPr>
          <a:xfrm>
            <a:off x="9313682" y="6366298"/>
            <a:ext cx="2719008" cy="355014"/>
          </a:xfrm>
          <a:prstGeom prst="rect">
            <a:avLst/>
          </a:prstGeom>
        </p:spPr>
        <p:txBody>
          <a:bodyPr/>
          <a:lstStyle/>
          <a:p>
            <a:fld id="{15D79CB0-29A5-470B-A303-015B39029378}" type="slidenum">
              <a:rPr lang="en-IN" smtClean="0"/>
              <a:t>‹#›</a:t>
            </a:fld>
            <a:endParaRPr lang="en-IN" dirty="0"/>
          </a:p>
        </p:txBody>
      </p:sp>
      <p:sp>
        <p:nvSpPr>
          <p:cNvPr id="2" name="Picture Placeholder 13">
            <a:extLst>
              <a:ext uri="{FF2B5EF4-FFF2-40B4-BE49-F238E27FC236}">
                <a16:creationId xmlns:a16="http://schemas.microsoft.com/office/drawing/2014/main" id="{52E95E99-0216-6FB9-4A59-111704648EB6}"/>
              </a:ext>
            </a:extLst>
          </p:cNvPr>
          <p:cNvSpPr>
            <a:spLocks noGrp="1" noChangeAspect="1"/>
          </p:cNvSpPr>
          <p:nvPr>
            <p:ph type="pic" sz="quarter" idx="33" hasCustomPrompt="1"/>
          </p:nvPr>
        </p:nvSpPr>
        <p:spPr>
          <a:xfrm>
            <a:off x="550326" y="119546"/>
            <a:ext cx="506173" cy="828000"/>
          </a:xfrm>
          <a:prstGeom prst="rect">
            <a:avLst/>
          </a:prstGeom>
        </p:spPr>
        <p:txBody>
          <a:bodyPr anchor="ctr" anchorCtr="0">
            <a:normAutofit/>
          </a:bodyPr>
          <a:lstStyle>
            <a:lvl1pPr marL="0" indent="0" algn="ctr">
              <a:buNone/>
              <a:defRPr sz="1600" b="0">
                <a:solidFill>
                  <a:schemeClr val="bg1"/>
                </a:solidFill>
              </a:defRPr>
            </a:lvl1pPr>
          </a:lstStyle>
          <a:p>
            <a:r>
              <a:rPr lang="en-US" dirty="0"/>
              <a:t>Picture</a:t>
            </a:r>
            <a:endParaRPr lang="en-IN" dirty="0"/>
          </a:p>
        </p:txBody>
      </p:sp>
      <p:sp>
        <p:nvSpPr>
          <p:cNvPr id="3" name="Text Placeholder 2">
            <a:extLst>
              <a:ext uri="{FF2B5EF4-FFF2-40B4-BE49-F238E27FC236}">
                <a16:creationId xmlns:a16="http://schemas.microsoft.com/office/drawing/2014/main" id="{72F34574-7398-1CFD-E0BE-818DB79BE47F}"/>
              </a:ext>
            </a:extLst>
          </p:cNvPr>
          <p:cNvSpPr>
            <a:spLocks noGrp="1"/>
          </p:cNvSpPr>
          <p:nvPr>
            <p:ph type="body" sz="quarter" idx="34" hasCustomPrompt="1"/>
          </p:nvPr>
        </p:nvSpPr>
        <p:spPr>
          <a:xfrm>
            <a:off x="-24680" y="983642"/>
            <a:ext cx="1656184" cy="598690"/>
          </a:xfrm>
          <a:prstGeom prst="rect">
            <a:avLst/>
          </a:prstGeom>
        </p:spPr>
        <p:txBody>
          <a:bodyPr>
            <a:noAutofit/>
          </a:bodyPr>
          <a:lstStyle>
            <a:lvl1pPr marL="0" indent="0" algn="ctr">
              <a:spcBef>
                <a:spcPts val="500"/>
              </a:spcBef>
              <a:buNone/>
              <a:defRPr sz="1400" b="0">
                <a:solidFill>
                  <a:schemeClr val="tx1"/>
                </a:solidFill>
                <a:latin typeface="Calibre Medium" panose="020B0603030202060203"/>
              </a:defRPr>
            </a:lvl1pPr>
          </a:lstStyle>
          <a:p>
            <a:pPr lvl="0"/>
            <a:r>
              <a:rPr lang="en-US" dirty="0"/>
              <a:t>Ministry of Culture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with Smart Ar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66297"/>
            <a:ext cx="2743200" cy="365125"/>
          </a:xfrm>
        </p:spPr>
        <p:txBody>
          <a:bodyPr/>
          <a:lstStyle/>
          <a:p>
            <a:endParaRPr lang="en-IN" dirty="0"/>
          </a:p>
        </p:txBody>
      </p:sp>
      <p:sp>
        <p:nvSpPr>
          <p:cNvPr id="5" name="Title 1"/>
          <p:cNvSpPr>
            <a:spLocks noGrp="1"/>
          </p:cNvSpPr>
          <p:nvPr>
            <p:ph type="title" hasCustomPrompt="1"/>
          </p:nvPr>
        </p:nvSpPr>
        <p:spPr>
          <a:xfrm>
            <a:off x="1703512" y="387961"/>
            <a:ext cx="7704856" cy="975643"/>
          </a:xfrm>
          <a:prstGeom prst="rect">
            <a:avLst/>
          </a:prstGeom>
        </p:spPr>
        <p:txBody>
          <a:bodyPr>
            <a:normAutofit/>
          </a:bodyPr>
          <a:lstStyle>
            <a:lvl1pPr>
              <a:defRPr sz="3200"/>
            </a:lvl1pPr>
          </a:lstStyle>
          <a:p>
            <a:pPr algn="ctr" defTabSz="914400">
              <a:lnSpc>
                <a:spcPct val="90000"/>
              </a:lnSpc>
              <a:spcBef>
                <a:spcPct val="0"/>
              </a:spcBef>
            </a:pPr>
            <a:r>
              <a:rPr lang="en-US" sz="3200" b="1" dirty="0">
                <a:latin typeface="HK Grotesk" pitchFamily="2" charset="77"/>
                <a:ea typeface="+mj-ea"/>
                <a:cs typeface="+mj-cs"/>
              </a:rPr>
              <a:t>Table of content Section appears here. </a:t>
            </a:r>
            <a:br>
              <a:rPr lang="en-US" sz="3200" b="1" dirty="0">
                <a:latin typeface="HK Grotesk" pitchFamily="2" charset="77"/>
                <a:ea typeface="+mj-ea"/>
                <a:cs typeface="+mj-cs"/>
              </a:rPr>
            </a:br>
            <a:endParaRPr lang="en-US" sz="3200" b="1" dirty="0">
              <a:latin typeface="HK Grotesk" pitchFamily="2" charset="77"/>
              <a:ea typeface="+mj-ea"/>
              <a:cs typeface="+mj-cs"/>
            </a:endParaRPr>
          </a:p>
        </p:txBody>
      </p:sp>
      <p:sp>
        <p:nvSpPr>
          <p:cNvPr id="6" name="Slide Number Placeholder 5"/>
          <p:cNvSpPr>
            <a:spLocks noGrp="1"/>
          </p:cNvSpPr>
          <p:nvPr>
            <p:ph type="sldNum" sz="quarter" idx="12"/>
          </p:nvPr>
        </p:nvSpPr>
        <p:spPr>
          <a:xfrm>
            <a:off x="9289490" y="6366297"/>
            <a:ext cx="2743200" cy="365125"/>
          </a:xfrm>
          <a:prstGeom prst="rect">
            <a:avLst/>
          </a:prstGeom>
        </p:spPr>
        <p:txBody>
          <a:bodyPr/>
          <a:lstStyle/>
          <a:p>
            <a:fld id="{15D79CB0-29A5-470B-A303-015B39029378}" type="slidenum">
              <a:rPr lang="en-IN" smtClean="0"/>
              <a:t>‹#›</a:t>
            </a:fld>
            <a:endParaRPr lang="en-IN"/>
          </a:p>
        </p:txBody>
      </p:sp>
      <p:sp>
        <p:nvSpPr>
          <p:cNvPr id="14" name="SmartArt Placeholder 13"/>
          <p:cNvSpPr>
            <a:spLocks noGrp="1"/>
          </p:cNvSpPr>
          <p:nvPr>
            <p:ph type="pic" sz="quarter" idx="13"/>
          </p:nvPr>
        </p:nvSpPr>
        <p:spPr>
          <a:xfrm>
            <a:off x="1343473" y="1628801"/>
            <a:ext cx="8784778" cy="4608488"/>
          </a:xfrm>
        </p:spPr>
        <p:txBody>
          <a:bodyPr/>
          <a:lstStyle/>
          <a:p>
            <a:endParaRPr lang="en-IN"/>
          </a:p>
        </p:txBody>
      </p:sp>
      <p:sp>
        <p:nvSpPr>
          <p:cNvPr id="2" name="Picture Placeholder 13">
            <a:extLst>
              <a:ext uri="{FF2B5EF4-FFF2-40B4-BE49-F238E27FC236}">
                <a16:creationId xmlns:a16="http://schemas.microsoft.com/office/drawing/2014/main" id="{E709A34F-BA50-3311-622D-AAD028FF3DA0}"/>
              </a:ext>
            </a:extLst>
          </p:cNvPr>
          <p:cNvSpPr>
            <a:spLocks noGrp="1" noChangeAspect="1"/>
          </p:cNvSpPr>
          <p:nvPr>
            <p:ph type="pic" sz="quarter" idx="33" hasCustomPrompt="1"/>
          </p:nvPr>
        </p:nvSpPr>
        <p:spPr>
          <a:xfrm>
            <a:off x="550326" y="119546"/>
            <a:ext cx="506173" cy="828000"/>
          </a:xfrm>
          <a:prstGeom prst="rect">
            <a:avLst/>
          </a:prstGeom>
        </p:spPr>
        <p:txBody>
          <a:bodyPr anchor="ctr" anchorCtr="0">
            <a:normAutofit/>
          </a:bodyPr>
          <a:lstStyle>
            <a:lvl1pPr marL="0" indent="0" algn="ctr">
              <a:buNone/>
              <a:defRPr sz="1600" b="0">
                <a:solidFill>
                  <a:schemeClr val="bg1"/>
                </a:solidFill>
              </a:defRPr>
            </a:lvl1pPr>
          </a:lstStyle>
          <a:p>
            <a:r>
              <a:rPr lang="en-US" dirty="0"/>
              <a:t>Picture</a:t>
            </a:r>
            <a:endParaRPr lang="en-IN" dirty="0"/>
          </a:p>
        </p:txBody>
      </p:sp>
      <p:sp>
        <p:nvSpPr>
          <p:cNvPr id="4" name="Text Placeholder 2">
            <a:extLst>
              <a:ext uri="{FF2B5EF4-FFF2-40B4-BE49-F238E27FC236}">
                <a16:creationId xmlns:a16="http://schemas.microsoft.com/office/drawing/2014/main" id="{98C48E42-FC60-5643-FA2D-85CAFDD41056}"/>
              </a:ext>
            </a:extLst>
          </p:cNvPr>
          <p:cNvSpPr>
            <a:spLocks noGrp="1"/>
          </p:cNvSpPr>
          <p:nvPr>
            <p:ph type="body" sz="quarter" idx="34" hasCustomPrompt="1"/>
          </p:nvPr>
        </p:nvSpPr>
        <p:spPr>
          <a:xfrm>
            <a:off x="-24680" y="983642"/>
            <a:ext cx="1656184" cy="598690"/>
          </a:xfrm>
          <a:prstGeom prst="rect">
            <a:avLst/>
          </a:prstGeom>
        </p:spPr>
        <p:txBody>
          <a:bodyPr>
            <a:noAutofit/>
          </a:bodyPr>
          <a:lstStyle>
            <a:lvl1pPr marL="0" indent="0" algn="ctr">
              <a:spcBef>
                <a:spcPts val="500"/>
              </a:spcBef>
              <a:buNone/>
              <a:defRPr sz="1400" b="0">
                <a:solidFill>
                  <a:schemeClr val="tx1"/>
                </a:solidFill>
                <a:latin typeface="Calibre Medium" panose="020B0603030202060203"/>
              </a:defRPr>
            </a:lvl1pPr>
          </a:lstStyle>
          <a:p>
            <a:pPr lvl="0"/>
            <a:r>
              <a:rPr lang="en-US" dirty="0"/>
              <a:t>Ministry of Culture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with six options and smart ar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66297"/>
            <a:ext cx="2743200" cy="365125"/>
          </a:xfrm>
        </p:spPr>
        <p:txBody>
          <a:bodyPr/>
          <a:lstStyle/>
          <a:p>
            <a:endParaRPr lang="en-IN" dirty="0"/>
          </a:p>
        </p:txBody>
      </p:sp>
      <p:sp>
        <p:nvSpPr>
          <p:cNvPr id="5" name="Title 1"/>
          <p:cNvSpPr>
            <a:spLocks noGrp="1"/>
          </p:cNvSpPr>
          <p:nvPr>
            <p:ph type="title" hasCustomPrompt="1"/>
          </p:nvPr>
        </p:nvSpPr>
        <p:spPr>
          <a:xfrm>
            <a:off x="1703512" y="387961"/>
            <a:ext cx="7704856" cy="975643"/>
          </a:xfrm>
          <a:prstGeom prst="rect">
            <a:avLst/>
          </a:prstGeom>
        </p:spPr>
        <p:txBody>
          <a:bodyPr>
            <a:normAutofit/>
          </a:bodyPr>
          <a:lstStyle>
            <a:lvl1pPr>
              <a:defRPr sz="3200"/>
            </a:lvl1pPr>
          </a:lstStyle>
          <a:p>
            <a:pPr algn="ctr" defTabSz="914400">
              <a:lnSpc>
                <a:spcPct val="90000"/>
              </a:lnSpc>
              <a:spcBef>
                <a:spcPct val="0"/>
              </a:spcBef>
            </a:pPr>
            <a:r>
              <a:rPr lang="en-US" sz="3200" b="1" dirty="0">
                <a:latin typeface="HK Grotesk" pitchFamily="2" charset="77"/>
                <a:ea typeface="+mj-ea"/>
                <a:cs typeface="+mj-cs"/>
              </a:rPr>
              <a:t>Table of content Section appears here. </a:t>
            </a:r>
            <a:br>
              <a:rPr lang="en-US" sz="3200" b="1" dirty="0">
                <a:latin typeface="HK Grotesk" pitchFamily="2" charset="77"/>
                <a:ea typeface="+mj-ea"/>
                <a:cs typeface="+mj-cs"/>
              </a:rPr>
            </a:br>
            <a:endParaRPr lang="en-US" sz="3200" b="1" dirty="0">
              <a:latin typeface="HK Grotesk" pitchFamily="2" charset="77"/>
              <a:ea typeface="+mj-ea"/>
              <a:cs typeface="+mj-cs"/>
            </a:endParaRPr>
          </a:p>
        </p:txBody>
      </p:sp>
      <p:sp>
        <p:nvSpPr>
          <p:cNvPr id="6" name="Slide Number Placeholder 5"/>
          <p:cNvSpPr>
            <a:spLocks noGrp="1"/>
          </p:cNvSpPr>
          <p:nvPr>
            <p:ph type="sldNum" sz="quarter" idx="12"/>
          </p:nvPr>
        </p:nvSpPr>
        <p:spPr>
          <a:xfrm>
            <a:off x="9289490" y="6366297"/>
            <a:ext cx="2743200" cy="365125"/>
          </a:xfrm>
          <a:prstGeom prst="rect">
            <a:avLst/>
          </a:prstGeom>
        </p:spPr>
        <p:txBody>
          <a:bodyPr/>
          <a:lstStyle/>
          <a:p>
            <a:fld id="{15D79CB0-29A5-470B-A303-015B39029378}" type="slidenum">
              <a:rPr lang="en-IN" smtClean="0"/>
              <a:t>‹#›</a:t>
            </a:fld>
            <a:endParaRPr lang="en-IN"/>
          </a:p>
        </p:txBody>
      </p:sp>
      <p:sp>
        <p:nvSpPr>
          <p:cNvPr id="33" name="Text Placeholder 32"/>
          <p:cNvSpPr>
            <a:spLocks noGrp="1"/>
          </p:cNvSpPr>
          <p:nvPr>
            <p:ph type="body" sz="quarter" idx="13" hasCustomPrompt="1"/>
          </p:nvPr>
        </p:nvSpPr>
        <p:spPr>
          <a:xfrm>
            <a:off x="1484041" y="2033021"/>
            <a:ext cx="2519363" cy="762719"/>
          </a:xfrm>
        </p:spPr>
        <p:txBody>
          <a:bodyPr>
            <a:noAutofit/>
          </a:bodyPr>
          <a:lstStyle>
            <a:lvl1pPr marL="0" indent="0">
              <a:buNone/>
              <a:defRPr sz="1600">
                <a:latin typeface="HK Grotesk"/>
              </a:defRPr>
            </a:lvl1pPr>
            <a:lvl2pPr>
              <a:defRPr sz="1600">
                <a:latin typeface="HK Grotesk"/>
              </a:defRPr>
            </a:lvl2pPr>
            <a:lvl3pPr>
              <a:defRPr sz="1600">
                <a:latin typeface="HK Grotesk"/>
              </a:defRPr>
            </a:lvl3pPr>
            <a:lvl4pPr>
              <a:defRPr sz="1600">
                <a:latin typeface="HK Grotesk"/>
              </a:defRPr>
            </a:lvl4pPr>
            <a:lvl5pPr>
              <a:defRPr sz="1600">
                <a:latin typeface="HK Grotesk"/>
              </a:defRPr>
            </a:lvl5pPr>
          </a:lstStyle>
          <a:p>
            <a:r>
              <a:rPr lang="en-IN" sz="1600" dirty="0">
                <a:latin typeface="HK Grotesk" pitchFamily="2" charset="77"/>
              </a:rPr>
              <a:t>Title description appears here. The font size is 16 pt. </a:t>
            </a:r>
            <a:endParaRPr lang="en-US" sz="1600" dirty="0">
              <a:latin typeface="HK Grotesk" pitchFamily="2" charset="77"/>
            </a:endParaRPr>
          </a:p>
        </p:txBody>
      </p:sp>
      <p:sp>
        <p:nvSpPr>
          <p:cNvPr id="35" name="Text Placeholder 34"/>
          <p:cNvSpPr>
            <a:spLocks noGrp="1"/>
          </p:cNvSpPr>
          <p:nvPr>
            <p:ph type="body" sz="quarter" idx="14" hasCustomPrompt="1"/>
          </p:nvPr>
        </p:nvSpPr>
        <p:spPr>
          <a:xfrm>
            <a:off x="1484041" y="1587311"/>
            <a:ext cx="1366837" cy="425450"/>
          </a:xfrm>
        </p:spPr>
        <p:txBody>
          <a:bodyPr>
            <a:noAutofit/>
          </a:bodyPr>
          <a:lstStyle>
            <a:lvl1pPr marL="0" indent="0">
              <a:buNone/>
              <a:defRPr sz="2400">
                <a:latin typeface="HK Grotesk"/>
              </a:defRPr>
            </a:lvl1pPr>
            <a:lvl2pPr>
              <a:defRPr sz="2400">
                <a:latin typeface="HK Grotesk"/>
              </a:defRPr>
            </a:lvl2pPr>
            <a:lvl3pPr>
              <a:defRPr sz="2400">
                <a:latin typeface="HK Grotesk"/>
              </a:defRPr>
            </a:lvl3pPr>
            <a:lvl4pPr>
              <a:defRPr sz="2400">
                <a:latin typeface="HK Grotesk"/>
              </a:defRPr>
            </a:lvl4pPr>
            <a:lvl5pPr>
              <a:defRPr sz="2400">
                <a:latin typeface="HK Grotesk"/>
              </a:defRPr>
            </a:lvl5pPr>
          </a:lstStyle>
          <a:p>
            <a:pPr defTabSz="933450">
              <a:lnSpc>
                <a:spcPct val="90000"/>
              </a:lnSpc>
              <a:spcBef>
                <a:spcPct val="0"/>
              </a:spcBef>
              <a:spcAft>
                <a:spcPct val="35000"/>
              </a:spcAft>
            </a:pPr>
            <a:r>
              <a:rPr lang="en-US" sz="2400" b="1" dirty="0">
                <a:latin typeface="HK Grotesk" pitchFamily="2" charset="77"/>
                <a:cs typeface="Calibri" panose="020F0502020204030204" pitchFamily="34" charset="0"/>
              </a:rPr>
              <a:t>Title 1</a:t>
            </a:r>
          </a:p>
        </p:txBody>
      </p:sp>
      <p:sp>
        <p:nvSpPr>
          <p:cNvPr id="36" name="Text Placeholder 32"/>
          <p:cNvSpPr>
            <a:spLocks noGrp="1"/>
          </p:cNvSpPr>
          <p:nvPr>
            <p:ph type="body" sz="quarter" idx="15" hasCustomPrompt="1"/>
          </p:nvPr>
        </p:nvSpPr>
        <p:spPr>
          <a:xfrm>
            <a:off x="1484041" y="3605575"/>
            <a:ext cx="2519363" cy="762719"/>
          </a:xfrm>
        </p:spPr>
        <p:txBody>
          <a:bodyPr>
            <a:noAutofit/>
          </a:bodyPr>
          <a:lstStyle>
            <a:lvl1pPr marL="0" indent="0">
              <a:buNone/>
              <a:defRPr sz="1600">
                <a:latin typeface="HK Grotesk"/>
              </a:defRPr>
            </a:lvl1pPr>
            <a:lvl2pPr>
              <a:defRPr sz="1600">
                <a:latin typeface="HK Grotesk"/>
              </a:defRPr>
            </a:lvl2pPr>
            <a:lvl3pPr>
              <a:defRPr sz="1600">
                <a:latin typeface="HK Grotesk"/>
              </a:defRPr>
            </a:lvl3pPr>
            <a:lvl4pPr>
              <a:defRPr sz="1600">
                <a:latin typeface="HK Grotesk"/>
              </a:defRPr>
            </a:lvl4pPr>
            <a:lvl5pPr>
              <a:defRPr sz="1600">
                <a:latin typeface="HK Grotesk"/>
              </a:defRPr>
            </a:lvl5pPr>
          </a:lstStyle>
          <a:p>
            <a:r>
              <a:rPr lang="en-IN" sz="1600" dirty="0">
                <a:latin typeface="HK Grotesk" pitchFamily="2" charset="77"/>
              </a:rPr>
              <a:t>Title description appears here. The font size is 16 pt. </a:t>
            </a:r>
            <a:endParaRPr lang="en-US" sz="1600" dirty="0">
              <a:latin typeface="HK Grotesk" pitchFamily="2" charset="77"/>
            </a:endParaRPr>
          </a:p>
        </p:txBody>
      </p:sp>
      <p:sp>
        <p:nvSpPr>
          <p:cNvPr id="37" name="Text Placeholder 34"/>
          <p:cNvSpPr>
            <a:spLocks noGrp="1"/>
          </p:cNvSpPr>
          <p:nvPr>
            <p:ph type="body" sz="quarter" idx="16" hasCustomPrompt="1"/>
          </p:nvPr>
        </p:nvSpPr>
        <p:spPr>
          <a:xfrm>
            <a:off x="1484041" y="3159865"/>
            <a:ext cx="1366837" cy="425450"/>
          </a:xfrm>
        </p:spPr>
        <p:txBody>
          <a:bodyPr>
            <a:noAutofit/>
          </a:bodyPr>
          <a:lstStyle>
            <a:lvl1pPr marL="0" indent="0">
              <a:buNone/>
              <a:defRPr sz="2400">
                <a:latin typeface="HK Grotesk"/>
              </a:defRPr>
            </a:lvl1pPr>
            <a:lvl2pPr>
              <a:defRPr sz="2400">
                <a:latin typeface="HK Grotesk"/>
              </a:defRPr>
            </a:lvl2pPr>
            <a:lvl3pPr>
              <a:defRPr sz="2400">
                <a:latin typeface="HK Grotesk"/>
              </a:defRPr>
            </a:lvl3pPr>
            <a:lvl4pPr>
              <a:defRPr sz="2400">
                <a:latin typeface="HK Grotesk"/>
              </a:defRPr>
            </a:lvl4pPr>
            <a:lvl5pPr>
              <a:defRPr sz="2400">
                <a:latin typeface="HK Grotesk"/>
              </a:defRPr>
            </a:lvl5pPr>
          </a:lstStyle>
          <a:p>
            <a:pPr defTabSz="933450">
              <a:lnSpc>
                <a:spcPct val="90000"/>
              </a:lnSpc>
              <a:spcBef>
                <a:spcPct val="0"/>
              </a:spcBef>
              <a:spcAft>
                <a:spcPct val="35000"/>
              </a:spcAft>
            </a:pPr>
            <a:r>
              <a:rPr lang="en-US" sz="2400" b="1" dirty="0">
                <a:latin typeface="HK Grotesk" pitchFamily="2" charset="77"/>
                <a:cs typeface="Calibri" panose="020F0502020204030204" pitchFamily="34" charset="0"/>
              </a:rPr>
              <a:t>Title 1</a:t>
            </a:r>
          </a:p>
        </p:txBody>
      </p:sp>
      <p:sp>
        <p:nvSpPr>
          <p:cNvPr id="38" name="Text Placeholder 32"/>
          <p:cNvSpPr>
            <a:spLocks noGrp="1"/>
          </p:cNvSpPr>
          <p:nvPr>
            <p:ph type="body" sz="quarter" idx="17" hasCustomPrompt="1"/>
          </p:nvPr>
        </p:nvSpPr>
        <p:spPr>
          <a:xfrm>
            <a:off x="1484041" y="5138274"/>
            <a:ext cx="2519363" cy="762719"/>
          </a:xfrm>
        </p:spPr>
        <p:txBody>
          <a:bodyPr>
            <a:noAutofit/>
          </a:bodyPr>
          <a:lstStyle>
            <a:lvl1pPr marL="0" indent="0">
              <a:buNone/>
              <a:defRPr sz="1600">
                <a:latin typeface="HK Grotesk"/>
              </a:defRPr>
            </a:lvl1pPr>
            <a:lvl2pPr>
              <a:defRPr sz="1600">
                <a:latin typeface="HK Grotesk"/>
              </a:defRPr>
            </a:lvl2pPr>
            <a:lvl3pPr>
              <a:defRPr sz="1600">
                <a:latin typeface="HK Grotesk"/>
              </a:defRPr>
            </a:lvl3pPr>
            <a:lvl4pPr>
              <a:defRPr sz="1600">
                <a:latin typeface="HK Grotesk"/>
              </a:defRPr>
            </a:lvl4pPr>
            <a:lvl5pPr>
              <a:defRPr sz="1600">
                <a:latin typeface="HK Grotesk"/>
              </a:defRPr>
            </a:lvl5pPr>
          </a:lstStyle>
          <a:p>
            <a:r>
              <a:rPr lang="en-IN" sz="1600" dirty="0">
                <a:latin typeface="HK Grotesk" pitchFamily="2" charset="77"/>
              </a:rPr>
              <a:t>Title description appears here. The font size is 16 pt. </a:t>
            </a:r>
            <a:endParaRPr lang="en-US" sz="1600" dirty="0">
              <a:latin typeface="HK Grotesk" pitchFamily="2" charset="77"/>
            </a:endParaRPr>
          </a:p>
        </p:txBody>
      </p:sp>
      <p:sp>
        <p:nvSpPr>
          <p:cNvPr id="39" name="Text Placeholder 34"/>
          <p:cNvSpPr>
            <a:spLocks noGrp="1"/>
          </p:cNvSpPr>
          <p:nvPr>
            <p:ph type="body" sz="quarter" idx="18" hasCustomPrompt="1"/>
          </p:nvPr>
        </p:nvSpPr>
        <p:spPr>
          <a:xfrm>
            <a:off x="1484041" y="4692564"/>
            <a:ext cx="1366837" cy="425450"/>
          </a:xfrm>
        </p:spPr>
        <p:txBody>
          <a:bodyPr>
            <a:noAutofit/>
          </a:bodyPr>
          <a:lstStyle>
            <a:lvl1pPr marL="0" indent="0">
              <a:buNone/>
              <a:defRPr sz="2400">
                <a:latin typeface="HK Grotesk"/>
              </a:defRPr>
            </a:lvl1pPr>
            <a:lvl2pPr>
              <a:defRPr sz="2400">
                <a:latin typeface="HK Grotesk"/>
              </a:defRPr>
            </a:lvl2pPr>
            <a:lvl3pPr>
              <a:defRPr sz="2400">
                <a:latin typeface="HK Grotesk"/>
              </a:defRPr>
            </a:lvl3pPr>
            <a:lvl4pPr>
              <a:defRPr sz="2400">
                <a:latin typeface="HK Grotesk"/>
              </a:defRPr>
            </a:lvl4pPr>
            <a:lvl5pPr>
              <a:defRPr sz="2400">
                <a:latin typeface="HK Grotesk"/>
              </a:defRPr>
            </a:lvl5pPr>
          </a:lstStyle>
          <a:p>
            <a:pPr defTabSz="933450">
              <a:lnSpc>
                <a:spcPct val="90000"/>
              </a:lnSpc>
              <a:spcBef>
                <a:spcPct val="0"/>
              </a:spcBef>
              <a:spcAft>
                <a:spcPct val="35000"/>
              </a:spcAft>
            </a:pPr>
            <a:r>
              <a:rPr lang="en-US" sz="2400" b="1" dirty="0">
                <a:latin typeface="HK Grotesk" pitchFamily="2" charset="77"/>
                <a:cs typeface="Calibri" panose="020F0502020204030204" pitchFamily="34" charset="0"/>
              </a:rPr>
              <a:t>Title 1</a:t>
            </a:r>
          </a:p>
        </p:txBody>
      </p:sp>
      <p:sp>
        <p:nvSpPr>
          <p:cNvPr id="40" name="Text Placeholder 32"/>
          <p:cNvSpPr>
            <a:spLocks noGrp="1"/>
          </p:cNvSpPr>
          <p:nvPr>
            <p:ph type="body" sz="quarter" idx="19" hasCustomPrompt="1"/>
          </p:nvPr>
        </p:nvSpPr>
        <p:spPr>
          <a:xfrm>
            <a:off x="8796957" y="2033021"/>
            <a:ext cx="2519363" cy="762719"/>
          </a:xfrm>
        </p:spPr>
        <p:txBody>
          <a:bodyPr>
            <a:noAutofit/>
          </a:bodyPr>
          <a:lstStyle>
            <a:lvl1pPr marL="0" indent="0">
              <a:buNone/>
              <a:defRPr sz="1600">
                <a:latin typeface="HK Grotesk"/>
              </a:defRPr>
            </a:lvl1pPr>
            <a:lvl2pPr>
              <a:defRPr sz="1600">
                <a:latin typeface="HK Grotesk"/>
              </a:defRPr>
            </a:lvl2pPr>
            <a:lvl3pPr>
              <a:defRPr sz="1600">
                <a:latin typeface="HK Grotesk"/>
              </a:defRPr>
            </a:lvl3pPr>
            <a:lvl4pPr>
              <a:defRPr sz="1600">
                <a:latin typeface="HK Grotesk"/>
              </a:defRPr>
            </a:lvl4pPr>
            <a:lvl5pPr>
              <a:defRPr sz="1600">
                <a:latin typeface="HK Grotesk"/>
              </a:defRPr>
            </a:lvl5pPr>
          </a:lstStyle>
          <a:p>
            <a:r>
              <a:rPr lang="en-IN" sz="1600" dirty="0">
                <a:latin typeface="HK Grotesk" pitchFamily="2" charset="77"/>
              </a:rPr>
              <a:t>Title description appears here. The font size is 16 pt. </a:t>
            </a:r>
            <a:endParaRPr lang="en-US" sz="1600" dirty="0">
              <a:latin typeface="HK Grotesk" pitchFamily="2" charset="77"/>
            </a:endParaRPr>
          </a:p>
        </p:txBody>
      </p:sp>
      <p:sp>
        <p:nvSpPr>
          <p:cNvPr id="41" name="Text Placeholder 34"/>
          <p:cNvSpPr>
            <a:spLocks noGrp="1"/>
          </p:cNvSpPr>
          <p:nvPr>
            <p:ph type="body" sz="quarter" idx="20" hasCustomPrompt="1"/>
          </p:nvPr>
        </p:nvSpPr>
        <p:spPr>
          <a:xfrm>
            <a:off x="8796957" y="1587311"/>
            <a:ext cx="1366837" cy="425450"/>
          </a:xfrm>
        </p:spPr>
        <p:txBody>
          <a:bodyPr>
            <a:noAutofit/>
          </a:bodyPr>
          <a:lstStyle>
            <a:lvl1pPr marL="0" indent="0">
              <a:buNone/>
              <a:defRPr sz="2400">
                <a:latin typeface="HK Grotesk"/>
              </a:defRPr>
            </a:lvl1pPr>
            <a:lvl2pPr>
              <a:defRPr sz="2400">
                <a:latin typeface="HK Grotesk"/>
              </a:defRPr>
            </a:lvl2pPr>
            <a:lvl3pPr>
              <a:defRPr sz="2400">
                <a:latin typeface="HK Grotesk"/>
              </a:defRPr>
            </a:lvl3pPr>
            <a:lvl4pPr>
              <a:defRPr sz="2400">
                <a:latin typeface="HK Grotesk"/>
              </a:defRPr>
            </a:lvl4pPr>
            <a:lvl5pPr>
              <a:defRPr sz="2400">
                <a:latin typeface="HK Grotesk"/>
              </a:defRPr>
            </a:lvl5pPr>
          </a:lstStyle>
          <a:p>
            <a:pPr defTabSz="933450">
              <a:lnSpc>
                <a:spcPct val="90000"/>
              </a:lnSpc>
              <a:spcBef>
                <a:spcPct val="0"/>
              </a:spcBef>
              <a:spcAft>
                <a:spcPct val="35000"/>
              </a:spcAft>
            </a:pPr>
            <a:r>
              <a:rPr lang="en-US" sz="2400" b="1" dirty="0">
                <a:latin typeface="HK Grotesk" pitchFamily="2" charset="77"/>
                <a:cs typeface="Calibri" panose="020F0502020204030204" pitchFamily="34" charset="0"/>
              </a:rPr>
              <a:t>Title 1</a:t>
            </a:r>
          </a:p>
        </p:txBody>
      </p:sp>
      <p:sp>
        <p:nvSpPr>
          <p:cNvPr id="42" name="Text Placeholder 32"/>
          <p:cNvSpPr>
            <a:spLocks noGrp="1"/>
          </p:cNvSpPr>
          <p:nvPr>
            <p:ph type="body" sz="quarter" idx="21" hasCustomPrompt="1"/>
          </p:nvPr>
        </p:nvSpPr>
        <p:spPr>
          <a:xfrm>
            <a:off x="8796957" y="3605575"/>
            <a:ext cx="2519363" cy="762719"/>
          </a:xfrm>
        </p:spPr>
        <p:txBody>
          <a:bodyPr>
            <a:noAutofit/>
          </a:bodyPr>
          <a:lstStyle>
            <a:lvl1pPr marL="0" indent="0">
              <a:buNone/>
              <a:defRPr sz="1600">
                <a:latin typeface="HK Grotesk"/>
              </a:defRPr>
            </a:lvl1pPr>
            <a:lvl2pPr>
              <a:defRPr sz="1600">
                <a:latin typeface="HK Grotesk"/>
              </a:defRPr>
            </a:lvl2pPr>
            <a:lvl3pPr>
              <a:defRPr sz="1600">
                <a:latin typeface="HK Grotesk"/>
              </a:defRPr>
            </a:lvl3pPr>
            <a:lvl4pPr>
              <a:defRPr sz="1600">
                <a:latin typeface="HK Grotesk"/>
              </a:defRPr>
            </a:lvl4pPr>
            <a:lvl5pPr>
              <a:defRPr sz="1600">
                <a:latin typeface="HK Grotesk"/>
              </a:defRPr>
            </a:lvl5pPr>
          </a:lstStyle>
          <a:p>
            <a:r>
              <a:rPr lang="en-IN" sz="1600" dirty="0">
                <a:latin typeface="HK Grotesk" pitchFamily="2" charset="77"/>
              </a:rPr>
              <a:t>Title description appears here. The font size is 16 pt. </a:t>
            </a:r>
            <a:endParaRPr lang="en-US" sz="1600" dirty="0">
              <a:latin typeface="HK Grotesk" pitchFamily="2" charset="77"/>
            </a:endParaRPr>
          </a:p>
        </p:txBody>
      </p:sp>
      <p:sp>
        <p:nvSpPr>
          <p:cNvPr id="43" name="Text Placeholder 34"/>
          <p:cNvSpPr>
            <a:spLocks noGrp="1"/>
          </p:cNvSpPr>
          <p:nvPr>
            <p:ph type="body" sz="quarter" idx="22" hasCustomPrompt="1"/>
          </p:nvPr>
        </p:nvSpPr>
        <p:spPr>
          <a:xfrm>
            <a:off x="8796957" y="3159865"/>
            <a:ext cx="1366837" cy="425450"/>
          </a:xfrm>
        </p:spPr>
        <p:txBody>
          <a:bodyPr>
            <a:noAutofit/>
          </a:bodyPr>
          <a:lstStyle>
            <a:lvl1pPr marL="0" indent="0">
              <a:buNone/>
              <a:defRPr sz="2400">
                <a:latin typeface="HK Grotesk"/>
              </a:defRPr>
            </a:lvl1pPr>
            <a:lvl2pPr>
              <a:defRPr sz="2400">
                <a:latin typeface="HK Grotesk"/>
              </a:defRPr>
            </a:lvl2pPr>
            <a:lvl3pPr>
              <a:defRPr sz="2400">
                <a:latin typeface="HK Grotesk"/>
              </a:defRPr>
            </a:lvl3pPr>
            <a:lvl4pPr>
              <a:defRPr sz="2400">
                <a:latin typeface="HK Grotesk"/>
              </a:defRPr>
            </a:lvl4pPr>
            <a:lvl5pPr>
              <a:defRPr sz="2400">
                <a:latin typeface="HK Grotesk"/>
              </a:defRPr>
            </a:lvl5pPr>
          </a:lstStyle>
          <a:p>
            <a:pPr defTabSz="933450">
              <a:lnSpc>
                <a:spcPct val="90000"/>
              </a:lnSpc>
              <a:spcBef>
                <a:spcPct val="0"/>
              </a:spcBef>
              <a:spcAft>
                <a:spcPct val="35000"/>
              </a:spcAft>
            </a:pPr>
            <a:r>
              <a:rPr lang="en-US" sz="2400" b="1" dirty="0">
                <a:latin typeface="HK Grotesk" pitchFamily="2" charset="77"/>
                <a:cs typeface="Calibri" panose="020F0502020204030204" pitchFamily="34" charset="0"/>
              </a:rPr>
              <a:t>Title 1</a:t>
            </a:r>
          </a:p>
        </p:txBody>
      </p:sp>
      <p:sp>
        <p:nvSpPr>
          <p:cNvPr id="44" name="Text Placeholder 32"/>
          <p:cNvSpPr>
            <a:spLocks noGrp="1"/>
          </p:cNvSpPr>
          <p:nvPr>
            <p:ph type="body" sz="quarter" idx="23" hasCustomPrompt="1"/>
          </p:nvPr>
        </p:nvSpPr>
        <p:spPr>
          <a:xfrm>
            <a:off x="8796957" y="5138274"/>
            <a:ext cx="2519363" cy="762719"/>
          </a:xfrm>
        </p:spPr>
        <p:txBody>
          <a:bodyPr>
            <a:noAutofit/>
          </a:bodyPr>
          <a:lstStyle>
            <a:lvl1pPr marL="0" indent="0">
              <a:buNone/>
              <a:defRPr sz="1600">
                <a:latin typeface="HK Grotesk"/>
              </a:defRPr>
            </a:lvl1pPr>
            <a:lvl2pPr>
              <a:defRPr sz="1600">
                <a:latin typeface="HK Grotesk"/>
              </a:defRPr>
            </a:lvl2pPr>
            <a:lvl3pPr>
              <a:defRPr sz="1600">
                <a:latin typeface="HK Grotesk"/>
              </a:defRPr>
            </a:lvl3pPr>
            <a:lvl4pPr>
              <a:defRPr sz="1600">
                <a:latin typeface="HK Grotesk"/>
              </a:defRPr>
            </a:lvl4pPr>
            <a:lvl5pPr>
              <a:defRPr sz="1600">
                <a:latin typeface="HK Grotesk"/>
              </a:defRPr>
            </a:lvl5pPr>
          </a:lstStyle>
          <a:p>
            <a:r>
              <a:rPr lang="en-IN" sz="1600" dirty="0">
                <a:latin typeface="HK Grotesk" pitchFamily="2" charset="77"/>
              </a:rPr>
              <a:t>Title description appears here. The font size is 16 pt. </a:t>
            </a:r>
            <a:endParaRPr lang="en-US" sz="1600" dirty="0">
              <a:latin typeface="HK Grotesk" pitchFamily="2" charset="77"/>
            </a:endParaRPr>
          </a:p>
        </p:txBody>
      </p:sp>
      <p:sp>
        <p:nvSpPr>
          <p:cNvPr id="45" name="Text Placeholder 34"/>
          <p:cNvSpPr>
            <a:spLocks noGrp="1"/>
          </p:cNvSpPr>
          <p:nvPr>
            <p:ph type="body" sz="quarter" idx="24" hasCustomPrompt="1"/>
          </p:nvPr>
        </p:nvSpPr>
        <p:spPr>
          <a:xfrm>
            <a:off x="8796957" y="4692564"/>
            <a:ext cx="1366837" cy="425450"/>
          </a:xfrm>
        </p:spPr>
        <p:txBody>
          <a:bodyPr>
            <a:noAutofit/>
          </a:bodyPr>
          <a:lstStyle>
            <a:lvl1pPr marL="0" indent="0">
              <a:buNone/>
              <a:defRPr sz="2400">
                <a:latin typeface="HK Grotesk"/>
              </a:defRPr>
            </a:lvl1pPr>
            <a:lvl2pPr>
              <a:defRPr sz="2400">
                <a:latin typeface="HK Grotesk"/>
              </a:defRPr>
            </a:lvl2pPr>
            <a:lvl3pPr>
              <a:defRPr sz="2400">
                <a:latin typeface="HK Grotesk"/>
              </a:defRPr>
            </a:lvl3pPr>
            <a:lvl4pPr>
              <a:defRPr sz="2400">
                <a:latin typeface="HK Grotesk"/>
              </a:defRPr>
            </a:lvl4pPr>
            <a:lvl5pPr>
              <a:defRPr sz="2400">
                <a:latin typeface="HK Grotesk"/>
              </a:defRPr>
            </a:lvl5pPr>
          </a:lstStyle>
          <a:p>
            <a:pPr defTabSz="933450">
              <a:lnSpc>
                <a:spcPct val="90000"/>
              </a:lnSpc>
              <a:spcBef>
                <a:spcPct val="0"/>
              </a:spcBef>
              <a:spcAft>
                <a:spcPct val="35000"/>
              </a:spcAft>
            </a:pPr>
            <a:r>
              <a:rPr lang="en-US" sz="2400" b="1" dirty="0">
                <a:latin typeface="HK Grotesk" pitchFamily="2" charset="77"/>
                <a:cs typeface="Calibri" panose="020F0502020204030204" pitchFamily="34" charset="0"/>
              </a:rPr>
              <a:t>Title 1</a:t>
            </a:r>
          </a:p>
        </p:txBody>
      </p:sp>
      <p:sp>
        <p:nvSpPr>
          <p:cNvPr id="48" name="SmartArt Placeholder 47"/>
          <p:cNvSpPr>
            <a:spLocks noGrp="1"/>
          </p:cNvSpPr>
          <p:nvPr>
            <p:ph type="pic" sz="quarter" idx="25"/>
          </p:nvPr>
        </p:nvSpPr>
        <p:spPr>
          <a:xfrm>
            <a:off x="4371300" y="2033588"/>
            <a:ext cx="4069386" cy="3699668"/>
          </a:xfrm>
        </p:spPr>
        <p:txBody>
          <a:bodyPr/>
          <a:lstStyle/>
          <a:p>
            <a:endParaRPr lang="en-I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with title">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838200" y="6366297"/>
            <a:ext cx="2743200" cy="365125"/>
          </a:xfrm>
        </p:spPr>
        <p:txBody>
          <a:bodyPr/>
          <a:lstStyle/>
          <a:p>
            <a:endParaRPr lang="en-IN" dirty="0"/>
          </a:p>
        </p:txBody>
      </p:sp>
      <p:sp>
        <p:nvSpPr>
          <p:cNvPr id="6" name="Title 1"/>
          <p:cNvSpPr>
            <a:spLocks noGrp="1"/>
          </p:cNvSpPr>
          <p:nvPr>
            <p:ph type="title" hasCustomPrompt="1"/>
          </p:nvPr>
        </p:nvSpPr>
        <p:spPr>
          <a:xfrm>
            <a:off x="1703512" y="387961"/>
            <a:ext cx="7704856" cy="975643"/>
          </a:xfrm>
          <a:prstGeom prst="rect">
            <a:avLst/>
          </a:prstGeom>
        </p:spPr>
        <p:txBody>
          <a:bodyPr>
            <a:normAutofit/>
          </a:bodyPr>
          <a:lstStyle>
            <a:lvl1pPr>
              <a:defRPr sz="3200"/>
            </a:lvl1pPr>
          </a:lstStyle>
          <a:p>
            <a:pPr algn="ctr" defTabSz="914400">
              <a:lnSpc>
                <a:spcPct val="90000"/>
              </a:lnSpc>
              <a:spcBef>
                <a:spcPct val="0"/>
              </a:spcBef>
            </a:pPr>
            <a:r>
              <a:rPr lang="en-US" sz="3200" b="1" dirty="0">
                <a:latin typeface="HK Grotesk" pitchFamily="2" charset="77"/>
                <a:ea typeface="+mj-ea"/>
                <a:cs typeface="+mj-cs"/>
              </a:rPr>
              <a:t>Table of content Section appears here. </a:t>
            </a:r>
            <a:br>
              <a:rPr lang="en-US" sz="3200" b="1" dirty="0">
                <a:latin typeface="HK Grotesk" pitchFamily="2" charset="77"/>
                <a:ea typeface="+mj-ea"/>
                <a:cs typeface="+mj-cs"/>
              </a:rPr>
            </a:br>
            <a:endParaRPr lang="en-US" sz="3200" b="1" dirty="0">
              <a:latin typeface="HK Grotesk" pitchFamily="2" charset="77"/>
              <a:ea typeface="+mj-ea"/>
              <a:cs typeface="+mj-cs"/>
            </a:endParaRPr>
          </a:p>
        </p:txBody>
      </p:sp>
      <p:sp>
        <p:nvSpPr>
          <p:cNvPr id="7" name="Slide Number Placeholder 5"/>
          <p:cNvSpPr>
            <a:spLocks noGrp="1"/>
          </p:cNvSpPr>
          <p:nvPr>
            <p:ph type="sldNum" sz="quarter" idx="12"/>
          </p:nvPr>
        </p:nvSpPr>
        <p:spPr>
          <a:xfrm>
            <a:off x="9289490" y="6366297"/>
            <a:ext cx="2743200" cy="365125"/>
          </a:xfrm>
          <a:prstGeom prst="rect">
            <a:avLst/>
          </a:prstGeom>
        </p:spPr>
        <p:txBody>
          <a:bodyPr/>
          <a:lstStyle/>
          <a:p>
            <a:fld id="{15D79CB0-29A5-470B-A303-015B39029378}" type="slidenum">
              <a:rPr lang="en-IN" smtClean="0"/>
              <a:t>‹#›</a:t>
            </a:fld>
            <a:endParaRPr lang="en-IN"/>
          </a:p>
        </p:txBody>
      </p:sp>
      <p:sp>
        <p:nvSpPr>
          <p:cNvPr id="2" name="Picture Placeholder 13">
            <a:extLst>
              <a:ext uri="{FF2B5EF4-FFF2-40B4-BE49-F238E27FC236}">
                <a16:creationId xmlns:a16="http://schemas.microsoft.com/office/drawing/2014/main" id="{EB96EA2D-F8DA-5598-6CCB-B110986FAB25}"/>
              </a:ext>
            </a:extLst>
          </p:cNvPr>
          <p:cNvSpPr>
            <a:spLocks noGrp="1" noChangeAspect="1"/>
          </p:cNvSpPr>
          <p:nvPr>
            <p:ph type="pic" sz="quarter" idx="33" hasCustomPrompt="1"/>
          </p:nvPr>
        </p:nvSpPr>
        <p:spPr>
          <a:xfrm>
            <a:off x="550326" y="119546"/>
            <a:ext cx="506173" cy="828000"/>
          </a:xfrm>
          <a:prstGeom prst="rect">
            <a:avLst/>
          </a:prstGeom>
        </p:spPr>
        <p:txBody>
          <a:bodyPr anchor="ctr" anchorCtr="0">
            <a:normAutofit/>
          </a:bodyPr>
          <a:lstStyle>
            <a:lvl1pPr marL="0" indent="0" algn="ctr">
              <a:buNone/>
              <a:defRPr sz="1600" b="0">
                <a:solidFill>
                  <a:schemeClr val="bg1"/>
                </a:solidFill>
              </a:defRPr>
            </a:lvl1pPr>
          </a:lstStyle>
          <a:p>
            <a:r>
              <a:rPr lang="en-US" dirty="0"/>
              <a:t>Picture</a:t>
            </a:r>
            <a:endParaRPr lang="en-IN" dirty="0"/>
          </a:p>
        </p:txBody>
      </p:sp>
      <p:sp>
        <p:nvSpPr>
          <p:cNvPr id="3" name="Text Placeholder 2">
            <a:extLst>
              <a:ext uri="{FF2B5EF4-FFF2-40B4-BE49-F238E27FC236}">
                <a16:creationId xmlns:a16="http://schemas.microsoft.com/office/drawing/2014/main" id="{1897AFBA-FEB9-F4A2-9829-C1A2B4C7904F}"/>
              </a:ext>
            </a:extLst>
          </p:cNvPr>
          <p:cNvSpPr>
            <a:spLocks noGrp="1"/>
          </p:cNvSpPr>
          <p:nvPr>
            <p:ph type="body" sz="quarter" idx="34" hasCustomPrompt="1"/>
          </p:nvPr>
        </p:nvSpPr>
        <p:spPr>
          <a:xfrm>
            <a:off x="-24680" y="983642"/>
            <a:ext cx="1656184" cy="598690"/>
          </a:xfrm>
          <a:prstGeom prst="rect">
            <a:avLst/>
          </a:prstGeom>
        </p:spPr>
        <p:txBody>
          <a:bodyPr>
            <a:noAutofit/>
          </a:bodyPr>
          <a:lstStyle>
            <a:lvl1pPr marL="0" indent="0" algn="ctr">
              <a:spcBef>
                <a:spcPts val="500"/>
              </a:spcBef>
              <a:buNone/>
              <a:defRPr sz="1400" b="0">
                <a:solidFill>
                  <a:schemeClr val="tx1"/>
                </a:solidFill>
                <a:latin typeface="Calibre Medium" panose="020B0603030202060203"/>
              </a:defRPr>
            </a:lvl1pPr>
          </a:lstStyle>
          <a:p>
            <a:pPr lvl="0"/>
            <a:r>
              <a:rPr lang="en-US" dirty="0"/>
              <a:t>Ministry of Culture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Placeholder 9">
            <a:extLst>
              <a:ext uri="{FF2B5EF4-FFF2-40B4-BE49-F238E27FC236}">
                <a16:creationId xmlns:a16="http://schemas.microsoft.com/office/drawing/2014/main" id="{4C39EF84-A12E-623B-221E-D5FAB6DAFB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5" r="1525"/>
          <a:stretch>
            <a:fillRect/>
          </a:stretch>
        </p:blipFill>
        <p:spPr>
          <a:xfrm>
            <a:off x="479376" y="116632"/>
            <a:ext cx="506173" cy="82800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424" y="350612"/>
            <a:ext cx="529227" cy="36004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49" y="3789040"/>
            <a:ext cx="10515600" cy="1325563"/>
          </a:xfrm>
        </p:spPr>
        <p:txBody>
          <a:bodyPr/>
          <a:lstStyle/>
          <a:p>
            <a:r>
              <a:rPr lang="en-GB" dirty="0"/>
              <a:t>Click to edit Master title style</a:t>
            </a:r>
            <a:endParaRPr lang="en-US" dirty="0"/>
          </a:p>
        </p:txBody>
      </p:sp>
      <p:sp>
        <p:nvSpPr>
          <p:cNvPr id="3" name="Content Placeholder 2"/>
          <p:cNvSpPr>
            <a:spLocks noGrp="1"/>
          </p:cNvSpPr>
          <p:nvPr>
            <p:ph idx="1"/>
          </p:nvPr>
        </p:nvSpPr>
        <p:spPr>
          <a:xfrm>
            <a:off x="838200" y="1825625"/>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38200" y="6366297"/>
            <a:ext cx="2743200" cy="365125"/>
          </a:xfrm>
        </p:spPr>
        <p:txBody>
          <a:bodyPr/>
          <a:lstStyle/>
          <a:p>
            <a:endParaRPr lang="en-IN"/>
          </a:p>
        </p:txBody>
      </p:sp>
      <p:sp>
        <p:nvSpPr>
          <p:cNvPr id="6" name="Slide Number Placeholder 5"/>
          <p:cNvSpPr>
            <a:spLocks noGrp="1"/>
          </p:cNvSpPr>
          <p:nvPr>
            <p:ph type="sldNum" sz="quarter" idx="12"/>
          </p:nvPr>
        </p:nvSpPr>
        <p:spPr>
          <a:xfrm>
            <a:off x="9289490" y="6366297"/>
            <a:ext cx="2743200" cy="365125"/>
          </a:xfrm>
          <a:prstGeom prst="rect">
            <a:avLst/>
          </a:prstGeom>
        </p:spPr>
        <p:txBody>
          <a:bodyPr/>
          <a:lstStyle/>
          <a:p>
            <a:fld id="{15D79CB0-29A5-470B-A303-015B39029378}" type="slidenum">
              <a:rPr lang="en-IN" smtClean="0"/>
              <a:t>‹#›</a:t>
            </a:fld>
            <a:endParaRPr lang="en-IN"/>
          </a:p>
        </p:txBody>
      </p:sp>
      <p:pic>
        <p:nvPicPr>
          <p:cNvPr id="7" name="Picture Placeholder 9">
            <a:extLst>
              <a:ext uri="{FF2B5EF4-FFF2-40B4-BE49-F238E27FC236}">
                <a16:creationId xmlns:a16="http://schemas.microsoft.com/office/drawing/2014/main" id="{4C39EF84-A12E-623B-221E-D5FAB6DAFB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5" r="1525"/>
          <a:stretch>
            <a:fillRect/>
          </a:stretch>
        </p:blipFill>
        <p:spPr>
          <a:xfrm>
            <a:off x="367771" y="159931"/>
            <a:ext cx="506173" cy="82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3945" y="249383"/>
            <a:ext cx="651632" cy="443313"/>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Title 6"/>
          <p:cNvSpPr>
            <a:spLocks noGrp="1"/>
          </p:cNvSpPr>
          <p:nvPr>
            <p:ph type="title"/>
          </p:nvPr>
        </p:nvSpPr>
        <p:spPr>
          <a:xfrm>
            <a:off x="838200" y="1355725"/>
            <a:ext cx="10515600" cy="1325563"/>
          </a:xfrm>
        </p:spPr>
        <p:txBody>
          <a:bodyPr/>
          <a:lstStyle/>
          <a:p>
            <a:r>
              <a:rPr lang="en-GB"/>
              <a:t>Click to edit Master title style</a:t>
            </a:r>
            <a:endParaRPr lang="en-US"/>
          </a:p>
        </p:txBody>
      </p:sp>
      <p:sp>
        <p:nvSpPr>
          <p:cNvPr id="11" name="Date Placeholder 3"/>
          <p:cNvSpPr>
            <a:spLocks noGrp="1"/>
          </p:cNvSpPr>
          <p:nvPr>
            <p:ph type="dt" sz="half" idx="10"/>
          </p:nvPr>
        </p:nvSpPr>
        <p:spPr>
          <a:xfrm>
            <a:off x="838200" y="6356350"/>
            <a:ext cx="2743200" cy="365125"/>
          </a:xfrm>
        </p:spPr>
        <p:txBody>
          <a:bodyPr/>
          <a:lstStyle/>
          <a:p>
            <a:endParaRPr lang="en-IN" dirty="0"/>
          </a:p>
        </p:txBody>
      </p:sp>
      <p:sp>
        <p:nvSpPr>
          <p:cNvPr id="12" name="Footer Placeholder 4"/>
          <p:cNvSpPr>
            <a:spLocks noGrp="1"/>
          </p:cNvSpPr>
          <p:nvPr>
            <p:ph type="ftr" sz="quarter" idx="11"/>
          </p:nvPr>
        </p:nvSpPr>
        <p:spPr>
          <a:xfrm>
            <a:off x="4038600" y="6356350"/>
            <a:ext cx="4114800" cy="365125"/>
          </a:xfrm>
          <a:prstGeom prst="rect">
            <a:avLst/>
          </a:prstGeom>
        </p:spPr>
        <p:txBody>
          <a:bodyPr/>
          <a:lstStyle/>
          <a:p>
            <a:r>
              <a:rPr lang="en-IN"/>
              <a:t>Footer Text will come Here</a:t>
            </a:r>
          </a:p>
        </p:txBody>
      </p:sp>
      <p:sp>
        <p:nvSpPr>
          <p:cNvPr id="13" name="Slide Number Placeholder 5"/>
          <p:cNvSpPr>
            <a:spLocks noGrp="1"/>
          </p:cNvSpPr>
          <p:nvPr>
            <p:ph type="sldNum" sz="quarter" idx="4"/>
          </p:nvPr>
        </p:nvSpPr>
        <p:spPr>
          <a:xfrm>
            <a:off x="774192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IN" dirty="0"/>
              <a:t>Slide Number </a:t>
            </a:r>
            <a:fld id="{15D79CB0-29A5-470B-A303-015B39029378}" type="slidenum">
              <a:rPr lang="en-IN" smtClean="0"/>
              <a:t>‹#›</a:t>
            </a:fld>
            <a:endParaRPr lang="en-IN"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838200" y="6366297"/>
            <a:ext cx="2743200" cy="365125"/>
          </a:xfrm>
        </p:spPr>
        <p:txBody>
          <a:bodyPr/>
          <a:lstStyle/>
          <a:p>
            <a:endParaRPr lang="en-IN"/>
          </a:p>
        </p:txBody>
      </p:sp>
      <p:sp>
        <p:nvSpPr>
          <p:cNvPr id="6" name="Footer Placeholder 5"/>
          <p:cNvSpPr>
            <a:spLocks noGrp="1"/>
          </p:cNvSpPr>
          <p:nvPr>
            <p:ph type="ftr" sz="quarter" idx="11"/>
          </p:nvPr>
        </p:nvSpPr>
        <p:spPr>
          <a:xfrm>
            <a:off x="4038600" y="6366297"/>
            <a:ext cx="4114800" cy="365125"/>
          </a:xfrm>
          <a:prstGeom prst="rect">
            <a:avLst/>
          </a:prstGeom>
        </p:spPr>
        <p:txBody>
          <a:bodyPr/>
          <a:lstStyle/>
          <a:p>
            <a:r>
              <a:rPr lang="en-IN"/>
              <a:t>Footer Text will come Here</a:t>
            </a:r>
          </a:p>
        </p:txBody>
      </p:sp>
      <p:sp>
        <p:nvSpPr>
          <p:cNvPr id="7" name="Slide Number Placeholder 6"/>
          <p:cNvSpPr>
            <a:spLocks noGrp="1"/>
          </p:cNvSpPr>
          <p:nvPr>
            <p:ph type="sldNum" sz="quarter" idx="12"/>
          </p:nvPr>
        </p:nvSpPr>
        <p:spPr>
          <a:xfrm>
            <a:off x="9289490" y="6366297"/>
            <a:ext cx="2743200" cy="365125"/>
          </a:xfrm>
          <a:prstGeom prst="rect">
            <a:avLst/>
          </a:prstGeom>
        </p:spPr>
        <p:txBody>
          <a:bodyPr/>
          <a:lstStyle/>
          <a:p>
            <a:fld id="{15D79CB0-29A5-470B-A303-015B39029378}" type="slidenum">
              <a:rPr lang="en-IN" smtClean="0"/>
              <a:t>‹#›</a:t>
            </a:fld>
            <a:endParaRPr lang="en-I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838200" y="6366297"/>
            <a:ext cx="2743200" cy="365125"/>
          </a:xfrm>
        </p:spPr>
        <p:txBody>
          <a:bodyPr/>
          <a:lstStyle/>
          <a:p>
            <a:endParaRPr lang="en-IN"/>
          </a:p>
        </p:txBody>
      </p:sp>
      <p:sp>
        <p:nvSpPr>
          <p:cNvPr id="8" name="Footer Placeholder 7"/>
          <p:cNvSpPr>
            <a:spLocks noGrp="1"/>
          </p:cNvSpPr>
          <p:nvPr>
            <p:ph type="ftr" sz="quarter" idx="11"/>
          </p:nvPr>
        </p:nvSpPr>
        <p:spPr>
          <a:xfrm>
            <a:off x="4038600" y="6366297"/>
            <a:ext cx="4114800" cy="365125"/>
          </a:xfrm>
          <a:prstGeom prst="rect">
            <a:avLst/>
          </a:prstGeom>
        </p:spPr>
        <p:txBody>
          <a:bodyPr/>
          <a:lstStyle/>
          <a:p>
            <a:r>
              <a:rPr lang="en-IN"/>
              <a:t>Footer Text will come Here</a:t>
            </a:r>
          </a:p>
        </p:txBody>
      </p:sp>
      <p:sp>
        <p:nvSpPr>
          <p:cNvPr id="9" name="Slide Number Placeholder 8"/>
          <p:cNvSpPr>
            <a:spLocks noGrp="1"/>
          </p:cNvSpPr>
          <p:nvPr>
            <p:ph type="sldNum" sz="quarter" idx="12"/>
          </p:nvPr>
        </p:nvSpPr>
        <p:spPr>
          <a:xfrm>
            <a:off x="9289490" y="6366297"/>
            <a:ext cx="2743200" cy="365125"/>
          </a:xfrm>
          <a:prstGeom prst="rect">
            <a:avLst/>
          </a:prstGeom>
        </p:spPr>
        <p:txBody>
          <a:bodyPr/>
          <a:lstStyle/>
          <a:p>
            <a:fld id="{15D79CB0-29A5-470B-A303-015B39029378}" type="slidenum">
              <a:rPr lang="en-IN" smtClean="0"/>
              <a:t>‹#›</a:t>
            </a:fld>
            <a:endParaRPr lang="en-I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GB"/>
              <a:t>Click to edit Master title style</a:t>
            </a:r>
            <a:endParaRPr lang="en-US" dirty="0"/>
          </a:p>
        </p:txBody>
      </p:sp>
      <p:sp>
        <p:nvSpPr>
          <p:cNvPr id="3" name="Date Placeholder 2"/>
          <p:cNvSpPr>
            <a:spLocks noGrp="1"/>
          </p:cNvSpPr>
          <p:nvPr>
            <p:ph type="dt" sz="half" idx="10"/>
          </p:nvPr>
        </p:nvSpPr>
        <p:spPr>
          <a:xfrm>
            <a:off x="838200" y="6366297"/>
            <a:ext cx="2743200" cy="365125"/>
          </a:xfrm>
        </p:spPr>
        <p:txBody>
          <a:bodyPr/>
          <a:lstStyle/>
          <a:p>
            <a:endParaRPr lang="en-IN"/>
          </a:p>
        </p:txBody>
      </p:sp>
      <p:sp>
        <p:nvSpPr>
          <p:cNvPr id="4" name="Footer Placeholder 3"/>
          <p:cNvSpPr>
            <a:spLocks noGrp="1"/>
          </p:cNvSpPr>
          <p:nvPr>
            <p:ph type="ftr" sz="quarter" idx="11"/>
          </p:nvPr>
        </p:nvSpPr>
        <p:spPr>
          <a:xfrm>
            <a:off x="4038600" y="6366297"/>
            <a:ext cx="4114800" cy="365125"/>
          </a:xfrm>
          <a:prstGeom prst="rect">
            <a:avLst/>
          </a:prstGeom>
        </p:spPr>
        <p:txBody>
          <a:bodyPr/>
          <a:lstStyle/>
          <a:p>
            <a:r>
              <a:rPr lang="en-IN"/>
              <a:t>Footer Text will come Here</a:t>
            </a:r>
          </a:p>
        </p:txBody>
      </p:sp>
      <p:sp>
        <p:nvSpPr>
          <p:cNvPr id="5" name="Slide Number Placeholder 4"/>
          <p:cNvSpPr>
            <a:spLocks noGrp="1"/>
          </p:cNvSpPr>
          <p:nvPr>
            <p:ph type="sldNum" sz="quarter" idx="12"/>
          </p:nvPr>
        </p:nvSpPr>
        <p:spPr>
          <a:xfrm>
            <a:off x="9289490" y="6366297"/>
            <a:ext cx="2743200" cy="365125"/>
          </a:xfrm>
          <a:prstGeom prst="rect">
            <a:avLst/>
          </a:prstGeom>
        </p:spPr>
        <p:txBody>
          <a:bodyPr/>
          <a:lstStyle/>
          <a:p>
            <a:fld id="{15D79CB0-29A5-470B-A303-015B39029378}" type="slidenum">
              <a:rPr lang="en-IN" smtClean="0"/>
              <a:t>‹#›</a:t>
            </a:fld>
            <a:endParaRPr lang="en-IN"/>
          </a:p>
        </p:txBody>
      </p:sp>
      <p:sp>
        <p:nvSpPr>
          <p:cNvPr id="6" name="Picture Placeholder 13">
            <a:extLst>
              <a:ext uri="{FF2B5EF4-FFF2-40B4-BE49-F238E27FC236}">
                <a16:creationId xmlns:a16="http://schemas.microsoft.com/office/drawing/2014/main" id="{ACFAE451-8798-ED1C-7841-09583C084462}"/>
              </a:ext>
            </a:extLst>
          </p:cNvPr>
          <p:cNvSpPr>
            <a:spLocks noGrp="1" noChangeAspect="1"/>
          </p:cNvSpPr>
          <p:nvPr>
            <p:ph type="pic" sz="quarter" idx="33" hasCustomPrompt="1"/>
          </p:nvPr>
        </p:nvSpPr>
        <p:spPr>
          <a:xfrm>
            <a:off x="550326" y="119546"/>
            <a:ext cx="506173" cy="828000"/>
          </a:xfrm>
          <a:prstGeom prst="rect">
            <a:avLst/>
          </a:prstGeom>
        </p:spPr>
        <p:txBody>
          <a:bodyPr anchor="ctr" anchorCtr="0">
            <a:normAutofit/>
          </a:bodyPr>
          <a:lstStyle>
            <a:lvl1pPr marL="0" indent="0" algn="ctr">
              <a:buNone/>
              <a:defRPr sz="1600" b="0">
                <a:solidFill>
                  <a:schemeClr val="bg1"/>
                </a:solidFill>
              </a:defRPr>
            </a:lvl1pPr>
          </a:lstStyle>
          <a:p>
            <a:r>
              <a:rPr lang="en-US" dirty="0"/>
              <a:t>Picture</a:t>
            </a:r>
            <a:endParaRPr lang="en-IN" dirty="0"/>
          </a:p>
        </p:txBody>
      </p:sp>
      <p:sp>
        <p:nvSpPr>
          <p:cNvPr id="7" name="Text Placeholder 2">
            <a:extLst>
              <a:ext uri="{FF2B5EF4-FFF2-40B4-BE49-F238E27FC236}">
                <a16:creationId xmlns:a16="http://schemas.microsoft.com/office/drawing/2014/main" id="{171AE461-0629-D71A-EE43-DD360699160F}"/>
              </a:ext>
            </a:extLst>
          </p:cNvPr>
          <p:cNvSpPr>
            <a:spLocks noGrp="1"/>
          </p:cNvSpPr>
          <p:nvPr>
            <p:ph type="body" sz="quarter" idx="34" hasCustomPrompt="1"/>
          </p:nvPr>
        </p:nvSpPr>
        <p:spPr>
          <a:xfrm>
            <a:off x="-24680" y="983642"/>
            <a:ext cx="1656184" cy="598690"/>
          </a:xfrm>
          <a:prstGeom prst="rect">
            <a:avLst/>
          </a:prstGeom>
        </p:spPr>
        <p:txBody>
          <a:bodyPr>
            <a:noAutofit/>
          </a:bodyPr>
          <a:lstStyle>
            <a:lvl1pPr marL="0" indent="0" algn="ctr">
              <a:spcBef>
                <a:spcPts val="500"/>
              </a:spcBef>
              <a:buNone/>
              <a:defRPr sz="1400" b="0">
                <a:solidFill>
                  <a:schemeClr val="tx1"/>
                </a:solidFill>
                <a:latin typeface="Calibre Medium" panose="020B0603030202060203"/>
              </a:defRPr>
            </a:lvl1pPr>
          </a:lstStyle>
          <a:p>
            <a:pPr lvl="0"/>
            <a:r>
              <a:rPr lang="en-US" dirty="0"/>
              <a:t>Ministry of Culture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66297"/>
            <a:ext cx="2743200" cy="365125"/>
          </a:xfrm>
          <a:prstGeom prst="rect">
            <a:avLst/>
          </a:prstGeom>
        </p:spPr>
        <p:txBody>
          <a:bodyPr/>
          <a:lstStyle/>
          <a:p>
            <a:endParaRPr lang="en-IN"/>
          </a:p>
        </p:txBody>
      </p:sp>
      <p:sp>
        <p:nvSpPr>
          <p:cNvPr id="6" name="Slide Number Placeholder 5"/>
          <p:cNvSpPr>
            <a:spLocks noGrp="1"/>
          </p:cNvSpPr>
          <p:nvPr>
            <p:ph type="sldNum" sz="quarter" idx="12"/>
          </p:nvPr>
        </p:nvSpPr>
        <p:spPr>
          <a:xfrm>
            <a:off x="9289490" y="6366297"/>
            <a:ext cx="2743200" cy="365125"/>
          </a:xfrm>
          <a:prstGeom prst="rect">
            <a:avLst/>
          </a:prstGeom>
        </p:spPr>
        <p:txBody>
          <a:bodyPr/>
          <a:lstStyle/>
          <a:p>
            <a:fld id="{15D79CB0-29A5-470B-A303-015B39029378}" type="slidenum">
              <a:rPr lang="en-IN" smtClean="0"/>
              <a:t>‹#›</a:t>
            </a:fld>
            <a:endParaRPr lang="en-IN"/>
          </a:p>
        </p:txBody>
      </p:sp>
      <p:sp>
        <p:nvSpPr>
          <p:cNvPr id="10" name="Rectangle 9"/>
          <p:cNvSpPr/>
          <p:nvPr userDrawn="1"/>
        </p:nvSpPr>
        <p:spPr>
          <a:xfrm>
            <a:off x="904084" y="1436655"/>
            <a:ext cx="101246" cy="5002162"/>
          </a:xfrm>
          <a:prstGeom prst="rect">
            <a:avLst/>
          </a:prstGeom>
          <a:gradFill>
            <a:gsLst>
              <a:gs pos="0">
                <a:schemeClr val="accent1"/>
              </a:gs>
              <a:gs pos="50000">
                <a:schemeClr val="accent2"/>
              </a:gs>
              <a:gs pos="9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Nunito Sans ExtraLight" pitchFamily="2" charset="77"/>
            </a:endParaRPr>
          </a:p>
        </p:txBody>
      </p:sp>
      <p:sp>
        <p:nvSpPr>
          <p:cNvPr id="11" name="Rectangle 10"/>
          <p:cNvSpPr/>
          <p:nvPr userDrawn="1"/>
        </p:nvSpPr>
        <p:spPr>
          <a:xfrm>
            <a:off x="6315858" y="1436655"/>
            <a:ext cx="101246" cy="5002162"/>
          </a:xfrm>
          <a:prstGeom prst="rect">
            <a:avLst/>
          </a:prstGeom>
          <a:gradFill>
            <a:gsLst>
              <a:gs pos="0">
                <a:schemeClr val="accent1"/>
              </a:gs>
              <a:gs pos="50000">
                <a:schemeClr val="accent2"/>
              </a:gs>
              <a:gs pos="9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Nunito Sans ExtraLight" pitchFamily="2" charset="77"/>
            </a:endParaRPr>
          </a:p>
        </p:txBody>
      </p:sp>
      <p:sp>
        <p:nvSpPr>
          <p:cNvPr id="13" name="Text Placeholder 12"/>
          <p:cNvSpPr>
            <a:spLocks noGrp="1"/>
          </p:cNvSpPr>
          <p:nvPr>
            <p:ph type="body" sz="quarter" idx="13" hasCustomPrompt="1"/>
          </p:nvPr>
        </p:nvSpPr>
        <p:spPr>
          <a:xfrm>
            <a:off x="1477229" y="1638492"/>
            <a:ext cx="493406" cy="647700"/>
          </a:xfrm>
        </p:spPr>
        <p:txBody>
          <a:bodyPr>
            <a:noAutofit/>
          </a:bodyPr>
          <a:lstStyle>
            <a:lvl1pPr marL="0" indent="0">
              <a:buNone/>
              <a:defRPr sz="5000" b="1"/>
            </a:lvl1pPr>
          </a:lstStyle>
          <a:p>
            <a:pPr lvl="0"/>
            <a:r>
              <a:rPr lang="en-IN" dirty="0"/>
              <a:t>1</a:t>
            </a:r>
          </a:p>
        </p:txBody>
      </p:sp>
      <p:sp>
        <p:nvSpPr>
          <p:cNvPr id="15" name="Text Placeholder 14"/>
          <p:cNvSpPr>
            <a:spLocks noGrp="1"/>
          </p:cNvSpPr>
          <p:nvPr>
            <p:ph type="body" sz="quarter" idx="14" hasCustomPrompt="1"/>
          </p:nvPr>
        </p:nvSpPr>
        <p:spPr>
          <a:xfrm>
            <a:off x="2094258" y="3449539"/>
            <a:ext cx="2322282" cy="503237"/>
          </a:xfrm>
        </p:spPr>
        <p:txBody>
          <a:bodyPr>
            <a:normAutofit/>
          </a:bodyPr>
          <a:lstStyle>
            <a:lvl1pPr marL="0" indent="0">
              <a:buNone/>
              <a:defRPr sz="2100" b="1">
                <a:latin typeface="HK Grotesk"/>
              </a:defRPr>
            </a:lvl1pPr>
          </a:lstStyle>
          <a:p>
            <a:pPr lvl="0"/>
            <a:r>
              <a:rPr lang="en-IN" dirty="0"/>
              <a:t>Message From</a:t>
            </a:r>
          </a:p>
        </p:txBody>
      </p:sp>
      <p:sp>
        <p:nvSpPr>
          <p:cNvPr id="23" name="Text Placeholder 16"/>
          <p:cNvSpPr>
            <a:spLocks noGrp="1"/>
          </p:cNvSpPr>
          <p:nvPr>
            <p:ph type="body" sz="quarter" idx="17" hasCustomPrompt="1"/>
          </p:nvPr>
        </p:nvSpPr>
        <p:spPr>
          <a:xfrm>
            <a:off x="1484313" y="2420938"/>
            <a:ext cx="4392612" cy="569267"/>
          </a:xfrm>
        </p:spPr>
        <p:txBody>
          <a:bodyPr>
            <a:noAutofit/>
          </a:bodyPr>
          <a:lstStyle>
            <a:lvl1pPr marL="0" indent="0">
              <a:buNone/>
              <a:defRPr sz="1600"/>
            </a:lvl1pPr>
            <a:lvl2pPr>
              <a:defRPr sz="1600"/>
            </a:lvl2pPr>
            <a:lvl3pPr>
              <a:defRPr sz="1600"/>
            </a:lvl3pPr>
            <a:lvl4pPr>
              <a:defRPr sz="1600"/>
            </a:lvl4pPr>
            <a:lvl5pPr>
              <a:defRPr sz="1600"/>
            </a:lvl5pPr>
          </a:lstStyle>
          <a:p>
            <a:pPr algn="l">
              <a:lnSpc>
                <a:spcPts val="2000"/>
              </a:lnSpc>
              <a:spcBef>
                <a:spcPts val="600"/>
              </a:spcBef>
            </a:pPr>
            <a:r>
              <a:rPr lang="en-US" sz="1600" dirty="0">
                <a:solidFill>
                  <a:schemeClr val="tx1"/>
                </a:solidFill>
                <a:latin typeface="HK Grotesk" pitchFamily="2" charset="77"/>
                <a:cs typeface="Calibri" panose="020F0502020204030204" pitchFamily="34" charset="0"/>
              </a:rPr>
              <a:t>A business plan is a written document that describes in detail how a business.</a:t>
            </a:r>
          </a:p>
        </p:txBody>
      </p:sp>
      <p:sp>
        <p:nvSpPr>
          <p:cNvPr id="24" name="Text Placeholder 12"/>
          <p:cNvSpPr>
            <a:spLocks noGrp="1"/>
          </p:cNvSpPr>
          <p:nvPr>
            <p:ph type="body" sz="quarter" idx="18" hasCustomPrompt="1"/>
          </p:nvPr>
        </p:nvSpPr>
        <p:spPr>
          <a:xfrm>
            <a:off x="1477229" y="3307618"/>
            <a:ext cx="505885" cy="645157"/>
          </a:xfrm>
        </p:spPr>
        <p:txBody>
          <a:bodyPr>
            <a:noAutofit/>
          </a:bodyPr>
          <a:lstStyle>
            <a:lvl1pPr marL="0" indent="0">
              <a:buNone/>
              <a:defRPr sz="5000" b="1"/>
            </a:lvl1pPr>
          </a:lstStyle>
          <a:p>
            <a:pPr lvl="0"/>
            <a:r>
              <a:rPr lang="en-IN" dirty="0"/>
              <a:t>2</a:t>
            </a:r>
          </a:p>
        </p:txBody>
      </p:sp>
      <p:sp>
        <p:nvSpPr>
          <p:cNvPr id="25" name="Text Placeholder 14"/>
          <p:cNvSpPr>
            <a:spLocks noGrp="1"/>
          </p:cNvSpPr>
          <p:nvPr>
            <p:ph type="body" sz="quarter" idx="19" hasCustomPrompt="1"/>
          </p:nvPr>
        </p:nvSpPr>
        <p:spPr>
          <a:xfrm>
            <a:off x="2076086" y="1773238"/>
            <a:ext cx="1379538" cy="503237"/>
          </a:xfrm>
        </p:spPr>
        <p:txBody>
          <a:bodyPr>
            <a:normAutofit/>
          </a:bodyPr>
          <a:lstStyle>
            <a:lvl1pPr marL="0" indent="0">
              <a:buNone/>
              <a:defRPr sz="2100" b="1">
                <a:latin typeface="HK Grotesk"/>
              </a:defRPr>
            </a:lvl1pPr>
          </a:lstStyle>
          <a:p>
            <a:pPr lvl="0"/>
            <a:r>
              <a:rPr lang="en-IN" dirty="0"/>
              <a:t>About Us</a:t>
            </a:r>
          </a:p>
        </p:txBody>
      </p:sp>
      <p:sp>
        <p:nvSpPr>
          <p:cNvPr id="26" name="Text Placeholder 16"/>
          <p:cNvSpPr>
            <a:spLocks noGrp="1"/>
          </p:cNvSpPr>
          <p:nvPr>
            <p:ph type="body" sz="quarter" idx="20" hasCustomPrompt="1"/>
          </p:nvPr>
        </p:nvSpPr>
        <p:spPr>
          <a:xfrm>
            <a:off x="1484313" y="4147593"/>
            <a:ext cx="4392612" cy="569267"/>
          </a:xfrm>
        </p:spPr>
        <p:txBody>
          <a:bodyPr>
            <a:noAutofit/>
          </a:bodyPr>
          <a:lstStyle>
            <a:lvl1pPr marL="0" indent="0">
              <a:buNone/>
              <a:defRPr sz="1600"/>
            </a:lvl1pPr>
            <a:lvl2pPr>
              <a:defRPr sz="1600"/>
            </a:lvl2pPr>
            <a:lvl3pPr>
              <a:defRPr sz="1600"/>
            </a:lvl3pPr>
            <a:lvl4pPr>
              <a:defRPr sz="1600"/>
            </a:lvl4pPr>
            <a:lvl5pPr>
              <a:defRPr sz="1600"/>
            </a:lvl5pPr>
          </a:lstStyle>
          <a:p>
            <a:pPr algn="l">
              <a:lnSpc>
                <a:spcPts val="2000"/>
              </a:lnSpc>
              <a:spcBef>
                <a:spcPts val="600"/>
              </a:spcBef>
            </a:pPr>
            <a:r>
              <a:rPr lang="en-US" sz="1600" dirty="0">
                <a:solidFill>
                  <a:schemeClr val="tx1"/>
                </a:solidFill>
                <a:latin typeface="HK Grotesk" pitchFamily="2" charset="77"/>
                <a:cs typeface="Calibri" panose="020F0502020204030204" pitchFamily="34" charset="0"/>
              </a:rPr>
              <a:t>A business plan is a written document that describes in detail how a business.</a:t>
            </a:r>
          </a:p>
        </p:txBody>
      </p:sp>
      <p:sp>
        <p:nvSpPr>
          <p:cNvPr id="27" name="Text Placeholder 14"/>
          <p:cNvSpPr>
            <a:spLocks noGrp="1"/>
          </p:cNvSpPr>
          <p:nvPr>
            <p:ph type="body" sz="quarter" idx="21" hasCustomPrompt="1"/>
          </p:nvPr>
        </p:nvSpPr>
        <p:spPr>
          <a:xfrm>
            <a:off x="2076086" y="4935998"/>
            <a:ext cx="2314461" cy="503237"/>
          </a:xfrm>
        </p:spPr>
        <p:txBody>
          <a:bodyPr>
            <a:normAutofit/>
          </a:bodyPr>
          <a:lstStyle>
            <a:lvl1pPr marL="0" indent="0">
              <a:buNone/>
              <a:defRPr sz="2100" b="1">
                <a:latin typeface="HK Grotesk"/>
              </a:defRPr>
            </a:lvl1pPr>
          </a:lstStyle>
          <a:p>
            <a:pPr lvl="0"/>
            <a:r>
              <a:rPr lang="en-IN" dirty="0"/>
              <a:t>Our Mission</a:t>
            </a:r>
          </a:p>
        </p:txBody>
      </p:sp>
      <p:sp>
        <p:nvSpPr>
          <p:cNvPr id="28" name="Text Placeholder 12"/>
          <p:cNvSpPr>
            <a:spLocks noGrp="1"/>
          </p:cNvSpPr>
          <p:nvPr>
            <p:ph type="body" sz="quarter" idx="22" hasCustomPrompt="1"/>
          </p:nvPr>
        </p:nvSpPr>
        <p:spPr>
          <a:xfrm>
            <a:off x="1488618" y="4773020"/>
            <a:ext cx="505885" cy="698054"/>
          </a:xfrm>
        </p:spPr>
        <p:txBody>
          <a:bodyPr>
            <a:noAutofit/>
          </a:bodyPr>
          <a:lstStyle>
            <a:lvl1pPr marL="0" indent="0">
              <a:buNone/>
              <a:defRPr sz="5000" b="1"/>
            </a:lvl1pPr>
          </a:lstStyle>
          <a:p>
            <a:pPr lvl="0"/>
            <a:r>
              <a:rPr lang="en-IN" dirty="0"/>
              <a:t>3</a:t>
            </a:r>
          </a:p>
        </p:txBody>
      </p:sp>
      <p:sp>
        <p:nvSpPr>
          <p:cNvPr id="29" name="Text Placeholder 16"/>
          <p:cNvSpPr>
            <a:spLocks noGrp="1"/>
          </p:cNvSpPr>
          <p:nvPr>
            <p:ph type="body" sz="quarter" idx="23" hasCustomPrompt="1"/>
          </p:nvPr>
        </p:nvSpPr>
        <p:spPr>
          <a:xfrm>
            <a:off x="1466141" y="5634052"/>
            <a:ext cx="4377818" cy="569267"/>
          </a:xfrm>
        </p:spPr>
        <p:txBody>
          <a:bodyPr>
            <a:noAutofit/>
          </a:bodyPr>
          <a:lstStyle>
            <a:lvl1pPr marL="0" indent="0">
              <a:buNone/>
              <a:defRPr sz="1600"/>
            </a:lvl1pPr>
            <a:lvl2pPr>
              <a:defRPr sz="1600"/>
            </a:lvl2pPr>
            <a:lvl3pPr>
              <a:defRPr sz="1600"/>
            </a:lvl3pPr>
            <a:lvl4pPr>
              <a:defRPr sz="1600"/>
            </a:lvl4pPr>
            <a:lvl5pPr>
              <a:defRPr sz="1600"/>
            </a:lvl5pPr>
          </a:lstStyle>
          <a:p>
            <a:pPr algn="l">
              <a:lnSpc>
                <a:spcPts val="2000"/>
              </a:lnSpc>
              <a:spcBef>
                <a:spcPts val="600"/>
              </a:spcBef>
            </a:pPr>
            <a:r>
              <a:rPr lang="en-US" sz="1600" dirty="0">
                <a:solidFill>
                  <a:schemeClr val="tx1"/>
                </a:solidFill>
                <a:latin typeface="HK Grotesk" pitchFamily="2" charset="77"/>
                <a:cs typeface="Calibri" panose="020F0502020204030204" pitchFamily="34" charset="0"/>
              </a:rPr>
              <a:t>A business plan is a written document that describes in detail how a business.</a:t>
            </a:r>
          </a:p>
        </p:txBody>
      </p:sp>
      <p:sp>
        <p:nvSpPr>
          <p:cNvPr id="30" name="Text Placeholder 12"/>
          <p:cNvSpPr>
            <a:spLocks noGrp="1"/>
          </p:cNvSpPr>
          <p:nvPr>
            <p:ph type="body" sz="quarter" idx="24" hasCustomPrompt="1"/>
          </p:nvPr>
        </p:nvSpPr>
        <p:spPr>
          <a:xfrm>
            <a:off x="6828153" y="1636741"/>
            <a:ext cx="493406" cy="647700"/>
          </a:xfrm>
        </p:spPr>
        <p:txBody>
          <a:bodyPr>
            <a:noAutofit/>
          </a:bodyPr>
          <a:lstStyle>
            <a:lvl1pPr marL="0" indent="0">
              <a:buNone/>
              <a:defRPr sz="5000" b="1"/>
            </a:lvl1pPr>
          </a:lstStyle>
          <a:p>
            <a:pPr lvl="0"/>
            <a:r>
              <a:rPr lang="en-IN" dirty="0"/>
              <a:t>4</a:t>
            </a:r>
          </a:p>
        </p:txBody>
      </p:sp>
      <p:sp>
        <p:nvSpPr>
          <p:cNvPr id="31" name="Text Placeholder 14"/>
          <p:cNvSpPr>
            <a:spLocks noGrp="1"/>
          </p:cNvSpPr>
          <p:nvPr>
            <p:ph type="body" sz="quarter" idx="25" hasCustomPrompt="1"/>
          </p:nvPr>
        </p:nvSpPr>
        <p:spPr>
          <a:xfrm>
            <a:off x="7445182" y="3447788"/>
            <a:ext cx="2322282" cy="503237"/>
          </a:xfrm>
        </p:spPr>
        <p:txBody>
          <a:bodyPr>
            <a:normAutofit/>
          </a:bodyPr>
          <a:lstStyle>
            <a:lvl1pPr marL="0" indent="0">
              <a:buNone/>
              <a:defRPr sz="2100" b="1">
                <a:latin typeface="HK Grotesk"/>
              </a:defRPr>
            </a:lvl1pPr>
          </a:lstStyle>
          <a:p>
            <a:pPr lvl="0"/>
            <a:r>
              <a:rPr lang="en-IN" dirty="0"/>
              <a:t>Business Model</a:t>
            </a:r>
          </a:p>
        </p:txBody>
      </p:sp>
      <p:sp>
        <p:nvSpPr>
          <p:cNvPr id="32" name="Text Placeholder 16"/>
          <p:cNvSpPr>
            <a:spLocks noGrp="1"/>
          </p:cNvSpPr>
          <p:nvPr>
            <p:ph type="body" sz="quarter" idx="26" hasCustomPrompt="1"/>
          </p:nvPr>
        </p:nvSpPr>
        <p:spPr>
          <a:xfrm>
            <a:off x="6835237" y="2419187"/>
            <a:ext cx="4392612" cy="569267"/>
          </a:xfrm>
        </p:spPr>
        <p:txBody>
          <a:bodyPr>
            <a:noAutofit/>
          </a:bodyPr>
          <a:lstStyle>
            <a:lvl1pPr marL="0" indent="0">
              <a:buNone/>
              <a:defRPr sz="1600"/>
            </a:lvl1pPr>
            <a:lvl2pPr>
              <a:defRPr sz="1600"/>
            </a:lvl2pPr>
            <a:lvl3pPr>
              <a:defRPr sz="1600"/>
            </a:lvl3pPr>
            <a:lvl4pPr>
              <a:defRPr sz="1600"/>
            </a:lvl4pPr>
            <a:lvl5pPr>
              <a:defRPr sz="1600"/>
            </a:lvl5pPr>
          </a:lstStyle>
          <a:p>
            <a:pPr algn="l">
              <a:lnSpc>
                <a:spcPts val="2000"/>
              </a:lnSpc>
              <a:spcBef>
                <a:spcPts val="600"/>
              </a:spcBef>
            </a:pPr>
            <a:r>
              <a:rPr lang="en-US" sz="1600" dirty="0">
                <a:solidFill>
                  <a:schemeClr val="tx1"/>
                </a:solidFill>
                <a:latin typeface="HK Grotesk" pitchFamily="2" charset="77"/>
                <a:cs typeface="Calibri" panose="020F0502020204030204" pitchFamily="34" charset="0"/>
              </a:rPr>
              <a:t>A business plan is a written document that describes in detail how a business.</a:t>
            </a:r>
          </a:p>
        </p:txBody>
      </p:sp>
      <p:sp>
        <p:nvSpPr>
          <p:cNvPr id="33" name="Text Placeholder 12"/>
          <p:cNvSpPr>
            <a:spLocks noGrp="1"/>
          </p:cNvSpPr>
          <p:nvPr>
            <p:ph type="body" sz="quarter" idx="27" hasCustomPrompt="1"/>
          </p:nvPr>
        </p:nvSpPr>
        <p:spPr>
          <a:xfrm>
            <a:off x="6828153" y="3305867"/>
            <a:ext cx="505885" cy="645157"/>
          </a:xfrm>
        </p:spPr>
        <p:txBody>
          <a:bodyPr>
            <a:noAutofit/>
          </a:bodyPr>
          <a:lstStyle>
            <a:lvl1pPr marL="0" indent="0">
              <a:buNone/>
              <a:defRPr sz="5000" b="1"/>
            </a:lvl1pPr>
          </a:lstStyle>
          <a:p>
            <a:pPr lvl="0"/>
            <a:r>
              <a:rPr lang="en-IN" dirty="0"/>
              <a:t>5</a:t>
            </a:r>
          </a:p>
        </p:txBody>
      </p:sp>
      <p:sp>
        <p:nvSpPr>
          <p:cNvPr id="34" name="Text Placeholder 14"/>
          <p:cNvSpPr>
            <a:spLocks noGrp="1"/>
          </p:cNvSpPr>
          <p:nvPr>
            <p:ph type="body" sz="quarter" idx="28" hasCustomPrompt="1"/>
          </p:nvPr>
        </p:nvSpPr>
        <p:spPr>
          <a:xfrm>
            <a:off x="7427010" y="1771487"/>
            <a:ext cx="1379538" cy="503237"/>
          </a:xfrm>
        </p:spPr>
        <p:txBody>
          <a:bodyPr>
            <a:normAutofit/>
          </a:bodyPr>
          <a:lstStyle>
            <a:lvl1pPr marL="0" indent="0">
              <a:buNone/>
              <a:defRPr sz="2100" b="1">
                <a:latin typeface="HK Grotesk"/>
              </a:defRPr>
            </a:lvl1pPr>
          </a:lstStyle>
          <a:p>
            <a:pPr lvl="0"/>
            <a:r>
              <a:rPr lang="en-IN" dirty="0"/>
              <a:t>Our Vision</a:t>
            </a:r>
          </a:p>
        </p:txBody>
      </p:sp>
      <p:sp>
        <p:nvSpPr>
          <p:cNvPr id="35" name="Text Placeholder 16"/>
          <p:cNvSpPr>
            <a:spLocks noGrp="1"/>
          </p:cNvSpPr>
          <p:nvPr>
            <p:ph type="body" sz="quarter" idx="29" hasCustomPrompt="1"/>
          </p:nvPr>
        </p:nvSpPr>
        <p:spPr>
          <a:xfrm>
            <a:off x="6835237" y="4145842"/>
            <a:ext cx="4392612" cy="569267"/>
          </a:xfrm>
        </p:spPr>
        <p:txBody>
          <a:bodyPr>
            <a:noAutofit/>
          </a:bodyPr>
          <a:lstStyle>
            <a:lvl1pPr marL="0" indent="0">
              <a:buNone/>
              <a:defRPr sz="1600"/>
            </a:lvl1pPr>
            <a:lvl2pPr>
              <a:defRPr sz="1600"/>
            </a:lvl2pPr>
            <a:lvl3pPr>
              <a:defRPr sz="1600"/>
            </a:lvl3pPr>
            <a:lvl4pPr>
              <a:defRPr sz="1600"/>
            </a:lvl4pPr>
            <a:lvl5pPr>
              <a:defRPr sz="1600"/>
            </a:lvl5pPr>
          </a:lstStyle>
          <a:p>
            <a:pPr algn="l">
              <a:lnSpc>
                <a:spcPts val="2000"/>
              </a:lnSpc>
              <a:spcBef>
                <a:spcPts val="600"/>
              </a:spcBef>
            </a:pPr>
            <a:r>
              <a:rPr lang="en-US" sz="1600" dirty="0">
                <a:solidFill>
                  <a:schemeClr val="tx1"/>
                </a:solidFill>
                <a:latin typeface="HK Grotesk" pitchFamily="2" charset="77"/>
                <a:cs typeface="Calibri" panose="020F0502020204030204" pitchFamily="34" charset="0"/>
              </a:rPr>
              <a:t>A business plan is a written document that describes in detail how a business.</a:t>
            </a:r>
          </a:p>
        </p:txBody>
      </p:sp>
      <p:sp>
        <p:nvSpPr>
          <p:cNvPr id="36" name="Text Placeholder 14"/>
          <p:cNvSpPr>
            <a:spLocks noGrp="1"/>
          </p:cNvSpPr>
          <p:nvPr>
            <p:ph type="body" sz="quarter" idx="30" hasCustomPrompt="1"/>
          </p:nvPr>
        </p:nvSpPr>
        <p:spPr>
          <a:xfrm>
            <a:off x="7427010" y="4934247"/>
            <a:ext cx="2314461" cy="503237"/>
          </a:xfrm>
        </p:spPr>
        <p:txBody>
          <a:bodyPr>
            <a:normAutofit/>
          </a:bodyPr>
          <a:lstStyle>
            <a:lvl1pPr marL="0" indent="0">
              <a:buNone/>
              <a:defRPr sz="2100" b="1">
                <a:latin typeface="HK Grotesk"/>
              </a:defRPr>
            </a:lvl1pPr>
          </a:lstStyle>
          <a:p>
            <a:pPr lvl="0"/>
            <a:r>
              <a:rPr lang="en-IN" dirty="0"/>
              <a:t>Our History</a:t>
            </a:r>
          </a:p>
        </p:txBody>
      </p:sp>
      <p:sp>
        <p:nvSpPr>
          <p:cNvPr id="37" name="Text Placeholder 12"/>
          <p:cNvSpPr>
            <a:spLocks noGrp="1"/>
          </p:cNvSpPr>
          <p:nvPr>
            <p:ph type="body" sz="quarter" idx="31" hasCustomPrompt="1"/>
          </p:nvPr>
        </p:nvSpPr>
        <p:spPr>
          <a:xfrm>
            <a:off x="6839542" y="4771269"/>
            <a:ext cx="505885" cy="698054"/>
          </a:xfrm>
        </p:spPr>
        <p:txBody>
          <a:bodyPr>
            <a:noAutofit/>
          </a:bodyPr>
          <a:lstStyle>
            <a:lvl1pPr marL="0" indent="0">
              <a:buNone/>
              <a:defRPr sz="5000" b="1"/>
            </a:lvl1pPr>
          </a:lstStyle>
          <a:p>
            <a:pPr lvl="0"/>
            <a:r>
              <a:rPr lang="en-IN" dirty="0"/>
              <a:t>6</a:t>
            </a:r>
          </a:p>
        </p:txBody>
      </p:sp>
      <p:sp>
        <p:nvSpPr>
          <p:cNvPr id="38" name="Text Placeholder 16"/>
          <p:cNvSpPr>
            <a:spLocks noGrp="1"/>
          </p:cNvSpPr>
          <p:nvPr>
            <p:ph type="body" sz="quarter" idx="32" hasCustomPrompt="1"/>
          </p:nvPr>
        </p:nvSpPr>
        <p:spPr>
          <a:xfrm>
            <a:off x="6817065" y="5632301"/>
            <a:ext cx="4377818" cy="569267"/>
          </a:xfrm>
        </p:spPr>
        <p:txBody>
          <a:bodyPr>
            <a:noAutofit/>
          </a:bodyPr>
          <a:lstStyle>
            <a:lvl1pPr marL="0" indent="0">
              <a:buNone/>
              <a:defRPr sz="1600"/>
            </a:lvl1pPr>
            <a:lvl2pPr>
              <a:defRPr sz="1600"/>
            </a:lvl2pPr>
            <a:lvl3pPr>
              <a:defRPr sz="1600"/>
            </a:lvl3pPr>
            <a:lvl4pPr>
              <a:defRPr sz="1600"/>
            </a:lvl4pPr>
            <a:lvl5pPr>
              <a:defRPr sz="1600"/>
            </a:lvl5pPr>
          </a:lstStyle>
          <a:p>
            <a:pPr algn="l">
              <a:lnSpc>
                <a:spcPts val="2000"/>
              </a:lnSpc>
              <a:spcBef>
                <a:spcPts val="600"/>
              </a:spcBef>
            </a:pPr>
            <a:r>
              <a:rPr lang="en-US" sz="1600" dirty="0">
                <a:solidFill>
                  <a:schemeClr val="tx1"/>
                </a:solidFill>
                <a:latin typeface="HK Grotesk" pitchFamily="2" charset="77"/>
                <a:cs typeface="Calibri" panose="020F0502020204030204" pitchFamily="34" charset="0"/>
              </a:rPr>
              <a:t>A business plan is a written document that describes in detail how a business.</a:t>
            </a:r>
          </a:p>
        </p:txBody>
      </p:sp>
      <p:sp>
        <p:nvSpPr>
          <p:cNvPr id="2" name="Picture Placeholder 13">
            <a:extLst>
              <a:ext uri="{FF2B5EF4-FFF2-40B4-BE49-F238E27FC236}">
                <a16:creationId xmlns:a16="http://schemas.microsoft.com/office/drawing/2014/main" id="{0ADD63FB-79DC-F75F-CB68-09F064333B14}"/>
              </a:ext>
            </a:extLst>
          </p:cNvPr>
          <p:cNvSpPr>
            <a:spLocks noGrp="1" noChangeAspect="1"/>
          </p:cNvSpPr>
          <p:nvPr>
            <p:ph type="pic" sz="quarter" idx="33" hasCustomPrompt="1"/>
          </p:nvPr>
        </p:nvSpPr>
        <p:spPr>
          <a:xfrm>
            <a:off x="550326" y="119546"/>
            <a:ext cx="506173" cy="828000"/>
          </a:xfrm>
          <a:prstGeom prst="rect">
            <a:avLst/>
          </a:prstGeom>
        </p:spPr>
        <p:txBody>
          <a:bodyPr anchor="ctr" anchorCtr="0">
            <a:normAutofit/>
          </a:bodyPr>
          <a:lstStyle>
            <a:lvl1pPr marL="0" indent="0" algn="ctr">
              <a:buNone/>
              <a:defRPr sz="1600" b="0">
                <a:solidFill>
                  <a:schemeClr val="bg1"/>
                </a:solidFill>
              </a:defRPr>
            </a:lvl1pPr>
          </a:lstStyle>
          <a:p>
            <a:r>
              <a:rPr lang="en-US" dirty="0"/>
              <a:t>Picture</a:t>
            </a:r>
            <a:endParaRPr lang="en-IN" dirty="0"/>
          </a:p>
        </p:txBody>
      </p:sp>
      <p:sp>
        <p:nvSpPr>
          <p:cNvPr id="3" name="Text Placeholder 2">
            <a:extLst>
              <a:ext uri="{FF2B5EF4-FFF2-40B4-BE49-F238E27FC236}">
                <a16:creationId xmlns:a16="http://schemas.microsoft.com/office/drawing/2014/main" id="{D53C0583-8F2D-7739-E87D-E40195006333}"/>
              </a:ext>
            </a:extLst>
          </p:cNvPr>
          <p:cNvSpPr>
            <a:spLocks noGrp="1"/>
          </p:cNvSpPr>
          <p:nvPr>
            <p:ph type="body" sz="quarter" idx="34" hasCustomPrompt="1"/>
          </p:nvPr>
        </p:nvSpPr>
        <p:spPr>
          <a:xfrm>
            <a:off x="-24680" y="983642"/>
            <a:ext cx="1656184" cy="598690"/>
          </a:xfrm>
          <a:prstGeom prst="rect">
            <a:avLst/>
          </a:prstGeom>
        </p:spPr>
        <p:txBody>
          <a:bodyPr>
            <a:noAutofit/>
          </a:bodyPr>
          <a:lstStyle>
            <a:lvl1pPr marL="0" indent="0" algn="ctr">
              <a:spcBef>
                <a:spcPts val="500"/>
              </a:spcBef>
              <a:buNone/>
              <a:defRPr sz="1400" b="0">
                <a:solidFill>
                  <a:schemeClr val="tx1"/>
                </a:solidFill>
                <a:latin typeface="Calibre Medium" panose="020B0603030202060203"/>
              </a:defRPr>
            </a:lvl1pPr>
          </a:lstStyle>
          <a:p>
            <a:pPr lvl="0"/>
            <a:r>
              <a:rPr lang="en-US" dirty="0"/>
              <a:t>Ministry of Culture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9F99346-82E6-2D01-E926-F5DBBB98C95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5" r="1525"/>
          <a:stretch>
            <a:fillRect/>
          </a:stretch>
        </p:blipFill>
        <p:spPr>
          <a:xfrm>
            <a:off x="551384" y="116632"/>
            <a:ext cx="506173" cy="828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557" y="327677"/>
            <a:ext cx="596652" cy="405909"/>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838200" y="6366297"/>
            <a:ext cx="2743200" cy="365125"/>
          </a:xfrm>
        </p:spPr>
        <p:txBody>
          <a:bodyPr/>
          <a:lstStyle/>
          <a:p>
            <a:endParaRPr lang="en-IN"/>
          </a:p>
        </p:txBody>
      </p:sp>
      <p:sp>
        <p:nvSpPr>
          <p:cNvPr id="6" name="Footer Placeholder 5"/>
          <p:cNvSpPr>
            <a:spLocks noGrp="1"/>
          </p:cNvSpPr>
          <p:nvPr>
            <p:ph type="ftr" sz="quarter" idx="11"/>
          </p:nvPr>
        </p:nvSpPr>
        <p:spPr>
          <a:xfrm>
            <a:off x="4038600" y="6366297"/>
            <a:ext cx="4114800" cy="365125"/>
          </a:xfrm>
          <a:prstGeom prst="rect">
            <a:avLst/>
          </a:prstGeom>
        </p:spPr>
        <p:txBody>
          <a:bodyPr/>
          <a:lstStyle/>
          <a:p>
            <a:r>
              <a:rPr lang="en-IN"/>
              <a:t>Footer Text will come Here</a:t>
            </a:r>
          </a:p>
        </p:txBody>
      </p:sp>
      <p:sp>
        <p:nvSpPr>
          <p:cNvPr id="7" name="Slide Number Placeholder 6"/>
          <p:cNvSpPr>
            <a:spLocks noGrp="1"/>
          </p:cNvSpPr>
          <p:nvPr>
            <p:ph type="sldNum" sz="quarter" idx="12"/>
          </p:nvPr>
        </p:nvSpPr>
        <p:spPr>
          <a:xfrm>
            <a:off x="9289490" y="6366297"/>
            <a:ext cx="2743200" cy="365125"/>
          </a:xfrm>
          <a:prstGeom prst="rect">
            <a:avLst/>
          </a:prstGeom>
        </p:spPr>
        <p:txBody>
          <a:bodyPr/>
          <a:lstStyle/>
          <a:p>
            <a:fld id="{15D79CB0-29A5-470B-A303-015B39029378}" type="slidenum">
              <a:rPr lang="en-IN" smtClean="0"/>
              <a:t>‹#›</a:t>
            </a:fld>
            <a:endParaRPr lang="en-I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838200" y="6366297"/>
            <a:ext cx="2743200" cy="365125"/>
          </a:xfrm>
        </p:spPr>
        <p:txBody>
          <a:bodyPr/>
          <a:lstStyle/>
          <a:p>
            <a:endParaRPr lang="en-IN"/>
          </a:p>
        </p:txBody>
      </p:sp>
      <p:sp>
        <p:nvSpPr>
          <p:cNvPr id="6" name="Footer Placeholder 5"/>
          <p:cNvSpPr>
            <a:spLocks noGrp="1"/>
          </p:cNvSpPr>
          <p:nvPr>
            <p:ph type="ftr" sz="quarter" idx="11"/>
          </p:nvPr>
        </p:nvSpPr>
        <p:spPr>
          <a:xfrm>
            <a:off x="4038600" y="6366297"/>
            <a:ext cx="4114800" cy="365125"/>
          </a:xfrm>
          <a:prstGeom prst="rect">
            <a:avLst/>
          </a:prstGeom>
        </p:spPr>
        <p:txBody>
          <a:bodyPr/>
          <a:lstStyle/>
          <a:p>
            <a:r>
              <a:rPr lang="en-IN"/>
              <a:t>Footer Text will come Here</a:t>
            </a:r>
          </a:p>
        </p:txBody>
      </p:sp>
      <p:sp>
        <p:nvSpPr>
          <p:cNvPr id="7" name="Slide Number Placeholder 6"/>
          <p:cNvSpPr>
            <a:spLocks noGrp="1"/>
          </p:cNvSpPr>
          <p:nvPr>
            <p:ph type="sldNum" sz="quarter" idx="12"/>
          </p:nvPr>
        </p:nvSpPr>
        <p:spPr>
          <a:xfrm>
            <a:off x="9289490" y="6366297"/>
            <a:ext cx="2743200" cy="365125"/>
          </a:xfrm>
          <a:prstGeom prst="rect">
            <a:avLst/>
          </a:prstGeom>
        </p:spPr>
        <p:txBody>
          <a:bodyPr/>
          <a:lstStyle/>
          <a:p>
            <a:fld id="{15D79CB0-29A5-470B-A303-015B39029378}" type="slidenum">
              <a:rPr lang="en-IN" smtClean="0"/>
              <a:t>‹#›</a:t>
            </a:fld>
            <a:endParaRPr lang="en-I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38200" y="6366297"/>
            <a:ext cx="2743200" cy="365125"/>
          </a:xfrm>
        </p:spPr>
        <p:txBody>
          <a:bodyPr/>
          <a:lstStyle/>
          <a:p>
            <a:endParaRPr lang="en-IN"/>
          </a:p>
        </p:txBody>
      </p:sp>
      <p:sp>
        <p:nvSpPr>
          <p:cNvPr id="5" name="Footer Placeholder 4"/>
          <p:cNvSpPr>
            <a:spLocks noGrp="1"/>
          </p:cNvSpPr>
          <p:nvPr>
            <p:ph type="ftr" sz="quarter" idx="11"/>
          </p:nvPr>
        </p:nvSpPr>
        <p:spPr>
          <a:xfrm>
            <a:off x="4038600" y="6366297"/>
            <a:ext cx="4114800" cy="365125"/>
          </a:xfrm>
          <a:prstGeom prst="rect">
            <a:avLst/>
          </a:prstGeom>
        </p:spPr>
        <p:txBody>
          <a:bodyPr/>
          <a:lstStyle/>
          <a:p>
            <a:r>
              <a:rPr lang="en-IN"/>
              <a:t>Footer Text will come Here</a:t>
            </a:r>
          </a:p>
        </p:txBody>
      </p:sp>
      <p:sp>
        <p:nvSpPr>
          <p:cNvPr id="6" name="Slide Number Placeholder 5"/>
          <p:cNvSpPr>
            <a:spLocks noGrp="1"/>
          </p:cNvSpPr>
          <p:nvPr>
            <p:ph type="sldNum" sz="quarter" idx="12"/>
          </p:nvPr>
        </p:nvSpPr>
        <p:spPr>
          <a:xfrm>
            <a:off x="9289490" y="6366297"/>
            <a:ext cx="2743200" cy="365125"/>
          </a:xfrm>
          <a:prstGeom prst="rect">
            <a:avLst/>
          </a:prstGeom>
        </p:spPr>
        <p:txBody>
          <a:bodyPr/>
          <a:lstStyle/>
          <a:p>
            <a:fld id="{15D79CB0-29A5-470B-A303-015B39029378}" type="slidenum">
              <a:rPr lang="en-IN" smtClean="0"/>
              <a:t>‹#›</a:t>
            </a:fld>
            <a:endParaRPr lang="en-I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38200" y="6366297"/>
            <a:ext cx="2743200" cy="365125"/>
          </a:xfrm>
        </p:spPr>
        <p:txBody>
          <a:bodyPr/>
          <a:lstStyle/>
          <a:p>
            <a:endParaRPr lang="en-IN"/>
          </a:p>
        </p:txBody>
      </p:sp>
      <p:sp>
        <p:nvSpPr>
          <p:cNvPr id="5" name="Footer Placeholder 4"/>
          <p:cNvSpPr>
            <a:spLocks noGrp="1"/>
          </p:cNvSpPr>
          <p:nvPr>
            <p:ph type="ftr" sz="quarter" idx="11"/>
          </p:nvPr>
        </p:nvSpPr>
        <p:spPr>
          <a:xfrm>
            <a:off x="4038600" y="6366297"/>
            <a:ext cx="4114800" cy="365125"/>
          </a:xfrm>
          <a:prstGeom prst="rect">
            <a:avLst/>
          </a:prstGeom>
        </p:spPr>
        <p:txBody>
          <a:bodyPr/>
          <a:lstStyle/>
          <a:p>
            <a:r>
              <a:rPr lang="en-IN"/>
              <a:t>Footer Text will come Here</a:t>
            </a:r>
          </a:p>
        </p:txBody>
      </p:sp>
      <p:sp>
        <p:nvSpPr>
          <p:cNvPr id="6" name="Slide Number Placeholder 5"/>
          <p:cNvSpPr>
            <a:spLocks noGrp="1"/>
          </p:cNvSpPr>
          <p:nvPr>
            <p:ph type="sldNum" sz="quarter" idx="12"/>
          </p:nvPr>
        </p:nvSpPr>
        <p:spPr>
          <a:xfrm>
            <a:off x="9289490" y="6366297"/>
            <a:ext cx="2743200" cy="365125"/>
          </a:xfrm>
          <a:prstGeom prst="rect">
            <a:avLst/>
          </a:prstGeom>
        </p:spPr>
        <p:txBody>
          <a:bodyPr/>
          <a:lstStyle/>
          <a:p>
            <a:fld id="{15D79CB0-29A5-470B-A303-015B39029378}" type="slidenum">
              <a:rPr lang="en-IN" smtClean="0"/>
              <a:t>‹#›</a:t>
            </a:fld>
            <a:endParaRPr lang="en-I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useBgFill="1">
        <p:nvSpPr>
          <p:cNvPr id="4" name="Picture Placeholder 3"/>
          <p:cNvSpPr>
            <a:spLocks noGrp="1" noChangeAspect="1"/>
          </p:cNvSpPr>
          <p:nvPr>
            <p:ph type="pic" sz="quarter" idx="10"/>
          </p:nvPr>
        </p:nvSpPr>
        <p:spPr>
          <a:xfrm>
            <a:off x="2661154" y="0"/>
            <a:ext cx="9530847" cy="6858000"/>
          </a:xfrm>
          <a:custGeom>
            <a:avLst/>
            <a:gdLst>
              <a:gd name="connsiteX0" fmla="*/ 8278154 w 19056731"/>
              <a:gd name="connsiteY0" fmla="*/ 0 h 13716000"/>
              <a:gd name="connsiteX1" fmla="*/ 19056731 w 19056731"/>
              <a:gd name="connsiteY1" fmla="*/ 0 h 13716000"/>
              <a:gd name="connsiteX2" fmla="*/ 19056731 w 19056731"/>
              <a:gd name="connsiteY2" fmla="*/ 13716000 h 13716000"/>
              <a:gd name="connsiteX3" fmla="*/ 0 w 19056731"/>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9056731" h="13716000">
                <a:moveTo>
                  <a:pt x="8278154" y="0"/>
                </a:moveTo>
                <a:lnTo>
                  <a:pt x="19056731" y="0"/>
                </a:lnTo>
                <a:lnTo>
                  <a:pt x="19056731" y="13716000"/>
                </a:lnTo>
                <a:lnTo>
                  <a:pt x="0" y="13716000"/>
                </a:lnTo>
                <a:close/>
              </a:path>
            </a:pathLst>
          </a:custGeom>
        </p:spPr>
        <p:txBody>
          <a:bodyPr wrap="square" anchor="ctr">
            <a:noAutofit/>
          </a:bodyPr>
          <a:lstStyle>
            <a:lvl1pPr marL="0" indent="0" algn="ctr">
              <a:buNone/>
              <a:defRPr sz="1200"/>
            </a:lvl1pPr>
          </a:lstStyle>
          <a:p>
            <a:r>
              <a:rPr lang="en-GB"/>
              <a:t>Click icon to add picture</a:t>
            </a:r>
            <a:endParaRPr lang="en-US" dirty="0"/>
          </a:p>
        </p:txBody>
      </p:sp>
      <p:sp>
        <p:nvSpPr>
          <p:cNvPr id="3" name="Date Placeholder 3"/>
          <p:cNvSpPr>
            <a:spLocks noGrp="1"/>
          </p:cNvSpPr>
          <p:nvPr>
            <p:ph type="dt" sz="half" idx="11"/>
          </p:nvPr>
        </p:nvSpPr>
        <p:spPr>
          <a:xfrm>
            <a:off x="838200" y="6356350"/>
            <a:ext cx="2743200" cy="365125"/>
          </a:xfrm>
        </p:spPr>
        <p:txBody>
          <a:bodyPr/>
          <a:lstStyle/>
          <a:p>
            <a:endParaRPr lang="en-IN" dirty="0"/>
          </a:p>
        </p:txBody>
      </p:sp>
      <p:sp>
        <p:nvSpPr>
          <p:cNvPr id="5" name="Footer Placeholder 4"/>
          <p:cNvSpPr>
            <a:spLocks noGrp="1"/>
          </p:cNvSpPr>
          <p:nvPr>
            <p:ph type="ftr" sz="quarter" idx="12"/>
          </p:nvPr>
        </p:nvSpPr>
        <p:spPr>
          <a:xfrm>
            <a:off x="4038600" y="6356350"/>
            <a:ext cx="4114800" cy="365125"/>
          </a:xfrm>
          <a:prstGeom prst="rect">
            <a:avLst/>
          </a:prstGeom>
        </p:spPr>
        <p:txBody>
          <a:bodyPr/>
          <a:lstStyle/>
          <a:p>
            <a:r>
              <a:rPr lang="en-IN"/>
              <a:t>Footer Text will come Here</a:t>
            </a:r>
          </a:p>
        </p:txBody>
      </p:sp>
      <p:sp>
        <p:nvSpPr>
          <p:cNvPr id="6" name="Slide Number Placeholder 5"/>
          <p:cNvSpPr>
            <a:spLocks noGrp="1"/>
          </p:cNvSpPr>
          <p:nvPr>
            <p:ph type="sldNum" sz="quarter" idx="4"/>
          </p:nvPr>
        </p:nvSpPr>
        <p:spPr>
          <a:xfrm>
            <a:off x="774192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IN" dirty="0"/>
              <a:t>Slide Number </a:t>
            </a:r>
            <a:fld id="{15D79CB0-29A5-470B-A303-015B39029378}" type="slidenum">
              <a:rPr lang="en-IN" smtClean="0"/>
              <a:t>‹#›</a:t>
            </a:fld>
            <a:endParaRPr lang="en-IN" dirty="0"/>
          </a:p>
        </p:txBody>
      </p:sp>
      <p:sp>
        <p:nvSpPr>
          <p:cNvPr id="2" name="Picture Placeholder 13">
            <a:extLst>
              <a:ext uri="{FF2B5EF4-FFF2-40B4-BE49-F238E27FC236}">
                <a16:creationId xmlns:a16="http://schemas.microsoft.com/office/drawing/2014/main" id="{CEF3BA90-F564-3B10-0EBA-6B87928A63FC}"/>
              </a:ext>
            </a:extLst>
          </p:cNvPr>
          <p:cNvSpPr>
            <a:spLocks noGrp="1" noChangeAspect="1"/>
          </p:cNvSpPr>
          <p:nvPr>
            <p:ph type="pic" sz="quarter" idx="33" hasCustomPrompt="1"/>
          </p:nvPr>
        </p:nvSpPr>
        <p:spPr>
          <a:xfrm>
            <a:off x="550326" y="119546"/>
            <a:ext cx="506173" cy="828000"/>
          </a:xfrm>
          <a:prstGeom prst="rect">
            <a:avLst/>
          </a:prstGeom>
        </p:spPr>
        <p:txBody>
          <a:bodyPr anchor="ctr" anchorCtr="0">
            <a:normAutofit/>
          </a:bodyPr>
          <a:lstStyle>
            <a:lvl1pPr marL="0" indent="0" algn="ctr">
              <a:buNone/>
              <a:defRPr sz="1600" b="0">
                <a:solidFill>
                  <a:schemeClr val="bg1"/>
                </a:solidFill>
              </a:defRPr>
            </a:lvl1pPr>
          </a:lstStyle>
          <a:p>
            <a:r>
              <a:rPr lang="en-US" dirty="0"/>
              <a:t>Picture</a:t>
            </a:r>
            <a:endParaRPr lang="en-IN" dirty="0"/>
          </a:p>
        </p:txBody>
      </p:sp>
      <p:sp>
        <p:nvSpPr>
          <p:cNvPr id="7" name="Text Placeholder 2">
            <a:extLst>
              <a:ext uri="{FF2B5EF4-FFF2-40B4-BE49-F238E27FC236}">
                <a16:creationId xmlns:a16="http://schemas.microsoft.com/office/drawing/2014/main" id="{F19F154A-3D67-B36C-EF3B-7E6BB5CF6D13}"/>
              </a:ext>
            </a:extLst>
          </p:cNvPr>
          <p:cNvSpPr>
            <a:spLocks noGrp="1"/>
          </p:cNvSpPr>
          <p:nvPr>
            <p:ph type="body" sz="quarter" idx="34" hasCustomPrompt="1"/>
          </p:nvPr>
        </p:nvSpPr>
        <p:spPr>
          <a:xfrm>
            <a:off x="-24680" y="983642"/>
            <a:ext cx="1656184" cy="598690"/>
          </a:xfrm>
          <a:prstGeom prst="rect">
            <a:avLst/>
          </a:prstGeom>
        </p:spPr>
        <p:txBody>
          <a:bodyPr>
            <a:noAutofit/>
          </a:bodyPr>
          <a:lstStyle>
            <a:lvl1pPr marL="0" indent="0" algn="ctr">
              <a:spcBef>
                <a:spcPts val="500"/>
              </a:spcBef>
              <a:buNone/>
              <a:defRPr sz="1400" b="0">
                <a:solidFill>
                  <a:schemeClr val="tx1"/>
                </a:solidFill>
                <a:latin typeface="Calibre Medium" panose="020B0603030202060203"/>
              </a:defRPr>
            </a:lvl1pPr>
          </a:lstStyle>
          <a:p>
            <a:pPr lvl="0"/>
            <a:r>
              <a:rPr lang="en-US" dirty="0"/>
              <a:t>Ministry of Culture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774192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IN" dirty="0"/>
              <a:t>Slide Number </a:t>
            </a:r>
            <a:fld id="{15D79CB0-29A5-470B-A303-015B39029378}" type="slidenum">
              <a:rPr lang="en-IN" smtClean="0"/>
              <a:t>‹#›</a:t>
            </a:fld>
            <a:endParaRPr lang="en-IN"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6532" y="314608"/>
            <a:ext cx="635073" cy="432048"/>
          </a:xfrm>
          <a:prstGeom prst="rect">
            <a:avLst/>
          </a:prstGeom>
        </p:spPr>
      </p:pic>
      <p:pic>
        <p:nvPicPr>
          <p:cNvPr id="11" name="Picture Placeholder 9">
            <a:extLst>
              <a:ext uri="{FF2B5EF4-FFF2-40B4-BE49-F238E27FC236}">
                <a16:creationId xmlns:a16="http://schemas.microsoft.com/office/drawing/2014/main" id="{4C39EF84-A12E-623B-221E-D5FAB6DAFB6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525" r="1525"/>
          <a:stretch>
            <a:fillRect/>
          </a:stretch>
        </p:blipFill>
        <p:spPr>
          <a:xfrm>
            <a:off x="407368" y="116632"/>
            <a:ext cx="506173" cy="828000"/>
          </a:xfrm>
          <a:prstGeom prst="rect">
            <a:avLst/>
          </a:prstGeom>
        </p:spPr>
      </p:pic>
    </p:spTree>
    <p:extLst>
      <p:ext uri="{BB962C8B-B14F-4D97-AF65-F5344CB8AC3E}">
        <p14:creationId xmlns:p14="http://schemas.microsoft.com/office/powerpoint/2010/main" val="32122708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140D6938-94EB-4872-9738-88A454EB5F29}" type="datetimeFigureOut">
              <a:rPr lang="en-IN" smtClean="0"/>
              <a:t>02-01-2025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B591262-472E-4AAA-93F4-A77D1D574230}" type="slidenum">
              <a:rPr lang="en-IN" smtClean="0"/>
              <a:t>‹#›</a:t>
            </a:fld>
            <a:endParaRPr lang="en-IN"/>
          </a:p>
        </p:txBody>
      </p:sp>
    </p:spTree>
    <p:extLst>
      <p:ext uri="{BB962C8B-B14F-4D97-AF65-F5344CB8AC3E}">
        <p14:creationId xmlns:p14="http://schemas.microsoft.com/office/powerpoint/2010/main" val="3803509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40D6938-94EB-4872-9738-88A454EB5F29}" type="datetimeFigureOut">
              <a:rPr lang="en-IN" smtClean="0"/>
              <a:t>02-01-2025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B591262-472E-4AAA-93F4-A77D1D574230}" type="slidenum">
              <a:rPr lang="en-IN" smtClean="0"/>
              <a:t>‹#›</a:t>
            </a:fld>
            <a:endParaRPr lang="en-IN"/>
          </a:p>
        </p:txBody>
      </p:sp>
    </p:spTree>
    <p:extLst>
      <p:ext uri="{BB962C8B-B14F-4D97-AF65-F5344CB8AC3E}">
        <p14:creationId xmlns:p14="http://schemas.microsoft.com/office/powerpoint/2010/main" val="4127829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40D6938-94EB-4872-9738-88A454EB5F29}" type="datetimeFigureOut">
              <a:rPr lang="en-IN" smtClean="0"/>
              <a:t>02-01-2025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B591262-472E-4AAA-93F4-A77D1D574230}" type="slidenum">
              <a:rPr lang="en-IN" smtClean="0"/>
              <a:t>‹#›</a:t>
            </a:fld>
            <a:endParaRPr lang="en-IN"/>
          </a:p>
        </p:txBody>
      </p:sp>
    </p:spTree>
    <p:extLst>
      <p:ext uri="{BB962C8B-B14F-4D97-AF65-F5344CB8AC3E}">
        <p14:creationId xmlns:p14="http://schemas.microsoft.com/office/powerpoint/2010/main" val="2268107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with Charts">
    <p:spTree>
      <p:nvGrpSpPr>
        <p:cNvPr id="1" name=""/>
        <p:cNvGrpSpPr/>
        <p:nvPr/>
      </p:nvGrpSpPr>
      <p:grpSpPr>
        <a:xfrm>
          <a:off x="0" y="0"/>
          <a:ext cx="0" cy="0"/>
          <a:chOff x="0" y="0"/>
          <a:chExt cx="0" cy="0"/>
        </a:xfrm>
      </p:grpSpPr>
      <p:sp>
        <p:nvSpPr>
          <p:cNvPr id="35" name="Date Placeholder 17"/>
          <p:cNvSpPr txBox="1"/>
          <p:nvPr userDrawn="1"/>
        </p:nvSpPr>
        <p:spPr>
          <a:xfrm>
            <a:off x="823562" y="6306896"/>
            <a:ext cx="2744052" cy="38667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HK Grotes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N"/>
              <a:t>DD-MM-YYYY</a:t>
            </a:r>
            <a:endParaRPr lang="en-IN" dirty="0"/>
          </a:p>
        </p:txBody>
      </p:sp>
      <p:sp>
        <p:nvSpPr>
          <p:cNvPr id="37" name="Slide Number Placeholder 5"/>
          <p:cNvSpPr>
            <a:spLocks noGrp="1"/>
          </p:cNvSpPr>
          <p:nvPr>
            <p:ph type="sldNum" sz="quarter" idx="12"/>
          </p:nvPr>
        </p:nvSpPr>
        <p:spPr>
          <a:xfrm>
            <a:off x="9313682" y="6366298"/>
            <a:ext cx="2719008" cy="355014"/>
          </a:xfrm>
          <a:prstGeom prst="rect">
            <a:avLst/>
          </a:prstGeom>
        </p:spPr>
        <p:txBody>
          <a:bodyPr/>
          <a:lstStyle/>
          <a:p>
            <a:fld id="{15D79CB0-29A5-470B-A303-015B39029378}" type="slidenum">
              <a:rPr lang="en-IN" smtClean="0"/>
              <a:t>‹#›</a:t>
            </a:fld>
            <a:endParaRPr lang="en-IN" dirty="0"/>
          </a:p>
        </p:txBody>
      </p:sp>
      <p:sp>
        <p:nvSpPr>
          <p:cNvPr id="39" name="Title 1"/>
          <p:cNvSpPr>
            <a:spLocks noGrp="1"/>
          </p:cNvSpPr>
          <p:nvPr>
            <p:ph type="title" hasCustomPrompt="1"/>
          </p:nvPr>
        </p:nvSpPr>
        <p:spPr>
          <a:xfrm>
            <a:off x="1703512" y="365125"/>
            <a:ext cx="7704856" cy="975643"/>
          </a:xfrm>
          <a:prstGeom prst="rect">
            <a:avLst/>
          </a:prstGeom>
        </p:spPr>
        <p:txBody>
          <a:bodyPr>
            <a:normAutofit/>
          </a:bodyPr>
          <a:lstStyle>
            <a:lvl1pPr>
              <a:defRPr sz="3200"/>
            </a:lvl1pPr>
          </a:lstStyle>
          <a:p>
            <a:pPr algn="ctr" defTabSz="914400">
              <a:lnSpc>
                <a:spcPct val="90000"/>
              </a:lnSpc>
              <a:spcBef>
                <a:spcPct val="0"/>
              </a:spcBef>
            </a:pPr>
            <a:r>
              <a:rPr lang="en-US" sz="3200" b="1" dirty="0">
                <a:latin typeface="HK Grotesk" pitchFamily="2" charset="77"/>
                <a:ea typeface="+mj-ea"/>
                <a:cs typeface="+mj-cs"/>
              </a:rPr>
              <a:t>Table of content Section appears here. </a:t>
            </a:r>
            <a:br>
              <a:rPr lang="en-US" sz="3200" b="1" dirty="0">
                <a:latin typeface="HK Grotesk" pitchFamily="2" charset="77"/>
                <a:ea typeface="+mj-ea"/>
                <a:cs typeface="+mj-cs"/>
              </a:rPr>
            </a:br>
            <a:endParaRPr lang="en-US" sz="3200" b="1" dirty="0">
              <a:latin typeface="HK Grotesk" pitchFamily="2" charset="77"/>
              <a:ea typeface="+mj-ea"/>
              <a:cs typeface="+mj-cs"/>
            </a:endParaRPr>
          </a:p>
        </p:txBody>
      </p:sp>
      <p:sp>
        <p:nvSpPr>
          <p:cNvPr id="3" name="Chart Placeholder 2"/>
          <p:cNvSpPr>
            <a:spLocks noGrp="1"/>
          </p:cNvSpPr>
          <p:nvPr>
            <p:ph type="chart" sz="quarter" idx="13"/>
          </p:nvPr>
        </p:nvSpPr>
        <p:spPr>
          <a:xfrm>
            <a:off x="1055688" y="1844675"/>
            <a:ext cx="9864725" cy="3887788"/>
          </a:xfrm>
        </p:spPr>
        <p:txBody>
          <a:bodyPr/>
          <a:lstStyle/>
          <a:p>
            <a:endParaRPr lang="en-IN" dirty="0"/>
          </a:p>
        </p:txBody>
      </p:sp>
      <p:sp>
        <p:nvSpPr>
          <p:cNvPr id="2" name="Picture Placeholder 13">
            <a:extLst>
              <a:ext uri="{FF2B5EF4-FFF2-40B4-BE49-F238E27FC236}">
                <a16:creationId xmlns:a16="http://schemas.microsoft.com/office/drawing/2014/main" id="{A8BF8E28-17E5-0B20-1252-FDD3D70AC5B3}"/>
              </a:ext>
            </a:extLst>
          </p:cNvPr>
          <p:cNvSpPr>
            <a:spLocks noGrp="1" noChangeAspect="1"/>
          </p:cNvSpPr>
          <p:nvPr>
            <p:ph type="pic" sz="quarter" idx="33" hasCustomPrompt="1"/>
          </p:nvPr>
        </p:nvSpPr>
        <p:spPr>
          <a:xfrm>
            <a:off x="550326" y="119546"/>
            <a:ext cx="506173" cy="828000"/>
          </a:xfrm>
          <a:prstGeom prst="rect">
            <a:avLst/>
          </a:prstGeom>
        </p:spPr>
        <p:txBody>
          <a:bodyPr anchor="ctr" anchorCtr="0">
            <a:normAutofit/>
          </a:bodyPr>
          <a:lstStyle>
            <a:lvl1pPr marL="0" indent="0" algn="ctr">
              <a:buNone/>
              <a:defRPr sz="1600" b="0">
                <a:solidFill>
                  <a:schemeClr val="bg1"/>
                </a:solidFill>
              </a:defRPr>
            </a:lvl1pPr>
          </a:lstStyle>
          <a:p>
            <a:r>
              <a:rPr lang="en-US" dirty="0"/>
              <a:t>Picture</a:t>
            </a:r>
            <a:endParaRPr lang="en-IN" dirty="0"/>
          </a:p>
        </p:txBody>
      </p:sp>
      <p:sp>
        <p:nvSpPr>
          <p:cNvPr id="4" name="Text Placeholder 2">
            <a:extLst>
              <a:ext uri="{FF2B5EF4-FFF2-40B4-BE49-F238E27FC236}">
                <a16:creationId xmlns:a16="http://schemas.microsoft.com/office/drawing/2014/main" id="{E922E961-FBCC-AF50-4DC5-9ED2BD587D03}"/>
              </a:ext>
            </a:extLst>
          </p:cNvPr>
          <p:cNvSpPr>
            <a:spLocks noGrp="1"/>
          </p:cNvSpPr>
          <p:nvPr>
            <p:ph type="body" sz="quarter" idx="34" hasCustomPrompt="1"/>
          </p:nvPr>
        </p:nvSpPr>
        <p:spPr>
          <a:xfrm>
            <a:off x="-24680" y="983642"/>
            <a:ext cx="1656184" cy="598690"/>
          </a:xfrm>
          <a:prstGeom prst="rect">
            <a:avLst/>
          </a:prstGeom>
        </p:spPr>
        <p:txBody>
          <a:bodyPr>
            <a:noAutofit/>
          </a:bodyPr>
          <a:lstStyle>
            <a:lvl1pPr marL="0" indent="0" algn="ctr">
              <a:spcBef>
                <a:spcPts val="500"/>
              </a:spcBef>
              <a:buNone/>
              <a:defRPr sz="1400" b="0">
                <a:solidFill>
                  <a:schemeClr val="tx1"/>
                </a:solidFill>
                <a:latin typeface="Calibre Medium" panose="020B0603030202060203"/>
              </a:defRPr>
            </a:lvl1pPr>
          </a:lstStyle>
          <a:p>
            <a:pPr lvl="0"/>
            <a:r>
              <a:rPr lang="en-US" dirty="0"/>
              <a:t>Ministry of Culture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140D6938-94EB-4872-9738-88A454EB5F29}" type="datetimeFigureOut">
              <a:rPr lang="en-IN" smtClean="0"/>
              <a:t>02-01-2025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B591262-472E-4AAA-93F4-A77D1D574230}" type="slidenum">
              <a:rPr lang="en-IN" smtClean="0"/>
              <a:t>‹#›</a:t>
            </a:fld>
            <a:endParaRPr lang="en-IN"/>
          </a:p>
        </p:txBody>
      </p:sp>
    </p:spTree>
    <p:extLst>
      <p:ext uri="{BB962C8B-B14F-4D97-AF65-F5344CB8AC3E}">
        <p14:creationId xmlns:p14="http://schemas.microsoft.com/office/powerpoint/2010/main" val="2797799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140D6938-94EB-4872-9738-88A454EB5F29}" type="datetimeFigureOut">
              <a:rPr lang="en-IN" smtClean="0"/>
              <a:t>02-01-2025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1B591262-472E-4AAA-93F4-A77D1D574230}" type="slidenum">
              <a:rPr lang="en-IN" smtClean="0"/>
              <a:t>‹#›</a:t>
            </a:fld>
            <a:endParaRPr lang="en-IN"/>
          </a:p>
        </p:txBody>
      </p:sp>
    </p:spTree>
    <p:extLst>
      <p:ext uri="{BB962C8B-B14F-4D97-AF65-F5344CB8AC3E}">
        <p14:creationId xmlns:p14="http://schemas.microsoft.com/office/powerpoint/2010/main" val="2597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140D6938-94EB-4872-9738-88A454EB5F29}" type="datetimeFigureOut">
              <a:rPr lang="en-IN" smtClean="0"/>
              <a:t>02-01-2025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1B591262-472E-4AAA-93F4-A77D1D574230}" type="slidenum">
              <a:rPr lang="en-IN" smtClean="0"/>
              <a:t>‹#›</a:t>
            </a:fld>
            <a:endParaRPr lang="en-IN"/>
          </a:p>
        </p:txBody>
      </p:sp>
    </p:spTree>
    <p:extLst>
      <p:ext uri="{BB962C8B-B14F-4D97-AF65-F5344CB8AC3E}">
        <p14:creationId xmlns:p14="http://schemas.microsoft.com/office/powerpoint/2010/main" val="8521970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0D6938-94EB-4872-9738-88A454EB5F29}" type="datetimeFigureOut">
              <a:rPr lang="en-IN" smtClean="0"/>
              <a:t>02-01-2025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1B591262-472E-4AAA-93F4-A77D1D574230}" type="slidenum">
              <a:rPr lang="en-IN" smtClean="0"/>
              <a:t>‹#›</a:t>
            </a:fld>
            <a:endParaRPr lang="en-IN"/>
          </a:p>
        </p:txBody>
      </p:sp>
    </p:spTree>
    <p:extLst>
      <p:ext uri="{BB962C8B-B14F-4D97-AF65-F5344CB8AC3E}">
        <p14:creationId xmlns:p14="http://schemas.microsoft.com/office/powerpoint/2010/main" val="3610915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0D6938-94EB-4872-9738-88A454EB5F29}" type="datetimeFigureOut">
              <a:rPr lang="en-IN" smtClean="0"/>
              <a:t>02-01-2025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B591262-472E-4AAA-93F4-A77D1D574230}" type="slidenum">
              <a:rPr lang="en-IN" smtClean="0"/>
              <a:t>‹#›</a:t>
            </a:fld>
            <a:endParaRPr lang="en-IN"/>
          </a:p>
        </p:txBody>
      </p:sp>
    </p:spTree>
    <p:extLst>
      <p:ext uri="{BB962C8B-B14F-4D97-AF65-F5344CB8AC3E}">
        <p14:creationId xmlns:p14="http://schemas.microsoft.com/office/powerpoint/2010/main" val="2479597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0D6938-94EB-4872-9738-88A454EB5F29}" type="datetimeFigureOut">
              <a:rPr lang="en-IN" smtClean="0"/>
              <a:t>02-01-2025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B591262-472E-4AAA-93F4-A77D1D574230}" type="slidenum">
              <a:rPr lang="en-IN" smtClean="0"/>
              <a:t>‹#›</a:t>
            </a:fld>
            <a:endParaRPr lang="en-IN"/>
          </a:p>
        </p:txBody>
      </p:sp>
    </p:spTree>
    <p:extLst>
      <p:ext uri="{BB962C8B-B14F-4D97-AF65-F5344CB8AC3E}">
        <p14:creationId xmlns:p14="http://schemas.microsoft.com/office/powerpoint/2010/main" val="2182718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40D6938-94EB-4872-9738-88A454EB5F29}" type="datetimeFigureOut">
              <a:rPr lang="en-IN" smtClean="0"/>
              <a:t>02-01-2025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B591262-472E-4AAA-93F4-A77D1D574230}" type="slidenum">
              <a:rPr lang="en-IN" smtClean="0"/>
              <a:t>‹#›</a:t>
            </a:fld>
            <a:endParaRPr lang="en-IN"/>
          </a:p>
        </p:txBody>
      </p:sp>
    </p:spTree>
    <p:extLst>
      <p:ext uri="{BB962C8B-B14F-4D97-AF65-F5344CB8AC3E}">
        <p14:creationId xmlns:p14="http://schemas.microsoft.com/office/powerpoint/2010/main" val="12765642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40D6938-94EB-4872-9738-88A454EB5F29}" type="datetimeFigureOut">
              <a:rPr lang="en-IN" smtClean="0"/>
              <a:t>02-01-2025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B591262-472E-4AAA-93F4-A77D1D574230}" type="slidenum">
              <a:rPr lang="en-IN" smtClean="0"/>
              <a:t>‹#›</a:t>
            </a:fld>
            <a:endParaRPr lang="en-IN"/>
          </a:p>
        </p:txBody>
      </p:sp>
    </p:spTree>
    <p:extLst>
      <p:ext uri="{BB962C8B-B14F-4D97-AF65-F5344CB8AC3E}">
        <p14:creationId xmlns:p14="http://schemas.microsoft.com/office/powerpoint/2010/main" val="606342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50F2052A-6F0F-4AA9-8D91-6943090EA7F2}" type="datetimeFigureOut">
              <a:rPr lang="en-IN" smtClean="0"/>
              <a:t>02-01-2025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146920-80F0-4708-AC8E-001B50CAE38B}" type="slidenum">
              <a:rPr lang="en-IN" smtClean="0"/>
              <a:t>‹#›</a:t>
            </a:fld>
            <a:endParaRPr lang="en-IN"/>
          </a:p>
        </p:txBody>
      </p:sp>
    </p:spTree>
    <p:extLst>
      <p:ext uri="{BB962C8B-B14F-4D97-AF65-F5344CB8AC3E}">
        <p14:creationId xmlns:p14="http://schemas.microsoft.com/office/powerpoint/2010/main" val="27270246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0F2052A-6F0F-4AA9-8D91-6943090EA7F2}" type="datetimeFigureOut">
              <a:rPr lang="en-IN" smtClean="0"/>
              <a:t>02-01-2025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146920-80F0-4708-AC8E-001B50CAE38B}" type="slidenum">
              <a:rPr lang="en-IN" smtClean="0"/>
              <a:t>‹#›</a:t>
            </a:fld>
            <a:endParaRPr lang="en-IN"/>
          </a:p>
        </p:txBody>
      </p:sp>
    </p:spTree>
    <p:extLst>
      <p:ext uri="{BB962C8B-B14F-4D97-AF65-F5344CB8AC3E}">
        <p14:creationId xmlns:p14="http://schemas.microsoft.com/office/powerpoint/2010/main" val="3558825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with two Charts">
    <p:spTree>
      <p:nvGrpSpPr>
        <p:cNvPr id="1" name=""/>
        <p:cNvGrpSpPr/>
        <p:nvPr/>
      </p:nvGrpSpPr>
      <p:grpSpPr>
        <a:xfrm>
          <a:off x="0" y="0"/>
          <a:ext cx="0" cy="0"/>
          <a:chOff x="0" y="0"/>
          <a:chExt cx="0" cy="0"/>
        </a:xfrm>
      </p:grpSpPr>
      <p:sp>
        <p:nvSpPr>
          <p:cNvPr id="35" name="Date Placeholder 17"/>
          <p:cNvSpPr txBox="1"/>
          <p:nvPr userDrawn="1"/>
        </p:nvSpPr>
        <p:spPr>
          <a:xfrm>
            <a:off x="823562" y="6306896"/>
            <a:ext cx="2744052" cy="38667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HK Grotes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N"/>
              <a:t>DD-MM-YYYY</a:t>
            </a:r>
            <a:endParaRPr lang="en-IN" dirty="0"/>
          </a:p>
        </p:txBody>
      </p:sp>
      <p:sp>
        <p:nvSpPr>
          <p:cNvPr id="37" name="Slide Number Placeholder 5"/>
          <p:cNvSpPr>
            <a:spLocks noGrp="1"/>
          </p:cNvSpPr>
          <p:nvPr>
            <p:ph type="sldNum" sz="quarter" idx="12"/>
          </p:nvPr>
        </p:nvSpPr>
        <p:spPr>
          <a:xfrm>
            <a:off x="9313682" y="6366298"/>
            <a:ext cx="2719008" cy="355014"/>
          </a:xfrm>
          <a:prstGeom prst="rect">
            <a:avLst/>
          </a:prstGeom>
        </p:spPr>
        <p:txBody>
          <a:bodyPr/>
          <a:lstStyle/>
          <a:p>
            <a:fld id="{15D79CB0-29A5-470B-A303-015B39029378}" type="slidenum">
              <a:rPr lang="en-IN" smtClean="0"/>
              <a:t>‹#›</a:t>
            </a:fld>
            <a:endParaRPr lang="en-IN" dirty="0"/>
          </a:p>
        </p:txBody>
      </p:sp>
      <p:sp>
        <p:nvSpPr>
          <p:cNvPr id="39" name="Title 1"/>
          <p:cNvSpPr>
            <a:spLocks noGrp="1"/>
          </p:cNvSpPr>
          <p:nvPr>
            <p:ph type="title" hasCustomPrompt="1"/>
          </p:nvPr>
        </p:nvSpPr>
        <p:spPr>
          <a:xfrm>
            <a:off x="1703512" y="365125"/>
            <a:ext cx="7704856" cy="975643"/>
          </a:xfrm>
          <a:prstGeom prst="rect">
            <a:avLst/>
          </a:prstGeom>
        </p:spPr>
        <p:txBody>
          <a:bodyPr>
            <a:normAutofit/>
          </a:bodyPr>
          <a:lstStyle>
            <a:lvl1pPr>
              <a:defRPr sz="3200"/>
            </a:lvl1pPr>
          </a:lstStyle>
          <a:p>
            <a:pPr algn="ctr" defTabSz="914400">
              <a:lnSpc>
                <a:spcPct val="90000"/>
              </a:lnSpc>
              <a:spcBef>
                <a:spcPct val="0"/>
              </a:spcBef>
            </a:pPr>
            <a:r>
              <a:rPr lang="en-US" sz="3200" b="1" dirty="0">
                <a:latin typeface="HK Grotesk" pitchFamily="2" charset="77"/>
                <a:ea typeface="+mj-ea"/>
                <a:cs typeface="+mj-cs"/>
              </a:rPr>
              <a:t>Table of content Section appears here. </a:t>
            </a:r>
            <a:br>
              <a:rPr lang="en-US" sz="3200" b="1" dirty="0">
                <a:latin typeface="HK Grotesk" pitchFamily="2" charset="77"/>
                <a:ea typeface="+mj-ea"/>
                <a:cs typeface="+mj-cs"/>
              </a:rPr>
            </a:br>
            <a:endParaRPr lang="en-US" sz="3200" b="1" dirty="0">
              <a:latin typeface="HK Grotesk" pitchFamily="2" charset="77"/>
              <a:ea typeface="+mj-ea"/>
              <a:cs typeface="+mj-cs"/>
            </a:endParaRPr>
          </a:p>
        </p:txBody>
      </p:sp>
      <p:sp>
        <p:nvSpPr>
          <p:cNvPr id="3" name="Chart Placeholder 2"/>
          <p:cNvSpPr>
            <a:spLocks noGrp="1"/>
          </p:cNvSpPr>
          <p:nvPr>
            <p:ph type="chart" sz="quarter" idx="13"/>
          </p:nvPr>
        </p:nvSpPr>
        <p:spPr>
          <a:xfrm>
            <a:off x="1055441" y="1844824"/>
            <a:ext cx="4536504" cy="3887788"/>
          </a:xfrm>
        </p:spPr>
        <p:txBody>
          <a:bodyPr/>
          <a:lstStyle/>
          <a:p>
            <a:endParaRPr lang="en-IN"/>
          </a:p>
        </p:txBody>
      </p:sp>
      <p:sp>
        <p:nvSpPr>
          <p:cNvPr id="8" name="Chart Placeholder 2"/>
          <p:cNvSpPr>
            <a:spLocks noGrp="1"/>
          </p:cNvSpPr>
          <p:nvPr>
            <p:ph type="chart" sz="quarter" idx="14"/>
          </p:nvPr>
        </p:nvSpPr>
        <p:spPr>
          <a:xfrm>
            <a:off x="6240016" y="1844824"/>
            <a:ext cx="4536504" cy="3887788"/>
          </a:xfrm>
        </p:spPr>
        <p:txBody>
          <a:bodyPr/>
          <a:lstStyle/>
          <a:p>
            <a:endParaRPr lang="en-I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F2052A-6F0F-4AA9-8D91-6943090EA7F2}" type="datetimeFigureOut">
              <a:rPr lang="en-IN" smtClean="0"/>
              <a:t>02-01-2025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146920-80F0-4708-AC8E-001B50CAE38B}" type="slidenum">
              <a:rPr lang="en-IN" smtClean="0"/>
              <a:t>‹#›</a:t>
            </a:fld>
            <a:endParaRPr lang="en-IN"/>
          </a:p>
        </p:txBody>
      </p:sp>
    </p:spTree>
    <p:extLst>
      <p:ext uri="{BB962C8B-B14F-4D97-AF65-F5344CB8AC3E}">
        <p14:creationId xmlns:p14="http://schemas.microsoft.com/office/powerpoint/2010/main" val="29106127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50F2052A-6F0F-4AA9-8D91-6943090EA7F2}" type="datetimeFigureOut">
              <a:rPr lang="en-IN" smtClean="0"/>
              <a:t>02-01-2025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9146920-80F0-4708-AC8E-001B50CAE38B}" type="slidenum">
              <a:rPr lang="en-IN" smtClean="0"/>
              <a:t>‹#›</a:t>
            </a:fld>
            <a:endParaRPr lang="en-IN"/>
          </a:p>
        </p:txBody>
      </p:sp>
    </p:spTree>
    <p:extLst>
      <p:ext uri="{BB962C8B-B14F-4D97-AF65-F5344CB8AC3E}">
        <p14:creationId xmlns:p14="http://schemas.microsoft.com/office/powerpoint/2010/main" val="13143812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50F2052A-6F0F-4AA9-8D91-6943090EA7F2}" type="datetimeFigureOut">
              <a:rPr lang="en-IN" smtClean="0"/>
              <a:t>02-01-2025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59146920-80F0-4708-AC8E-001B50CAE38B}" type="slidenum">
              <a:rPr lang="en-IN" smtClean="0"/>
              <a:t>‹#›</a:t>
            </a:fld>
            <a:endParaRPr lang="en-IN"/>
          </a:p>
        </p:txBody>
      </p:sp>
    </p:spTree>
    <p:extLst>
      <p:ext uri="{BB962C8B-B14F-4D97-AF65-F5344CB8AC3E}">
        <p14:creationId xmlns:p14="http://schemas.microsoft.com/office/powerpoint/2010/main" val="3775417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50F2052A-6F0F-4AA9-8D91-6943090EA7F2}" type="datetimeFigureOut">
              <a:rPr lang="en-IN" smtClean="0"/>
              <a:t>02-01-2025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59146920-80F0-4708-AC8E-001B50CAE38B}" type="slidenum">
              <a:rPr lang="en-IN" smtClean="0"/>
              <a:t>‹#›</a:t>
            </a:fld>
            <a:endParaRPr lang="en-IN"/>
          </a:p>
        </p:txBody>
      </p:sp>
    </p:spTree>
    <p:extLst>
      <p:ext uri="{BB962C8B-B14F-4D97-AF65-F5344CB8AC3E}">
        <p14:creationId xmlns:p14="http://schemas.microsoft.com/office/powerpoint/2010/main" val="4019632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F2052A-6F0F-4AA9-8D91-6943090EA7F2}" type="datetimeFigureOut">
              <a:rPr lang="en-IN" smtClean="0"/>
              <a:t>02-01-2025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59146920-80F0-4708-AC8E-001B50CAE38B}" type="slidenum">
              <a:rPr lang="en-IN" smtClean="0"/>
              <a:t>‹#›</a:t>
            </a:fld>
            <a:endParaRPr lang="en-IN"/>
          </a:p>
        </p:txBody>
      </p:sp>
    </p:spTree>
    <p:extLst>
      <p:ext uri="{BB962C8B-B14F-4D97-AF65-F5344CB8AC3E}">
        <p14:creationId xmlns:p14="http://schemas.microsoft.com/office/powerpoint/2010/main" val="3230728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F2052A-6F0F-4AA9-8D91-6943090EA7F2}" type="datetimeFigureOut">
              <a:rPr lang="en-IN" smtClean="0"/>
              <a:t>02-01-2025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9146920-80F0-4708-AC8E-001B50CAE38B}" type="slidenum">
              <a:rPr lang="en-IN" smtClean="0"/>
              <a:t>‹#›</a:t>
            </a:fld>
            <a:endParaRPr lang="en-IN"/>
          </a:p>
        </p:txBody>
      </p:sp>
    </p:spTree>
    <p:extLst>
      <p:ext uri="{BB962C8B-B14F-4D97-AF65-F5344CB8AC3E}">
        <p14:creationId xmlns:p14="http://schemas.microsoft.com/office/powerpoint/2010/main" val="3536877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F2052A-6F0F-4AA9-8D91-6943090EA7F2}" type="datetimeFigureOut">
              <a:rPr lang="en-IN" smtClean="0"/>
              <a:t>02-01-2025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9146920-80F0-4708-AC8E-001B50CAE38B}" type="slidenum">
              <a:rPr lang="en-IN" smtClean="0"/>
              <a:t>‹#›</a:t>
            </a:fld>
            <a:endParaRPr lang="en-IN"/>
          </a:p>
        </p:txBody>
      </p:sp>
    </p:spTree>
    <p:extLst>
      <p:ext uri="{BB962C8B-B14F-4D97-AF65-F5344CB8AC3E}">
        <p14:creationId xmlns:p14="http://schemas.microsoft.com/office/powerpoint/2010/main" val="6218839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0F2052A-6F0F-4AA9-8D91-6943090EA7F2}" type="datetimeFigureOut">
              <a:rPr lang="en-IN" smtClean="0"/>
              <a:t>02-01-2025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146920-80F0-4708-AC8E-001B50CAE38B}" type="slidenum">
              <a:rPr lang="en-IN" smtClean="0"/>
              <a:t>‹#›</a:t>
            </a:fld>
            <a:endParaRPr lang="en-IN"/>
          </a:p>
        </p:txBody>
      </p:sp>
    </p:spTree>
    <p:extLst>
      <p:ext uri="{BB962C8B-B14F-4D97-AF65-F5344CB8AC3E}">
        <p14:creationId xmlns:p14="http://schemas.microsoft.com/office/powerpoint/2010/main" val="3448233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0F2052A-6F0F-4AA9-8D91-6943090EA7F2}" type="datetimeFigureOut">
              <a:rPr lang="en-IN" smtClean="0"/>
              <a:t>02-01-2025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146920-80F0-4708-AC8E-001B50CAE38B}" type="slidenum">
              <a:rPr lang="en-IN" smtClean="0"/>
              <a:t>‹#›</a:t>
            </a:fld>
            <a:endParaRPr lang="en-IN"/>
          </a:p>
        </p:txBody>
      </p:sp>
    </p:spTree>
    <p:extLst>
      <p:ext uri="{BB962C8B-B14F-4D97-AF65-F5344CB8AC3E}">
        <p14:creationId xmlns:p14="http://schemas.microsoft.com/office/powerpoint/2010/main" val="23501251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AF0011E4-A4BF-40C8-9B74-FFB2F43AA747}" type="datetimeFigureOut">
              <a:rPr lang="en-IN" smtClean="0"/>
              <a:t>02-01-2025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46809C4-A37F-4025-A496-B1704BD84C19}" type="slidenum">
              <a:rPr lang="en-IN" smtClean="0"/>
              <a:t>‹#›</a:t>
            </a:fld>
            <a:endParaRPr lang="en-IN"/>
          </a:p>
        </p:txBody>
      </p:sp>
    </p:spTree>
    <p:extLst>
      <p:ext uri="{BB962C8B-B14F-4D97-AF65-F5344CB8AC3E}">
        <p14:creationId xmlns:p14="http://schemas.microsoft.com/office/powerpoint/2010/main" val="4185487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with table">
    <p:spTree>
      <p:nvGrpSpPr>
        <p:cNvPr id="1" name=""/>
        <p:cNvGrpSpPr/>
        <p:nvPr/>
      </p:nvGrpSpPr>
      <p:grpSpPr>
        <a:xfrm>
          <a:off x="0" y="0"/>
          <a:ext cx="0" cy="0"/>
          <a:chOff x="0" y="0"/>
          <a:chExt cx="0" cy="0"/>
        </a:xfrm>
      </p:grpSpPr>
      <p:sp>
        <p:nvSpPr>
          <p:cNvPr id="35" name="Date Placeholder 17"/>
          <p:cNvSpPr txBox="1"/>
          <p:nvPr userDrawn="1"/>
        </p:nvSpPr>
        <p:spPr>
          <a:xfrm>
            <a:off x="823562" y="6306896"/>
            <a:ext cx="2744052" cy="38667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HK Grotes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N"/>
              <a:t>DD-MM-YYYY</a:t>
            </a:r>
            <a:endParaRPr lang="en-IN" dirty="0"/>
          </a:p>
        </p:txBody>
      </p:sp>
      <p:sp>
        <p:nvSpPr>
          <p:cNvPr id="37" name="Slide Number Placeholder 5"/>
          <p:cNvSpPr>
            <a:spLocks noGrp="1"/>
          </p:cNvSpPr>
          <p:nvPr>
            <p:ph type="sldNum" sz="quarter" idx="12"/>
          </p:nvPr>
        </p:nvSpPr>
        <p:spPr>
          <a:xfrm>
            <a:off x="9313682" y="6366298"/>
            <a:ext cx="2719008" cy="355014"/>
          </a:xfrm>
          <a:prstGeom prst="rect">
            <a:avLst/>
          </a:prstGeom>
        </p:spPr>
        <p:txBody>
          <a:bodyPr/>
          <a:lstStyle/>
          <a:p>
            <a:fld id="{15D79CB0-29A5-470B-A303-015B39029378}" type="slidenum">
              <a:rPr lang="en-IN" smtClean="0"/>
              <a:t>‹#›</a:t>
            </a:fld>
            <a:endParaRPr lang="en-IN" dirty="0"/>
          </a:p>
        </p:txBody>
      </p:sp>
      <p:sp>
        <p:nvSpPr>
          <p:cNvPr id="39" name="Title 1"/>
          <p:cNvSpPr>
            <a:spLocks noGrp="1"/>
          </p:cNvSpPr>
          <p:nvPr>
            <p:ph type="title" hasCustomPrompt="1"/>
          </p:nvPr>
        </p:nvSpPr>
        <p:spPr>
          <a:xfrm>
            <a:off x="1703512" y="365125"/>
            <a:ext cx="7704856" cy="975643"/>
          </a:xfrm>
          <a:prstGeom prst="rect">
            <a:avLst/>
          </a:prstGeom>
        </p:spPr>
        <p:txBody>
          <a:bodyPr>
            <a:normAutofit/>
          </a:bodyPr>
          <a:lstStyle>
            <a:lvl1pPr>
              <a:defRPr sz="3200"/>
            </a:lvl1pPr>
          </a:lstStyle>
          <a:p>
            <a:pPr algn="ctr" defTabSz="914400">
              <a:lnSpc>
                <a:spcPct val="90000"/>
              </a:lnSpc>
              <a:spcBef>
                <a:spcPct val="0"/>
              </a:spcBef>
            </a:pPr>
            <a:r>
              <a:rPr lang="en-US" sz="3200" b="1" dirty="0">
                <a:latin typeface="HK Grotesk" pitchFamily="2" charset="77"/>
                <a:ea typeface="+mj-ea"/>
                <a:cs typeface="+mj-cs"/>
              </a:rPr>
              <a:t>Table of content Section appears here. </a:t>
            </a:r>
            <a:br>
              <a:rPr lang="en-US" sz="3200" b="1" dirty="0">
                <a:latin typeface="HK Grotesk" pitchFamily="2" charset="77"/>
                <a:ea typeface="+mj-ea"/>
                <a:cs typeface="+mj-cs"/>
              </a:rPr>
            </a:br>
            <a:endParaRPr lang="en-US" sz="3200" b="1" dirty="0">
              <a:latin typeface="HK Grotesk" pitchFamily="2" charset="77"/>
              <a:ea typeface="+mj-ea"/>
              <a:cs typeface="+mj-cs"/>
            </a:endParaRPr>
          </a:p>
        </p:txBody>
      </p:sp>
      <p:sp>
        <p:nvSpPr>
          <p:cNvPr id="4" name="Table Placeholder 3"/>
          <p:cNvSpPr>
            <a:spLocks noGrp="1"/>
          </p:cNvSpPr>
          <p:nvPr>
            <p:ph type="tbl" sz="quarter" idx="13"/>
          </p:nvPr>
        </p:nvSpPr>
        <p:spPr>
          <a:xfrm>
            <a:off x="911225" y="1772817"/>
            <a:ext cx="10153650" cy="4050134"/>
          </a:xfrm>
        </p:spPr>
        <p:txBody>
          <a:bodyPr/>
          <a:lstStyle/>
          <a:p>
            <a:endParaRPr lang="en-IN"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F0011E4-A4BF-40C8-9B74-FFB2F43AA747}" type="datetimeFigureOut">
              <a:rPr lang="en-IN" smtClean="0"/>
              <a:t>02-01-2025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46809C4-A37F-4025-A496-B1704BD84C19}" type="slidenum">
              <a:rPr lang="en-IN" smtClean="0"/>
              <a:t>‹#›</a:t>
            </a:fld>
            <a:endParaRPr lang="en-IN"/>
          </a:p>
        </p:txBody>
      </p:sp>
    </p:spTree>
    <p:extLst>
      <p:ext uri="{BB962C8B-B14F-4D97-AF65-F5344CB8AC3E}">
        <p14:creationId xmlns:p14="http://schemas.microsoft.com/office/powerpoint/2010/main" val="31998610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0011E4-A4BF-40C8-9B74-FFB2F43AA747}" type="datetimeFigureOut">
              <a:rPr lang="en-IN" smtClean="0"/>
              <a:t>02-01-2025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46809C4-A37F-4025-A496-B1704BD84C19}" type="slidenum">
              <a:rPr lang="en-IN" smtClean="0"/>
              <a:t>‹#›</a:t>
            </a:fld>
            <a:endParaRPr lang="en-IN"/>
          </a:p>
        </p:txBody>
      </p:sp>
    </p:spTree>
    <p:extLst>
      <p:ext uri="{BB962C8B-B14F-4D97-AF65-F5344CB8AC3E}">
        <p14:creationId xmlns:p14="http://schemas.microsoft.com/office/powerpoint/2010/main" val="24078476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AF0011E4-A4BF-40C8-9B74-FFB2F43AA747}" type="datetimeFigureOut">
              <a:rPr lang="en-IN" smtClean="0"/>
              <a:t>02-01-2025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46809C4-A37F-4025-A496-B1704BD84C19}" type="slidenum">
              <a:rPr lang="en-IN" smtClean="0"/>
              <a:t>‹#›</a:t>
            </a:fld>
            <a:endParaRPr lang="en-IN"/>
          </a:p>
        </p:txBody>
      </p:sp>
    </p:spTree>
    <p:extLst>
      <p:ext uri="{BB962C8B-B14F-4D97-AF65-F5344CB8AC3E}">
        <p14:creationId xmlns:p14="http://schemas.microsoft.com/office/powerpoint/2010/main" val="2222032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AF0011E4-A4BF-40C8-9B74-FFB2F43AA747}" type="datetimeFigureOut">
              <a:rPr lang="en-IN" smtClean="0"/>
              <a:t>02-01-2025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446809C4-A37F-4025-A496-B1704BD84C19}" type="slidenum">
              <a:rPr lang="en-IN" smtClean="0"/>
              <a:t>‹#›</a:t>
            </a:fld>
            <a:endParaRPr lang="en-IN"/>
          </a:p>
        </p:txBody>
      </p:sp>
    </p:spTree>
    <p:extLst>
      <p:ext uri="{BB962C8B-B14F-4D97-AF65-F5344CB8AC3E}">
        <p14:creationId xmlns:p14="http://schemas.microsoft.com/office/powerpoint/2010/main" val="22044648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AF0011E4-A4BF-40C8-9B74-FFB2F43AA747}" type="datetimeFigureOut">
              <a:rPr lang="en-IN" smtClean="0"/>
              <a:t>02-01-2025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446809C4-A37F-4025-A496-B1704BD84C19}" type="slidenum">
              <a:rPr lang="en-IN" smtClean="0"/>
              <a:t>‹#›</a:t>
            </a:fld>
            <a:endParaRPr lang="en-IN"/>
          </a:p>
        </p:txBody>
      </p:sp>
    </p:spTree>
    <p:extLst>
      <p:ext uri="{BB962C8B-B14F-4D97-AF65-F5344CB8AC3E}">
        <p14:creationId xmlns:p14="http://schemas.microsoft.com/office/powerpoint/2010/main" val="35516175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0011E4-A4BF-40C8-9B74-FFB2F43AA747}" type="datetimeFigureOut">
              <a:rPr lang="en-IN" smtClean="0"/>
              <a:t>02-01-2025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446809C4-A37F-4025-A496-B1704BD84C19}" type="slidenum">
              <a:rPr lang="en-IN" smtClean="0"/>
              <a:t>‹#›</a:t>
            </a:fld>
            <a:endParaRPr lang="en-IN"/>
          </a:p>
        </p:txBody>
      </p:sp>
    </p:spTree>
    <p:extLst>
      <p:ext uri="{BB962C8B-B14F-4D97-AF65-F5344CB8AC3E}">
        <p14:creationId xmlns:p14="http://schemas.microsoft.com/office/powerpoint/2010/main" val="1411931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F0011E4-A4BF-40C8-9B74-FFB2F43AA747}" type="datetimeFigureOut">
              <a:rPr lang="en-IN" smtClean="0"/>
              <a:t>02-01-2025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46809C4-A37F-4025-A496-B1704BD84C19}" type="slidenum">
              <a:rPr lang="en-IN" smtClean="0"/>
              <a:t>‹#›</a:t>
            </a:fld>
            <a:endParaRPr lang="en-IN"/>
          </a:p>
        </p:txBody>
      </p:sp>
    </p:spTree>
    <p:extLst>
      <p:ext uri="{BB962C8B-B14F-4D97-AF65-F5344CB8AC3E}">
        <p14:creationId xmlns:p14="http://schemas.microsoft.com/office/powerpoint/2010/main" val="16294765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F0011E4-A4BF-40C8-9B74-FFB2F43AA747}" type="datetimeFigureOut">
              <a:rPr lang="en-IN" smtClean="0"/>
              <a:t>02-01-2025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46809C4-A37F-4025-A496-B1704BD84C19}" type="slidenum">
              <a:rPr lang="en-IN" smtClean="0"/>
              <a:t>‹#›</a:t>
            </a:fld>
            <a:endParaRPr lang="en-IN"/>
          </a:p>
        </p:txBody>
      </p:sp>
    </p:spTree>
    <p:extLst>
      <p:ext uri="{BB962C8B-B14F-4D97-AF65-F5344CB8AC3E}">
        <p14:creationId xmlns:p14="http://schemas.microsoft.com/office/powerpoint/2010/main" val="5768459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F0011E4-A4BF-40C8-9B74-FFB2F43AA747}" type="datetimeFigureOut">
              <a:rPr lang="en-IN" smtClean="0"/>
              <a:t>02-01-2025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46809C4-A37F-4025-A496-B1704BD84C19}" type="slidenum">
              <a:rPr lang="en-IN" smtClean="0"/>
              <a:t>‹#›</a:t>
            </a:fld>
            <a:endParaRPr lang="en-IN"/>
          </a:p>
        </p:txBody>
      </p:sp>
    </p:spTree>
    <p:extLst>
      <p:ext uri="{BB962C8B-B14F-4D97-AF65-F5344CB8AC3E}">
        <p14:creationId xmlns:p14="http://schemas.microsoft.com/office/powerpoint/2010/main" val="19057412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F0011E4-A4BF-40C8-9B74-FFB2F43AA747}" type="datetimeFigureOut">
              <a:rPr lang="en-IN" smtClean="0"/>
              <a:t>02-01-2025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46809C4-A37F-4025-A496-B1704BD84C19}" type="slidenum">
              <a:rPr lang="en-IN" smtClean="0"/>
              <a:t>‹#›</a:t>
            </a:fld>
            <a:endParaRPr lang="en-IN"/>
          </a:p>
        </p:txBody>
      </p:sp>
    </p:spTree>
    <p:extLst>
      <p:ext uri="{BB962C8B-B14F-4D97-AF65-F5344CB8AC3E}">
        <p14:creationId xmlns:p14="http://schemas.microsoft.com/office/powerpoint/2010/main" val="17105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with two tables">
    <p:spTree>
      <p:nvGrpSpPr>
        <p:cNvPr id="1" name=""/>
        <p:cNvGrpSpPr/>
        <p:nvPr/>
      </p:nvGrpSpPr>
      <p:grpSpPr>
        <a:xfrm>
          <a:off x="0" y="0"/>
          <a:ext cx="0" cy="0"/>
          <a:chOff x="0" y="0"/>
          <a:chExt cx="0" cy="0"/>
        </a:xfrm>
      </p:grpSpPr>
      <p:sp>
        <p:nvSpPr>
          <p:cNvPr id="35" name="Date Placeholder 17"/>
          <p:cNvSpPr txBox="1"/>
          <p:nvPr userDrawn="1"/>
        </p:nvSpPr>
        <p:spPr>
          <a:xfrm>
            <a:off x="823562" y="6306896"/>
            <a:ext cx="2744052" cy="38667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HK Grotes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N"/>
              <a:t>DD-MM-YYYY</a:t>
            </a:r>
            <a:endParaRPr lang="en-IN" dirty="0"/>
          </a:p>
        </p:txBody>
      </p:sp>
      <p:sp>
        <p:nvSpPr>
          <p:cNvPr id="37" name="Slide Number Placeholder 5"/>
          <p:cNvSpPr>
            <a:spLocks noGrp="1"/>
          </p:cNvSpPr>
          <p:nvPr>
            <p:ph type="sldNum" sz="quarter" idx="12"/>
          </p:nvPr>
        </p:nvSpPr>
        <p:spPr>
          <a:xfrm>
            <a:off x="9313682" y="6366298"/>
            <a:ext cx="2719008" cy="355014"/>
          </a:xfrm>
          <a:prstGeom prst="rect">
            <a:avLst/>
          </a:prstGeom>
        </p:spPr>
        <p:txBody>
          <a:bodyPr/>
          <a:lstStyle/>
          <a:p>
            <a:fld id="{15D79CB0-29A5-470B-A303-015B39029378}" type="slidenum">
              <a:rPr lang="en-IN" smtClean="0"/>
              <a:t>‹#›</a:t>
            </a:fld>
            <a:endParaRPr lang="en-IN" dirty="0"/>
          </a:p>
        </p:txBody>
      </p:sp>
      <p:sp>
        <p:nvSpPr>
          <p:cNvPr id="39" name="Title 1"/>
          <p:cNvSpPr>
            <a:spLocks noGrp="1"/>
          </p:cNvSpPr>
          <p:nvPr>
            <p:ph type="title" hasCustomPrompt="1"/>
          </p:nvPr>
        </p:nvSpPr>
        <p:spPr>
          <a:xfrm>
            <a:off x="1703512" y="365125"/>
            <a:ext cx="7704856" cy="975643"/>
          </a:xfrm>
          <a:prstGeom prst="rect">
            <a:avLst/>
          </a:prstGeom>
        </p:spPr>
        <p:txBody>
          <a:bodyPr>
            <a:normAutofit/>
          </a:bodyPr>
          <a:lstStyle>
            <a:lvl1pPr>
              <a:defRPr sz="3200"/>
            </a:lvl1pPr>
          </a:lstStyle>
          <a:p>
            <a:pPr algn="ctr" defTabSz="914400">
              <a:lnSpc>
                <a:spcPct val="90000"/>
              </a:lnSpc>
              <a:spcBef>
                <a:spcPct val="0"/>
              </a:spcBef>
            </a:pPr>
            <a:r>
              <a:rPr lang="en-US" sz="3200" b="1" dirty="0">
                <a:latin typeface="HK Grotesk" pitchFamily="2" charset="77"/>
                <a:ea typeface="+mj-ea"/>
                <a:cs typeface="+mj-cs"/>
              </a:rPr>
              <a:t>Table of content Section appears here. </a:t>
            </a:r>
            <a:br>
              <a:rPr lang="en-US" sz="3200" b="1" dirty="0">
                <a:latin typeface="HK Grotesk" pitchFamily="2" charset="77"/>
                <a:ea typeface="+mj-ea"/>
                <a:cs typeface="+mj-cs"/>
              </a:rPr>
            </a:br>
            <a:endParaRPr lang="en-US" sz="3200" b="1" dirty="0">
              <a:latin typeface="HK Grotesk" pitchFamily="2" charset="77"/>
              <a:ea typeface="+mj-ea"/>
              <a:cs typeface="+mj-cs"/>
            </a:endParaRPr>
          </a:p>
        </p:txBody>
      </p:sp>
      <p:sp>
        <p:nvSpPr>
          <p:cNvPr id="4" name="Table Placeholder 3"/>
          <p:cNvSpPr>
            <a:spLocks noGrp="1"/>
          </p:cNvSpPr>
          <p:nvPr>
            <p:ph type="tbl" sz="quarter" idx="13"/>
          </p:nvPr>
        </p:nvSpPr>
        <p:spPr>
          <a:xfrm>
            <a:off x="911226" y="1772817"/>
            <a:ext cx="4464696" cy="4050134"/>
          </a:xfrm>
        </p:spPr>
        <p:txBody>
          <a:bodyPr/>
          <a:lstStyle/>
          <a:p>
            <a:endParaRPr lang="en-IN"/>
          </a:p>
        </p:txBody>
      </p:sp>
      <p:sp>
        <p:nvSpPr>
          <p:cNvPr id="8" name="Table Placeholder 3"/>
          <p:cNvSpPr>
            <a:spLocks noGrp="1"/>
          </p:cNvSpPr>
          <p:nvPr>
            <p:ph type="tbl" sz="quarter" idx="14"/>
          </p:nvPr>
        </p:nvSpPr>
        <p:spPr>
          <a:xfrm>
            <a:off x="6816080" y="1772817"/>
            <a:ext cx="4096271" cy="4050134"/>
          </a:xfrm>
        </p:spPr>
        <p:txBody>
          <a:bodyPr/>
          <a:lstStyle/>
          <a:p>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with Media like video">
    <p:spTree>
      <p:nvGrpSpPr>
        <p:cNvPr id="1" name=""/>
        <p:cNvGrpSpPr/>
        <p:nvPr/>
      </p:nvGrpSpPr>
      <p:grpSpPr>
        <a:xfrm>
          <a:off x="0" y="0"/>
          <a:ext cx="0" cy="0"/>
          <a:chOff x="0" y="0"/>
          <a:chExt cx="0" cy="0"/>
        </a:xfrm>
      </p:grpSpPr>
      <p:sp>
        <p:nvSpPr>
          <p:cNvPr id="35" name="Date Placeholder 17"/>
          <p:cNvSpPr txBox="1"/>
          <p:nvPr userDrawn="1"/>
        </p:nvSpPr>
        <p:spPr>
          <a:xfrm>
            <a:off x="823562" y="6306896"/>
            <a:ext cx="2744052" cy="38667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HK Grotes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N"/>
              <a:t>DD-MM-YYYY</a:t>
            </a:r>
            <a:endParaRPr lang="en-IN" dirty="0"/>
          </a:p>
        </p:txBody>
      </p:sp>
      <p:sp>
        <p:nvSpPr>
          <p:cNvPr id="37" name="Slide Number Placeholder 5"/>
          <p:cNvSpPr>
            <a:spLocks noGrp="1"/>
          </p:cNvSpPr>
          <p:nvPr>
            <p:ph type="sldNum" sz="quarter" idx="12"/>
          </p:nvPr>
        </p:nvSpPr>
        <p:spPr>
          <a:xfrm>
            <a:off x="9313682" y="6366298"/>
            <a:ext cx="2719008" cy="355014"/>
          </a:xfrm>
          <a:prstGeom prst="rect">
            <a:avLst/>
          </a:prstGeom>
        </p:spPr>
        <p:txBody>
          <a:bodyPr/>
          <a:lstStyle/>
          <a:p>
            <a:fld id="{15D79CB0-29A5-470B-A303-015B39029378}" type="slidenum">
              <a:rPr lang="en-IN" smtClean="0"/>
              <a:t>‹#›</a:t>
            </a:fld>
            <a:endParaRPr lang="en-IN" dirty="0"/>
          </a:p>
        </p:txBody>
      </p:sp>
      <p:sp>
        <p:nvSpPr>
          <p:cNvPr id="39" name="Title 1"/>
          <p:cNvSpPr>
            <a:spLocks noGrp="1"/>
          </p:cNvSpPr>
          <p:nvPr>
            <p:ph type="title" hasCustomPrompt="1"/>
          </p:nvPr>
        </p:nvSpPr>
        <p:spPr>
          <a:xfrm>
            <a:off x="1703512" y="365125"/>
            <a:ext cx="7704856" cy="975643"/>
          </a:xfrm>
          <a:prstGeom prst="rect">
            <a:avLst/>
          </a:prstGeom>
        </p:spPr>
        <p:txBody>
          <a:bodyPr>
            <a:normAutofit/>
          </a:bodyPr>
          <a:lstStyle>
            <a:lvl1pPr>
              <a:defRPr sz="3200"/>
            </a:lvl1pPr>
          </a:lstStyle>
          <a:p>
            <a:pPr algn="ctr" defTabSz="914400">
              <a:lnSpc>
                <a:spcPct val="90000"/>
              </a:lnSpc>
              <a:spcBef>
                <a:spcPct val="0"/>
              </a:spcBef>
            </a:pPr>
            <a:r>
              <a:rPr lang="en-US" sz="3200" b="1" dirty="0">
                <a:latin typeface="HK Grotesk" pitchFamily="2" charset="77"/>
                <a:ea typeface="+mj-ea"/>
                <a:cs typeface="+mj-cs"/>
              </a:rPr>
              <a:t>Table of content Section appears here. </a:t>
            </a:r>
            <a:br>
              <a:rPr lang="en-US" sz="3200" b="1" dirty="0">
                <a:latin typeface="HK Grotesk" pitchFamily="2" charset="77"/>
                <a:ea typeface="+mj-ea"/>
                <a:cs typeface="+mj-cs"/>
              </a:rPr>
            </a:br>
            <a:endParaRPr lang="en-US" sz="3200" b="1" dirty="0">
              <a:latin typeface="HK Grotesk" pitchFamily="2" charset="77"/>
              <a:ea typeface="+mj-ea"/>
              <a:cs typeface="+mj-cs"/>
            </a:endParaRPr>
          </a:p>
        </p:txBody>
      </p:sp>
      <p:sp>
        <p:nvSpPr>
          <p:cNvPr id="6" name="Media Placeholder 5"/>
          <p:cNvSpPr>
            <a:spLocks noGrp="1"/>
          </p:cNvSpPr>
          <p:nvPr>
            <p:ph type="media" sz="quarter" idx="13"/>
          </p:nvPr>
        </p:nvSpPr>
        <p:spPr>
          <a:xfrm>
            <a:off x="1558925" y="1989138"/>
            <a:ext cx="9145587" cy="3833812"/>
          </a:xfrm>
        </p:spPr>
        <p:txBody>
          <a:bodyPr/>
          <a:lstStyle/>
          <a:p>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with Picture">
    <p:spTree>
      <p:nvGrpSpPr>
        <p:cNvPr id="1" name=""/>
        <p:cNvGrpSpPr/>
        <p:nvPr/>
      </p:nvGrpSpPr>
      <p:grpSpPr>
        <a:xfrm>
          <a:off x="0" y="0"/>
          <a:ext cx="0" cy="0"/>
          <a:chOff x="0" y="0"/>
          <a:chExt cx="0" cy="0"/>
        </a:xfrm>
      </p:grpSpPr>
      <p:sp>
        <p:nvSpPr>
          <p:cNvPr id="35" name="Date Placeholder 17"/>
          <p:cNvSpPr txBox="1"/>
          <p:nvPr userDrawn="1"/>
        </p:nvSpPr>
        <p:spPr>
          <a:xfrm>
            <a:off x="823562" y="6306896"/>
            <a:ext cx="2744052" cy="38667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HK Grotes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N"/>
              <a:t>DD-MM-YYYY</a:t>
            </a:r>
            <a:endParaRPr lang="en-IN" dirty="0"/>
          </a:p>
        </p:txBody>
      </p:sp>
      <p:sp>
        <p:nvSpPr>
          <p:cNvPr id="37" name="Slide Number Placeholder 5"/>
          <p:cNvSpPr>
            <a:spLocks noGrp="1"/>
          </p:cNvSpPr>
          <p:nvPr>
            <p:ph type="sldNum" sz="quarter" idx="12"/>
          </p:nvPr>
        </p:nvSpPr>
        <p:spPr>
          <a:xfrm>
            <a:off x="9313682" y="6366298"/>
            <a:ext cx="2719008" cy="355014"/>
          </a:xfrm>
          <a:prstGeom prst="rect">
            <a:avLst/>
          </a:prstGeom>
        </p:spPr>
        <p:txBody>
          <a:bodyPr/>
          <a:lstStyle/>
          <a:p>
            <a:fld id="{15D79CB0-29A5-470B-A303-015B39029378}" type="slidenum">
              <a:rPr lang="en-IN" smtClean="0"/>
              <a:t>‹#›</a:t>
            </a:fld>
            <a:endParaRPr lang="en-IN" dirty="0"/>
          </a:p>
        </p:txBody>
      </p:sp>
      <p:sp>
        <p:nvSpPr>
          <p:cNvPr id="39" name="Title 1"/>
          <p:cNvSpPr>
            <a:spLocks noGrp="1"/>
          </p:cNvSpPr>
          <p:nvPr>
            <p:ph type="title" hasCustomPrompt="1"/>
          </p:nvPr>
        </p:nvSpPr>
        <p:spPr>
          <a:xfrm>
            <a:off x="1703512" y="365125"/>
            <a:ext cx="7704856" cy="975643"/>
          </a:xfrm>
          <a:prstGeom prst="rect">
            <a:avLst/>
          </a:prstGeom>
        </p:spPr>
        <p:txBody>
          <a:bodyPr>
            <a:normAutofit/>
          </a:bodyPr>
          <a:lstStyle>
            <a:lvl1pPr>
              <a:defRPr sz="3200"/>
            </a:lvl1pPr>
          </a:lstStyle>
          <a:p>
            <a:pPr algn="ctr" defTabSz="914400">
              <a:lnSpc>
                <a:spcPct val="90000"/>
              </a:lnSpc>
              <a:spcBef>
                <a:spcPct val="0"/>
              </a:spcBef>
            </a:pPr>
            <a:r>
              <a:rPr lang="en-US" sz="3200" b="1" dirty="0">
                <a:latin typeface="HK Grotesk" pitchFamily="2" charset="77"/>
                <a:ea typeface="+mj-ea"/>
                <a:cs typeface="+mj-cs"/>
              </a:rPr>
              <a:t>Table of content Section appears here. </a:t>
            </a:r>
            <a:br>
              <a:rPr lang="en-US" sz="3200" b="1" dirty="0">
                <a:latin typeface="HK Grotesk" pitchFamily="2" charset="77"/>
                <a:ea typeface="+mj-ea"/>
                <a:cs typeface="+mj-cs"/>
              </a:rPr>
            </a:br>
            <a:endParaRPr lang="en-US" sz="3200" b="1" dirty="0">
              <a:latin typeface="HK Grotesk" pitchFamily="2" charset="77"/>
              <a:ea typeface="+mj-ea"/>
              <a:cs typeface="+mj-cs"/>
            </a:endParaRPr>
          </a:p>
        </p:txBody>
      </p:sp>
      <p:sp>
        <p:nvSpPr>
          <p:cNvPr id="3" name="Picture Placeholder 2"/>
          <p:cNvSpPr>
            <a:spLocks noGrp="1"/>
          </p:cNvSpPr>
          <p:nvPr>
            <p:ph type="pic" sz="quarter" idx="13"/>
          </p:nvPr>
        </p:nvSpPr>
        <p:spPr>
          <a:xfrm>
            <a:off x="911225" y="1916113"/>
            <a:ext cx="10369550" cy="3906837"/>
          </a:xfrm>
        </p:spPr>
        <p:txBody>
          <a:bodyPr/>
          <a:lstStyle/>
          <a:p>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with multiple Pictures">
    <p:spTree>
      <p:nvGrpSpPr>
        <p:cNvPr id="1" name=""/>
        <p:cNvGrpSpPr/>
        <p:nvPr/>
      </p:nvGrpSpPr>
      <p:grpSpPr>
        <a:xfrm>
          <a:off x="0" y="0"/>
          <a:ext cx="0" cy="0"/>
          <a:chOff x="0" y="0"/>
          <a:chExt cx="0" cy="0"/>
        </a:xfrm>
      </p:grpSpPr>
      <p:sp>
        <p:nvSpPr>
          <p:cNvPr id="35" name="Date Placeholder 17"/>
          <p:cNvSpPr txBox="1"/>
          <p:nvPr userDrawn="1"/>
        </p:nvSpPr>
        <p:spPr>
          <a:xfrm>
            <a:off x="823562" y="6306896"/>
            <a:ext cx="2744052" cy="38667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HK Grotesk"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N"/>
              <a:t>DD-MM-YYYY</a:t>
            </a:r>
            <a:endParaRPr lang="en-IN" dirty="0"/>
          </a:p>
        </p:txBody>
      </p:sp>
      <p:sp>
        <p:nvSpPr>
          <p:cNvPr id="37" name="Slide Number Placeholder 5"/>
          <p:cNvSpPr>
            <a:spLocks noGrp="1"/>
          </p:cNvSpPr>
          <p:nvPr>
            <p:ph type="sldNum" sz="quarter" idx="12"/>
          </p:nvPr>
        </p:nvSpPr>
        <p:spPr>
          <a:xfrm>
            <a:off x="9313682" y="6366298"/>
            <a:ext cx="2719008" cy="355014"/>
          </a:xfrm>
          <a:prstGeom prst="rect">
            <a:avLst/>
          </a:prstGeom>
        </p:spPr>
        <p:txBody>
          <a:bodyPr/>
          <a:lstStyle/>
          <a:p>
            <a:fld id="{15D79CB0-29A5-470B-A303-015B39029378}" type="slidenum">
              <a:rPr lang="en-IN" smtClean="0"/>
              <a:t>‹#›</a:t>
            </a:fld>
            <a:endParaRPr lang="en-IN" dirty="0"/>
          </a:p>
        </p:txBody>
      </p:sp>
      <p:sp>
        <p:nvSpPr>
          <p:cNvPr id="39" name="Title 1"/>
          <p:cNvSpPr>
            <a:spLocks noGrp="1"/>
          </p:cNvSpPr>
          <p:nvPr>
            <p:ph type="title" hasCustomPrompt="1"/>
          </p:nvPr>
        </p:nvSpPr>
        <p:spPr>
          <a:xfrm>
            <a:off x="1703512" y="365125"/>
            <a:ext cx="7704856" cy="975643"/>
          </a:xfrm>
          <a:prstGeom prst="rect">
            <a:avLst/>
          </a:prstGeom>
        </p:spPr>
        <p:txBody>
          <a:bodyPr>
            <a:normAutofit/>
          </a:bodyPr>
          <a:lstStyle>
            <a:lvl1pPr>
              <a:defRPr sz="3200"/>
            </a:lvl1pPr>
          </a:lstStyle>
          <a:p>
            <a:pPr algn="ctr" defTabSz="914400">
              <a:lnSpc>
                <a:spcPct val="90000"/>
              </a:lnSpc>
              <a:spcBef>
                <a:spcPct val="0"/>
              </a:spcBef>
            </a:pPr>
            <a:r>
              <a:rPr lang="en-US" sz="3200" b="1" dirty="0">
                <a:latin typeface="HK Grotesk" pitchFamily="2" charset="77"/>
                <a:ea typeface="+mj-ea"/>
                <a:cs typeface="+mj-cs"/>
              </a:rPr>
              <a:t>Table of content Section appears here. </a:t>
            </a:r>
            <a:br>
              <a:rPr lang="en-US" sz="3200" b="1" dirty="0">
                <a:latin typeface="HK Grotesk" pitchFamily="2" charset="77"/>
                <a:ea typeface="+mj-ea"/>
                <a:cs typeface="+mj-cs"/>
              </a:rPr>
            </a:br>
            <a:endParaRPr lang="en-US" sz="3200" b="1" dirty="0">
              <a:latin typeface="HK Grotesk" pitchFamily="2" charset="77"/>
              <a:ea typeface="+mj-ea"/>
              <a:cs typeface="+mj-cs"/>
            </a:endParaRPr>
          </a:p>
        </p:txBody>
      </p:sp>
      <p:sp>
        <p:nvSpPr>
          <p:cNvPr id="3" name="Picture Placeholder 2"/>
          <p:cNvSpPr>
            <a:spLocks noGrp="1"/>
          </p:cNvSpPr>
          <p:nvPr>
            <p:ph type="pic" sz="quarter" idx="13"/>
          </p:nvPr>
        </p:nvSpPr>
        <p:spPr>
          <a:xfrm>
            <a:off x="911224" y="1916832"/>
            <a:ext cx="3039629" cy="3921982"/>
          </a:xfrm>
        </p:spPr>
        <p:txBody>
          <a:bodyPr/>
          <a:lstStyle/>
          <a:p>
            <a:endParaRPr lang="en-IN" dirty="0"/>
          </a:p>
        </p:txBody>
      </p:sp>
      <p:sp>
        <p:nvSpPr>
          <p:cNvPr id="8" name="Picture Placeholder 2"/>
          <p:cNvSpPr>
            <a:spLocks noGrp="1"/>
          </p:cNvSpPr>
          <p:nvPr>
            <p:ph type="pic" sz="quarter" idx="14"/>
          </p:nvPr>
        </p:nvSpPr>
        <p:spPr>
          <a:xfrm>
            <a:off x="6319571" y="1916832"/>
            <a:ext cx="2368717" cy="1960991"/>
          </a:xfrm>
        </p:spPr>
        <p:txBody>
          <a:bodyPr/>
          <a:lstStyle/>
          <a:p>
            <a:endParaRPr lang="en-IN"/>
          </a:p>
        </p:txBody>
      </p:sp>
      <p:sp>
        <p:nvSpPr>
          <p:cNvPr id="9" name="Picture Placeholder 2"/>
          <p:cNvSpPr>
            <a:spLocks noGrp="1"/>
          </p:cNvSpPr>
          <p:nvPr>
            <p:ph type="pic" sz="quarter" idx="15" hasCustomPrompt="1"/>
          </p:nvPr>
        </p:nvSpPr>
        <p:spPr>
          <a:xfrm>
            <a:off x="8688288" y="1916832"/>
            <a:ext cx="2744052" cy="3906837"/>
          </a:xfrm>
        </p:spPr>
        <p:txBody>
          <a:bodyPr/>
          <a:lstStyle/>
          <a:p>
            <a:r>
              <a:rPr lang="en-IN" dirty="0"/>
              <a:t>Picture</a:t>
            </a:r>
          </a:p>
        </p:txBody>
      </p:sp>
      <p:sp>
        <p:nvSpPr>
          <p:cNvPr id="10" name="Picture Placeholder 2"/>
          <p:cNvSpPr>
            <a:spLocks noGrp="1"/>
          </p:cNvSpPr>
          <p:nvPr>
            <p:ph type="pic" sz="quarter" idx="16"/>
          </p:nvPr>
        </p:nvSpPr>
        <p:spPr>
          <a:xfrm>
            <a:off x="3950854" y="1916832"/>
            <a:ext cx="2368717" cy="1960991"/>
          </a:xfrm>
        </p:spPr>
        <p:txBody>
          <a:bodyPr/>
          <a:lstStyle/>
          <a:p>
            <a:endParaRPr lang="en-IN"/>
          </a:p>
        </p:txBody>
      </p:sp>
      <p:sp>
        <p:nvSpPr>
          <p:cNvPr id="11" name="Picture Placeholder 2"/>
          <p:cNvSpPr>
            <a:spLocks noGrp="1"/>
          </p:cNvSpPr>
          <p:nvPr>
            <p:ph type="pic" sz="quarter" idx="17"/>
          </p:nvPr>
        </p:nvSpPr>
        <p:spPr>
          <a:xfrm>
            <a:off x="6319571" y="3877823"/>
            <a:ext cx="2368717" cy="1960991"/>
          </a:xfrm>
        </p:spPr>
        <p:txBody>
          <a:bodyPr/>
          <a:lstStyle/>
          <a:p>
            <a:endParaRPr lang="en-IN"/>
          </a:p>
        </p:txBody>
      </p:sp>
      <p:sp>
        <p:nvSpPr>
          <p:cNvPr id="12" name="Picture Placeholder 2"/>
          <p:cNvSpPr>
            <a:spLocks noGrp="1"/>
          </p:cNvSpPr>
          <p:nvPr>
            <p:ph type="pic" sz="quarter" idx="18"/>
          </p:nvPr>
        </p:nvSpPr>
        <p:spPr>
          <a:xfrm>
            <a:off x="3950854" y="3877823"/>
            <a:ext cx="2368717" cy="1960991"/>
          </a:xfrm>
        </p:spPr>
        <p:txBody>
          <a:bodyPr/>
          <a:lstStyle/>
          <a:p>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704" r:id="rId26"/>
  </p:sldLayoutIdLst>
  <p:hf hdr="0"/>
  <p:txStyles>
    <p:titleStyle>
      <a:lvl1pPr marL="0" marR="0" indent="0" algn="l" defTabSz="914400" rtl="0" eaLnBrk="1" fontAlgn="auto" latinLnBrk="0" hangingPunct="1">
        <a:lnSpc>
          <a:spcPct val="90000"/>
        </a:lnSpc>
        <a:spcBef>
          <a:spcPct val="0"/>
        </a:spcBef>
        <a:spcAft>
          <a:spcPts val="0"/>
        </a:spcAft>
        <a:buClrTx/>
        <a:buSzTx/>
        <a:buFontTx/>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D6938-94EB-4872-9738-88A454EB5F29}" type="datetimeFigureOut">
              <a:rPr lang="en-IN" smtClean="0"/>
              <a:t>02-01-2025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591262-472E-4AAA-93F4-A77D1D574230}" type="slidenum">
              <a:rPr lang="en-IN" smtClean="0"/>
              <a:t>‹#›</a:t>
            </a:fld>
            <a:endParaRPr lang="en-IN"/>
          </a:p>
        </p:txBody>
      </p:sp>
    </p:spTree>
    <p:extLst>
      <p:ext uri="{BB962C8B-B14F-4D97-AF65-F5344CB8AC3E}">
        <p14:creationId xmlns:p14="http://schemas.microsoft.com/office/powerpoint/2010/main" val="262611867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2052A-6F0F-4AA9-8D91-6943090EA7F2}" type="datetimeFigureOut">
              <a:rPr lang="en-IN" smtClean="0"/>
              <a:t>02-01-2025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146920-80F0-4708-AC8E-001B50CAE38B}" type="slidenum">
              <a:rPr lang="en-IN" smtClean="0"/>
              <a:t>‹#›</a:t>
            </a:fld>
            <a:endParaRPr lang="en-IN"/>
          </a:p>
        </p:txBody>
      </p:sp>
    </p:spTree>
    <p:extLst>
      <p:ext uri="{BB962C8B-B14F-4D97-AF65-F5344CB8AC3E}">
        <p14:creationId xmlns:p14="http://schemas.microsoft.com/office/powerpoint/2010/main" val="394394413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0011E4-A4BF-40C8-9B74-FFB2F43AA747}" type="datetimeFigureOut">
              <a:rPr lang="en-IN" smtClean="0"/>
              <a:t>02-01-2025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6809C4-A37F-4025-A496-B1704BD84C19}" type="slidenum">
              <a:rPr lang="en-IN" smtClean="0"/>
              <a:t>‹#›</a:t>
            </a:fld>
            <a:endParaRPr lang="en-IN"/>
          </a:p>
        </p:txBody>
      </p:sp>
    </p:spTree>
    <p:extLst>
      <p:ext uri="{BB962C8B-B14F-4D97-AF65-F5344CB8AC3E}">
        <p14:creationId xmlns:p14="http://schemas.microsoft.com/office/powerpoint/2010/main" val="55656008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9" Type="http://schemas.openxmlformats.org/officeDocument/2006/relationships/image" Target="../media/image76.png"/><Relationship Id="rId21" Type="http://schemas.openxmlformats.org/officeDocument/2006/relationships/image" Target="../media/image58.png"/><Relationship Id="rId34" Type="http://schemas.openxmlformats.org/officeDocument/2006/relationships/image" Target="../media/image71.png"/><Relationship Id="rId42" Type="http://schemas.openxmlformats.org/officeDocument/2006/relationships/image" Target="../media/image79.png"/><Relationship Id="rId47" Type="http://schemas.openxmlformats.org/officeDocument/2006/relationships/image" Target="../media/image84.png"/><Relationship Id="rId50" Type="http://schemas.openxmlformats.org/officeDocument/2006/relationships/image" Target="../media/image87.png"/><Relationship Id="rId55" Type="http://schemas.openxmlformats.org/officeDocument/2006/relationships/image" Target="../media/image92.png"/><Relationship Id="rId7" Type="http://schemas.openxmlformats.org/officeDocument/2006/relationships/image" Target="../media/image44.png"/><Relationship Id="rId2" Type="http://schemas.openxmlformats.org/officeDocument/2006/relationships/image" Target="../media/image39.png"/><Relationship Id="rId16" Type="http://schemas.openxmlformats.org/officeDocument/2006/relationships/image" Target="../media/image53.png"/><Relationship Id="rId29" Type="http://schemas.openxmlformats.org/officeDocument/2006/relationships/image" Target="../media/image66.pn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37" Type="http://schemas.openxmlformats.org/officeDocument/2006/relationships/image" Target="../media/image74.png"/><Relationship Id="rId40" Type="http://schemas.openxmlformats.org/officeDocument/2006/relationships/image" Target="../media/image77.png"/><Relationship Id="rId45" Type="http://schemas.openxmlformats.org/officeDocument/2006/relationships/image" Target="../media/image82.png"/><Relationship Id="rId53" Type="http://schemas.openxmlformats.org/officeDocument/2006/relationships/image" Target="../media/image90.png"/><Relationship Id="rId5" Type="http://schemas.openxmlformats.org/officeDocument/2006/relationships/image" Target="../media/image42.png"/><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8.png"/><Relationship Id="rId44" Type="http://schemas.openxmlformats.org/officeDocument/2006/relationships/image" Target="../media/image81.png"/><Relationship Id="rId52" Type="http://schemas.openxmlformats.org/officeDocument/2006/relationships/image" Target="../media/image89.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 Id="rId35" Type="http://schemas.openxmlformats.org/officeDocument/2006/relationships/image" Target="../media/image72.png"/><Relationship Id="rId43" Type="http://schemas.openxmlformats.org/officeDocument/2006/relationships/image" Target="../media/image80.png"/><Relationship Id="rId48" Type="http://schemas.openxmlformats.org/officeDocument/2006/relationships/image" Target="../media/image85.png"/><Relationship Id="rId8" Type="http://schemas.openxmlformats.org/officeDocument/2006/relationships/image" Target="../media/image45.png"/><Relationship Id="rId51" Type="http://schemas.openxmlformats.org/officeDocument/2006/relationships/image" Target="../media/image88.png"/><Relationship Id="rId3" Type="http://schemas.openxmlformats.org/officeDocument/2006/relationships/image" Target="../media/image40.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70.png"/><Relationship Id="rId38" Type="http://schemas.openxmlformats.org/officeDocument/2006/relationships/image" Target="../media/image75.png"/><Relationship Id="rId46" Type="http://schemas.openxmlformats.org/officeDocument/2006/relationships/image" Target="../media/image83.png"/><Relationship Id="rId20" Type="http://schemas.openxmlformats.org/officeDocument/2006/relationships/image" Target="../media/image57.png"/><Relationship Id="rId41" Type="http://schemas.openxmlformats.org/officeDocument/2006/relationships/image" Target="../media/image78.png"/><Relationship Id="rId54" Type="http://schemas.openxmlformats.org/officeDocument/2006/relationships/image" Target="../media/image91.png"/><Relationship Id="rId1" Type="http://schemas.openxmlformats.org/officeDocument/2006/relationships/slideLayout" Target="../slideLayouts/slideLayout15.xml"/><Relationship Id="rId6" Type="http://schemas.openxmlformats.org/officeDocument/2006/relationships/image" Target="../media/image43.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36" Type="http://schemas.openxmlformats.org/officeDocument/2006/relationships/image" Target="../media/image73.png"/><Relationship Id="rId49"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20.xml"/><Relationship Id="rId4" Type="http://schemas.openxmlformats.org/officeDocument/2006/relationships/image" Target="../media/image97.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15.xml"/><Relationship Id="rId4" Type="http://schemas.openxmlformats.org/officeDocument/2006/relationships/image" Target="../media/image103.jpg"/></Relationships>
</file>

<file path=ppt/slides/_rels/slide23.xml.rels><?xml version="1.0" encoding="UTF-8" standalone="yes"?>
<Relationships xmlns="http://schemas.openxmlformats.org/package/2006/relationships"><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png"/><Relationship Id="rId39" Type="http://schemas.openxmlformats.org/officeDocument/2006/relationships/image" Target="../media/image141.png"/><Relationship Id="rId21" Type="http://schemas.openxmlformats.org/officeDocument/2006/relationships/image" Target="../media/image123.png"/><Relationship Id="rId34" Type="http://schemas.openxmlformats.org/officeDocument/2006/relationships/image" Target="../media/image136.png"/><Relationship Id="rId7" Type="http://schemas.openxmlformats.org/officeDocument/2006/relationships/image" Target="../media/image109.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7.png"/><Relationship Id="rId33" Type="http://schemas.openxmlformats.org/officeDocument/2006/relationships/image" Target="../media/image135.png"/><Relationship Id="rId38" Type="http://schemas.openxmlformats.org/officeDocument/2006/relationships/image" Target="../media/image140.png"/><Relationship Id="rId2" Type="http://schemas.openxmlformats.org/officeDocument/2006/relationships/image" Target="../media/image104.png"/><Relationship Id="rId16" Type="http://schemas.openxmlformats.org/officeDocument/2006/relationships/image" Target="../media/image118.png"/><Relationship Id="rId20" Type="http://schemas.openxmlformats.org/officeDocument/2006/relationships/image" Target="../media/image122.png"/><Relationship Id="rId29" Type="http://schemas.openxmlformats.org/officeDocument/2006/relationships/image" Target="../media/image131.png"/><Relationship Id="rId1" Type="http://schemas.openxmlformats.org/officeDocument/2006/relationships/slideLayout" Target="../slideLayouts/slideLayout15.xml"/><Relationship Id="rId6" Type="http://schemas.openxmlformats.org/officeDocument/2006/relationships/image" Target="../media/image108.png"/><Relationship Id="rId11" Type="http://schemas.openxmlformats.org/officeDocument/2006/relationships/image" Target="../media/image113.png"/><Relationship Id="rId24" Type="http://schemas.openxmlformats.org/officeDocument/2006/relationships/image" Target="../media/image126.png"/><Relationship Id="rId32" Type="http://schemas.openxmlformats.org/officeDocument/2006/relationships/image" Target="../media/image134.png"/><Relationship Id="rId37" Type="http://schemas.openxmlformats.org/officeDocument/2006/relationships/image" Target="../media/image139.png"/><Relationship Id="rId5" Type="http://schemas.openxmlformats.org/officeDocument/2006/relationships/image" Target="../media/image107.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130.png"/><Relationship Id="rId36" Type="http://schemas.openxmlformats.org/officeDocument/2006/relationships/image" Target="../media/image138.png"/><Relationship Id="rId10" Type="http://schemas.openxmlformats.org/officeDocument/2006/relationships/image" Target="../media/image112.png"/><Relationship Id="rId19" Type="http://schemas.openxmlformats.org/officeDocument/2006/relationships/image" Target="../media/image121.png"/><Relationship Id="rId31" Type="http://schemas.openxmlformats.org/officeDocument/2006/relationships/image" Target="../media/image133.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29.png"/><Relationship Id="rId30" Type="http://schemas.openxmlformats.org/officeDocument/2006/relationships/image" Target="../media/image132.png"/><Relationship Id="rId35" Type="http://schemas.openxmlformats.org/officeDocument/2006/relationships/image" Target="../media/image137.png"/><Relationship Id="rId8" Type="http://schemas.openxmlformats.org/officeDocument/2006/relationships/image" Target="../media/image110.png"/><Relationship Id="rId3" Type="http://schemas.openxmlformats.org/officeDocument/2006/relationships/image" Target="../media/image105.png"/></Relationships>
</file>

<file path=ppt/slides/_rels/slide2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png"/><Relationship Id="rId1" Type="http://schemas.openxmlformats.org/officeDocument/2006/relationships/slideLayout" Target="../slideLayouts/slideLayout20.xml"/><Relationship Id="rId5" Type="http://schemas.openxmlformats.org/officeDocument/2006/relationships/image" Target="../media/image145.png"/><Relationship Id="rId4" Type="http://schemas.openxmlformats.org/officeDocument/2006/relationships/image" Target="../media/image144.jpg"/></Relationships>
</file>

<file path=ppt/slides/_rels/slide25.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20.xml"/><Relationship Id="rId6" Type="http://schemas.openxmlformats.org/officeDocument/2006/relationships/image" Target="../media/image150.jpg"/><Relationship Id="rId5" Type="http://schemas.openxmlformats.org/officeDocument/2006/relationships/image" Target="../media/image149.jpg"/><Relationship Id="rId4" Type="http://schemas.openxmlformats.org/officeDocument/2006/relationships/image" Target="../media/image148.jpg"/></Relationships>
</file>

<file path=ppt/slides/_rels/slide2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0.xml"/><Relationship Id="rId6" Type="http://schemas.openxmlformats.org/officeDocument/2006/relationships/image" Target="../media/image155.jpg"/><Relationship Id="rId5" Type="http://schemas.openxmlformats.org/officeDocument/2006/relationships/image" Target="../media/image154.jpg"/><Relationship Id="rId4" Type="http://schemas.openxmlformats.org/officeDocument/2006/relationships/image" Target="../media/image153.jpg"/></Relationships>
</file>

<file path=ppt/slides/_rels/slide27.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20.xml"/><Relationship Id="rId4" Type="http://schemas.openxmlformats.org/officeDocument/2006/relationships/image" Target="../media/image158.png"/></Relationships>
</file>

<file path=ppt/slides/_rels/slide28.xml.rels><?xml version="1.0" encoding="UTF-8" standalone="yes"?>
<Relationships xmlns="http://schemas.openxmlformats.org/package/2006/relationships"><Relationship Id="rId26" Type="http://schemas.openxmlformats.org/officeDocument/2006/relationships/image" Target="../media/image183.png"/><Relationship Id="rId21" Type="http://schemas.openxmlformats.org/officeDocument/2006/relationships/image" Target="../media/image178.png"/><Relationship Id="rId34" Type="http://schemas.openxmlformats.org/officeDocument/2006/relationships/image" Target="../media/image191.png"/><Relationship Id="rId42" Type="http://schemas.openxmlformats.org/officeDocument/2006/relationships/image" Target="../media/image199.png"/><Relationship Id="rId47" Type="http://schemas.openxmlformats.org/officeDocument/2006/relationships/image" Target="../media/image204.png"/><Relationship Id="rId50" Type="http://schemas.openxmlformats.org/officeDocument/2006/relationships/image" Target="../media/image207.png"/><Relationship Id="rId55" Type="http://schemas.openxmlformats.org/officeDocument/2006/relationships/image" Target="../media/image212.png"/><Relationship Id="rId63" Type="http://schemas.openxmlformats.org/officeDocument/2006/relationships/image" Target="../media/image220.png"/><Relationship Id="rId7" Type="http://schemas.openxmlformats.org/officeDocument/2006/relationships/image" Target="../media/image164.png"/><Relationship Id="rId2" Type="http://schemas.openxmlformats.org/officeDocument/2006/relationships/image" Target="../media/image159.png"/><Relationship Id="rId16" Type="http://schemas.openxmlformats.org/officeDocument/2006/relationships/image" Target="../media/image173.png"/><Relationship Id="rId29" Type="http://schemas.openxmlformats.org/officeDocument/2006/relationships/image" Target="../media/image186.png"/><Relationship Id="rId11" Type="http://schemas.openxmlformats.org/officeDocument/2006/relationships/image" Target="../media/image168.png"/><Relationship Id="rId24" Type="http://schemas.openxmlformats.org/officeDocument/2006/relationships/image" Target="../media/image181.png"/><Relationship Id="rId32" Type="http://schemas.openxmlformats.org/officeDocument/2006/relationships/image" Target="../media/image189.png"/><Relationship Id="rId37" Type="http://schemas.openxmlformats.org/officeDocument/2006/relationships/image" Target="../media/image194.png"/><Relationship Id="rId40" Type="http://schemas.openxmlformats.org/officeDocument/2006/relationships/image" Target="../media/image197.png"/><Relationship Id="rId45" Type="http://schemas.openxmlformats.org/officeDocument/2006/relationships/image" Target="../media/image202.png"/><Relationship Id="rId53" Type="http://schemas.openxmlformats.org/officeDocument/2006/relationships/image" Target="../media/image210.png"/><Relationship Id="rId58" Type="http://schemas.openxmlformats.org/officeDocument/2006/relationships/image" Target="../media/image215.png"/><Relationship Id="rId66" Type="http://schemas.openxmlformats.org/officeDocument/2006/relationships/image" Target="../media/image223.png"/><Relationship Id="rId5" Type="http://schemas.openxmlformats.org/officeDocument/2006/relationships/image" Target="../media/image162.png"/><Relationship Id="rId61" Type="http://schemas.openxmlformats.org/officeDocument/2006/relationships/image" Target="../media/image218.png"/><Relationship Id="rId19" Type="http://schemas.openxmlformats.org/officeDocument/2006/relationships/image" Target="../media/image176.png"/><Relationship Id="rId14" Type="http://schemas.openxmlformats.org/officeDocument/2006/relationships/image" Target="../media/image171.png"/><Relationship Id="rId22" Type="http://schemas.openxmlformats.org/officeDocument/2006/relationships/image" Target="../media/image179.png"/><Relationship Id="rId27" Type="http://schemas.openxmlformats.org/officeDocument/2006/relationships/image" Target="../media/image184.png"/><Relationship Id="rId30" Type="http://schemas.openxmlformats.org/officeDocument/2006/relationships/image" Target="../media/image187.png"/><Relationship Id="rId35" Type="http://schemas.openxmlformats.org/officeDocument/2006/relationships/image" Target="../media/image192.png"/><Relationship Id="rId43" Type="http://schemas.openxmlformats.org/officeDocument/2006/relationships/image" Target="../media/image200.png"/><Relationship Id="rId48" Type="http://schemas.openxmlformats.org/officeDocument/2006/relationships/image" Target="../media/image205.png"/><Relationship Id="rId56" Type="http://schemas.openxmlformats.org/officeDocument/2006/relationships/image" Target="../media/image213.png"/><Relationship Id="rId64" Type="http://schemas.openxmlformats.org/officeDocument/2006/relationships/image" Target="../media/image221.png"/><Relationship Id="rId8" Type="http://schemas.openxmlformats.org/officeDocument/2006/relationships/image" Target="../media/image165.png"/><Relationship Id="rId51" Type="http://schemas.openxmlformats.org/officeDocument/2006/relationships/image" Target="../media/image208.png"/><Relationship Id="rId3" Type="http://schemas.openxmlformats.org/officeDocument/2006/relationships/image" Target="../media/image160.png"/><Relationship Id="rId12" Type="http://schemas.openxmlformats.org/officeDocument/2006/relationships/image" Target="../media/image169.png"/><Relationship Id="rId17" Type="http://schemas.openxmlformats.org/officeDocument/2006/relationships/image" Target="../media/image174.png"/><Relationship Id="rId25" Type="http://schemas.openxmlformats.org/officeDocument/2006/relationships/image" Target="../media/image182.png"/><Relationship Id="rId33" Type="http://schemas.openxmlformats.org/officeDocument/2006/relationships/image" Target="../media/image190.png"/><Relationship Id="rId38" Type="http://schemas.openxmlformats.org/officeDocument/2006/relationships/image" Target="../media/image195.png"/><Relationship Id="rId46" Type="http://schemas.openxmlformats.org/officeDocument/2006/relationships/image" Target="../media/image203.png"/><Relationship Id="rId59" Type="http://schemas.openxmlformats.org/officeDocument/2006/relationships/image" Target="../media/image216.png"/><Relationship Id="rId20" Type="http://schemas.openxmlformats.org/officeDocument/2006/relationships/image" Target="../media/image177.png"/><Relationship Id="rId41" Type="http://schemas.openxmlformats.org/officeDocument/2006/relationships/image" Target="../media/image198.png"/><Relationship Id="rId54" Type="http://schemas.openxmlformats.org/officeDocument/2006/relationships/image" Target="../media/image211.png"/><Relationship Id="rId62" Type="http://schemas.openxmlformats.org/officeDocument/2006/relationships/image" Target="../media/image219.png"/><Relationship Id="rId1" Type="http://schemas.openxmlformats.org/officeDocument/2006/relationships/slideLayout" Target="../slideLayouts/slideLayout15.xml"/><Relationship Id="rId6" Type="http://schemas.openxmlformats.org/officeDocument/2006/relationships/image" Target="../media/image163.png"/><Relationship Id="rId15" Type="http://schemas.openxmlformats.org/officeDocument/2006/relationships/image" Target="../media/image172.png"/><Relationship Id="rId23" Type="http://schemas.openxmlformats.org/officeDocument/2006/relationships/image" Target="../media/image180.png"/><Relationship Id="rId28" Type="http://schemas.openxmlformats.org/officeDocument/2006/relationships/image" Target="../media/image185.png"/><Relationship Id="rId36" Type="http://schemas.openxmlformats.org/officeDocument/2006/relationships/image" Target="../media/image193.png"/><Relationship Id="rId49" Type="http://schemas.openxmlformats.org/officeDocument/2006/relationships/image" Target="../media/image206.png"/><Relationship Id="rId57" Type="http://schemas.openxmlformats.org/officeDocument/2006/relationships/image" Target="../media/image214.png"/><Relationship Id="rId10" Type="http://schemas.openxmlformats.org/officeDocument/2006/relationships/image" Target="../media/image167.png"/><Relationship Id="rId31" Type="http://schemas.openxmlformats.org/officeDocument/2006/relationships/image" Target="../media/image188.png"/><Relationship Id="rId44" Type="http://schemas.openxmlformats.org/officeDocument/2006/relationships/image" Target="../media/image201.png"/><Relationship Id="rId52" Type="http://schemas.openxmlformats.org/officeDocument/2006/relationships/image" Target="../media/image209.png"/><Relationship Id="rId60" Type="http://schemas.openxmlformats.org/officeDocument/2006/relationships/image" Target="../media/image217.png"/><Relationship Id="rId65" Type="http://schemas.openxmlformats.org/officeDocument/2006/relationships/image" Target="../media/image222.png"/><Relationship Id="rId4" Type="http://schemas.openxmlformats.org/officeDocument/2006/relationships/image" Target="../media/image161.png"/><Relationship Id="rId9" Type="http://schemas.openxmlformats.org/officeDocument/2006/relationships/image" Target="../media/image166.png"/><Relationship Id="rId13" Type="http://schemas.openxmlformats.org/officeDocument/2006/relationships/image" Target="../media/image170.png"/><Relationship Id="rId18" Type="http://schemas.openxmlformats.org/officeDocument/2006/relationships/image" Target="../media/image175.png"/><Relationship Id="rId39" Type="http://schemas.openxmlformats.org/officeDocument/2006/relationships/image" Target="../media/image196.png"/></Relationships>
</file>

<file path=ppt/slides/_rels/slide29.xml.rels><?xml version="1.0" encoding="UTF-8" standalone="yes"?>
<Relationships xmlns="http://schemas.openxmlformats.org/package/2006/relationships"><Relationship Id="rId3" Type="http://schemas.openxmlformats.org/officeDocument/2006/relationships/image" Target="../media/image225.jpg"/><Relationship Id="rId2" Type="http://schemas.openxmlformats.org/officeDocument/2006/relationships/image" Target="../media/image224.jpg"/><Relationship Id="rId1" Type="http://schemas.openxmlformats.org/officeDocument/2006/relationships/slideLayout" Target="../slideLayouts/slideLayout20.xml"/><Relationship Id="rId6" Type="http://schemas.openxmlformats.org/officeDocument/2006/relationships/image" Target="../media/image228.jpg"/><Relationship Id="rId5" Type="http://schemas.openxmlformats.org/officeDocument/2006/relationships/image" Target="../media/image227.jpg"/><Relationship Id="rId4" Type="http://schemas.openxmlformats.org/officeDocument/2006/relationships/image" Target="../media/image2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30.jpg"/><Relationship Id="rId2" Type="http://schemas.openxmlformats.org/officeDocument/2006/relationships/image" Target="../media/image229.jpg"/><Relationship Id="rId1" Type="http://schemas.openxmlformats.org/officeDocument/2006/relationships/slideLayout" Target="../slideLayouts/slideLayout15.xml"/><Relationship Id="rId5" Type="http://schemas.openxmlformats.org/officeDocument/2006/relationships/image" Target="../media/image232.jpg"/><Relationship Id="rId4" Type="http://schemas.openxmlformats.org/officeDocument/2006/relationships/image" Target="../media/image231.jpg"/></Relationships>
</file>

<file path=ppt/slides/_rels/slide31.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1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1344" y="2644170"/>
            <a:ext cx="11665296" cy="646331"/>
          </a:xfrm>
          <a:prstGeom prst="rect">
            <a:avLst/>
          </a:prstGeom>
          <a:noFill/>
        </p:spPr>
        <p:txBody>
          <a:bodyPr wrap="square" rtlCol="0" anchor="t">
            <a:spAutoFit/>
          </a:bodyP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Dam Safety, Repair, and Rehabilitation</a:t>
            </a:r>
          </a:p>
        </p:txBody>
      </p:sp>
    </p:spTree>
    <p:extLst>
      <p:ext uri="{BB962C8B-B14F-4D97-AF65-F5344CB8AC3E}">
        <p14:creationId xmlns:p14="http://schemas.microsoft.com/office/powerpoint/2010/main" val="984052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F99847-D550-769D-EA43-36EC8528A896}"/>
              </a:ext>
            </a:extLst>
          </p:cNvPr>
          <p:cNvSpPr txBox="1"/>
          <p:nvPr/>
        </p:nvSpPr>
        <p:spPr>
          <a:xfrm>
            <a:off x="911424" y="1047223"/>
            <a:ext cx="10771365" cy="5786199"/>
          </a:xfrm>
          <a:prstGeom prst="rect">
            <a:avLst/>
          </a:prstGeom>
          <a:noFill/>
        </p:spPr>
        <p:txBody>
          <a:bodyPr wrap="square" rtlCol="0">
            <a:spAutoFit/>
          </a:bodyPr>
          <a:lstStyle/>
          <a:p>
            <a:r>
              <a:rPr lang="en-GB" sz="2000" dirty="0">
                <a:latin typeface="Verdana" panose="020B0604030504040204" pitchFamily="34" charset="0"/>
                <a:ea typeface="Verdana" panose="020B0604030504040204" pitchFamily="34" charset="0"/>
                <a:cs typeface="Verdana" panose="020B0604030504040204" pitchFamily="34" charset="0"/>
              </a:rPr>
              <a:t>Dam Safety Act, 2021 : Institutional Setup</a:t>
            </a:r>
          </a:p>
          <a:p>
            <a:endParaRPr lang="en-GB" sz="1100" dirty="0">
              <a:latin typeface="Verdana" panose="020B0604030504040204" pitchFamily="34" charset="0"/>
              <a:ea typeface="Verdana" panose="020B0604030504040204" pitchFamily="34" charset="0"/>
              <a:cs typeface="Verdana" panose="020B0604030504040204" pitchFamily="34" charset="0"/>
            </a:endParaRPr>
          </a:p>
          <a:p>
            <a:r>
              <a:rPr lang="en-GB" sz="1100" dirty="0">
                <a:latin typeface="Verdana" panose="020B0604030504040204" pitchFamily="34" charset="0"/>
                <a:ea typeface="Verdana" panose="020B0604030504040204" pitchFamily="34" charset="0"/>
                <a:cs typeface="Verdana" panose="020B0604030504040204" pitchFamily="34" charset="0"/>
              </a:rPr>
              <a:t>Dam Safety Act, 2021 has the provisions for the constitution of national as well as state level bodies for the implementation of the Act</a:t>
            </a:r>
          </a:p>
          <a:p>
            <a:endParaRPr lang="en-GB" sz="1100" dirty="0">
              <a:latin typeface="Verdana" panose="020B0604030504040204" pitchFamily="34" charset="0"/>
              <a:ea typeface="Verdana" panose="020B0604030504040204" pitchFamily="34" charset="0"/>
              <a:cs typeface="Verdana" panose="020B0604030504040204" pitchFamily="34" charset="0"/>
            </a:endParaRPr>
          </a:p>
          <a:p>
            <a:r>
              <a:rPr lang="en-GB" sz="1400" dirty="0">
                <a:latin typeface="Verdana" panose="020B0604030504040204" pitchFamily="34" charset="0"/>
                <a:ea typeface="Verdana" panose="020B0604030504040204" pitchFamily="34" charset="0"/>
                <a:cs typeface="Verdana" panose="020B0604030504040204" pitchFamily="34" charset="0"/>
              </a:rPr>
              <a:t>National Committee on Dam safety (NCDS)</a:t>
            </a:r>
          </a:p>
          <a:p>
            <a:endParaRPr lang="en-GB" sz="14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100" dirty="0">
                <a:latin typeface="Verdana" panose="020B0604030504040204" pitchFamily="34" charset="0"/>
                <a:ea typeface="Verdana" panose="020B0604030504040204" pitchFamily="34" charset="0"/>
                <a:cs typeface="Verdana" panose="020B0604030504040204" pitchFamily="34" charset="0"/>
              </a:rPr>
              <a:t>to evolve policies and recommend necessary regulations regarding dam safety standards</a:t>
            </a:r>
          </a:p>
          <a:p>
            <a:pPr marL="171450" indent="-171450">
              <a:buFont typeface="Arial" panose="020B0604020202020204" pitchFamily="34" charset="0"/>
              <a:buChar char="•"/>
            </a:pPr>
            <a:endParaRPr lang="en-GB" sz="11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100" dirty="0">
                <a:latin typeface="Verdana" panose="020B0604030504040204" pitchFamily="34" charset="0"/>
                <a:ea typeface="Verdana" panose="020B0604030504040204" pitchFamily="34" charset="0"/>
                <a:cs typeface="Verdana" panose="020B0604030504040204" pitchFamily="34" charset="0"/>
              </a:rPr>
              <a:t>Constituted and notified in the Gazette of India dated 17.2.2022</a:t>
            </a:r>
          </a:p>
          <a:p>
            <a:endParaRPr lang="en-GB" sz="1100" dirty="0">
              <a:latin typeface="Verdana" panose="020B0604030504040204" pitchFamily="34" charset="0"/>
              <a:ea typeface="Verdana" panose="020B0604030504040204" pitchFamily="34" charset="0"/>
              <a:cs typeface="Verdana" panose="020B0604030504040204" pitchFamily="34" charset="0"/>
            </a:endParaRPr>
          </a:p>
          <a:p>
            <a:r>
              <a:rPr lang="en-GB" sz="1400" dirty="0">
                <a:latin typeface="Verdana" panose="020B0604030504040204" pitchFamily="34" charset="0"/>
                <a:ea typeface="Verdana" panose="020B0604030504040204" pitchFamily="34" charset="0"/>
                <a:cs typeface="Verdana" panose="020B0604030504040204" pitchFamily="34" charset="0"/>
              </a:rPr>
              <a:t>National Dam safety Organization (NDSA)</a:t>
            </a:r>
          </a:p>
          <a:p>
            <a:endParaRPr lang="en-GB" sz="14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100" dirty="0">
                <a:latin typeface="Verdana" panose="020B0604030504040204" pitchFamily="34" charset="0"/>
                <a:ea typeface="Verdana" panose="020B0604030504040204" pitchFamily="34" charset="0"/>
                <a:cs typeface="Verdana" panose="020B0604030504040204" pitchFamily="34" charset="0"/>
              </a:rPr>
              <a:t>a regulatory body to implement the policy, guidelines and standards for proper surveillance, inspection and maintenance</a:t>
            </a:r>
          </a:p>
          <a:p>
            <a:pPr marL="171450" indent="-171450">
              <a:buFont typeface="Arial" panose="020B0604020202020204" pitchFamily="34" charset="0"/>
              <a:buChar char="•"/>
            </a:pPr>
            <a:endParaRPr lang="en-GB" sz="11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100" dirty="0">
                <a:latin typeface="Verdana" panose="020B0604030504040204" pitchFamily="34" charset="0"/>
                <a:ea typeface="Verdana" panose="020B0604030504040204" pitchFamily="34" charset="0"/>
                <a:cs typeface="Verdana" panose="020B0604030504040204" pitchFamily="34" charset="0"/>
              </a:rPr>
              <a:t>Constituted and notified in the Gazette of India dated 17.2.2022</a:t>
            </a:r>
          </a:p>
          <a:p>
            <a:pPr marL="171450" indent="-171450">
              <a:buFont typeface="Arial" panose="020B0604020202020204" pitchFamily="34" charset="0"/>
              <a:buChar char="•"/>
            </a:pPr>
            <a:endParaRPr lang="en-GB" sz="11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100" dirty="0">
                <a:latin typeface="Verdana" panose="020B0604030504040204" pitchFamily="34" charset="0"/>
                <a:ea typeface="Verdana" panose="020B0604030504040204" pitchFamily="34" charset="0"/>
                <a:cs typeface="Verdana" panose="020B0604030504040204" pitchFamily="34" charset="0"/>
              </a:rPr>
              <a:t>Composition notified vide OM dated 25.04.2022</a:t>
            </a:r>
          </a:p>
          <a:p>
            <a:endParaRPr lang="en-GB" sz="1100" dirty="0">
              <a:latin typeface="Verdana" panose="020B0604030504040204" pitchFamily="34" charset="0"/>
              <a:ea typeface="Verdana" panose="020B0604030504040204" pitchFamily="34" charset="0"/>
              <a:cs typeface="Verdana" panose="020B0604030504040204" pitchFamily="34" charset="0"/>
            </a:endParaRPr>
          </a:p>
          <a:p>
            <a:r>
              <a:rPr lang="en-GB" sz="1400" dirty="0">
                <a:latin typeface="Verdana" panose="020B0604030504040204" pitchFamily="34" charset="0"/>
                <a:ea typeface="Verdana" panose="020B0604030504040204" pitchFamily="34" charset="0"/>
                <a:cs typeface="Verdana" panose="020B0604030504040204" pitchFamily="34" charset="0"/>
              </a:rPr>
              <a:t>State Committee on Dam Safety (SCDS)</a:t>
            </a:r>
          </a:p>
          <a:p>
            <a:endParaRPr lang="en-GB" sz="14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100" dirty="0">
                <a:latin typeface="Verdana" panose="020B0604030504040204" pitchFamily="34" charset="0"/>
                <a:ea typeface="Verdana" panose="020B0604030504040204" pitchFamily="34" charset="0"/>
                <a:cs typeface="Verdana" panose="020B0604030504040204" pitchFamily="34" charset="0"/>
              </a:rPr>
              <a:t>supervise state dam rehabilitation programs, review the work of the SDSO, and review the progress on measures recommended in relation to dam safety</a:t>
            </a:r>
          </a:p>
          <a:p>
            <a:pPr marL="171450" indent="-171450">
              <a:buFont typeface="Arial" panose="020B0604020202020204" pitchFamily="34" charset="0"/>
              <a:buChar char="•"/>
            </a:pPr>
            <a:endParaRPr lang="en-GB" sz="11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100" dirty="0">
                <a:latin typeface="Verdana" panose="020B0604030504040204" pitchFamily="34" charset="0"/>
                <a:ea typeface="Verdana" panose="020B0604030504040204" pitchFamily="34" charset="0"/>
                <a:cs typeface="Verdana" panose="020B0604030504040204" pitchFamily="34" charset="0"/>
              </a:rPr>
              <a:t>Constituted by all States and 3 UTs</a:t>
            </a:r>
          </a:p>
          <a:p>
            <a:endParaRPr lang="en-GB" sz="1100" dirty="0">
              <a:latin typeface="Verdana" panose="020B0604030504040204" pitchFamily="34" charset="0"/>
              <a:ea typeface="Verdana" panose="020B0604030504040204" pitchFamily="34" charset="0"/>
              <a:cs typeface="Verdana" panose="020B0604030504040204" pitchFamily="34" charset="0"/>
            </a:endParaRPr>
          </a:p>
          <a:p>
            <a:r>
              <a:rPr lang="en-GB" sz="1400" dirty="0">
                <a:latin typeface="Verdana" panose="020B0604030504040204" pitchFamily="34" charset="0"/>
                <a:ea typeface="Verdana" panose="020B0604030504040204" pitchFamily="34" charset="0"/>
                <a:cs typeface="Verdana" panose="020B0604030504040204" pitchFamily="34" charset="0"/>
              </a:rPr>
              <a:t>State Dam Safety Organisation (SDSO)</a:t>
            </a:r>
          </a:p>
          <a:p>
            <a:endParaRPr lang="en-GB" sz="14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100" dirty="0">
                <a:latin typeface="Verdana" panose="020B0604030504040204" pitchFamily="34" charset="0"/>
                <a:ea typeface="Verdana" panose="020B0604030504040204" pitchFamily="34" charset="0"/>
                <a:cs typeface="Verdana" panose="020B0604030504040204" pitchFamily="34" charset="0"/>
              </a:rPr>
              <a:t>to keep perpetual surveillance, carry out inspections, monitor the operation and maintenance</a:t>
            </a:r>
          </a:p>
          <a:p>
            <a:pPr marL="171450" indent="-171450">
              <a:buFont typeface="Arial" panose="020B0604020202020204" pitchFamily="34" charset="0"/>
              <a:buChar char="•"/>
            </a:pPr>
            <a:endParaRPr lang="en-GB" sz="11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100" dirty="0">
                <a:latin typeface="Verdana" panose="020B0604030504040204" pitchFamily="34" charset="0"/>
                <a:ea typeface="Verdana" panose="020B0604030504040204" pitchFamily="34" charset="0"/>
                <a:cs typeface="Verdana" panose="020B0604030504040204" pitchFamily="34" charset="0"/>
              </a:rPr>
              <a:t>Established by all States and 3 UTs</a:t>
            </a:r>
          </a:p>
        </p:txBody>
      </p:sp>
    </p:spTree>
    <p:extLst>
      <p:ext uri="{BB962C8B-B14F-4D97-AF65-F5344CB8AC3E}">
        <p14:creationId xmlns:p14="http://schemas.microsoft.com/office/powerpoint/2010/main" val="2531241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6FF4FB-6039-796C-A92B-A03C3DAA3B53}"/>
              </a:ext>
            </a:extLst>
          </p:cNvPr>
          <p:cNvSpPr txBox="1"/>
          <p:nvPr/>
        </p:nvSpPr>
        <p:spPr>
          <a:xfrm>
            <a:off x="695400" y="1052736"/>
            <a:ext cx="10766626" cy="5324535"/>
          </a:xfrm>
          <a:prstGeom prst="rect">
            <a:avLst/>
          </a:prstGeom>
          <a:noFill/>
        </p:spPr>
        <p:txBody>
          <a:bodyPr wrap="square" rtlCol="0">
            <a:spAutoFit/>
          </a:bodyPr>
          <a:lstStyle/>
          <a:p>
            <a:r>
              <a:rPr lang="en-GB" sz="2400" dirty="0">
                <a:latin typeface="Verdana" panose="020B0604030504040204" pitchFamily="34" charset="0"/>
                <a:ea typeface="Verdana" panose="020B0604030504040204" pitchFamily="34" charset="0"/>
                <a:cs typeface="Verdana" panose="020B0604030504040204" pitchFamily="34" charset="0"/>
              </a:rPr>
              <a:t>Guidelines Published</a:t>
            </a:r>
          </a:p>
          <a:p>
            <a:endParaRPr lang="en-GB" sz="16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Guidelines for Developing Emergency Action Plans for Dams (February 2016)</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Manual for Rehabilitation of Large Dams (January 2018)</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Guidelines for Instrumentation of Large Dams (January 2018)</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Guidelines for Preparing Operations and Maintenance Manuals for Dams (January 2018)</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Guidelines for Mapping Flood Risks Associated with Dams (January 2018)</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Guidelines for Safety Inspections of Dams (January 2018)</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Guidelines for Assessing and Managing Reservoir Sedimentation (February 2019)</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Guidelines for Assessing and Managing Risks Associated with Dams (February 2019)</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Guidelines for Operation Procedures for Assessing and Managing Environmental Impacts in Existing Dam Projects (November 2020)</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Guidelines for Classifying the Hazard Potential of Dams (November 2020)</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Manual for Assessing Structural Safety of Existing Dams (November 2020)</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Manual for Assessing the Hydraulic Safety of Dams (June 2021)</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Guidelines for Selecting and Accommodating Inflow Design Floods for Dams (June 2021)</a:t>
            </a:r>
          </a:p>
        </p:txBody>
      </p:sp>
    </p:spTree>
    <p:extLst>
      <p:ext uri="{BB962C8B-B14F-4D97-AF65-F5344CB8AC3E}">
        <p14:creationId xmlns:p14="http://schemas.microsoft.com/office/powerpoint/2010/main" val="450656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98B3A7-A2E6-5CD9-A875-9F3883E8BACA}"/>
              </a:ext>
            </a:extLst>
          </p:cNvPr>
          <p:cNvSpPr txBox="1"/>
          <p:nvPr/>
        </p:nvSpPr>
        <p:spPr>
          <a:xfrm>
            <a:off x="407368" y="1052736"/>
            <a:ext cx="10604056" cy="5109091"/>
          </a:xfrm>
          <a:prstGeom prst="rect">
            <a:avLst/>
          </a:prstGeom>
          <a:noFill/>
        </p:spPr>
        <p:txBody>
          <a:bodyPr wrap="square" rtlCol="0">
            <a:spAutoFit/>
          </a:bodyPr>
          <a:lstStyle/>
          <a:p>
            <a:endParaRPr lang="en-GB" sz="1600" dirty="0">
              <a:latin typeface="Verdana" panose="020B0604030504040204" pitchFamily="34" charset="0"/>
              <a:ea typeface="Verdana" panose="020B0604030504040204" pitchFamily="34" charset="0"/>
              <a:cs typeface="Verdana" panose="020B0604030504040204" pitchFamily="34" charset="0"/>
            </a:endParaRPr>
          </a:p>
          <a:p>
            <a:endParaRPr lang="en-GB" sz="16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Inspections, Maintenance, Repair &amp; Retrofitting works to improve the safety performance of dams</a:t>
            </a:r>
          </a:p>
          <a:p>
            <a:pPr marL="285750" indent="-2857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Hydrological Safety particularly in the context of climate change</a:t>
            </a:r>
          </a:p>
          <a:p>
            <a:pPr marL="285750" indent="-2857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Managing Sedimentation of reservoirs</a:t>
            </a:r>
          </a:p>
          <a:p>
            <a:pPr marL="285750" indent="-2857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Instrumentation in existing dams</a:t>
            </a:r>
          </a:p>
          <a:p>
            <a:pPr marL="285750" indent="-2857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Glacial Lake Outburst Flood (GLOF)</a:t>
            </a:r>
          </a:p>
          <a:p>
            <a:pPr marL="285750" indent="-2857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Seismic Safety</a:t>
            </a:r>
          </a:p>
          <a:p>
            <a:pPr marL="285750" indent="-2857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Uniform protocols and documentation:</a:t>
            </a:r>
          </a:p>
          <a:p>
            <a:pPr marL="285750" indent="-2857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Rapid Risk Assessment</a:t>
            </a:r>
          </a:p>
          <a:p>
            <a:pPr marL="285750" indent="-2857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Comprehensive Dam Safety Evaluation,</a:t>
            </a:r>
          </a:p>
          <a:p>
            <a:pPr marL="285750" indent="-2857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Preparation of Rule Curves, Operation and Maintenance (O&amp;M) Manuals</a:t>
            </a:r>
          </a:p>
          <a:p>
            <a:pPr marL="285750" indent="-2857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Dam Break Analysis, Emergency Action Plan (EAP)</a:t>
            </a:r>
          </a:p>
        </p:txBody>
      </p:sp>
      <p:sp>
        <p:nvSpPr>
          <p:cNvPr id="3" name="Rectangle 2"/>
          <p:cNvSpPr/>
          <p:nvPr/>
        </p:nvSpPr>
        <p:spPr>
          <a:xfrm>
            <a:off x="4727848" y="260648"/>
            <a:ext cx="7356501" cy="400110"/>
          </a:xfrm>
          <a:prstGeom prst="rect">
            <a:avLst/>
          </a:prstGeom>
        </p:spPr>
        <p:txBody>
          <a:bodyPr wrap="none">
            <a:spAutoFit/>
          </a:bodyPr>
          <a:lstStyle/>
          <a:p>
            <a:r>
              <a:rPr lang="en-GB" sz="2000" b="1" dirty="0">
                <a:latin typeface="Verdana" panose="020B0604030504040204" pitchFamily="34" charset="0"/>
                <a:ea typeface="Verdana" panose="020B0604030504040204" pitchFamily="34" charset="0"/>
                <a:cs typeface="Verdana" panose="020B0604030504040204" pitchFamily="34" charset="0"/>
              </a:rPr>
              <a:t>Dam Safety issues being addressed through DRIP</a:t>
            </a:r>
          </a:p>
        </p:txBody>
      </p:sp>
    </p:spTree>
    <p:extLst>
      <p:ext uri="{BB962C8B-B14F-4D97-AF65-F5344CB8AC3E}">
        <p14:creationId xmlns:p14="http://schemas.microsoft.com/office/powerpoint/2010/main" val="4153655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1CDFF7-D067-C2A2-C0B2-8B24870A6F4D}"/>
              </a:ext>
            </a:extLst>
          </p:cNvPr>
          <p:cNvSpPr txBox="1"/>
          <p:nvPr/>
        </p:nvSpPr>
        <p:spPr>
          <a:xfrm>
            <a:off x="1127448" y="1484784"/>
            <a:ext cx="8222608" cy="3970318"/>
          </a:xfrm>
          <a:prstGeom prst="rect">
            <a:avLst/>
          </a:prstGeom>
          <a:noFill/>
        </p:spPr>
        <p:txBody>
          <a:bodyPr wrap="square" rtlCol="0">
            <a:spAutoFit/>
          </a:bodyPr>
          <a:lstStyle/>
          <a:p>
            <a:endParaRPr lang="en-GB" dirty="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anose="05000000000000000000" pitchFamily="2" charset="2"/>
              <a:buChar char="v"/>
            </a:pPr>
            <a:r>
              <a:rPr lang="en-GB" dirty="0">
                <a:latin typeface="Verdana" panose="020B0604030504040204" pitchFamily="34" charset="0"/>
                <a:ea typeface="Verdana" panose="020B0604030504040204" pitchFamily="34" charset="0"/>
                <a:cs typeface="Verdana" panose="020B0604030504040204" pitchFamily="34" charset="0"/>
              </a:rPr>
              <a:t>Rehabilitation of a dam is the act of restoring the distressed dam not only to its original state but improvement to meet added requirements caused by changes in the safety criteria from time to time.</a:t>
            </a:r>
          </a:p>
          <a:p>
            <a:endParaRPr lang="en-GB" dirty="0" smtClean="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anose="05000000000000000000" pitchFamily="2" charset="2"/>
              <a:buChar char="v"/>
            </a:pPr>
            <a:r>
              <a:rPr lang="en-GB" dirty="0">
                <a:latin typeface="Verdana" panose="020B0604030504040204" pitchFamily="34" charset="0"/>
                <a:ea typeface="Verdana" panose="020B0604030504040204" pitchFamily="34" charset="0"/>
                <a:cs typeface="Verdana" panose="020B0604030504040204" pitchFamily="34" charset="0"/>
              </a:rPr>
              <a:t>Rehabilitation needs vary for each dam and the approach is different for diverse types of  dams. Field investigations, engineering analysis and material selection are vital for planning and finalizing rehabilitation and improvement programme.</a:t>
            </a:r>
          </a:p>
          <a:p>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p:cNvSpPr/>
          <p:nvPr/>
        </p:nvSpPr>
        <p:spPr>
          <a:xfrm>
            <a:off x="5447928" y="30056"/>
            <a:ext cx="2608406" cy="461665"/>
          </a:xfrm>
          <a:prstGeom prst="rect">
            <a:avLst/>
          </a:prstGeom>
        </p:spPr>
        <p:txBody>
          <a:bodyPr wrap="none">
            <a:spAutoFit/>
          </a:bodyPr>
          <a:lstStyle/>
          <a:p>
            <a:r>
              <a:rPr lang="en-GB" sz="2400" b="1" dirty="0">
                <a:latin typeface="Verdana" panose="020B0604030504040204" pitchFamily="34" charset="0"/>
                <a:ea typeface="Verdana" panose="020B0604030504040204" pitchFamily="34" charset="0"/>
                <a:cs typeface="Verdana" panose="020B0604030504040204" pitchFamily="34" charset="0"/>
              </a:rPr>
              <a:t>Rehabilitation</a:t>
            </a:r>
          </a:p>
        </p:txBody>
      </p:sp>
    </p:spTree>
    <p:extLst>
      <p:ext uri="{BB962C8B-B14F-4D97-AF65-F5344CB8AC3E}">
        <p14:creationId xmlns:p14="http://schemas.microsoft.com/office/powerpoint/2010/main" val="1768750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951AA9-8841-126C-FEC6-98FC4FE9D509}"/>
              </a:ext>
            </a:extLst>
          </p:cNvPr>
          <p:cNvSpPr txBox="1"/>
          <p:nvPr/>
        </p:nvSpPr>
        <p:spPr>
          <a:xfrm>
            <a:off x="479376" y="1340768"/>
            <a:ext cx="11001916" cy="5109091"/>
          </a:xfrm>
          <a:prstGeom prst="rect">
            <a:avLst/>
          </a:prstGeom>
          <a:noFill/>
        </p:spPr>
        <p:txBody>
          <a:bodyPr wrap="square" rtlCol="0">
            <a:spAutoFit/>
          </a:bodyPr>
          <a:lstStyle/>
          <a:p>
            <a:endParaRPr lang="en-GB" sz="1400" b="1" dirty="0">
              <a:latin typeface="Verdana" panose="020B0604030504040204" pitchFamily="34" charset="0"/>
              <a:ea typeface="Verdana" panose="020B0604030504040204" pitchFamily="34" charset="0"/>
              <a:cs typeface="Verdana" panose="020B0604030504040204" pitchFamily="34" charset="0"/>
            </a:endParaRPr>
          </a:p>
          <a:p>
            <a:r>
              <a:rPr lang="en-GB" sz="1600" b="1" dirty="0">
                <a:latin typeface="Verdana" panose="020B0604030504040204" pitchFamily="34" charset="0"/>
                <a:ea typeface="Verdana" panose="020B0604030504040204" pitchFamily="34" charset="0"/>
                <a:cs typeface="Verdana" panose="020B0604030504040204" pitchFamily="34" charset="0"/>
              </a:rPr>
              <a:t>REHABILITATION OF THE FOUNDATION</a:t>
            </a:r>
          </a:p>
          <a:p>
            <a:endParaRPr lang="en-GB"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Loss of strength under permanent or repeated actions</a:t>
            </a:r>
          </a:p>
          <a:p>
            <a:pPr marL="285750" indent="-2857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Erosion</a:t>
            </a:r>
          </a:p>
          <a:p>
            <a:pPr marL="285750" indent="-2857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Grout curtains and foundation drains</a:t>
            </a:r>
          </a:p>
          <a:p>
            <a:endParaRPr lang="en-GB" sz="1400" dirty="0">
              <a:latin typeface="Verdana" panose="020B0604030504040204" pitchFamily="34" charset="0"/>
              <a:ea typeface="Verdana" panose="020B0604030504040204" pitchFamily="34" charset="0"/>
              <a:cs typeface="Verdana" panose="020B0604030504040204" pitchFamily="34" charset="0"/>
            </a:endParaRPr>
          </a:p>
          <a:p>
            <a:endParaRPr lang="en-GB" sz="1400" b="1" dirty="0">
              <a:latin typeface="Verdana" panose="020B0604030504040204" pitchFamily="34" charset="0"/>
              <a:ea typeface="Verdana" panose="020B0604030504040204" pitchFamily="34" charset="0"/>
              <a:cs typeface="Verdana" panose="020B0604030504040204" pitchFamily="34" charset="0"/>
            </a:endParaRPr>
          </a:p>
          <a:p>
            <a:r>
              <a:rPr lang="en-GB" sz="1600" b="1" dirty="0">
                <a:latin typeface="Verdana" panose="020B0604030504040204" pitchFamily="34" charset="0"/>
                <a:ea typeface="Verdana" panose="020B0604030504040204" pitchFamily="34" charset="0"/>
                <a:cs typeface="Verdana" panose="020B0604030504040204" pitchFamily="34" charset="0"/>
              </a:rPr>
              <a:t>REHABILITATION OF THE DAM BODY</a:t>
            </a:r>
          </a:p>
          <a:p>
            <a:endParaRPr lang="en-GB"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Chemical reactions resulting in swelling</a:t>
            </a:r>
          </a:p>
          <a:p>
            <a:pPr marL="285750" indent="-2857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Deficiencies on account of increased seepage</a:t>
            </a:r>
          </a:p>
          <a:p>
            <a:pPr marL="285750" indent="-2857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Shrinkage and Creep leading to contraction</a:t>
            </a:r>
          </a:p>
          <a:p>
            <a:pPr marL="285750" indent="-2857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Degradation at dam faces</a:t>
            </a:r>
          </a:p>
          <a:p>
            <a:pPr marL="285750" indent="-2857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Loss of strength due to repeated actions</a:t>
            </a:r>
          </a:p>
          <a:p>
            <a:pPr marL="285750" indent="-2857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Structural joints</a:t>
            </a:r>
          </a:p>
        </p:txBody>
      </p:sp>
      <p:sp>
        <p:nvSpPr>
          <p:cNvPr id="2" name="Rectangle 1"/>
          <p:cNvSpPr/>
          <p:nvPr/>
        </p:nvSpPr>
        <p:spPr>
          <a:xfrm>
            <a:off x="5447928" y="0"/>
            <a:ext cx="6552728" cy="646331"/>
          </a:xfrm>
          <a:prstGeom prst="rect">
            <a:avLst/>
          </a:prstGeom>
        </p:spPr>
        <p:txBody>
          <a:bodyPr wrap="square">
            <a:spAutoFit/>
          </a:bodyPr>
          <a:lstStyle/>
          <a:p>
            <a:r>
              <a:rPr lang="en-GB" b="1" dirty="0">
                <a:latin typeface="Verdana" panose="020B0604030504040204" pitchFamily="34" charset="0"/>
                <a:ea typeface="Verdana" panose="020B0604030504040204" pitchFamily="34" charset="0"/>
                <a:cs typeface="Verdana" panose="020B0604030504040204" pitchFamily="34" charset="0"/>
              </a:rPr>
              <a:t>REHABILITATION OF CONCRETE AND MASONRY DAMS</a:t>
            </a:r>
          </a:p>
        </p:txBody>
      </p:sp>
    </p:spTree>
    <p:extLst>
      <p:ext uri="{BB962C8B-B14F-4D97-AF65-F5344CB8AC3E}">
        <p14:creationId xmlns:p14="http://schemas.microsoft.com/office/powerpoint/2010/main" val="535067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04D5D2-55F6-9D3A-1E58-E5CC14D52E99}"/>
              </a:ext>
            </a:extLst>
          </p:cNvPr>
          <p:cNvSpPr txBox="1"/>
          <p:nvPr/>
        </p:nvSpPr>
        <p:spPr>
          <a:xfrm>
            <a:off x="311229" y="1268760"/>
            <a:ext cx="9265285" cy="5478423"/>
          </a:xfrm>
          <a:prstGeom prst="rect">
            <a:avLst/>
          </a:prstGeom>
          <a:noFill/>
        </p:spPr>
        <p:txBody>
          <a:bodyPr wrap="square" rtlCol="0">
            <a:spAutoFit/>
          </a:bodyPr>
          <a:lstStyle/>
          <a:p>
            <a:endParaRPr lang="en-GB" sz="14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Deformation</a:t>
            </a:r>
          </a:p>
          <a:p>
            <a:pPr marL="171450" indent="-1714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Seepage Flows</a:t>
            </a:r>
          </a:p>
          <a:p>
            <a:pPr marL="171450" indent="-1714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Internal Erosion</a:t>
            </a:r>
          </a:p>
          <a:p>
            <a:pPr marL="628650" lvl="1" indent="-1714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Filters And Drains</a:t>
            </a:r>
          </a:p>
          <a:p>
            <a:pPr marL="628650" lvl="1" indent="-1714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Grouting</a:t>
            </a:r>
          </a:p>
          <a:p>
            <a:pPr marL="628650" lvl="1" indent="-1714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Diaphragm Walls And Cutoffs</a:t>
            </a:r>
          </a:p>
          <a:p>
            <a:pPr marL="628650" lvl="1" indent="-1714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Sheet Piling</a:t>
            </a:r>
          </a:p>
          <a:p>
            <a:pPr marL="628650" lvl="1" indent="-1714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Clay Blanket</a:t>
            </a:r>
          </a:p>
          <a:p>
            <a:pPr marL="628650" lvl="1" indent="-1714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Reconstruction And Replacement Of The Core Section</a:t>
            </a:r>
          </a:p>
          <a:p>
            <a:pPr marL="171450" indent="-1714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External Erosion</a:t>
            </a:r>
          </a:p>
          <a:p>
            <a:pPr marL="628650" lvl="1" indent="-1714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Upstream Protection</a:t>
            </a:r>
          </a:p>
          <a:p>
            <a:pPr marL="628650" lvl="1" indent="-1714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Crest, Parapet Walls &amp; Downstream Slope</a:t>
            </a:r>
          </a:p>
          <a:p>
            <a:pPr marL="171450" indent="-1714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Loss Of Bond Between Concrete Structure And Embankment</a:t>
            </a:r>
          </a:p>
          <a:p>
            <a:pPr marL="171450" indent="-1714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Slope Stability Improvement</a:t>
            </a:r>
          </a:p>
          <a:p>
            <a:pPr marL="171450" indent="-1714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Enhance Resistance To Seismic Effects</a:t>
            </a:r>
          </a:p>
          <a:p>
            <a:pPr marL="171450" indent="-1714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sz="1400" dirty="0">
                <a:latin typeface="Verdana" panose="020B0604030504040204" pitchFamily="34" charset="0"/>
                <a:ea typeface="Verdana" panose="020B0604030504040204" pitchFamily="34" charset="0"/>
                <a:cs typeface="Verdana" panose="020B0604030504040204" pitchFamily="34" charset="0"/>
              </a:rPr>
              <a:t>Rehabilitation Of Upstream Face</a:t>
            </a:r>
          </a:p>
          <a:p>
            <a:endParaRPr lang="en-GB" sz="1400" dirty="0">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p:cNvSpPr/>
          <p:nvPr/>
        </p:nvSpPr>
        <p:spPr>
          <a:xfrm>
            <a:off x="4943872" y="188640"/>
            <a:ext cx="7476727" cy="461665"/>
          </a:xfrm>
          <a:prstGeom prst="rect">
            <a:avLst/>
          </a:prstGeom>
        </p:spPr>
        <p:txBody>
          <a:bodyPr wrap="none">
            <a:spAutoFit/>
          </a:bodyPr>
          <a:lstStyle/>
          <a:p>
            <a:r>
              <a:rPr lang="en-GB" sz="2400" b="1" dirty="0">
                <a:latin typeface="Verdana" panose="020B0604030504040204" pitchFamily="34" charset="0"/>
                <a:ea typeface="Verdana" panose="020B0604030504040204" pitchFamily="34" charset="0"/>
                <a:cs typeface="Verdana" panose="020B0604030504040204" pitchFamily="34" charset="0"/>
              </a:rPr>
              <a:t>REHABILITATION OF EMBANKMENT DAMS</a:t>
            </a:r>
          </a:p>
        </p:txBody>
      </p:sp>
    </p:spTree>
    <p:extLst>
      <p:ext uri="{BB962C8B-B14F-4D97-AF65-F5344CB8AC3E}">
        <p14:creationId xmlns:p14="http://schemas.microsoft.com/office/powerpoint/2010/main" val="1265068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4A00A3-E5FC-BE35-DE82-FFC8DF34304D}"/>
              </a:ext>
            </a:extLst>
          </p:cNvPr>
          <p:cNvSpPr txBox="1"/>
          <p:nvPr/>
        </p:nvSpPr>
        <p:spPr>
          <a:xfrm>
            <a:off x="119336" y="1301341"/>
            <a:ext cx="4998484" cy="4955203"/>
          </a:xfrm>
          <a:prstGeom prst="rect">
            <a:avLst/>
          </a:prstGeom>
          <a:noFill/>
        </p:spPr>
        <p:txBody>
          <a:bodyPr wrap="none" rtlCol="0">
            <a:spAutoFit/>
          </a:bodyPr>
          <a:lstStyle/>
          <a:p>
            <a:endParaRPr lang="en-GB" sz="1200" dirty="0">
              <a:latin typeface="Verdana" panose="020B0604030504040204" pitchFamily="34" charset="0"/>
              <a:ea typeface="Verdana" panose="020B0604030504040204" pitchFamily="34" charset="0"/>
              <a:cs typeface="Verdana" panose="020B0604030504040204" pitchFamily="34" charset="0"/>
            </a:endParaRPr>
          </a:p>
          <a:p>
            <a:r>
              <a:rPr lang="en-GB" sz="1600" dirty="0">
                <a:latin typeface="Verdana" panose="020B0604030504040204" pitchFamily="34" charset="0"/>
                <a:ea typeface="Verdana" panose="020B0604030504040204" pitchFamily="34" charset="0"/>
                <a:cs typeface="Verdana" panose="020B0604030504040204" pitchFamily="34" charset="0"/>
              </a:rPr>
              <a:t>Hydraulic:</a:t>
            </a:r>
          </a:p>
          <a:p>
            <a:endParaRPr lang="en-GB" sz="16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spillways</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crest height increase</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parapet walls</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gates and hoists</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reservoir de-silting</a:t>
            </a:r>
          </a:p>
          <a:p>
            <a:endParaRPr lang="en-GB" sz="1200" dirty="0">
              <a:latin typeface="Verdana" panose="020B0604030504040204" pitchFamily="34" charset="0"/>
              <a:ea typeface="Verdana" panose="020B0604030504040204" pitchFamily="34" charset="0"/>
              <a:cs typeface="Verdana" panose="020B0604030504040204" pitchFamily="34" charset="0"/>
            </a:endParaRPr>
          </a:p>
          <a:p>
            <a:endParaRPr lang="en-GB" sz="1200" dirty="0">
              <a:latin typeface="Verdana" panose="020B0604030504040204" pitchFamily="34" charset="0"/>
              <a:ea typeface="Verdana" panose="020B0604030504040204" pitchFamily="34" charset="0"/>
              <a:cs typeface="Verdana" panose="020B0604030504040204" pitchFamily="34" charset="0"/>
            </a:endParaRPr>
          </a:p>
          <a:p>
            <a:r>
              <a:rPr lang="en-GB" sz="1600" dirty="0">
                <a:latin typeface="Verdana" panose="020B0604030504040204" pitchFamily="34" charset="0"/>
                <a:ea typeface="Verdana" panose="020B0604030504040204" pitchFamily="34" charset="0"/>
                <a:cs typeface="Verdana" panose="020B0604030504040204" pitchFamily="34" charset="0"/>
              </a:rPr>
              <a:t>Stability:</a:t>
            </a:r>
          </a:p>
          <a:p>
            <a:endParaRPr lang="en-GB" sz="16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embankment dam re-sectioning</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upstream and downstream slope protection</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porous and foundation drain reaming</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masonry/concrete dam backing concrete, abutment repair</a:t>
            </a:r>
          </a:p>
          <a:p>
            <a:endParaRPr lang="en-GB" sz="1200" dirty="0">
              <a:latin typeface="Verdana" panose="020B0604030504040204" pitchFamily="34" charset="0"/>
              <a:ea typeface="Verdana" panose="020B0604030504040204" pitchFamily="34" charset="0"/>
              <a:cs typeface="Verdana" panose="020B0604030504040204" pitchFamily="34" charset="0"/>
            </a:endParaRPr>
          </a:p>
          <a:p>
            <a:endParaRPr lang="en-GB" sz="12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89B5A836-9042-EF5C-00EA-03DBA57A4323}"/>
              </a:ext>
            </a:extLst>
          </p:cNvPr>
          <p:cNvSpPr txBox="1"/>
          <p:nvPr/>
        </p:nvSpPr>
        <p:spPr>
          <a:xfrm>
            <a:off x="6405047" y="1362897"/>
            <a:ext cx="5611091" cy="4893647"/>
          </a:xfrm>
          <a:prstGeom prst="rect">
            <a:avLst/>
          </a:prstGeom>
          <a:noFill/>
        </p:spPr>
        <p:txBody>
          <a:bodyPr wrap="square" rtlCol="0">
            <a:spAutoFit/>
          </a:bodyPr>
          <a:lstStyle/>
          <a:p>
            <a:r>
              <a:rPr lang="en-GB" sz="1600" dirty="0">
                <a:latin typeface="Verdana" panose="020B0604030504040204" pitchFamily="34" charset="0"/>
                <a:ea typeface="Verdana" panose="020B0604030504040204" pitchFamily="34" charset="0"/>
                <a:cs typeface="Verdana" panose="020B0604030504040204" pitchFamily="34" charset="0"/>
              </a:rPr>
              <a:t>Seepage:</a:t>
            </a:r>
          </a:p>
          <a:p>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Raking and pointing with UV-resistant high-strength mortar</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dam body and foundation grouting</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geomembranes on upstream faces</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cutoff walls</a:t>
            </a:r>
          </a:p>
          <a:p>
            <a:endParaRPr lang="en-GB" sz="1200" dirty="0">
              <a:latin typeface="Verdana" panose="020B0604030504040204" pitchFamily="34" charset="0"/>
              <a:ea typeface="Verdana" panose="020B0604030504040204" pitchFamily="34" charset="0"/>
              <a:cs typeface="Verdana" panose="020B0604030504040204" pitchFamily="34" charset="0"/>
            </a:endParaRPr>
          </a:p>
          <a:p>
            <a:endParaRPr lang="en-GB" sz="1200" dirty="0">
              <a:latin typeface="Verdana" panose="020B0604030504040204" pitchFamily="34" charset="0"/>
              <a:ea typeface="Verdana" panose="020B0604030504040204" pitchFamily="34" charset="0"/>
              <a:cs typeface="Verdana" panose="020B0604030504040204" pitchFamily="34" charset="0"/>
            </a:endParaRPr>
          </a:p>
          <a:p>
            <a:r>
              <a:rPr lang="en-GB" sz="1600" dirty="0">
                <a:latin typeface="Verdana" panose="020B0604030504040204" pitchFamily="34" charset="0"/>
                <a:ea typeface="Verdana" panose="020B0604030504040204" pitchFamily="34" charset="0"/>
                <a:cs typeface="Verdana" panose="020B0604030504040204" pitchFamily="34" charset="0"/>
              </a:rPr>
              <a:t>Basic Facilities:</a:t>
            </a:r>
          </a:p>
          <a:p>
            <a:endParaRPr lang="en-GB" sz="16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access roads</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O&amp;M equipment</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low-voltage electrical supplies in inspection and drainage galleries</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security lighting</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emergency generators</a:t>
            </a: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a:latin typeface="Verdana" panose="020B0604030504040204" pitchFamily="34" charset="0"/>
                <a:ea typeface="Verdana" panose="020B0604030504040204" pitchFamily="34" charset="0"/>
                <a:cs typeface="Verdana" panose="020B0604030504040204" pitchFamily="34" charset="0"/>
              </a:rPr>
              <a:t>inspection launches and monitoring instrumentation</a:t>
            </a:r>
          </a:p>
          <a:p>
            <a:endParaRPr lang="en-GB" sz="1200" dirty="0">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nvSpPr>
        <p:spPr>
          <a:xfrm>
            <a:off x="5588169" y="0"/>
            <a:ext cx="4581703" cy="523220"/>
          </a:xfrm>
          <a:prstGeom prst="rect">
            <a:avLst/>
          </a:prstGeom>
        </p:spPr>
        <p:txBody>
          <a:bodyPr wrap="none">
            <a:spAutoFit/>
          </a:bodyPr>
          <a:lstStyle/>
          <a:p>
            <a:r>
              <a:rPr lang="en-GB" sz="2800" b="1" dirty="0">
                <a:latin typeface="Verdana" panose="020B0604030504040204" pitchFamily="34" charset="0"/>
                <a:ea typeface="Verdana" panose="020B0604030504040204" pitchFamily="34" charset="0"/>
                <a:cs typeface="Verdana" panose="020B0604030504040204" pitchFamily="34" charset="0"/>
              </a:rPr>
              <a:t>Dam Repair Measures</a:t>
            </a:r>
          </a:p>
        </p:txBody>
      </p:sp>
    </p:spTree>
    <p:extLst>
      <p:ext uri="{BB962C8B-B14F-4D97-AF65-F5344CB8AC3E}">
        <p14:creationId xmlns:p14="http://schemas.microsoft.com/office/powerpoint/2010/main" val="2599794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300062" y="298958"/>
            <a:ext cx="3029585" cy="3100070"/>
            <a:chOff x="300062" y="298958"/>
            <a:chExt cx="3029585" cy="3100070"/>
          </a:xfrm>
        </p:grpSpPr>
        <p:pic>
          <p:nvPicPr>
            <p:cNvPr id="5" name="object 5"/>
            <p:cNvPicPr/>
            <p:nvPr/>
          </p:nvPicPr>
          <p:blipFill>
            <a:blip r:embed="rId2" cstate="print"/>
            <a:stretch>
              <a:fillRect/>
            </a:stretch>
          </p:blipFill>
          <p:spPr>
            <a:xfrm>
              <a:off x="300062" y="298958"/>
              <a:ext cx="3029585" cy="3099943"/>
            </a:xfrm>
            <a:prstGeom prst="rect">
              <a:avLst/>
            </a:prstGeom>
          </p:spPr>
        </p:pic>
        <p:pic>
          <p:nvPicPr>
            <p:cNvPr id="6" name="object 6"/>
            <p:cNvPicPr/>
            <p:nvPr/>
          </p:nvPicPr>
          <p:blipFill>
            <a:blip r:embed="rId3" cstate="print"/>
            <a:stretch>
              <a:fillRect/>
            </a:stretch>
          </p:blipFill>
          <p:spPr>
            <a:xfrm>
              <a:off x="813815" y="1586483"/>
              <a:ext cx="729996" cy="284988"/>
            </a:xfrm>
            <a:prstGeom prst="rect">
              <a:avLst/>
            </a:prstGeom>
          </p:spPr>
        </p:pic>
        <p:pic>
          <p:nvPicPr>
            <p:cNvPr id="7" name="object 7"/>
            <p:cNvPicPr/>
            <p:nvPr/>
          </p:nvPicPr>
          <p:blipFill>
            <a:blip r:embed="rId4" cstate="print"/>
            <a:stretch>
              <a:fillRect/>
            </a:stretch>
          </p:blipFill>
          <p:spPr>
            <a:xfrm>
              <a:off x="1190244" y="1748027"/>
              <a:ext cx="495300" cy="123444"/>
            </a:xfrm>
            <a:prstGeom prst="rect">
              <a:avLst/>
            </a:prstGeom>
          </p:spPr>
        </p:pic>
        <p:pic>
          <p:nvPicPr>
            <p:cNvPr id="8" name="object 8"/>
            <p:cNvPicPr/>
            <p:nvPr/>
          </p:nvPicPr>
          <p:blipFill>
            <a:blip r:embed="rId5" cstate="print"/>
            <a:stretch>
              <a:fillRect/>
            </a:stretch>
          </p:blipFill>
          <p:spPr>
            <a:xfrm>
              <a:off x="1586484" y="1758696"/>
              <a:ext cx="478535" cy="112775"/>
            </a:xfrm>
            <a:prstGeom prst="rect">
              <a:avLst/>
            </a:prstGeom>
          </p:spPr>
        </p:pic>
        <p:pic>
          <p:nvPicPr>
            <p:cNvPr id="9" name="object 9"/>
            <p:cNvPicPr/>
            <p:nvPr/>
          </p:nvPicPr>
          <p:blipFill>
            <a:blip r:embed="rId6" cstate="print"/>
            <a:stretch>
              <a:fillRect/>
            </a:stretch>
          </p:blipFill>
          <p:spPr>
            <a:xfrm>
              <a:off x="1982723" y="1769363"/>
              <a:ext cx="461772" cy="102108"/>
            </a:xfrm>
            <a:prstGeom prst="rect">
              <a:avLst/>
            </a:prstGeom>
          </p:spPr>
        </p:pic>
        <p:pic>
          <p:nvPicPr>
            <p:cNvPr id="10" name="object 10"/>
            <p:cNvPicPr/>
            <p:nvPr/>
          </p:nvPicPr>
          <p:blipFill>
            <a:blip r:embed="rId7" cstate="print"/>
            <a:stretch>
              <a:fillRect/>
            </a:stretch>
          </p:blipFill>
          <p:spPr>
            <a:xfrm>
              <a:off x="2377439" y="1565147"/>
              <a:ext cx="783336" cy="306324"/>
            </a:xfrm>
            <a:prstGeom prst="rect">
              <a:avLst/>
            </a:prstGeom>
          </p:spPr>
        </p:pic>
        <p:pic>
          <p:nvPicPr>
            <p:cNvPr id="11" name="object 11"/>
            <p:cNvPicPr/>
            <p:nvPr/>
          </p:nvPicPr>
          <p:blipFill>
            <a:blip r:embed="rId8" cstate="print"/>
            <a:stretch>
              <a:fillRect/>
            </a:stretch>
          </p:blipFill>
          <p:spPr>
            <a:xfrm>
              <a:off x="2773679" y="1769363"/>
              <a:ext cx="425195" cy="102108"/>
            </a:xfrm>
            <a:prstGeom prst="rect">
              <a:avLst/>
            </a:prstGeom>
          </p:spPr>
        </p:pic>
        <p:pic>
          <p:nvPicPr>
            <p:cNvPr id="12" name="object 12"/>
            <p:cNvPicPr/>
            <p:nvPr/>
          </p:nvPicPr>
          <p:blipFill>
            <a:blip r:embed="rId9" cstate="print"/>
            <a:stretch>
              <a:fillRect/>
            </a:stretch>
          </p:blipFill>
          <p:spPr>
            <a:xfrm>
              <a:off x="872375" y="1001953"/>
              <a:ext cx="280746" cy="860628"/>
            </a:xfrm>
            <a:prstGeom prst="rect">
              <a:avLst/>
            </a:prstGeom>
          </p:spPr>
        </p:pic>
        <p:pic>
          <p:nvPicPr>
            <p:cNvPr id="13" name="object 13"/>
            <p:cNvPicPr/>
            <p:nvPr/>
          </p:nvPicPr>
          <p:blipFill>
            <a:blip r:embed="rId10" cstate="print"/>
            <a:stretch>
              <a:fillRect/>
            </a:stretch>
          </p:blipFill>
          <p:spPr>
            <a:xfrm>
              <a:off x="1268234" y="1699755"/>
              <a:ext cx="280746" cy="162826"/>
            </a:xfrm>
            <a:prstGeom prst="rect">
              <a:avLst/>
            </a:prstGeom>
          </p:spPr>
        </p:pic>
        <p:pic>
          <p:nvPicPr>
            <p:cNvPr id="14" name="object 14"/>
            <p:cNvPicPr/>
            <p:nvPr/>
          </p:nvPicPr>
          <p:blipFill>
            <a:blip r:embed="rId11" cstate="print"/>
            <a:stretch>
              <a:fillRect/>
            </a:stretch>
          </p:blipFill>
          <p:spPr>
            <a:xfrm>
              <a:off x="1664081" y="1746280"/>
              <a:ext cx="280746" cy="116301"/>
            </a:xfrm>
            <a:prstGeom prst="rect">
              <a:avLst/>
            </a:prstGeom>
          </p:spPr>
        </p:pic>
        <p:pic>
          <p:nvPicPr>
            <p:cNvPr id="15" name="object 15"/>
            <p:cNvPicPr/>
            <p:nvPr/>
          </p:nvPicPr>
          <p:blipFill>
            <a:blip r:embed="rId12" cstate="print"/>
            <a:stretch>
              <a:fillRect/>
            </a:stretch>
          </p:blipFill>
          <p:spPr>
            <a:xfrm>
              <a:off x="2059939" y="1792801"/>
              <a:ext cx="280746" cy="69780"/>
            </a:xfrm>
            <a:prstGeom prst="rect">
              <a:avLst/>
            </a:prstGeom>
          </p:spPr>
        </p:pic>
        <p:pic>
          <p:nvPicPr>
            <p:cNvPr id="16" name="object 16"/>
            <p:cNvPicPr/>
            <p:nvPr/>
          </p:nvPicPr>
          <p:blipFill>
            <a:blip r:embed="rId13" cstate="print"/>
            <a:stretch>
              <a:fillRect/>
            </a:stretch>
          </p:blipFill>
          <p:spPr>
            <a:xfrm>
              <a:off x="2851657" y="1792801"/>
              <a:ext cx="280746" cy="69780"/>
            </a:xfrm>
            <a:prstGeom prst="rect">
              <a:avLst/>
            </a:prstGeom>
          </p:spPr>
        </p:pic>
        <p:pic>
          <p:nvPicPr>
            <p:cNvPr id="17" name="object 17"/>
            <p:cNvPicPr/>
            <p:nvPr/>
          </p:nvPicPr>
          <p:blipFill>
            <a:blip r:embed="rId14" cstate="print"/>
            <a:stretch>
              <a:fillRect/>
            </a:stretch>
          </p:blipFill>
          <p:spPr>
            <a:xfrm>
              <a:off x="2455798" y="908913"/>
              <a:ext cx="280746" cy="953668"/>
            </a:xfrm>
            <a:prstGeom prst="rect">
              <a:avLst/>
            </a:prstGeom>
          </p:spPr>
        </p:pic>
      </p:grpSp>
      <p:sp>
        <p:nvSpPr>
          <p:cNvPr id="18" name="object 18"/>
          <p:cNvSpPr txBox="1"/>
          <p:nvPr/>
        </p:nvSpPr>
        <p:spPr>
          <a:xfrm>
            <a:off x="943050" y="778510"/>
            <a:ext cx="287105" cy="196849"/>
          </a:xfrm>
          <a:prstGeom prst="rect">
            <a:avLst/>
          </a:prstGeom>
        </p:spPr>
        <p:txBody>
          <a:bodyPr vert="horz" wrap="square" lIns="0" tIns="12065" rIns="0" bIns="0" rtlCol="0">
            <a:spAutoFit/>
          </a:bodyPr>
          <a:lstStyle/>
          <a:p>
            <a:pPr>
              <a:lnSpc>
                <a:spcPct val="100000"/>
              </a:lnSpc>
              <a:spcBef>
                <a:spcPts val="95"/>
              </a:spcBef>
            </a:pPr>
            <a:r>
              <a:rPr sz="1200" b="1" spc="-25" dirty="0">
                <a:latin typeface="Verdana" panose="020B0604030504040204" pitchFamily="34" charset="0"/>
                <a:ea typeface="Verdana" panose="020B0604030504040204" pitchFamily="34" charset="0"/>
                <a:cs typeface="Verdana" panose="020B0604030504040204" pitchFamily="34" charset="0"/>
              </a:rPr>
              <a:t>37</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19" name="object 19"/>
          <p:cNvSpPr txBox="1"/>
          <p:nvPr/>
        </p:nvSpPr>
        <p:spPr>
          <a:xfrm>
            <a:off x="1374013" y="1476502"/>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7</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20" name="object 20"/>
          <p:cNvSpPr txBox="1"/>
          <p:nvPr/>
        </p:nvSpPr>
        <p:spPr>
          <a:xfrm>
            <a:off x="1769998" y="1523237"/>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5</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21" name="object 21"/>
          <p:cNvSpPr txBox="1"/>
          <p:nvPr/>
        </p:nvSpPr>
        <p:spPr>
          <a:xfrm>
            <a:off x="2165857" y="1569542"/>
            <a:ext cx="83820"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3</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22" name="object 22"/>
          <p:cNvSpPr txBox="1"/>
          <p:nvPr/>
        </p:nvSpPr>
        <p:spPr>
          <a:xfrm>
            <a:off x="2526792" y="685546"/>
            <a:ext cx="285140" cy="196849"/>
          </a:xfrm>
          <a:prstGeom prst="rect">
            <a:avLst/>
          </a:prstGeom>
        </p:spPr>
        <p:txBody>
          <a:bodyPr vert="horz" wrap="square" lIns="0" tIns="12065" rIns="0" bIns="0" rtlCol="0">
            <a:spAutoFit/>
          </a:bodyPr>
          <a:lstStyle/>
          <a:p>
            <a:pPr>
              <a:lnSpc>
                <a:spcPct val="100000"/>
              </a:lnSpc>
              <a:spcBef>
                <a:spcPts val="95"/>
              </a:spcBef>
            </a:pPr>
            <a:r>
              <a:rPr sz="1200" b="1" spc="-25" dirty="0">
                <a:latin typeface="Verdana" panose="020B0604030504040204" pitchFamily="34" charset="0"/>
                <a:ea typeface="Verdana" panose="020B0604030504040204" pitchFamily="34" charset="0"/>
                <a:cs typeface="Verdana" panose="020B0604030504040204" pitchFamily="34" charset="0"/>
              </a:rPr>
              <a:t>41</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23" name="object 23"/>
          <p:cNvSpPr txBox="1"/>
          <p:nvPr/>
        </p:nvSpPr>
        <p:spPr>
          <a:xfrm>
            <a:off x="2957829" y="1569542"/>
            <a:ext cx="83820"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3</a:t>
            </a:r>
            <a:endParaRPr sz="1200">
              <a:latin typeface="Verdana" panose="020B0604030504040204" pitchFamily="34" charset="0"/>
              <a:ea typeface="Verdana" panose="020B0604030504040204" pitchFamily="34" charset="0"/>
              <a:cs typeface="Verdana" panose="020B0604030504040204" pitchFamily="34" charset="0"/>
            </a:endParaRPr>
          </a:p>
        </p:txBody>
      </p:sp>
      <p:grpSp>
        <p:nvGrpSpPr>
          <p:cNvPr id="24" name="object 24"/>
          <p:cNvGrpSpPr/>
          <p:nvPr/>
        </p:nvGrpSpPr>
        <p:grpSpPr>
          <a:xfrm>
            <a:off x="354854" y="305885"/>
            <a:ext cx="5969582" cy="3066761"/>
            <a:chOff x="364832" y="216202"/>
            <a:chExt cx="5969582" cy="3099943"/>
          </a:xfrm>
        </p:grpSpPr>
        <p:pic>
          <p:nvPicPr>
            <p:cNvPr id="25" name="object 25"/>
            <p:cNvPicPr/>
            <p:nvPr/>
          </p:nvPicPr>
          <p:blipFill>
            <a:blip r:embed="rId15" cstate="print"/>
            <a:stretch>
              <a:fillRect/>
            </a:stretch>
          </p:blipFill>
          <p:spPr>
            <a:xfrm>
              <a:off x="364832" y="1946402"/>
              <a:ext cx="1572933" cy="1020318"/>
            </a:xfrm>
            <a:prstGeom prst="rect">
              <a:avLst/>
            </a:prstGeom>
          </p:spPr>
        </p:pic>
        <p:pic>
          <p:nvPicPr>
            <p:cNvPr id="26" name="object 26"/>
            <p:cNvPicPr/>
            <p:nvPr/>
          </p:nvPicPr>
          <p:blipFill>
            <a:blip r:embed="rId16" cstate="print"/>
            <a:stretch>
              <a:fillRect/>
            </a:stretch>
          </p:blipFill>
          <p:spPr>
            <a:xfrm>
              <a:off x="2078736" y="1946909"/>
              <a:ext cx="907922" cy="584200"/>
            </a:xfrm>
            <a:prstGeom prst="rect">
              <a:avLst/>
            </a:prstGeom>
          </p:spPr>
        </p:pic>
        <p:pic>
          <p:nvPicPr>
            <p:cNvPr id="27" name="object 27"/>
            <p:cNvPicPr/>
            <p:nvPr/>
          </p:nvPicPr>
          <p:blipFill>
            <a:blip r:embed="rId17" cstate="print"/>
            <a:stretch>
              <a:fillRect/>
            </a:stretch>
          </p:blipFill>
          <p:spPr>
            <a:xfrm>
              <a:off x="3304829" y="216202"/>
              <a:ext cx="3029585" cy="3099943"/>
            </a:xfrm>
            <a:prstGeom prst="rect">
              <a:avLst/>
            </a:prstGeom>
          </p:spPr>
        </p:pic>
        <p:pic>
          <p:nvPicPr>
            <p:cNvPr id="28" name="object 28"/>
            <p:cNvPicPr/>
            <p:nvPr/>
          </p:nvPicPr>
          <p:blipFill>
            <a:blip r:embed="rId18" cstate="print"/>
            <a:stretch>
              <a:fillRect/>
            </a:stretch>
          </p:blipFill>
          <p:spPr>
            <a:xfrm>
              <a:off x="3875532" y="1798319"/>
              <a:ext cx="513588" cy="181356"/>
            </a:xfrm>
            <a:prstGeom prst="rect">
              <a:avLst/>
            </a:prstGeom>
          </p:spPr>
        </p:pic>
        <p:pic>
          <p:nvPicPr>
            <p:cNvPr id="29" name="object 29"/>
            <p:cNvPicPr/>
            <p:nvPr/>
          </p:nvPicPr>
          <p:blipFill>
            <a:blip r:embed="rId19" cstate="print"/>
            <a:stretch>
              <a:fillRect/>
            </a:stretch>
          </p:blipFill>
          <p:spPr>
            <a:xfrm>
              <a:off x="4181856" y="1885188"/>
              <a:ext cx="403860" cy="94487"/>
            </a:xfrm>
            <a:prstGeom prst="rect">
              <a:avLst/>
            </a:prstGeom>
          </p:spPr>
        </p:pic>
        <p:pic>
          <p:nvPicPr>
            <p:cNvPr id="30" name="object 30"/>
            <p:cNvPicPr/>
            <p:nvPr/>
          </p:nvPicPr>
          <p:blipFill>
            <a:blip r:embed="rId20" cstate="print"/>
            <a:stretch>
              <a:fillRect/>
            </a:stretch>
          </p:blipFill>
          <p:spPr>
            <a:xfrm>
              <a:off x="4514088" y="1885188"/>
              <a:ext cx="405384" cy="94487"/>
            </a:xfrm>
            <a:prstGeom prst="rect">
              <a:avLst/>
            </a:prstGeom>
          </p:spPr>
        </p:pic>
        <p:pic>
          <p:nvPicPr>
            <p:cNvPr id="31" name="object 31"/>
            <p:cNvPicPr/>
            <p:nvPr/>
          </p:nvPicPr>
          <p:blipFill>
            <a:blip r:embed="rId21" cstate="print"/>
            <a:stretch>
              <a:fillRect/>
            </a:stretch>
          </p:blipFill>
          <p:spPr>
            <a:xfrm>
              <a:off x="4847844" y="1885188"/>
              <a:ext cx="403860" cy="94487"/>
            </a:xfrm>
            <a:prstGeom prst="rect">
              <a:avLst/>
            </a:prstGeom>
          </p:spPr>
        </p:pic>
        <p:pic>
          <p:nvPicPr>
            <p:cNvPr id="32" name="object 32"/>
            <p:cNvPicPr/>
            <p:nvPr/>
          </p:nvPicPr>
          <p:blipFill>
            <a:blip r:embed="rId22" cstate="print"/>
            <a:stretch>
              <a:fillRect/>
            </a:stretch>
          </p:blipFill>
          <p:spPr>
            <a:xfrm>
              <a:off x="5181600" y="1866900"/>
              <a:ext cx="434339" cy="112775"/>
            </a:xfrm>
            <a:prstGeom prst="rect">
              <a:avLst/>
            </a:prstGeom>
          </p:spPr>
        </p:pic>
        <p:pic>
          <p:nvPicPr>
            <p:cNvPr id="33" name="object 33"/>
            <p:cNvPicPr/>
            <p:nvPr/>
          </p:nvPicPr>
          <p:blipFill>
            <a:blip r:embed="rId23" cstate="print"/>
            <a:stretch>
              <a:fillRect/>
            </a:stretch>
          </p:blipFill>
          <p:spPr>
            <a:xfrm>
              <a:off x="5515356" y="1668780"/>
              <a:ext cx="705612" cy="310896"/>
            </a:xfrm>
            <a:prstGeom prst="rect">
              <a:avLst/>
            </a:prstGeom>
          </p:spPr>
        </p:pic>
        <p:pic>
          <p:nvPicPr>
            <p:cNvPr id="34" name="object 34"/>
            <p:cNvPicPr/>
            <p:nvPr/>
          </p:nvPicPr>
          <p:blipFill>
            <a:blip r:embed="rId24" cstate="print"/>
            <a:stretch>
              <a:fillRect/>
            </a:stretch>
          </p:blipFill>
          <p:spPr>
            <a:xfrm>
              <a:off x="5849112" y="1882140"/>
              <a:ext cx="371856" cy="97536"/>
            </a:xfrm>
            <a:prstGeom prst="rect">
              <a:avLst/>
            </a:prstGeom>
          </p:spPr>
        </p:pic>
        <p:pic>
          <p:nvPicPr>
            <p:cNvPr id="35" name="object 35"/>
            <p:cNvPicPr/>
            <p:nvPr/>
          </p:nvPicPr>
          <p:blipFill>
            <a:blip r:embed="rId25" cstate="print"/>
            <a:stretch>
              <a:fillRect/>
            </a:stretch>
          </p:blipFill>
          <p:spPr>
            <a:xfrm>
              <a:off x="3925569" y="1558163"/>
              <a:ext cx="236524" cy="412368"/>
            </a:xfrm>
            <a:prstGeom prst="rect">
              <a:avLst/>
            </a:prstGeom>
          </p:spPr>
        </p:pic>
        <p:pic>
          <p:nvPicPr>
            <p:cNvPr id="36" name="object 36"/>
            <p:cNvPicPr/>
            <p:nvPr/>
          </p:nvPicPr>
          <p:blipFill>
            <a:blip r:embed="rId26" cstate="print"/>
            <a:stretch>
              <a:fillRect/>
            </a:stretch>
          </p:blipFill>
          <p:spPr>
            <a:xfrm>
              <a:off x="4259071" y="1937542"/>
              <a:ext cx="236512" cy="32989"/>
            </a:xfrm>
            <a:prstGeom prst="rect">
              <a:avLst/>
            </a:prstGeom>
          </p:spPr>
        </p:pic>
        <p:pic>
          <p:nvPicPr>
            <p:cNvPr id="37" name="object 37"/>
            <p:cNvPicPr/>
            <p:nvPr/>
          </p:nvPicPr>
          <p:blipFill>
            <a:blip r:embed="rId27" cstate="print"/>
            <a:stretch>
              <a:fillRect/>
            </a:stretch>
          </p:blipFill>
          <p:spPr>
            <a:xfrm>
              <a:off x="4592574" y="1937542"/>
              <a:ext cx="236524" cy="32989"/>
            </a:xfrm>
            <a:prstGeom prst="rect">
              <a:avLst/>
            </a:prstGeom>
          </p:spPr>
        </p:pic>
        <p:pic>
          <p:nvPicPr>
            <p:cNvPr id="38" name="object 38"/>
            <p:cNvPicPr/>
            <p:nvPr/>
          </p:nvPicPr>
          <p:blipFill>
            <a:blip r:embed="rId27" cstate="print"/>
            <a:stretch>
              <a:fillRect/>
            </a:stretch>
          </p:blipFill>
          <p:spPr>
            <a:xfrm>
              <a:off x="4925949" y="1937542"/>
              <a:ext cx="236524" cy="32989"/>
            </a:xfrm>
            <a:prstGeom prst="rect">
              <a:avLst/>
            </a:prstGeom>
          </p:spPr>
        </p:pic>
        <p:pic>
          <p:nvPicPr>
            <p:cNvPr id="39" name="object 39"/>
            <p:cNvPicPr/>
            <p:nvPr/>
          </p:nvPicPr>
          <p:blipFill>
            <a:blip r:embed="rId28" cstate="print"/>
            <a:stretch>
              <a:fillRect/>
            </a:stretch>
          </p:blipFill>
          <p:spPr>
            <a:xfrm>
              <a:off x="5259451" y="1855067"/>
              <a:ext cx="236524" cy="115464"/>
            </a:xfrm>
            <a:prstGeom prst="rect">
              <a:avLst/>
            </a:prstGeom>
          </p:spPr>
        </p:pic>
        <p:pic>
          <p:nvPicPr>
            <p:cNvPr id="40" name="object 40"/>
            <p:cNvPicPr/>
            <p:nvPr/>
          </p:nvPicPr>
          <p:blipFill>
            <a:blip r:embed="rId29" cstate="print"/>
            <a:stretch>
              <a:fillRect/>
            </a:stretch>
          </p:blipFill>
          <p:spPr>
            <a:xfrm>
              <a:off x="5592952" y="997331"/>
              <a:ext cx="236512" cy="973201"/>
            </a:xfrm>
            <a:prstGeom prst="rect">
              <a:avLst/>
            </a:prstGeom>
          </p:spPr>
        </p:pic>
        <p:pic>
          <p:nvPicPr>
            <p:cNvPr id="41" name="object 41"/>
            <p:cNvPicPr/>
            <p:nvPr/>
          </p:nvPicPr>
          <p:blipFill>
            <a:blip r:embed="rId30" cstate="print"/>
            <a:stretch>
              <a:fillRect/>
            </a:stretch>
          </p:blipFill>
          <p:spPr>
            <a:xfrm>
              <a:off x="5926455" y="1921046"/>
              <a:ext cx="236524" cy="49485"/>
            </a:xfrm>
            <a:prstGeom prst="rect">
              <a:avLst/>
            </a:prstGeom>
          </p:spPr>
        </p:pic>
      </p:grpSp>
      <p:sp>
        <p:nvSpPr>
          <p:cNvPr id="42" name="object 42"/>
          <p:cNvSpPr txBox="1"/>
          <p:nvPr/>
        </p:nvSpPr>
        <p:spPr>
          <a:xfrm>
            <a:off x="451027" y="843000"/>
            <a:ext cx="195438" cy="1022350"/>
          </a:xfrm>
          <a:prstGeom prst="rect">
            <a:avLst/>
          </a:prstGeom>
        </p:spPr>
        <p:txBody>
          <a:bodyPr vert="vert270" wrap="square" lIns="0" tIns="0" rIns="0" bIns="0" rtlCol="0">
            <a:spAutoFit/>
          </a:bodyPr>
          <a:lstStyle/>
          <a:p>
            <a:pPr marL="12700">
              <a:lnSpc>
                <a:spcPts val="1650"/>
              </a:lnSpc>
            </a:pPr>
            <a:r>
              <a:rPr sz="1200" b="1" dirty="0">
                <a:solidFill>
                  <a:srgbClr val="585858"/>
                </a:solidFill>
                <a:latin typeface="Verdana" panose="020B0604030504040204" pitchFamily="34" charset="0"/>
                <a:ea typeface="Verdana" panose="020B0604030504040204" pitchFamily="34" charset="0"/>
                <a:cs typeface="Verdana" panose="020B0604030504040204" pitchFamily="34" charset="0"/>
              </a:rPr>
              <a:t>Dam</a:t>
            </a:r>
            <a:r>
              <a:rPr sz="1200" b="1" spc="370"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200" b="1" spc="-20" dirty="0">
                <a:solidFill>
                  <a:srgbClr val="585858"/>
                </a:solidFill>
                <a:latin typeface="Verdana" panose="020B0604030504040204" pitchFamily="34" charset="0"/>
                <a:ea typeface="Verdana" panose="020B0604030504040204" pitchFamily="34" charset="0"/>
                <a:cs typeface="Verdana" panose="020B0604030504040204" pitchFamily="34" charset="0"/>
              </a:rPr>
              <a:t>Count</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43" name="object 43"/>
          <p:cNvSpPr txBox="1"/>
          <p:nvPr/>
        </p:nvSpPr>
        <p:spPr>
          <a:xfrm>
            <a:off x="806195" y="368046"/>
            <a:ext cx="2030730" cy="197490"/>
          </a:xfrm>
          <a:prstGeom prst="rect">
            <a:avLst/>
          </a:prstGeom>
        </p:spPr>
        <p:txBody>
          <a:bodyPr vert="horz" wrap="square" lIns="0" tIns="12700" rIns="0" bIns="0" rtlCol="0">
            <a:spAutoFit/>
          </a:bodyPr>
          <a:lstStyle/>
          <a:p>
            <a:pPr>
              <a:lnSpc>
                <a:spcPct val="100000"/>
              </a:lnSpc>
              <a:spcBef>
                <a:spcPts val="100"/>
              </a:spcBef>
            </a:pPr>
            <a:r>
              <a:rPr sz="1200" dirty="0">
                <a:solidFill>
                  <a:srgbClr val="585858"/>
                </a:solidFill>
                <a:latin typeface="Verdana" panose="020B0604030504040204" pitchFamily="34" charset="0"/>
                <a:ea typeface="Verdana" panose="020B0604030504040204" pitchFamily="34" charset="0"/>
                <a:cs typeface="Verdana" panose="020B0604030504040204" pitchFamily="34" charset="0"/>
              </a:rPr>
              <a:t>Hydraulic</a:t>
            </a:r>
            <a:r>
              <a:rPr sz="1200" spc="-60"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200" spc="-10" dirty="0">
                <a:solidFill>
                  <a:srgbClr val="585858"/>
                </a:solidFill>
                <a:latin typeface="Verdana" panose="020B0604030504040204" pitchFamily="34" charset="0"/>
                <a:ea typeface="Verdana" panose="020B0604030504040204" pitchFamily="34" charset="0"/>
                <a:cs typeface="Verdana" panose="020B0604030504040204" pitchFamily="34" charset="0"/>
              </a:rPr>
              <a:t>Measures</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44" name="object 44"/>
          <p:cNvSpPr txBox="1"/>
          <p:nvPr/>
        </p:nvSpPr>
        <p:spPr>
          <a:xfrm>
            <a:off x="3974591" y="1334769"/>
            <a:ext cx="277352" cy="196849"/>
          </a:xfrm>
          <a:prstGeom prst="rect">
            <a:avLst/>
          </a:prstGeom>
        </p:spPr>
        <p:txBody>
          <a:bodyPr vert="horz" wrap="square" lIns="0" tIns="12065" rIns="0" bIns="0" rtlCol="0">
            <a:spAutoFit/>
          </a:bodyPr>
          <a:lstStyle/>
          <a:p>
            <a:pPr>
              <a:lnSpc>
                <a:spcPct val="100000"/>
              </a:lnSpc>
              <a:spcBef>
                <a:spcPts val="95"/>
              </a:spcBef>
            </a:pPr>
            <a:r>
              <a:rPr sz="1200" b="1" spc="-25" dirty="0">
                <a:latin typeface="Verdana" panose="020B0604030504040204" pitchFamily="34" charset="0"/>
                <a:ea typeface="Verdana" panose="020B0604030504040204" pitchFamily="34" charset="0"/>
                <a:cs typeface="Verdana" panose="020B0604030504040204" pitchFamily="34" charset="0"/>
              </a:rPr>
              <a:t>25</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45" name="object 45"/>
          <p:cNvSpPr txBox="1"/>
          <p:nvPr/>
        </p:nvSpPr>
        <p:spPr>
          <a:xfrm>
            <a:off x="4343146" y="1714245"/>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2</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46" name="object 46"/>
          <p:cNvSpPr txBox="1"/>
          <p:nvPr/>
        </p:nvSpPr>
        <p:spPr>
          <a:xfrm>
            <a:off x="4676902" y="1714245"/>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2</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47" name="object 47"/>
          <p:cNvSpPr txBox="1"/>
          <p:nvPr/>
        </p:nvSpPr>
        <p:spPr>
          <a:xfrm>
            <a:off x="5010277" y="1714245"/>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2</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48" name="object 48"/>
          <p:cNvSpPr txBox="1"/>
          <p:nvPr/>
        </p:nvSpPr>
        <p:spPr>
          <a:xfrm>
            <a:off x="5343778" y="1631949"/>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7</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49" name="object 49"/>
          <p:cNvSpPr txBox="1"/>
          <p:nvPr/>
        </p:nvSpPr>
        <p:spPr>
          <a:xfrm>
            <a:off x="6010909" y="1697862"/>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3</a:t>
            </a:r>
            <a:endParaRPr sz="1200">
              <a:latin typeface="Verdana" panose="020B0604030504040204" pitchFamily="34" charset="0"/>
              <a:ea typeface="Verdana" panose="020B0604030504040204" pitchFamily="34" charset="0"/>
              <a:cs typeface="Verdana" panose="020B0604030504040204" pitchFamily="34" charset="0"/>
            </a:endParaRPr>
          </a:p>
        </p:txBody>
      </p:sp>
      <p:grpSp>
        <p:nvGrpSpPr>
          <p:cNvPr id="50" name="object 50"/>
          <p:cNvGrpSpPr/>
          <p:nvPr/>
        </p:nvGrpSpPr>
        <p:grpSpPr>
          <a:xfrm>
            <a:off x="366774" y="2114785"/>
            <a:ext cx="5882640" cy="4441190"/>
            <a:chOff x="294970" y="2054479"/>
            <a:chExt cx="5882640" cy="4441190"/>
          </a:xfrm>
        </p:grpSpPr>
        <p:pic>
          <p:nvPicPr>
            <p:cNvPr id="51" name="object 51"/>
            <p:cNvPicPr/>
            <p:nvPr/>
          </p:nvPicPr>
          <p:blipFill>
            <a:blip r:embed="rId31" cstate="print"/>
            <a:stretch>
              <a:fillRect/>
            </a:stretch>
          </p:blipFill>
          <p:spPr>
            <a:xfrm>
              <a:off x="3389884" y="2054479"/>
              <a:ext cx="2787650" cy="912495"/>
            </a:xfrm>
            <a:prstGeom prst="rect">
              <a:avLst/>
            </a:prstGeom>
          </p:spPr>
        </p:pic>
        <p:pic>
          <p:nvPicPr>
            <p:cNvPr id="52" name="object 52"/>
            <p:cNvPicPr/>
            <p:nvPr/>
          </p:nvPicPr>
          <p:blipFill>
            <a:blip r:embed="rId2" cstate="print"/>
            <a:stretch>
              <a:fillRect/>
            </a:stretch>
          </p:blipFill>
          <p:spPr>
            <a:xfrm>
              <a:off x="294970" y="3395306"/>
              <a:ext cx="3029585" cy="3099943"/>
            </a:xfrm>
            <a:prstGeom prst="rect">
              <a:avLst/>
            </a:prstGeom>
          </p:spPr>
        </p:pic>
        <p:pic>
          <p:nvPicPr>
            <p:cNvPr id="53" name="object 53"/>
            <p:cNvPicPr/>
            <p:nvPr/>
          </p:nvPicPr>
          <p:blipFill>
            <a:blip r:embed="rId32" cstate="print"/>
            <a:stretch>
              <a:fillRect/>
            </a:stretch>
          </p:blipFill>
          <p:spPr>
            <a:xfrm>
              <a:off x="781811" y="5244083"/>
              <a:ext cx="1574291" cy="420624"/>
            </a:xfrm>
            <a:prstGeom prst="rect">
              <a:avLst/>
            </a:prstGeom>
          </p:spPr>
        </p:pic>
        <p:pic>
          <p:nvPicPr>
            <p:cNvPr id="54" name="object 54"/>
            <p:cNvPicPr/>
            <p:nvPr/>
          </p:nvPicPr>
          <p:blipFill>
            <a:blip r:embed="rId33" cstate="print"/>
            <a:stretch>
              <a:fillRect/>
            </a:stretch>
          </p:blipFill>
          <p:spPr>
            <a:xfrm>
              <a:off x="2036063" y="5512307"/>
              <a:ext cx="1150620" cy="152400"/>
            </a:xfrm>
            <a:prstGeom prst="rect">
              <a:avLst/>
            </a:prstGeom>
          </p:spPr>
        </p:pic>
        <p:pic>
          <p:nvPicPr>
            <p:cNvPr id="55" name="object 55"/>
            <p:cNvPicPr/>
            <p:nvPr/>
          </p:nvPicPr>
          <p:blipFill>
            <a:blip r:embed="rId34" cstate="print"/>
            <a:stretch>
              <a:fillRect/>
            </a:stretch>
          </p:blipFill>
          <p:spPr>
            <a:xfrm>
              <a:off x="859523" y="4202925"/>
              <a:ext cx="889215" cy="1453387"/>
            </a:xfrm>
            <a:prstGeom prst="rect">
              <a:avLst/>
            </a:prstGeom>
          </p:spPr>
        </p:pic>
        <p:pic>
          <p:nvPicPr>
            <p:cNvPr id="56" name="object 56"/>
            <p:cNvPicPr/>
            <p:nvPr/>
          </p:nvPicPr>
          <p:blipFill>
            <a:blip r:embed="rId35" cstate="print"/>
            <a:stretch>
              <a:fillRect/>
            </a:stretch>
          </p:blipFill>
          <p:spPr>
            <a:xfrm>
              <a:off x="2113279" y="5365635"/>
              <a:ext cx="889215" cy="290677"/>
            </a:xfrm>
            <a:prstGeom prst="rect">
              <a:avLst/>
            </a:prstGeom>
          </p:spPr>
        </p:pic>
      </p:grpSp>
      <p:sp>
        <p:nvSpPr>
          <p:cNvPr id="57" name="object 57"/>
          <p:cNvSpPr txBox="1"/>
          <p:nvPr/>
        </p:nvSpPr>
        <p:spPr>
          <a:xfrm>
            <a:off x="3472814" y="883513"/>
            <a:ext cx="195438" cy="1022350"/>
          </a:xfrm>
          <a:prstGeom prst="rect">
            <a:avLst/>
          </a:prstGeom>
        </p:spPr>
        <p:txBody>
          <a:bodyPr vert="vert270" wrap="square" lIns="0" tIns="0" rIns="0" bIns="0" rtlCol="0">
            <a:spAutoFit/>
          </a:bodyPr>
          <a:lstStyle/>
          <a:p>
            <a:pPr marL="12700">
              <a:lnSpc>
                <a:spcPts val="1650"/>
              </a:lnSpc>
            </a:pPr>
            <a:r>
              <a:rPr sz="1200" b="1" dirty="0">
                <a:solidFill>
                  <a:srgbClr val="585858"/>
                </a:solidFill>
                <a:latin typeface="Verdana" panose="020B0604030504040204" pitchFamily="34" charset="0"/>
                <a:ea typeface="Verdana" panose="020B0604030504040204" pitchFamily="34" charset="0"/>
                <a:cs typeface="Verdana" panose="020B0604030504040204" pitchFamily="34" charset="0"/>
              </a:rPr>
              <a:t>Dam</a:t>
            </a:r>
            <a:r>
              <a:rPr sz="1200" b="1" spc="370"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200" b="1" spc="-20" dirty="0">
                <a:solidFill>
                  <a:srgbClr val="585858"/>
                </a:solidFill>
                <a:latin typeface="Verdana" panose="020B0604030504040204" pitchFamily="34" charset="0"/>
                <a:ea typeface="Verdana" panose="020B0604030504040204" pitchFamily="34" charset="0"/>
                <a:cs typeface="Verdana" panose="020B0604030504040204" pitchFamily="34" charset="0"/>
              </a:rPr>
              <a:t>Count</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58" name="object 58"/>
          <p:cNvSpPr txBox="1"/>
          <p:nvPr/>
        </p:nvSpPr>
        <p:spPr>
          <a:xfrm>
            <a:off x="3904234" y="368046"/>
            <a:ext cx="1891030" cy="510396"/>
          </a:xfrm>
          <a:prstGeom prst="rect">
            <a:avLst/>
          </a:prstGeom>
        </p:spPr>
        <p:txBody>
          <a:bodyPr vert="horz" wrap="square" lIns="0" tIns="12700" rIns="0" bIns="0" rtlCol="0">
            <a:spAutoFit/>
          </a:bodyPr>
          <a:lstStyle/>
          <a:p>
            <a:pPr>
              <a:lnSpc>
                <a:spcPct val="100000"/>
              </a:lnSpc>
              <a:spcBef>
                <a:spcPts val="100"/>
              </a:spcBef>
            </a:pPr>
            <a:r>
              <a:rPr sz="1200" dirty="0">
                <a:solidFill>
                  <a:srgbClr val="585858"/>
                </a:solidFill>
                <a:latin typeface="Verdana" panose="020B0604030504040204" pitchFamily="34" charset="0"/>
                <a:ea typeface="Verdana" panose="020B0604030504040204" pitchFamily="34" charset="0"/>
                <a:cs typeface="Verdana" panose="020B0604030504040204" pitchFamily="34" charset="0"/>
              </a:rPr>
              <a:t>Stability</a:t>
            </a:r>
            <a:r>
              <a:rPr sz="1200" spc="-40"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200" spc="-10" dirty="0">
                <a:solidFill>
                  <a:srgbClr val="585858"/>
                </a:solidFill>
                <a:latin typeface="Verdana" panose="020B0604030504040204" pitchFamily="34" charset="0"/>
                <a:ea typeface="Verdana" panose="020B0604030504040204" pitchFamily="34" charset="0"/>
                <a:cs typeface="Verdana" panose="020B0604030504040204" pitchFamily="34" charset="0"/>
              </a:rPr>
              <a:t>Measures</a:t>
            </a:r>
            <a:endParaRPr sz="1200" dirty="0">
              <a:latin typeface="Verdana" panose="020B0604030504040204" pitchFamily="34" charset="0"/>
              <a:ea typeface="Verdana" panose="020B0604030504040204" pitchFamily="34" charset="0"/>
              <a:cs typeface="Verdana" panose="020B0604030504040204" pitchFamily="34" charset="0"/>
            </a:endParaRPr>
          </a:p>
          <a:p>
            <a:pPr marR="5080" algn="r">
              <a:lnSpc>
                <a:spcPct val="100000"/>
              </a:lnSpc>
              <a:spcBef>
                <a:spcPts val="1030"/>
              </a:spcBef>
            </a:pPr>
            <a:r>
              <a:rPr sz="1200" b="1" spc="-25" dirty="0">
                <a:latin typeface="Verdana" panose="020B0604030504040204" pitchFamily="34" charset="0"/>
                <a:ea typeface="Verdana" panose="020B0604030504040204" pitchFamily="34" charset="0"/>
                <a:cs typeface="Verdana" panose="020B0604030504040204" pitchFamily="34" charset="0"/>
              </a:rPr>
              <a:t>59</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59" name="object 59"/>
          <p:cNvSpPr txBox="1"/>
          <p:nvPr/>
        </p:nvSpPr>
        <p:spPr>
          <a:xfrm>
            <a:off x="1269491" y="3980179"/>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5</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60" name="object 60"/>
          <p:cNvSpPr txBox="1"/>
          <p:nvPr/>
        </p:nvSpPr>
        <p:spPr>
          <a:xfrm>
            <a:off x="2523744" y="5143246"/>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1</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61" name="object 61"/>
          <p:cNvSpPr txBox="1"/>
          <p:nvPr/>
        </p:nvSpPr>
        <p:spPr>
          <a:xfrm>
            <a:off x="445845" y="4275302"/>
            <a:ext cx="195438" cy="1022350"/>
          </a:xfrm>
          <a:prstGeom prst="rect">
            <a:avLst/>
          </a:prstGeom>
        </p:spPr>
        <p:txBody>
          <a:bodyPr vert="vert270" wrap="square" lIns="0" tIns="0" rIns="0" bIns="0" rtlCol="0">
            <a:spAutoFit/>
          </a:bodyPr>
          <a:lstStyle/>
          <a:p>
            <a:pPr marL="12700">
              <a:lnSpc>
                <a:spcPts val="1650"/>
              </a:lnSpc>
            </a:pPr>
            <a:r>
              <a:rPr sz="1200" b="1" dirty="0">
                <a:solidFill>
                  <a:srgbClr val="585858"/>
                </a:solidFill>
                <a:latin typeface="Verdana" panose="020B0604030504040204" pitchFamily="34" charset="0"/>
                <a:ea typeface="Verdana" panose="020B0604030504040204" pitchFamily="34" charset="0"/>
                <a:cs typeface="Verdana" panose="020B0604030504040204" pitchFamily="34" charset="0"/>
              </a:rPr>
              <a:t>Dam</a:t>
            </a:r>
            <a:r>
              <a:rPr sz="1200" b="1" spc="370"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200" b="1" spc="-20" dirty="0">
                <a:solidFill>
                  <a:srgbClr val="585858"/>
                </a:solidFill>
                <a:latin typeface="Verdana" panose="020B0604030504040204" pitchFamily="34" charset="0"/>
                <a:ea typeface="Verdana" panose="020B0604030504040204" pitchFamily="34" charset="0"/>
                <a:cs typeface="Verdana" panose="020B0604030504040204" pitchFamily="34" charset="0"/>
              </a:rPr>
              <a:t>Count</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62" name="object 62"/>
          <p:cNvSpPr txBox="1"/>
          <p:nvPr/>
        </p:nvSpPr>
        <p:spPr>
          <a:xfrm>
            <a:off x="957072" y="5723331"/>
            <a:ext cx="1948814" cy="594393"/>
          </a:xfrm>
          <a:prstGeom prst="rect">
            <a:avLst/>
          </a:prstGeom>
        </p:spPr>
        <p:txBody>
          <a:bodyPr vert="horz" wrap="square" lIns="0" tIns="24765" rIns="0" bIns="0" rtlCol="0">
            <a:spAutoFit/>
          </a:bodyPr>
          <a:lstStyle/>
          <a:p>
            <a:pPr marL="71120" marR="5080" indent="-71755">
              <a:lnSpc>
                <a:spcPts val="1380"/>
              </a:lnSpc>
              <a:spcBef>
                <a:spcPts val="195"/>
              </a:spcBef>
              <a:tabLst>
                <a:tab pos="1223645" algn="l"/>
              </a:tabLst>
            </a:pPr>
            <a:r>
              <a:rPr sz="1200" dirty="0">
                <a:solidFill>
                  <a:srgbClr val="585858"/>
                </a:solidFill>
                <a:latin typeface="Verdana" panose="020B0604030504040204" pitchFamily="34" charset="0"/>
                <a:ea typeface="Verdana" panose="020B0604030504040204" pitchFamily="34" charset="0"/>
                <a:cs typeface="Verdana" panose="020B0604030504040204" pitchFamily="34" charset="0"/>
              </a:rPr>
              <a:t>Dam</a:t>
            </a:r>
            <a:r>
              <a:rPr sz="1200" spc="-10"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200" spc="-20" dirty="0">
                <a:solidFill>
                  <a:srgbClr val="585858"/>
                </a:solidFill>
                <a:latin typeface="Verdana" panose="020B0604030504040204" pitchFamily="34" charset="0"/>
                <a:ea typeface="Verdana" panose="020B0604030504040204" pitchFamily="34" charset="0"/>
                <a:cs typeface="Verdana" panose="020B0604030504040204" pitchFamily="34" charset="0"/>
              </a:rPr>
              <a:t>body</a:t>
            </a:r>
            <a:r>
              <a:rPr sz="1200" dirty="0">
                <a:solidFill>
                  <a:srgbClr val="585858"/>
                </a:solidFill>
                <a:latin typeface="Verdana" panose="020B0604030504040204" pitchFamily="34" charset="0"/>
                <a:ea typeface="Verdana" panose="020B0604030504040204" pitchFamily="34" charset="0"/>
                <a:cs typeface="Verdana" panose="020B0604030504040204" pitchFamily="34" charset="0"/>
              </a:rPr>
              <a:t>	Cutoff</a:t>
            </a:r>
            <a:r>
              <a:rPr sz="1200" spc="-25"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200" spc="-20" dirty="0">
                <a:solidFill>
                  <a:srgbClr val="585858"/>
                </a:solidFill>
                <a:latin typeface="Verdana" panose="020B0604030504040204" pitchFamily="34" charset="0"/>
                <a:ea typeface="Verdana" panose="020B0604030504040204" pitchFamily="34" charset="0"/>
                <a:cs typeface="Verdana" panose="020B0604030504040204" pitchFamily="34" charset="0"/>
              </a:rPr>
              <a:t>wall </a:t>
            </a:r>
            <a:r>
              <a:rPr sz="1200" spc="-10" dirty="0">
                <a:solidFill>
                  <a:srgbClr val="585858"/>
                </a:solidFill>
                <a:latin typeface="Verdana" panose="020B0604030504040204" pitchFamily="34" charset="0"/>
                <a:ea typeface="Verdana" panose="020B0604030504040204" pitchFamily="34" charset="0"/>
                <a:cs typeface="Verdana" panose="020B0604030504040204" pitchFamily="34" charset="0"/>
              </a:rPr>
              <a:t>grouting</a:t>
            </a:r>
            <a:endParaRPr sz="1200" dirty="0">
              <a:latin typeface="Verdana" panose="020B0604030504040204" pitchFamily="34" charset="0"/>
              <a:ea typeface="Verdana" panose="020B0604030504040204" pitchFamily="34" charset="0"/>
              <a:cs typeface="Verdana" panose="020B0604030504040204" pitchFamily="34" charset="0"/>
            </a:endParaRPr>
          </a:p>
          <a:p>
            <a:pPr marL="309245">
              <a:lnSpc>
                <a:spcPct val="100000"/>
              </a:lnSpc>
              <a:spcBef>
                <a:spcPts val="180"/>
              </a:spcBef>
            </a:pP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63" name="object 63"/>
          <p:cNvSpPr txBox="1"/>
          <p:nvPr/>
        </p:nvSpPr>
        <p:spPr>
          <a:xfrm>
            <a:off x="819302" y="3011551"/>
            <a:ext cx="1992630" cy="605935"/>
          </a:xfrm>
          <a:prstGeom prst="rect">
            <a:avLst/>
          </a:prstGeom>
        </p:spPr>
        <p:txBody>
          <a:bodyPr vert="horz" wrap="square" lIns="0" tIns="13335" rIns="0" bIns="0" rtlCol="0">
            <a:spAutoFit/>
          </a:bodyPr>
          <a:lstStyle/>
          <a:p>
            <a:pPr marL="518159">
              <a:lnSpc>
                <a:spcPct val="100000"/>
              </a:lnSpc>
              <a:spcBef>
                <a:spcPts val="105"/>
              </a:spcBef>
            </a:pPr>
            <a:endParaRPr sz="1200" dirty="0">
              <a:latin typeface="Verdana" panose="020B0604030504040204" pitchFamily="34" charset="0"/>
              <a:ea typeface="Verdana" panose="020B0604030504040204" pitchFamily="34" charset="0"/>
              <a:cs typeface="Verdana" panose="020B0604030504040204" pitchFamily="34" charset="0"/>
            </a:endParaRPr>
          </a:p>
          <a:p>
            <a:pPr>
              <a:lnSpc>
                <a:spcPct val="100000"/>
              </a:lnSpc>
              <a:spcBef>
                <a:spcPts val="275"/>
              </a:spcBef>
            </a:pPr>
            <a:endParaRPr sz="1200"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sz="1200" dirty="0">
                <a:solidFill>
                  <a:srgbClr val="585858"/>
                </a:solidFill>
                <a:latin typeface="Verdana" panose="020B0604030504040204" pitchFamily="34" charset="0"/>
                <a:ea typeface="Verdana" panose="020B0604030504040204" pitchFamily="34" charset="0"/>
                <a:cs typeface="Verdana" panose="020B0604030504040204" pitchFamily="34" charset="0"/>
              </a:rPr>
              <a:t>Seepage</a:t>
            </a:r>
            <a:r>
              <a:rPr sz="1200" spc="-25"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200" spc="-10" dirty="0">
                <a:solidFill>
                  <a:srgbClr val="585858"/>
                </a:solidFill>
                <a:latin typeface="Verdana" panose="020B0604030504040204" pitchFamily="34" charset="0"/>
                <a:ea typeface="Verdana" panose="020B0604030504040204" pitchFamily="34" charset="0"/>
                <a:cs typeface="Verdana" panose="020B0604030504040204" pitchFamily="34" charset="0"/>
              </a:rPr>
              <a:t>Measures</a:t>
            </a:r>
            <a:endParaRPr sz="1200" dirty="0">
              <a:latin typeface="Verdana" panose="020B0604030504040204" pitchFamily="34" charset="0"/>
              <a:ea typeface="Verdana" panose="020B0604030504040204" pitchFamily="34" charset="0"/>
              <a:cs typeface="Verdana" panose="020B0604030504040204" pitchFamily="34" charset="0"/>
            </a:endParaRPr>
          </a:p>
        </p:txBody>
      </p:sp>
      <p:grpSp>
        <p:nvGrpSpPr>
          <p:cNvPr id="64" name="object 64"/>
          <p:cNvGrpSpPr/>
          <p:nvPr/>
        </p:nvGrpSpPr>
        <p:grpSpPr>
          <a:xfrm>
            <a:off x="3284005" y="3244880"/>
            <a:ext cx="3029585" cy="3270250"/>
            <a:chOff x="3320288" y="3288881"/>
            <a:chExt cx="3029585" cy="3270250"/>
          </a:xfrm>
        </p:grpSpPr>
        <p:pic>
          <p:nvPicPr>
            <p:cNvPr id="65" name="object 65"/>
            <p:cNvPicPr/>
            <p:nvPr/>
          </p:nvPicPr>
          <p:blipFill>
            <a:blip r:embed="rId36" cstate="print"/>
            <a:stretch>
              <a:fillRect/>
            </a:stretch>
          </p:blipFill>
          <p:spPr>
            <a:xfrm>
              <a:off x="3320288" y="3288881"/>
              <a:ext cx="3029585" cy="3270123"/>
            </a:xfrm>
            <a:prstGeom prst="rect">
              <a:avLst/>
            </a:prstGeom>
          </p:spPr>
        </p:pic>
        <p:pic>
          <p:nvPicPr>
            <p:cNvPr id="66" name="object 66"/>
            <p:cNvPicPr/>
            <p:nvPr/>
          </p:nvPicPr>
          <p:blipFill>
            <a:blip r:embed="rId37" cstate="print"/>
            <a:stretch>
              <a:fillRect/>
            </a:stretch>
          </p:blipFill>
          <p:spPr>
            <a:xfrm>
              <a:off x="4062984" y="4576572"/>
              <a:ext cx="620267" cy="312419"/>
            </a:xfrm>
            <a:prstGeom prst="rect">
              <a:avLst/>
            </a:prstGeom>
          </p:spPr>
        </p:pic>
        <p:pic>
          <p:nvPicPr>
            <p:cNvPr id="67" name="object 67"/>
            <p:cNvPicPr/>
            <p:nvPr/>
          </p:nvPicPr>
          <p:blipFill>
            <a:blip r:embed="rId38" cstate="print"/>
            <a:stretch>
              <a:fillRect/>
            </a:stretch>
          </p:blipFill>
          <p:spPr>
            <a:xfrm>
              <a:off x="4232148" y="4683252"/>
              <a:ext cx="496824" cy="205739"/>
            </a:xfrm>
            <a:prstGeom prst="rect">
              <a:avLst/>
            </a:prstGeom>
          </p:spPr>
        </p:pic>
        <p:pic>
          <p:nvPicPr>
            <p:cNvPr id="68" name="object 68"/>
            <p:cNvPicPr/>
            <p:nvPr/>
          </p:nvPicPr>
          <p:blipFill>
            <a:blip r:embed="rId39" cstate="print"/>
            <a:stretch>
              <a:fillRect/>
            </a:stretch>
          </p:blipFill>
          <p:spPr>
            <a:xfrm>
              <a:off x="4447032" y="4724400"/>
              <a:ext cx="431291" cy="164592"/>
            </a:xfrm>
            <a:prstGeom prst="rect">
              <a:avLst/>
            </a:prstGeom>
          </p:spPr>
        </p:pic>
        <p:pic>
          <p:nvPicPr>
            <p:cNvPr id="69" name="object 69"/>
            <p:cNvPicPr/>
            <p:nvPr/>
          </p:nvPicPr>
          <p:blipFill>
            <a:blip r:embed="rId40" cstate="print"/>
            <a:stretch>
              <a:fillRect/>
            </a:stretch>
          </p:blipFill>
          <p:spPr>
            <a:xfrm>
              <a:off x="4660391" y="4785360"/>
              <a:ext cx="333756" cy="103631"/>
            </a:xfrm>
            <a:prstGeom prst="rect">
              <a:avLst/>
            </a:prstGeom>
          </p:spPr>
        </p:pic>
        <p:pic>
          <p:nvPicPr>
            <p:cNvPr id="70" name="object 70"/>
            <p:cNvPicPr/>
            <p:nvPr/>
          </p:nvPicPr>
          <p:blipFill>
            <a:blip r:embed="rId41" cstate="print"/>
            <a:stretch>
              <a:fillRect/>
            </a:stretch>
          </p:blipFill>
          <p:spPr>
            <a:xfrm>
              <a:off x="4875276" y="4637532"/>
              <a:ext cx="568451" cy="251459"/>
            </a:xfrm>
            <a:prstGeom prst="rect">
              <a:avLst/>
            </a:prstGeom>
          </p:spPr>
        </p:pic>
        <p:pic>
          <p:nvPicPr>
            <p:cNvPr id="71" name="object 71"/>
            <p:cNvPicPr/>
            <p:nvPr/>
          </p:nvPicPr>
          <p:blipFill>
            <a:blip r:embed="rId42" cstate="print"/>
            <a:stretch>
              <a:fillRect/>
            </a:stretch>
          </p:blipFill>
          <p:spPr>
            <a:xfrm>
              <a:off x="5090160" y="4712208"/>
              <a:ext cx="451103" cy="176783"/>
            </a:xfrm>
            <a:prstGeom prst="rect">
              <a:avLst/>
            </a:prstGeom>
          </p:spPr>
        </p:pic>
        <p:pic>
          <p:nvPicPr>
            <p:cNvPr id="72" name="object 72"/>
            <p:cNvPicPr/>
            <p:nvPr/>
          </p:nvPicPr>
          <p:blipFill>
            <a:blip r:embed="rId43" cstate="print"/>
            <a:stretch>
              <a:fillRect/>
            </a:stretch>
          </p:blipFill>
          <p:spPr>
            <a:xfrm>
              <a:off x="5305044" y="4757928"/>
              <a:ext cx="379475" cy="131063"/>
            </a:xfrm>
            <a:prstGeom prst="rect">
              <a:avLst/>
            </a:prstGeom>
          </p:spPr>
        </p:pic>
        <p:pic>
          <p:nvPicPr>
            <p:cNvPr id="73" name="object 73"/>
            <p:cNvPicPr/>
            <p:nvPr/>
          </p:nvPicPr>
          <p:blipFill>
            <a:blip r:embed="rId44" cstate="print"/>
            <a:stretch>
              <a:fillRect/>
            </a:stretch>
          </p:blipFill>
          <p:spPr>
            <a:xfrm>
              <a:off x="5519927" y="4785360"/>
              <a:ext cx="333755" cy="103631"/>
            </a:xfrm>
            <a:prstGeom prst="rect">
              <a:avLst/>
            </a:prstGeom>
          </p:spPr>
        </p:pic>
        <p:pic>
          <p:nvPicPr>
            <p:cNvPr id="74" name="object 74"/>
            <p:cNvPicPr/>
            <p:nvPr/>
          </p:nvPicPr>
          <p:blipFill>
            <a:blip r:embed="rId45" cstate="print"/>
            <a:stretch>
              <a:fillRect/>
            </a:stretch>
          </p:blipFill>
          <p:spPr>
            <a:xfrm>
              <a:off x="5734811" y="4760976"/>
              <a:ext cx="371856" cy="128015"/>
            </a:xfrm>
            <a:prstGeom prst="rect">
              <a:avLst/>
            </a:prstGeom>
          </p:spPr>
        </p:pic>
        <p:pic>
          <p:nvPicPr>
            <p:cNvPr id="75" name="object 75"/>
            <p:cNvPicPr/>
            <p:nvPr/>
          </p:nvPicPr>
          <p:blipFill>
            <a:blip r:embed="rId46" cstate="print"/>
            <a:stretch>
              <a:fillRect/>
            </a:stretch>
          </p:blipFill>
          <p:spPr>
            <a:xfrm>
              <a:off x="5949695" y="4760976"/>
              <a:ext cx="269748" cy="128015"/>
            </a:xfrm>
            <a:prstGeom prst="rect">
              <a:avLst/>
            </a:prstGeom>
          </p:spPr>
        </p:pic>
        <p:pic>
          <p:nvPicPr>
            <p:cNvPr id="76" name="object 76"/>
            <p:cNvPicPr/>
            <p:nvPr/>
          </p:nvPicPr>
          <p:blipFill>
            <a:blip r:embed="rId47" cstate="print"/>
            <a:stretch>
              <a:fillRect/>
            </a:stretch>
          </p:blipFill>
          <p:spPr>
            <a:xfrm>
              <a:off x="4094861" y="3895331"/>
              <a:ext cx="152234" cy="984897"/>
            </a:xfrm>
            <a:prstGeom prst="rect">
              <a:avLst/>
            </a:prstGeom>
          </p:spPr>
        </p:pic>
        <p:pic>
          <p:nvPicPr>
            <p:cNvPr id="77" name="object 77"/>
            <p:cNvPicPr/>
            <p:nvPr/>
          </p:nvPicPr>
          <p:blipFill>
            <a:blip r:embed="rId48" cstate="print"/>
            <a:stretch>
              <a:fillRect/>
            </a:stretch>
          </p:blipFill>
          <p:spPr>
            <a:xfrm>
              <a:off x="4309491" y="4360913"/>
              <a:ext cx="152234" cy="519315"/>
            </a:xfrm>
            <a:prstGeom prst="rect">
              <a:avLst/>
            </a:prstGeom>
          </p:spPr>
        </p:pic>
        <p:pic>
          <p:nvPicPr>
            <p:cNvPr id="78" name="object 78"/>
            <p:cNvPicPr/>
            <p:nvPr/>
          </p:nvPicPr>
          <p:blipFill>
            <a:blip r:embed="rId49" cstate="print"/>
            <a:stretch>
              <a:fillRect/>
            </a:stretch>
          </p:blipFill>
          <p:spPr>
            <a:xfrm>
              <a:off x="4524121" y="4539996"/>
              <a:ext cx="152234" cy="340232"/>
            </a:xfrm>
            <a:prstGeom prst="rect">
              <a:avLst/>
            </a:prstGeom>
          </p:spPr>
        </p:pic>
        <p:pic>
          <p:nvPicPr>
            <p:cNvPr id="79" name="object 79"/>
            <p:cNvPicPr/>
            <p:nvPr/>
          </p:nvPicPr>
          <p:blipFill>
            <a:blip r:embed="rId50" cstate="print"/>
            <a:stretch>
              <a:fillRect/>
            </a:stretch>
          </p:blipFill>
          <p:spPr>
            <a:xfrm>
              <a:off x="4738877" y="4808599"/>
              <a:ext cx="152234" cy="71629"/>
            </a:xfrm>
            <a:prstGeom prst="rect">
              <a:avLst/>
            </a:prstGeom>
          </p:spPr>
        </p:pic>
        <p:pic>
          <p:nvPicPr>
            <p:cNvPr id="80" name="object 80"/>
            <p:cNvPicPr/>
            <p:nvPr/>
          </p:nvPicPr>
          <p:blipFill>
            <a:blip r:embed="rId51" cstate="print"/>
            <a:stretch>
              <a:fillRect/>
            </a:stretch>
          </p:blipFill>
          <p:spPr>
            <a:xfrm>
              <a:off x="4953508" y="4163936"/>
              <a:ext cx="152234" cy="716292"/>
            </a:xfrm>
            <a:prstGeom prst="rect">
              <a:avLst/>
            </a:prstGeom>
          </p:spPr>
        </p:pic>
        <p:pic>
          <p:nvPicPr>
            <p:cNvPr id="81" name="object 81"/>
            <p:cNvPicPr/>
            <p:nvPr/>
          </p:nvPicPr>
          <p:blipFill>
            <a:blip r:embed="rId52" cstate="print"/>
            <a:stretch>
              <a:fillRect/>
            </a:stretch>
          </p:blipFill>
          <p:spPr>
            <a:xfrm>
              <a:off x="5168138" y="4486262"/>
              <a:ext cx="152234" cy="393966"/>
            </a:xfrm>
            <a:prstGeom prst="rect">
              <a:avLst/>
            </a:prstGeom>
          </p:spPr>
        </p:pic>
        <p:pic>
          <p:nvPicPr>
            <p:cNvPr id="82" name="object 82"/>
            <p:cNvPicPr/>
            <p:nvPr/>
          </p:nvPicPr>
          <p:blipFill>
            <a:blip r:embed="rId53" cstate="print"/>
            <a:stretch>
              <a:fillRect/>
            </a:stretch>
          </p:blipFill>
          <p:spPr>
            <a:xfrm>
              <a:off x="5382767" y="4683252"/>
              <a:ext cx="152234" cy="196976"/>
            </a:xfrm>
            <a:prstGeom prst="rect">
              <a:avLst/>
            </a:prstGeom>
          </p:spPr>
        </p:pic>
        <p:pic>
          <p:nvPicPr>
            <p:cNvPr id="83" name="object 83"/>
            <p:cNvPicPr/>
            <p:nvPr/>
          </p:nvPicPr>
          <p:blipFill>
            <a:blip r:embed="rId50" cstate="print"/>
            <a:stretch>
              <a:fillRect/>
            </a:stretch>
          </p:blipFill>
          <p:spPr>
            <a:xfrm>
              <a:off x="5597398" y="4808599"/>
              <a:ext cx="152234" cy="71629"/>
            </a:xfrm>
            <a:prstGeom prst="rect">
              <a:avLst/>
            </a:prstGeom>
          </p:spPr>
        </p:pic>
        <p:pic>
          <p:nvPicPr>
            <p:cNvPr id="84" name="object 84"/>
            <p:cNvPicPr/>
            <p:nvPr/>
          </p:nvPicPr>
          <p:blipFill>
            <a:blip r:embed="rId54" cstate="print"/>
            <a:stretch>
              <a:fillRect/>
            </a:stretch>
          </p:blipFill>
          <p:spPr>
            <a:xfrm>
              <a:off x="5812155" y="4701159"/>
              <a:ext cx="152234" cy="179069"/>
            </a:xfrm>
            <a:prstGeom prst="rect">
              <a:avLst/>
            </a:prstGeom>
          </p:spPr>
        </p:pic>
        <p:pic>
          <p:nvPicPr>
            <p:cNvPr id="85" name="object 85"/>
            <p:cNvPicPr/>
            <p:nvPr/>
          </p:nvPicPr>
          <p:blipFill>
            <a:blip r:embed="rId54" cstate="print"/>
            <a:stretch>
              <a:fillRect/>
            </a:stretch>
          </p:blipFill>
          <p:spPr>
            <a:xfrm>
              <a:off x="6026785" y="4701159"/>
              <a:ext cx="152234" cy="179069"/>
            </a:xfrm>
            <a:prstGeom prst="rect">
              <a:avLst/>
            </a:prstGeom>
          </p:spPr>
        </p:pic>
      </p:grpSp>
      <p:sp>
        <p:nvSpPr>
          <p:cNvPr id="86" name="object 86"/>
          <p:cNvSpPr txBox="1"/>
          <p:nvPr/>
        </p:nvSpPr>
        <p:spPr>
          <a:xfrm>
            <a:off x="4316603" y="4138422"/>
            <a:ext cx="249809" cy="196849"/>
          </a:xfrm>
          <a:prstGeom prst="rect">
            <a:avLst/>
          </a:prstGeom>
        </p:spPr>
        <p:txBody>
          <a:bodyPr vert="horz" wrap="square" lIns="0" tIns="12065" rIns="0" bIns="0" rtlCol="0">
            <a:spAutoFit/>
          </a:bodyPr>
          <a:lstStyle/>
          <a:p>
            <a:pPr>
              <a:lnSpc>
                <a:spcPct val="100000"/>
              </a:lnSpc>
              <a:spcBef>
                <a:spcPts val="95"/>
              </a:spcBef>
            </a:pPr>
            <a:r>
              <a:rPr sz="1200" b="1" spc="-25" dirty="0">
                <a:latin typeface="Verdana" panose="020B0604030504040204" pitchFamily="34" charset="0"/>
                <a:ea typeface="Verdana" panose="020B0604030504040204" pitchFamily="34" charset="0"/>
                <a:cs typeface="Verdana" panose="020B0604030504040204" pitchFamily="34" charset="0"/>
              </a:rPr>
              <a:t>29</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87" name="object 87"/>
          <p:cNvSpPr txBox="1"/>
          <p:nvPr/>
        </p:nvSpPr>
        <p:spPr>
          <a:xfrm>
            <a:off x="4531105" y="4317619"/>
            <a:ext cx="214376" cy="196849"/>
          </a:xfrm>
          <a:prstGeom prst="rect">
            <a:avLst/>
          </a:prstGeom>
        </p:spPr>
        <p:txBody>
          <a:bodyPr vert="horz" wrap="square" lIns="0" tIns="12065" rIns="0" bIns="0" rtlCol="0">
            <a:spAutoFit/>
          </a:bodyPr>
          <a:lstStyle/>
          <a:p>
            <a:pPr>
              <a:lnSpc>
                <a:spcPct val="100000"/>
              </a:lnSpc>
              <a:spcBef>
                <a:spcPts val="95"/>
              </a:spcBef>
            </a:pPr>
            <a:r>
              <a:rPr sz="1200" b="1" spc="-25" dirty="0">
                <a:latin typeface="Verdana" panose="020B0604030504040204" pitchFamily="34" charset="0"/>
                <a:ea typeface="Verdana" panose="020B0604030504040204" pitchFamily="34" charset="0"/>
                <a:cs typeface="Verdana" panose="020B0604030504040204" pitchFamily="34" charset="0"/>
              </a:rPr>
              <a:t>19</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88" name="object 88"/>
          <p:cNvSpPr txBox="1"/>
          <p:nvPr/>
        </p:nvSpPr>
        <p:spPr>
          <a:xfrm>
            <a:off x="4780788" y="4586097"/>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4</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89" name="object 89"/>
          <p:cNvSpPr txBox="1"/>
          <p:nvPr/>
        </p:nvSpPr>
        <p:spPr>
          <a:xfrm>
            <a:off x="4960620" y="3941140"/>
            <a:ext cx="250172" cy="196849"/>
          </a:xfrm>
          <a:prstGeom prst="rect">
            <a:avLst/>
          </a:prstGeom>
        </p:spPr>
        <p:txBody>
          <a:bodyPr vert="horz" wrap="square" lIns="0" tIns="12065" rIns="0" bIns="0" rtlCol="0">
            <a:spAutoFit/>
          </a:bodyPr>
          <a:lstStyle/>
          <a:p>
            <a:pPr>
              <a:lnSpc>
                <a:spcPct val="100000"/>
              </a:lnSpc>
              <a:spcBef>
                <a:spcPts val="95"/>
              </a:spcBef>
            </a:pPr>
            <a:r>
              <a:rPr sz="1200" b="1" spc="-25" dirty="0">
                <a:latin typeface="Verdana" panose="020B0604030504040204" pitchFamily="34" charset="0"/>
                <a:ea typeface="Verdana" panose="020B0604030504040204" pitchFamily="34" charset="0"/>
                <a:cs typeface="Verdana" panose="020B0604030504040204" pitchFamily="34" charset="0"/>
              </a:rPr>
              <a:t>40</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90" name="object 90"/>
          <p:cNvSpPr txBox="1"/>
          <p:nvPr/>
        </p:nvSpPr>
        <p:spPr>
          <a:xfrm>
            <a:off x="5175250" y="4263644"/>
            <a:ext cx="214376" cy="196849"/>
          </a:xfrm>
          <a:prstGeom prst="rect">
            <a:avLst/>
          </a:prstGeom>
        </p:spPr>
        <p:txBody>
          <a:bodyPr vert="horz" wrap="square" lIns="0" tIns="12065" rIns="0" bIns="0" rtlCol="0">
            <a:spAutoFit/>
          </a:bodyPr>
          <a:lstStyle/>
          <a:p>
            <a:pPr>
              <a:lnSpc>
                <a:spcPct val="100000"/>
              </a:lnSpc>
              <a:spcBef>
                <a:spcPts val="95"/>
              </a:spcBef>
            </a:pPr>
            <a:r>
              <a:rPr sz="1200" b="1" spc="-25" dirty="0">
                <a:latin typeface="Verdana" panose="020B0604030504040204" pitchFamily="34" charset="0"/>
                <a:ea typeface="Verdana" panose="020B0604030504040204" pitchFamily="34" charset="0"/>
                <a:cs typeface="Verdana" panose="020B0604030504040204" pitchFamily="34" charset="0"/>
              </a:rPr>
              <a:t>22</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91" name="object 91"/>
          <p:cNvSpPr txBox="1"/>
          <p:nvPr/>
        </p:nvSpPr>
        <p:spPr>
          <a:xfrm>
            <a:off x="5389753" y="4460875"/>
            <a:ext cx="249809" cy="196849"/>
          </a:xfrm>
          <a:prstGeom prst="rect">
            <a:avLst/>
          </a:prstGeom>
        </p:spPr>
        <p:txBody>
          <a:bodyPr vert="horz" wrap="square" lIns="0" tIns="12065" rIns="0" bIns="0" rtlCol="0">
            <a:spAutoFit/>
          </a:bodyPr>
          <a:lstStyle/>
          <a:p>
            <a:pPr>
              <a:lnSpc>
                <a:spcPct val="100000"/>
              </a:lnSpc>
              <a:spcBef>
                <a:spcPts val="95"/>
              </a:spcBef>
            </a:pPr>
            <a:r>
              <a:rPr sz="1200" b="1" spc="-25" dirty="0">
                <a:latin typeface="Verdana" panose="020B0604030504040204" pitchFamily="34" charset="0"/>
                <a:ea typeface="Verdana" panose="020B0604030504040204" pitchFamily="34" charset="0"/>
                <a:cs typeface="Verdana" panose="020B0604030504040204" pitchFamily="34" charset="0"/>
              </a:rPr>
              <a:t>11</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92" name="object 92"/>
          <p:cNvSpPr txBox="1"/>
          <p:nvPr/>
        </p:nvSpPr>
        <p:spPr>
          <a:xfrm>
            <a:off x="5639689" y="4586097"/>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4</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93" name="object 93"/>
          <p:cNvSpPr txBox="1"/>
          <p:nvPr/>
        </p:nvSpPr>
        <p:spPr>
          <a:xfrm>
            <a:off x="5779002" y="4495286"/>
            <a:ext cx="767479" cy="196849"/>
          </a:xfrm>
          <a:prstGeom prst="rect">
            <a:avLst/>
          </a:prstGeom>
        </p:spPr>
        <p:txBody>
          <a:bodyPr vert="horz" wrap="square" lIns="0" tIns="12065" rIns="0" bIns="0" rtlCol="0">
            <a:spAutoFit/>
          </a:bodyPr>
          <a:lstStyle/>
          <a:p>
            <a:pPr>
              <a:lnSpc>
                <a:spcPct val="100000"/>
              </a:lnSpc>
              <a:spcBef>
                <a:spcPts val="95"/>
              </a:spcBef>
            </a:pPr>
            <a:r>
              <a:rPr sz="1200" b="1" dirty="0">
                <a:latin typeface="Verdana" panose="020B0604030504040204" pitchFamily="34" charset="0"/>
                <a:ea typeface="Verdana" panose="020B0604030504040204" pitchFamily="34" charset="0"/>
                <a:cs typeface="Verdana" panose="020B0604030504040204" pitchFamily="34" charset="0"/>
              </a:rPr>
              <a:t>10</a:t>
            </a:r>
            <a:r>
              <a:rPr sz="1200" b="1" spc="300" dirty="0">
                <a:latin typeface="Verdana" panose="020B0604030504040204" pitchFamily="34" charset="0"/>
                <a:ea typeface="Verdana" panose="020B0604030504040204" pitchFamily="34" charset="0"/>
                <a:cs typeface="Verdana" panose="020B0604030504040204" pitchFamily="34" charset="0"/>
              </a:rPr>
              <a:t> </a:t>
            </a:r>
            <a:r>
              <a:rPr sz="1200" b="1" spc="-25" dirty="0">
                <a:latin typeface="Verdana" panose="020B0604030504040204" pitchFamily="34" charset="0"/>
                <a:ea typeface="Verdana" panose="020B0604030504040204" pitchFamily="34" charset="0"/>
                <a:cs typeface="Verdana" panose="020B0604030504040204" pitchFamily="34" charset="0"/>
              </a:rPr>
              <a:t>10</a:t>
            </a:r>
            <a:endParaRPr sz="1200" dirty="0">
              <a:latin typeface="Verdana" panose="020B0604030504040204" pitchFamily="34" charset="0"/>
              <a:ea typeface="Verdana" panose="020B0604030504040204" pitchFamily="34" charset="0"/>
              <a:cs typeface="Verdana" panose="020B0604030504040204" pitchFamily="34" charset="0"/>
            </a:endParaRPr>
          </a:p>
        </p:txBody>
      </p:sp>
      <p:pic>
        <p:nvPicPr>
          <p:cNvPr id="94" name="object 94"/>
          <p:cNvPicPr/>
          <p:nvPr/>
        </p:nvPicPr>
        <p:blipFill>
          <a:blip r:embed="rId55" cstate="print"/>
          <a:stretch>
            <a:fillRect/>
          </a:stretch>
        </p:blipFill>
        <p:spPr>
          <a:xfrm>
            <a:off x="3301999" y="4920037"/>
            <a:ext cx="2701417" cy="1177836"/>
          </a:xfrm>
          <a:prstGeom prst="rect">
            <a:avLst/>
          </a:prstGeom>
        </p:spPr>
      </p:pic>
      <p:sp>
        <p:nvSpPr>
          <p:cNvPr id="95" name="object 95"/>
          <p:cNvSpPr txBox="1"/>
          <p:nvPr/>
        </p:nvSpPr>
        <p:spPr>
          <a:xfrm>
            <a:off x="3471544" y="3833341"/>
            <a:ext cx="195438" cy="1022350"/>
          </a:xfrm>
          <a:prstGeom prst="rect">
            <a:avLst/>
          </a:prstGeom>
        </p:spPr>
        <p:txBody>
          <a:bodyPr vert="vert270" wrap="square" lIns="0" tIns="0" rIns="0" bIns="0" rtlCol="0">
            <a:spAutoFit/>
          </a:bodyPr>
          <a:lstStyle/>
          <a:p>
            <a:pPr marL="12700">
              <a:lnSpc>
                <a:spcPts val="1650"/>
              </a:lnSpc>
            </a:pPr>
            <a:r>
              <a:rPr sz="1200" b="1" dirty="0">
                <a:solidFill>
                  <a:srgbClr val="585858"/>
                </a:solidFill>
                <a:latin typeface="Verdana" panose="020B0604030504040204" pitchFamily="34" charset="0"/>
                <a:ea typeface="Verdana" panose="020B0604030504040204" pitchFamily="34" charset="0"/>
                <a:cs typeface="Verdana" panose="020B0604030504040204" pitchFamily="34" charset="0"/>
              </a:rPr>
              <a:t>Dam</a:t>
            </a:r>
            <a:r>
              <a:rPr sz="1200" b="1" spc="370"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200" b="1" spc="-20" dirty="0">
                <a:solidFill>
                  <a:srgbClr val="585858"/>
                </a:solidFill>
                <a:latin typeface="Verdana" panose="020B0604030504040204" pitchFamily="34" charset="0"/>
                <a:ea typeface="Verdana" panose="020B0604030504040204" pitchFamily="34" charset="0"/>
                <a:cs typeface="Verdana" panose="020B0604030504040204" pitchFamily="34" charset="0"/>
              </a:rPr>
              <a:t>Count</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97" name="object 97"/>
          <p:cNvSpPr txBox="1"/>
          <p:nvPr/>
        </p:nvSpPr>
        <p:spPr>
          <a:xfrm>
            <a:off x="4047752" y="2988499"/>
            <a:ext cx="1638935" cy="838690"/>
          </a:xfrm>
          <a:prstGeom prst="rect">
            <a:avLst/>
          </a:prstGeom>
        </p:spPr>
        <p:txBody>
          <a:bodyPr vert="horz" wrap="square" lIns="0" tIns="116839" rIns="0" bIns="0" rtlCol="0">
            <a:spAutoFit/>
          </a:bodyPr>
          <a:lstStyle/>
          <a:p>
            <a:pPr marL="298450">
              <a:lnSpc>
                <a:spcPct val="100000"/>
              </a:lnSpc>
              <a:spcBef>
                <a:spcPts val="919"/>
              </a:spcBef>
            </a:pPr>
            <a:endParaRPr sz="1200" dirty="0">
              <a:latin typeface="Verdana" panose="020B0604030504040204" pitchFamily="34" charset="0"/>
              <a:ea typeface="Verdana" panose="020B0604030504040204" pitchFamily="34" charset="0"/>
              <a:cs typeface="Verdana" panose="020B0604030504040204" pitchFamily="34" charset="0"/>
            </a:endParaRPr>
          </a:p>
          <a:p>
            <a:pPr>
              <a:lnSpc>
                <a:spcPct val="100000"/>
              </a:lnSpc>
              <a:spcBef>
                <a:spcPts val="1045"/>
              </a:spcBef>
            </a:pPr>
            <a:r>
              <a:rPr sz="1200" dirty="0">
                <a:solidFill>
                  <a:srgbClr val="585858"/>
                </a:solidFill>
                <a:latin typeface="Verdana" panose="020B0604030504040204" pitchFamily="34" charset="0"/>
                <a:ea typeface="Verdana" panose="020B0604030504040204" pitchFamily="34" charset="0"/>
                <a:cs typeface="Verdana" panose="020B0604030504040204" pitchFamily="34" charset="0"/>
              </a:rPr>
              <a:t>Basic</a:t>
            </a:r>
            <a:r>
              <a:rPr sz="1200" spc="-45"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200" spc="-10" dirty="0">
                <a:solidFill>
                  <a:srgbClr val="585858"/>
                </a:solidFill>
                <a:latin typeface="Verdana" panose="020B0604030504040204" pitchFamily="34" charset="0"/>
                <a:ea typeface="Verdana" panose="020B0604030504040204" pitchFamily="34" charset="0"/>
                <a:cs typeface="Verdana" panose="020B0604030504040204" pitchFamily="34" charset="0"/>
              </a:rPr>
              <a:t>Facilities</a:t>
            </a:r>
            <a:endParaRPr sz="1200" dirty="0">
              <a:latin typeface="Verdana" panose="020B0604030504040204" pitchFamily="34" charset="0"/>
              <a:ea typeface="Verdana" panose="020B0604030504040204" pitchFamily="34" charset="0"/>
              <a:cs typeface="Verdana" panose="020B0604030504040204" pitchFamily="34" charset="0"/>
            </a:endParaRPr>
          </a:p>
          <a:p>
            <a:pPr marL="20320">
              <a:lnSpc>
                <a:spcPct val="100000"/>
              </a:lnSpc>
              <a:spcBef>
                <a:spcPts val="310"/>
              </a:spcBef>
            </a:pPr>
            <a:r>
              <a:rPr sz="1200" b="1" spc="-25" dirty="0">
                <a:latin typeface="Verdana" panose="020B0604030504040204" pitchFamily="34" charset="0"/>
                <a:ea typeface="Verdana" panose="020B0604030504040204" pitchFamily="34" charset="0"/>
                <a:cs typeface="Verdana" panose="020B0604030504040204" pitchFamily="34" charset="0"/>
              </a:rPr>
              <a:t>55</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99" name="TextBox 98">
            <a:extLst>
              <a:ext uri="{FF2B5EF4-FFF2-40B4-BE49-F238E27FC236}">
                <a16:creationId xmlns:a16="http://schemas.microsoft.com/office/drawing/2014/main" id="{5AAF27D3-D278-6389-F866-59F662526A05}"/>
              </a:ext>
            </a:extLst>
          </p:cNvPr>
          <p:cNvSpPr txBox="1"/>
          <p:nvPr/>
        </p:nvSpPr>
        <p:spPr>
          <a:xfrm>
            <a:off x="6663041" y="1171647"/>
            <a:ext cx="5437076" cy="4401205"/>
          </a:xfrm>
          <a:prstGeom prst="rect">
            <a:avLst/>
          </a:prstGeom>
          <a:noFill/>
        </p:spPr>
        <p:txBody>
          <a:bodyPr wrap="square" rtlCol="0">
            <a:spAutoFit/>
          </a:bodyPr>
          <a:lstStyle/>
          <a:p>
            <a:r>
              <a:rPr lang="en-IN" sz="2800" b="1" dirty="0">
                <a:latin typeface="Verdana" panose="020B0604030504040204" pitchFamily="34" charset="0"/>
                <a:ea typeface="Verdana" panose="020B0604030504040204" pitchFamily="34" charset="0"/>
                <a:cs typeface="Verdana" panose="020B0604030504040204" pitchFamily="34" charset="0"/>
              </a:rPr>
              <a:t>Embankment</a:t>
            </a:r>
            <a:r>
              <a:rPr lang="en-IN" sz="2800" b="1" spc="-75" dirty="0">
                <a:latin typeface="Verdana" panose="020B0604030504040204" pitchFamily="34" charset="0"/>
                <a:ea typeface="Verdana" panose="020B0604030504040204" pitchFamily="34" charset="0"/>
                <a:cs typeface="Verdana" panose="020B0604030504040204" pitchFamily="34" charset="0"/>
              </a:rPr>
              <a:t> </a:t>
            </a:r>
            <a:r>
              <a:rPr lang="en-IN" sz="2800" b="1" spc="-20" dirty="0">
                <a:latin typeface="Verdana" panose="020B0604030504040204" pitchFamily="34" charset="0"/>
                <a:ea typeface="Verdana" panose="020B0604030504040204" pitchFamily="34" charset="0"/>
                <a:cs typeface="Verdana" panose="020B0604030504040204" pitchFamily="34" charset="0"/>
              </a:rPr>
              <a:t>Dams</a:t>
            </a:r>
          </a:p>
          <a:p>
            <a:endParaRPr lang="en-IN" spc="-2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71 DRIP embankment dams were rehabilitated for various issues.</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In the DRIP dam portfolio, embankment dams are the second most common type after composite dams.</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Embankment dam rehabilitation measures include dam body grouting, riprap revetment, turfing and drainage, spillway repair, reaming of porous and foundation drains, and improvement to dam access.</a:t>
            </a:r>
          </a:p>
          <a:p>
            <a:endParaRPr lang="en-GB"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98080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83432" y="1412776"/>
            <a:ext cx="9916793" cy="2390927"/>
          </a:xfrm>
          <a:prstGeom prst="rect">
            <a:avLst/>
          </a:prstGeom>
        </p:spPr>
      </p:pic>
      <p:pic>
        <p:nvPicPr>
          <p:cNvPr id="5" name="object 5"/>
          <p:cNvPicPr/>
          <p:nvPr/>
        </p:nvPicPr>
        <p:blipFill>
          <a:blip r:embed="rId3" cstate="print"/>
          <a:stretch>
            <a:fillRect/>
          </a:stretch>
        </p:blipFill>
        <p:spPr>
          <a:xfrm>
            <a:off x="983432" y="3861049"/>
            <a:ext cx="9916793" cy="2697720"/>
          </a:xfrm>
          <a:prstGeom prst="rect">
            <a:avLst/>
          </a:prstGeom>
        </p:spPr>
      </p:pic>
      <p:sp>
        <p:nvSpPr>
          <p:cNvPr id="6" name="TextBox 5">
            <a:extLst>
              <a:ext uri="{FF2B5EF4-FFF2-40B4-BE49-F238E27FC236}">
                <a16:creationId xmlns:a16="http://schemas.microsoft.com/office/drawing/2014/main" id="{A441C997-CB14-6DCD-49D2-0E6310CF3C8B}"/>
              </a:ext>
            </a:extLst>
          </p:cNvPr>
          <p:cNvSpPr txBox="1"/>
          <p:nvPr/>
        </p:nvSpPr>
        <p:spPr>
          <a:xfrm>
            <a:off x="6600056" y="184170"/>
            <a:ext cx="3615092" cy="523220"/>
          </a:xfrm>
          <a:prstGeom prst="rect">
            <a:avLst/>
          </a:prstGeom>
          <a:noFill/>
        </p:spPr>
        <p:txBody>
          <a:bodyPr wrap="none" rtlCol="0">
            <a:spAutoFit/>
          </a:bodyPr>
          <a:lstStyle/>
          <a:p>
            <a:r>
              <a:rPr lang="en-GB" sz="2800" dirty="0" err="1">
                <a:latin typeface="Verdana" panose="020B0604030504040204" pitchFamily="34" charset="0"/>
                <a:ea typeface="Verdana" panose="020B0604030504040204" pitchFamily="34" charset="0"/>
                <a:cs typeface="Verdana" panose="020B0604030504040204" pitchFamily="34" charset="0"/>
              </a:rPr>
              <a:t>Maithon</a:t>
            </a:r>
            <a:r>
              <a:rPr lang="en-GB" sz="2800" dirty="0">
                <a:latin typeface="Verdana" panose="020B0604030504040204" pitchFamily="34" charset="0"/>
                <a:ea typeface="Verdana" panose="020B0604030504040204" pitchFamily="34" charset="0"/>
                <a:cs typeface="Verdana" panose="020B0604030504040204" pitchFamily="34" charset="0"/>
              </a:rPr>
              <a:t> Dam, DVC</a:t>
            </a:r>
          </a:p>
        </p:txBody>
      </p:sp>
    </p:spTree>
    <p:extLst>
      <p:ext uri="{BB962C8B-B14F-4D97-AF65-F5344CB8AC3E}">
        <p14:creationId xmlns:p14="http://schemas.microsoft.com/office/powerpoint/2010/main" val="3022124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4"/>
          <p:cNvPicPr/>
          <p:nvPr/>
        </p:nvPicPr>
        <p:blipFill>
          <a:blip r:embed="rId2" cstate="print"/>
          <a:stretch>
            <a:fillRect/>
          </a:stretch>
        </p:blipFill>
        <p:spPr>
          <a:xfrm>
            <a:off x="1487487" y="1988840"/>
            <a:ext cx="3857943" cy="1866158"/>
          </a:xfrm>
          <a:prstGeom prst="rect">
            <a:avLst/>
          </a:prstGeom>
        </p:spPr>
      </p:pic>
      <p:pic>
        <p:nvPicPr>
          <p:cNvPr id="3" name="object 5"/>
          <p:cNvPicPr/>
          <p:nvPr/>
        </p:nvPicPr>
        <p:blipFill>
          <a:blip r:embed="rId3" cstate="print"/>
          <a:stretch>
            <a:fillRect/>
          </a:stretch>
        </p:blipFill>
        <p:spPr>
          <a:xfrm>
            <a:off x="500635" y="4099749"/>
            <a:ext cx="10353967" cy="2525776"/>
          </a:xfrm>
          <a:prstGeom prst="rect">
            <a:avLst/>
          </a:prstGeom>
        </p:spPr>
      </p:pic>
      <p:pic>
        <p:nvPicPr>
          <p:cNvPr id="4" name="object 7"/>
          <p:cNvPicPr/>
          <p:nvPr/>
        </p:nvPicPr>
        <p:blipFill>
          <a:blip r:embed="rId4" cstate="print"/>
          <a:stretch>
            <a:fillRect/>
          </a:stretch>
        </p:blipFill>
        <p:spPr>
          <a:xfrm>
            <a:off x="6967114" y="2007706"/>
            <a:ext cx="4256601" cy="1898473"/>
          </a:xfrm>
          <a:prstGeom prst="rect">
            <a:avLst/>
          </a:prstGeom>
        </p:spPr>
      </p:pic>
      <p:sp>
        <p:nvSpPr>
          <p:cNvPr id="5" name="TextBox 4">
            <a:extLst>
              <a:ext uri="{FF2B5EF4-FFF2-40B4-BE49-F238E27FC236}">
                <a16:creationId xmlns:a16="http://schemas.microsoft.com/office/drawing/2014/main" id="{EB854617-1B23-437B-9CB7-C286676868B3}"/>
              </a:ext>
            </a:extLst>
          </p:cNvPr>
          <p:cNvSpPr txBox="1"/>
          <p:nvPr/>
        </p:nvSpPr>
        <p:spPr>
          <a:xfrm>
            <a:off x="5447928" y="476672"/>
            <a:ext cx="5234510" cy="523220"/>
          </a:xfrm>
          <a:prstGeom prst="rect">
            <a:avLst/>
          </a:prstGeom>
          <a:noFill/>
        </p:spPr>
        <p:txBody>
          <a:bodyPr wrap="none" rtlCol="0">
            <a:spAutoFit/>
          </a:bodyPr>
          <a:lstStyle/>
          <a:p>
            <a:r>
              <a:rPr lang="en-GB" sz="2800" dirty="0">
                <a:latin typeface="Verdana" panose="020B0604030504040204" pitchFamily="34" charset="0"/>
                <a:ea typeface="Verdana" panose="020B0604030504040204" pitchFamily="34" charset="0"/>
                <a:cs typeface="Verdana" panose="020B0604030504040204" pitchFamily="34" charset="0"/>
              </a:rPr>
              <a:t>Sanjay Sagar Dam, MPWRD</a:t>
            </a:r>
          </a:p>
        </p:txBody>
      </p:sp>
    </p:spTree>
    <p:extLst>
      <p:ext uri="{BB962C8B-B14F-4D97-AF65-F5344CB8AC3E}">
        <p14:creationId xmlns:p14="http://schemas.microsoft.com/office/powerpoint/2010/main" val="2595481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015038" y="1342493"/>
            <a:ext cx="556563" cy="861774"/>
          </a:xfrm>
          <a:prstGeom prst="rect">
            <a:avLst/>
          </a:prstGeom>
          <a:noFill/>
        </p:spPr>
        <p:txBody>
          <a:bodyPr wrap="none" rtlCol="0">
            <a:spAutoFit/>
          </a:bodyPr>
          <a:lstStyle/>
          <a:p>
            <a:r>
              <a:rPr lang="en-US" sz="5000" b="1" dirty="0">
                <a:latin typeface="HK Grotesk" pitchFamily="2" charset="77"/>
              </a:rPr>
              <a:t>1</a:t>
            </a:r>
          </a:p>
        </p:txBody>
      </p:sp>
      <p:sp>
        <p:nvSpPr>
          <p:cNvPr id="28" name="TextBox 27"/>
          <p:cNvSpPr txBox="1"/>
          <p:nvPr/>
        </p:nvSpPr>
        <p:spPr>
          <a:xfrm>
            <a:off x="2015038" y="1190997"/>
            <a:ext cx="3247793" cy="787139"/>
          </a:xfrm>
          <a:prstGeom prst="rect">
            <a:avLst/>
          </a:prstGeom>
          <a:noFill/>
          <a:ln>
            <a:noFill/>
          </a:ln>
        </p:spPr>
        <p:txBody>
          <a:bodyPr wrap="square" rtlCol="0" anchor="b">
            <a:spAutoFit/>
          </a:bodyPr>
          <a:lstStyle/>
          <a:p>
            <a:pPr algn="ctr" defTabSz="933450">
              <a:lnSpc>
                <a:spcPct val="90000"/>
              </a:lnSpc>
              <a:spcBef>
                <a:spcPct val="0"/>
              </a:spcBef>
              <a:spcAft>
                <a:spcPct val="35000"/>
              </a:spcAft>
            </a:pPr>
            <a:r>
              <a:rPr lang="en-US" sz="2100" b="1" dirty="0" smtClean="0">
                <a:latin typeface="HK Grotesk" pitchFamily="2" charset="77"/>
                <a:cs typeface="Calibri" panose="020F0502020204030204" pitchFamily="34" charset="0"/>
              </a:rPr>
              <a:t>Dams Scenario</a:t>
            </a:r>
          </a:p>
          <a:p>
            <a:pPr algn="ctr" defTabSz="933450">
              <a:lnSpc>
                <a:spcPct val="90000"/>
              </a:lnSpc>
              <a:spcBef>
                <a:spcPct val="0"/>
              </a:spcBef>
              <a:spcAft>
                <a:spcPct val="35000"/>
              </a:spcAft>
            </a:pPr>
            <a:r>
              <a:rPr lang="en-US" sz="2100" b="1" dirty="0" smtClean="0">
                <a:latin typeface="HK Grotesk" pitchFamily="2" charset="77"/>
                <a:cs typeface="Calibri" panose="020F0502020204030204" pitchFamily="34" charset="0"/>
              </a:rPr>
              <a:t> </a:t>
            </a:r>
            <a:endParaRPr lang="en-US" sz="2100" b="1" dirty="0">
              <a:latin typeface="HK Grotesk" pitchFamily="2" charset="77"/>
              <a:cs typeface="Calibri" panose="020F0502020204030204" pitchFamily="34" charset="0"/>
            </a:endParaRPr>
          </a:p>
        </p:txBody>
      </p:sp>
      <p:sp>
        <p:nvSpPr>
          <p:cNvPr id="39" name="TextBox 38"/>
          <p:cNvSpPr txBox="1"/>
          <p:nvPr/>
        </p:nvSpPr>
        <p:spPr>
          <a:xfrm>
            <a:off x="2015038" y="3115136"/>
            <a:ext cx="556563" cy="861774"/>
          </a:xfrm>
          <a:prstGeom prst="rect">
            <a:avLst/>
          </a:prstGeom>
          <a:noFill/>
        </p:spPr>
        <p:txBody>
          <a:bodyPr wrap="none" rtlCol="0">
            <a:spAutoFit/>
          </a:bodyPr>
          <a:lstStyle/>
          <a:p>
            <a:r>
              <a:rPr lang="en-US" sz="5000" b="1" dirty="0">
                <a:latin typeface="HK Grotesk" pitchFamily="2" charset="77"/>
              </a:rPr>
              <a:t>2</a:t>
            </a:r>
          </a:p>
        </p:txBody>
      </p:sp>
      <p:sp>
        <p:nvSpPr>
          <p:cNvPr id="41" name="TextBox 40"/>
          <p:cNvSpPr txBox="1"/>
          <p:nvPr/>
        </p:nvSpPr>
        <p:spPr>
          <a:xfrm>
            <a:off x="2423592" y="3359739"/>
            <a:ext cx="4334841" cy="383182"/>
          </a:xfrm>
          <a:prstGeom prst="rect">
            <a:avLst/>
          </a:prstGeom>
          <a:noFill/>
          <a:ln>
            <a:noFill/>
          </a:ln>
        </p:spPr>
        <p:txBody>
          <a:bodyPr wrap="none" rtlCol="0" anchor="b">
            <a:spAutoFit/>
          </a:bodyPr>
          <a:lstStyle/>
          <a:p>
            <a:pPr algn="ctr" defTabSz="933450">
              <a:lnSpc>
                <a:spcPct val="90000"/>
              </a:lnSpc>
              <a:spcBef>
                <a:spcPct val="0"/>
              </a:spcBef>
              <a:spcAft>
                <a:spcPct val="35000"/>
              </a:spcAft>
            </a:pPr>
            <a:r>
              <a:rPr lang="en-US" sz="2100" b="1" dirty="0" smtClean="0">
                <a:latin typeface="HK Grotesk" pitchFamily="2" charset="77"/>
                <a:cs typeface="Calibri" panose="020F0502020204030204" pitchFamily="34" charset="0"/>
              </a:rPr>
              <a:t>BIS Code use In Flood Mitigation</a:t>
            </a:r>
            <a:endParaRPr lang="en-US" sz="2100" b="1" dirty="0">
              <a:latin typeface="HK Grotesk" pitchFamily="2" charset="77"/>
              <a:cs typeface="Calibri" panose="020F0502020204030204" pitchFamily="34" charset="0"/>
            </a:endParaRPr>
          </a:p>
        </p:txBody>
      </p:sp>
      <p:sp>
        <p:nvSpPr>
          <p:cNvPr id="42" name="Subtitle 2"/>
          <p:cNvSpPr txBox="1"/>
          <p:nvPr/>
        </p:nvSpPr>
        <p:spPr>
          <a:xfrm>
            <a:off x="2119154" y="3782565"/>
            <a:ext cx="3796620" cy="686342"/>
          </a:xfrm>
          <a:prstGeom prst="rect">
            <a:avLst/>
          </a:prstGeom>
        </p:spPr>
        <p:txBody>
          <a:bodyPr vert="horz" wrap="square" lIns="45720" tIns="22860" rIns="45720" bIns="22860" rtlCol="0" anchor="t">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r>
              <a:rPr lang="en-US" sz="1600" dirty="0">
                <a:latin typeface="Times New Roman" panose="02020603050405020304" pitchFamily="18" charset="0"/>
                <a:cs typeface="Times New Roman" panose="02020603050405020304" pitchFamily="18" charset="0"/>
              </a:rPr>
              <a:t>Types of Lining of canal </a:t>
            </a:r>
          </a:p>
          <a:p>
            <a:r>
              <a:rPr lang="en-IN" sz="1600" dirty="0">
                <a:latin typeface="Times New Roman" panose="02020603050405020304" pitchFamily="18" charset="0"/>
                <a:cs typeface="Times New Roman" panose="02020603050405020304" pitchFamily="18" charset="0"/>
              </a:rPr>
              <a:t>Use of BIS codes In </a:t>
            </a:r>
            <a:r>
              <a:rPr lang="en-US" sz="1600" dirty="0" smtClean="0">
                <a:latin typeface="Times New Roman" panose="02020603050405020304" pitchFamily="18" charset="0"/>
                <a:cs typeface="Times New Roman" panose="02020603050405020304" pitchFamily="18" charset="0"/>
              </a:rPr>
              <a:t>Canals</a:t>
            </a:r>
            <a:endParaRPr lang="en-US" sz="1600" dirty="0">
              <a:latin typeface="Times New Roman" panose="02020603050405020304" pitchFamily="18" charset="0"/>
              <a:cs typeface="Times New Roman" panose="02020603050405020304" pitchFamily="18" charset="0"/>
            </a:endParaRPr>
          </a:p>
        </p:txBody>
      </p:sp>
      <p:sp>
        <p:nvSpPr>
          <p:cNvPr id="44" name="TextBox 43"/>
          <p:cNvSpPr txBox="1"/>
          <p:nvPr/>
        </p:nvSpPr>
        <p:spPr>
          <a:xfrm>
            <a:off x="2015038" y="4887779"/>
            <a:ext cx="556563" cy="861774"/>
          </a:xfrm>
          <a:prstGeom prst="rect">
            <a:avLst/>
          </a:prstGeom>
          <a:noFill/>
        </p:spPr>
        <p:txBody>
          <a:bodyPr wrap="square" rtlCol="0">
            <a:spAutoFit/>
          </a:bodyPr>
          <a:lstStyle/>
          <a:p>
            <a:r>
              <a:rPr lang="en-US" sz="5000" b="1" dirty="0">
                <a:latin typeface="HK Grotesk" pitchFamily="2" charset="77"/>
              </a:rPr>
              <a:t>3</a:t>
            </a:r>
          </a:p>
        </p:txBody>
      </p:sp>
      <p:sp>
        <p:nvSpPr>
          <p:cNvPr id="46" name="TextBox 45"/>
          <p:cNvSpPr txBox="1"/>
          <p:nvPr/>
        </p:nvSpPr>
        <p:spPr>
          <a:xfrm>
            <a:off x="2561552" y="5136950"/>
            <a:ext cx="1887055" cy="391197"/>
          </a:xfrm>
          <a:prstGeom prst="rect">
            <a:avLst/>
          </a:prstGeom>
          <a:noFill/>
          <a:ln>
            <a:noFill/>
          </a:ln>
        </p:spPr>
        <p:txBody>
          <a:bodyPr wrap="none" rtlCol="0" anchor="b">
            <a:spAutoFit/>
          </a:bodyPr>
          <a:lstStyle>
            <a:defPPr>
              <a:defRPr lang="en-US"/>
            </a:defPPr>
            <a:lvl1pPr algn="ctr" defTabSz="933450">
              <a:lnSpc>
                <a:spcPct val="90000"/>
              </a:lnSpc>
              <a:spcBef>
                <a:spcPct val="0"/>
              </a:spcBef>
              <a:spcAft>
                <a:spcPct val="35000"/>
              </a:spcAft>
              <a:defRPr sz="2100" b="1">
                <a:latin typeface="Century" panose="02040604050505020304" pitchFamily="18" charset="0"/>
                <a:cs typeface="Calibri" panose="020F0502020204030204" pitchFamily="34" charset="0"/>
              </a:defRPr>
            </a:lvl1pPr>
          </a:lstStyle>
          <a:p>
            <a:r>
              <a:rPr lang="en-US" dirty="0">
                <a:latin typeface="HK Grotesk" pitchFamily="2" charset="77"/>
              </a:rPr>
              <a:t>OUR MISSION</a:t>
            </a:r>
          </a:p>
        </p:txBody>
      </p:sp>
      <p:sp>
        <p:nvSpPr>
          <p:cNvPr id="69" name="TextBox 68"/>
          <p:cNvSpPr txBox="1"/>
          <p:nvPr/>
        </p:nvSpPr>
        <p:spPr>
          <a:xfrm>
            <a:off x="7342406" y="1342493"/>
            <a:ext cx="556563" cy="861774"/>
          </a:xfrm>
          <a:prstGeom prst="rect">
            <a:avLst/>
          </a:prstGeom>
          <a:noFill/>
        </p:spPr>
        <p:txBody>
          <a:bodyPr wrap="none" rtlCol="0">
            <a:spAutoFit/>
          </a:bodyPr>
          <a:lstStyle/>
          <a:p>
            <a:r>
              <a:rPr lang="en-US" sz="5000" b="1" dirty="0">
                <a:latin typeface="HK Grotesk" pitchFamily="2" charset="77"/>
              </a:rPr>
              <a:t>4</a:t>
            </a:r>
          </a:p>
        </p:txBody>
      </p:sp>
      <p:sp>
        <p:nvSpPr>
          <p:cNvPr id="73" name="TextBox 72"/>
          <p:cNvSpPr txBox="1"/>
          <p:nvPr/>
        </p:nvSpPr>
        <p:spPr>
          <a:xfrm>
            <a:off x="7816723" y="1554848"/>
            <a:ext cx="1678665" cy="391197"/>
          </a:xfrm>
          <a:prstGeom prst="rect">
            <a:avLst/>
          </a:prstGeom>
          <a:noFill/>
          <a:ln>
            <a:noFill/>
          </a:ln>
        </p:spPr>
        <p:txBody>
          <a:bodyPr wrap="none" rtlCol="0" anchor="b">
            <a:spAutoFit/>
          </a:bodyPr>
          <a:lstStyle/>
          <a:p>
            <a:pPr algn="ctr" defTabSz="933450">
              <a:lnSpc>
                <a:spcPct val="90000"/>
              </a:lnSpc>
              <a:spcBef>
                <a:spcPct val="0"/>
              </a:spcBef>
              <a:spcAft>
                <a:spcPct val="35000"/>
              </a:spcAft>
            </a:pPr>
            <a:r>
              <a:rPr lang="en-US" sz="2100" b="1" dirty="0">
                <a:latin typeface="HK Grotesk" pitchFamily="2" charset="77"/>
                <a:cs typeface="Calibri" panose="020F0502020204030204" pitchFamily="34" charset="0"/>
              </a:rPr>
              <a:t>OUR VISION</a:t>
            </a:r>
          </a:p>
        </p:txBody>
      </p:sp>
      <p:sp>
        <p:nvSpPr>
          <p:cNvPr id="76" name="Subtitle 2"/>
          <p:cNvSpPr txBox="1"/>
          <p:nvPr/>
        </p:nvSpPr>
        <p:spPr>
          <a:xfrm>
            <a:off x="7368089" y="2050331"/>
            <a:ext cx="3830995" cy="556499"/>
          </a:xfrm>
          <a:prstGeom prst="rect">
            <a:avLst/>
          </a:prstGeom>
        </p:spPr>
        <p:txBody>
          <a:bodyPr vert="horz" wrap="square" lIns="45720" tIns="22860" rIns="45720" bIns="22860" rtlCol="0" anchor="t">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a:lnSpc>
                <a:spcPts val="2000"/>
              </a:lnSpc>
              <a:spcBef>
                <a:spcPts val="600"/>
              </a:spcBef>
            </a:pPr>
            <a:r>
              <a:rPr lang="en-US" sz="1600" dirty="0">
                <a:solidFill>
                  <a:schemeClr val="tx1"/>
                </a:solidFill>
                <a:latin typeface="HK Grotesk" pitchFamily="2" charset="77"/>
                <a:cs typeface="Calibri" panose="020F0502020204030204" pitchFamily="34" charset="0"/>
              </a:rPr>
              <a:t>A business plan is a written document that describes in detail how a business.</a:t>
            </a:r>
          </a:p>
        </p:txBody>
      </p:sp>
      <p:sp>
        <p:nvSpPr>
          <p:cNvPr id="63" name="TextBox 62"/>
          <p:cNvSpPr txBox="1"/>
          <p:nvPr/>
        </p:nvSpPr>
        <p:spPr>
          <a:xfrm>
            <a:off x="7342406" y="3115136"/>
            <a:ext cx="556563" cy="861774"/>
          </a:xfrm>
          <a:prstGeom prst="rect">
            <a:avLst/>
          </a:prstGeom>
          <a:noFill/>
        </p:spPr>
        <p:txBody>
          <a:bodyPr wrap="none" rtlCol="0">
            <a:spAutoFit/>
          </a:bodyPr>
          <a:lstStyle/>
          <a:p>
            <a:r>
              <a:rPr lang="en-US" sz="5000" b="1" dirty="0">
                <a:latin typeface="HK Grotesk" pitchFamily="2" charset="77"/>
              </a:rPr>
              <a:t>5</a:t>
            </a:r>
          </a:p>
        </p:txBody>
      </p:sp>
      <p:sp>
        <p:nvSpPr>
          <p:cNvPr id="66" name="TextBox 65"/>
          <p:cNvSpPr txBox="1"/>
          <p:nvPr/>
        </p:nvSpPr>
        <p:spPr>
          <a:xfrm>
            <a:off x="7754725" y="3295970"/>
            <a:ext cx="2401619" cy="415498"/>
          </a:xfrm>
          <a:prstGeom prst="rect">
            <a:avLst/>
          </a:prstGeom>
          <a:noFill/>
          <a:ln>
            <a:noFill/>
          </a:ln>
        </p:spPr>
        <p:txBody>
          <a:bodyPr wrap="none" rtlCol="0" anchor="b">
            <a:spAutoFit/>
          </a:bodyPr>
          <a:lstStyle/>
          <a:p>
            <a:r>
              <a:rPr lang="en-US" sz="2100" b="1" dirty="0">
                <a:latin typeface="HK Grotesk" pitchFamily="2" charset="77"/>
                <a:cs typeface="Calibri" panose="020F0502020204030204" pitchFamily="34" charset="0"/>
              </a:rPr>
              <a:t>BUSINESS</a:t>
            </a:r>
            <a:r>
              <a:rPr lang="en-US" sz="1600" b="1" spc="75" dirty="0">
                <a:latin typeface="HK Grotesk" pitchFamily="2" charset="77"/>
                <a:ea typeface="Source Sans Pro" panose="020B0503030403020204" pitchFamily="34" charset="0"/>
                <a:cs typeface="Lato Heavy" panose="020F0502020204030203" pitchFamily="34" charset="0"/>
              </a:rPr>
              <a:t> </a:t>
            </a:r>
            <a:r>
              <a:rPr lang="en-US" sz="2100" b="1" dirty="0">
                <a:latin typeface="HK Grotesk" pitchFamily="2" charset="77"/>
                <a:cs typeface="Calibri" panose="020F0502020204030204" pitchFamily="34" charset="0"/>
              </a:rPr>
              <a:t>MODEL</a:t>
            </a:r>
          </a:p>
        </p:txBody>
      </p:sp>
      <p:sp>
        <p:nvSpPr>
          <p:cNvPr id="68" name="Subtitle 2"/>
          <p:cNvSpPr txBox="1"/>
          <p:nvPr/>
        </p:nvSpPr>
        <p:spPr>
          <a:xfrm>
            <a:off x="7456244" y="3782565"/>
            <a:ext cx="3990537" cy="556499"/>
          </a:xfrm>
          <a:prstGeom prst="rect">
            <a:avLst/>
          </a:prstGeom>
        </p:spPr>
        <p:txBody>
          <a:bodyPr vert="horz" wrap="square" lIns="45720" tIns="22860" rIns="45720" bIns="22860" rtlCol="0" anchor="t">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a:lnSpc>
                <a:spcPts val="2000"/>
              </a:lnSpc>
              <a:spcBef>
                <a:spcPts val="600"/>
              </a:spcBef>
            </a:pPr>
            <a:r>
              <a:rPr lang="en-US" sz="1600" dirty="0">
                <a:solidFill>
                  <a:schemeClr val="tx1"/>
                </a:solidFill>
                <a:latin typeface="HK Grotesk" pitchFamily="2" charset="77"/>
                <a:cs typeface="Calibri" panose="020F0502020204030204" pitchFamily="34" charset="0"/>
              </a:rPr>
              <a:t>A business plan is a written document that describes in detail how a business.</a:t>
            </a:r>
          </a:p>
        </p:txBody>
      </p:sp>
      <p:sp>
        <p:nvSpPr>
          <p:cNvPr id="57" name="TextBox 56"/>
          <p:cNvSpPr txBox="1"/>
          <p:nvPr/>
        </p:nvSpPr>
        <p:spPr>
          <a:xfrm>
            <a:off x="7342406" y="4887779"/>
            <a:ext cx="556563" cy="861774"/>
          </a:xfrm>
          <a:prstGeom prst="rect">
            <a:avLst/>
          </a:prstGeom>
          <a:noFill/>
        </p:spPr>
        <p:txBody>
          <a:bodyPr wrap="none" rtlCol="0">
            <a:spAutoFit/>
          </a:bodyPr>
          <a:lstStyle/>
          <a:p>
            <a:r>
              <a:rPr lang="en-US" sz="5000" b="1" dirty="0">
                <a:latin typeface="HK Grotesk" pitchFamily="2" charset="77"/>
              </a:rPr>
              <a:t>6</a:t>
            </a:r>
          </a:p>
        </p:txBody>
      </p:sp>
      <p:sp>
        <p:nvSpPr>
          <p:cNvPr id="59" name="TextBox 58"/>
          <p:cNvSpPr txBox="1"/>
          <p:nvPr/>
        </p:nvSpPr>
        <p:spPr>
          <a:xfrm>
            <a:off x="7754725" y="5136950"/>
            <a:ext cx="1914307" cy="415498"/>
          </a:xfrm>
          <a:prstGeom prst="rect">
            <a:avLst/>
          </a:prstGeom>
          <a:noFill/>
          <a:ln>
            <a:noFill/>
          </a:ln>
        </p:spPr>
        <p:txBody>
          <a:bodyPr wrap="none" rtlCol="0" anchor="b">
            <a:spAutoFit/>
          </a:bodyPr>
          <a:lstStyle/>
          <a:p>
            <a:r>
              <a:rPr lang="en-US" sz="2100" b="1" dirty="0">
                <a:latin typeface="HK Grotesk" pitchFamily="2" charset="77"/>
                <a:cs typeface="Calibri" panose="020F0502020204030204" pitchFamily="34" charset="0"/>
              </a:rPr>
              <a:t>OUR</a:t>
            </a:r>
            <a:r>
              <a:rPr lang="en-US" sz="1600" b="1" spc="75" dirty="0">
                <a:latin typeface="HK Grotesk" pitchFamily="2" charset="77"/>
                <a:ea typeface="Source Sans Pro" panose="020B0503030403020204" pitchFamily="34" charset="0"/>
                <a:cs typeface="Lato Heavy" panose="020F0502020204030203" pitchFamily="34" charset="0"/>
              </a:rPr>
              <a:t> </a:t>
            </a:r>
            <a:r>
              <a:rPr lang="en-US" sz="2100" b="1" dirty="0">
                <a:latin typeface="HK Grotesk" pitchFamily="2" charset="77"/>
                <a:cs typeface="Calibri" panose="020F0502020204030204" pitchFamily="34" charset="0"/>
              </a:rPr>
              <a:t>HISTORY</a:t>
            </a:r>
          </a:p>
        </p:txBody>
      </p:sp>
      <p:sp>
        <p:nvSpPr>
          <p:cNvPr id="60" name="Subtitle 2"/>
          <p:cNvSpPr txBox="1"/>
          <p:nvPr/>
        </p:nvSpPr>
        <p:spPr>
          <a:xfrm>
            <a:off x="7480012" y="5587351"/>
            <a:ext cx="3959992" cy="556499"/>
          </a:xfrm>
          <a:prstGeom prst="rect">
            <a:avLst/>
          </a:prstGeom>
        </p:spPr>
        <p:txBody>
          <a:bodyPr vert="horz" wrap="square" lIns="45720" tIns="22860" rIns="45720" bIns="22860" rtlCol="0" anchor="t">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a:lnSpc>
                <a:spcPts val="2000"/>
              </a:lnSpc>
              <a:spcBef>
                <a:spcPts val="600"/>
              </a:spcBef>
            </a:pPr>
            <a:r>
              <a:rPr lang="en-US" sz="1600" dirty="0">
                <a:solidFill>
                  <a:schemeClr val="tx1"/>
                </a:solidFill>
                <a:latin typeface="HK Grotesk" pitchFamily="2" charset="77"/>
                <a:cs typeface="Calibri" panose="020F0502020204030204" pitchFamily="34" charset="0"/>
              </a:rPr>
              <a:t>A business plan is a written document that describes in detail how a business.</a:t>
            </a:r>
          </a:p>
        </p:txBody>
      </p:sp>
      <p:sp>
        <p:nvSpPr>
          <p:cNvPr id="10" name="Slide Number Placeholder 9"/>
          <p:cNvSpPr>
            <a:spLocks noGrp="1"/>
          </p:cNvSpPr>
          <p:nvPr>
            <p:ph type="sldNum" sz="quarter" idx="4294967295"/>
          </p:nvPr>
        </p:nvSpPr>
        <p:spPr>
          <a:xfrm>
            <a:off x="7741920" y="6356350"/>
            <a:ext cx="2743200" cy="365125"/>
          </a:xfrm>
          <a:prstGeom prst="rect">
            <a:avLst/>
          </a:prstGeom>
        </p:spPr>
        <p:txBody>
          <a:bodyPr/>
          <a:lstStyle/>
          <a:p>
            <a:fld id="{15D79CB0-29A5-470B-A303-015B39029378}" type="slidenum">
              <a:rPr lang="en-IN" smtClean="0"/>
              <a:t>2</a:t>
            </a:fld>
            <a:endParaRPr lang="en-IN" dirty="0"/>
          </a:p>
        </p:txBody>
      </p:sp>
      <p:sp>
        <p:nvSpPr>
          <p:cNvPr id="29" name="TextBox 28"/>
          <p:cNvSpPr txBox="1"/>
          <p:nvPr/>
        </p:nvSpPr>
        <p:spPr>
          <a:xfrm>
            <a:off x="2867554" y="359328"/>
            <a:ext cx="7128792" cy="535531"/>
          </a:xfrm>
          <a:prstGeom prst="rect">
            <a:avLst/>
          </a:prstGeom>
          <a:noFill/>
        </p:spPr>
        <p:txBody>
          <a:bodyPr wrap="square" rtlCol="0">
            <a:spAutoFit/>
          </a:bodyPr>
          <a:lstStyle/>
          <a:p>
            <a:pPr algn="ctr" defTabSz="914400">
              <a:lnSpc>
                <a:spcPct val="90000"/>
              </a:lnSpc>
              <a:spcBef>
                <a:spcPct val="0"/>
              </a:spcBef>
            </a:pPr>
            <a:r>
              <a:rPr lang="en-US" sz="3200" b="1" dirty="0">
                <a:latin typeface="HK Grotesk" pitchFamily="2" charset="77"/>
                <a:ea typeface="+mj-ea"/>
                <a:cs typeface="+mj-cs"/>
              </a:rPr>
              <a:t>Table of </a:t>
            </a:r>
            <a:r>
              <a:rPr lang="en-US" sz="3200" b="1" dirty="0" smtClean="0">
                <a:latin typeface="HK Grotesk" pitchFamily="2" charset="77"/>
                <a:ea typeface="+mj-ea"/>
                <a:cs typeface="+mj-cs"/>
              </a:rPr>
              <a:t>contents</a:t>
            </a:r>
            <a:endParaRPr lang="en-US" sz="3200" b="1" dirty="0">
              <a:latin typeface="HK Grotesk" pitchFamily="2" charset="77"/>
              <a:ea typeface="+mj-ea"/>
              <a:cs typeface="+mj-cs"/>
            </a:endParaRPr>
          </a:p>
        </p:txBody>
      </p:sp>
    </p:spTree>
    <p:extLst>
      <p:ext uri="{BB962C8B-B14F-4D97-AF65-F5344CB8AC3E}">
        <p14:creationId xmlns:p14="http://schemas.microsoft.com/office/powerpoint/2010/main" val="106722064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142950" y="1209947"/>
            <a:ext cx="4347210" cy="3530518"/>
          </a:xfrm>
          <a:prstGeom prst="rect">
            <a:avLst/>
          </a:prstGeom>
        </p:spPr>
        <p:txBody>
          <a:bodyPr vert="horz" wrap="square" lIns="0" tIns="48895" rIns="0" bIns="0" rtlCol="0">
            <a:spAutoFit/>
          </a:bodyPr>
          <a:lstStyle/>
          <a:p>
            <a:pPr marL="12700" marR="5080">
              <a:lnSpc>
                <a:spcPct val="90000"/>
              </a:lnSpc>
              <a:spcBef>
                <a:spcPts val="385"/>
              </a:spcBef>
              <a:tabLst>
                <a:tab pos="241300" algn="l"/>
              </a:tabLst>
            </a:pPr>
            <a:r>
              <a:rPr lang="en-IN" sz="2800" dirty="0">
                <a:latin typeface="Verdana" panose="020B0604030504040204" pitchFamily="34" charset="0"/>
                <a:ea typeface="Verdana" panose="020B0604030504040204" pitchFamily="34" charset="0"/>
                <a:cs typeface="Verdana" panose="020B0604030504040204" pitchFamily="34" charset="0"/>
              </a:rPr>
              <a:t>Concrete Dams</a:t>
            </a:r>
          </a:p>
          <a:p>
            <a:pPr marL="240029" marR="5080" indent="-227329">
              <a:lnSpc>
                <a:spcPct val="90000"/>
              </a:lnSpc>
              <a:spcBef>
                <a:spcPts val="385"/>
              </a:spcBef>
              <a:buFontTx/>
              <a:buChar char="•"/>
              <a:tabLst>
                <a:tab pos="241300" algn="l"/>
              </a:tabLst>
            </a:pPr>
            <a:endParaRPr lang="en-IN" sz="1600" dirty="0">
              <a:latin typeface="Verdana" panose="020B0604030504040204" pitchFamily="34" charset="0"/>
              <a:ea typeface="Verdana" panose="020B0604030504040204" pitchFamily="34" charset="0"/>
              <a:cs typeface="Verdana" panose="020B0604030504040204" pitchFamily="34" charset="0"/>
            </a:endParaRPr>
          </a:p>
          <a:p>
            <a:pPr marL="240029" marR="5080" indent="-227329">
              <a:lnSpc>
                <a:spcPct val="90000"/>
              </a:lnSpc>
              <a:spcBef>
                <a:spcPts val="385"/>
              </a:spcBef>
              <a:buFontTx/>
              <a:buChar char="•"/>
              <a:tabLst>
                <a:tab pos="241300" algn="l"/>
              </a:tabLst>
            </a:pPr>
            <a:r>
              <a:rPr sz="1600" dirty="0">
                <a:latin typeface="Verdana" panose="020B0604030504040204" pitchFamily="34" charset="0"/>
                <a:ea typeface="Verdana" panose="020B0604030504040204" pitchFamily="34" charset="0"/>
                <a:cs typeface="Verdana" panose="020B0604030504040204" pitchFamily="34" charset="0"/>
              </a:rPr>
              <a:t>Concrete</a:t>
            </a:r>
            <a:r>
              <a:rPr sz="1600" spc="-60" dirty="0">
                <a:latin typeface="Verdana" panose="020B0604030504040204" pitchFamily="34" charset="0"/>
                <a:ea typeface="Verdana" panose="020B0604030504040204" pitchFamily="34" charset="0"/>
                <a:cs typeface="Verdana" panose="020B0604030504040204" pitchFamily="34" charset="0"/>
              </a:rPr>
              <a:t> </a:t>
            </a:r>
            <a:r>
              <a:rPr sz="1600" dirty="0">
                <a:latin typeface="Verdana" panose="020B0604030504040204" pitchFamily="34" charset="0"/>
                <a:ea typeface="Verdana" panose="020B0604030504040204" pitchFamily="34" charset="0"/>
                <a:cs typeface="Verdana" panose="020B0604030504040204" pitchFamily="34" charset="0"/>
              </a:rPr>
              <a:t>dams</a:t>
            </a:r>
            <a:r>
              <a:rPr sz="1600" spc="-70" dirty="0">
                <a:latin typeface="Verdana" panose="020B0604030504040204" pitchFamily="34" charset="0"/>
                <a:ea typeface="Verdana" panose="020B0604030504040204" pitchFamily="34" charset="0"/>
                <a:cs typeface="Verdana" panose="020B0604030504040204" pitchFamily="34" charset="0"/>
              </a:rPr>
              <a:t> </a:t>
            </a:r>
            <a:r>
              <a:rPr sz="1600" dirty="0">
                <a:latin typeface="Verdana" panose="020B0604030504040204" pitchFamily="34" charset="0"/>
                <a:ea typeface="Verdana" panose="020B0604030504040204" pitchFamily="34" charset="0"/>
                <a:cs typeface="Verdana" panose="020B0604030504040204" pitchFamily="34" charset="0"/>
              </a:rPr>
              <a:t>are</a:t>
            </a:r>
            <a:r>
              <a:rPr sz="1600" spc="-80" dirty="0">
                <a:latin typeface="Verdana" panose="020B0604030504040204" pitchFamily="34" charset="0"/>
                <a:ea typeface="Verdana" panose="020B0604030504040204" pitchFamily="34" charset="0"/>
                <a:cs typeface="Verdana" panose="020B0604030504040204" pitchFamily="34" charset="0"/>
              </a:rPr>
              <a:t> </a:t>
            </a:r>
            <a:r>
              <a:rPr sz="1600" dirty="0">
                <a:latin typeface="Verdana" panose="020B0604030504040204" pitchFamily="34" charset="0"/>
                <a:ea typeface="Verdana" panose="020B0604030504040204" pitchFamily="34" charset="0"/>
                <a:cs typeface="Verdana" panose="020B0604030504040204" pitchFamily="34" charset="0"/>
              </a:rPr>
              <a:t>built</a:t>
            </a:r>
            <a:r>
              <a:rPr sz="1600" spc="-55" dirty="0">
                <a:latin typeface="Verdana" panose="020B0604030504040204" pitchFamily="34" charset="0"/>
                <a:ea typeface="Verdana" panose="020B0604030504040204" pitchFamily="34" charset="0"/>
                <a:cs typeface="Verdana" panose="020B0604030504040204" pitchFamily="34" charset="0"/>
              </a:rPr>
              <a:t> </a:t>
            </a:r>
            <a:r>
              <a:rPr sz="1600" spc="-25" dirty="0">
                <a:latin typeface="Verdana" panose="020B0604030504040204" pitchFamily="34" charset="0"/>
                <a:ea typeface="Verdana" panose="020B0604030504040204" pitchFamily="34" charset="0"/>
                <a:cs typeface="Verdana" panose="020B0604030504040204" pitchFamily="34" charset="0"/>
              </a:rPr>
              <a:t>as </a:t>
            </a:r>
            <a:r>
              <a:rPr sz="1600" dirty="0">
                <a:latin typeface="Verdana" panose="020B0604030504040204" pitchFamily="34" charset="0"/>
                <a:ea typeface="Verdana" panose="020B0604030504040204" pitchFamily="34" charset="0"/>
                <a:cs typeface="Verdana" panose="020B0604030504040204" pitchFamily="34" charset="0"/>
              </a:rPr>
              <a:t>either</a:t>
            </a:r>
            <a:r>
              <a:rPr sz="1600" spc="-55" dirty="0">
                <a:latin typeface="Verdana" panose="020B0604030504040204" pitchFamily="34" charset="0"/>
                <a:ea typeface="Verdana" panose="020B0604030504040204" pitchFamily="34" charset="0"/>
                <a:cs typeface="Verdana" panose="020B0604030504040204" pitchFamily="34" charset="0"/>
              </a:rPr>
              <a:t> </a:t>
            </a:r>
            <a:r>
              <a:rPr sz="1600" spc="-20" dirty="0">
                <a:latin typeface="Verdana" panose="020B0604030504040204" pitchFamily="34" charset="0"/>
                <a:ea typeface="Verdana" panose="020B0604030504040204" pitchFamily="34" charset="0"/>
                <a:cs typeface="Verdana" panose="020B0604030504040204" pitchFamily="34" charset="0"/>
              </a:rPr>
              <a:t>gravity,</a:t>
            </a:r>
            <a:r>
              <a:rPr sz="1600" spc="-55" dirty="0">
                <a:latin typeface="Verdana" panose="020B0604030504040204" pitchFamily="34" charset="0"/>
                <a:ea typeface="Verdana" panose="020B0604030504040204" pitchFamily="34" charset="0"/>
                <a:cs typeface="Verdana" panose="020B0604030504040204" pitchFamily="34" charset="0"/>
              </a:rPr>
              <a:t> </a:t>
            </a:r>
            <a:r>
              <a:rPr sz="1600" dirty="0">
                <a:latin typeface="Verdana" panose="020B0604030504040204" pitchFamily="34" charset="0"/>
                <a:ea typeface="Verdana" panose="020B0604030504040204" pitchFamily="34" charset="0"/>
                <a:cs typeface="Verdana" panose="020B0604030504040204" pitchFamily="34" charset="0"/>
              </a:rPr>
              <a:t>buttress,</a:t>
            </a:r>
            <a:r>
              <a:rPr sz="1600" spc="-70" dirty="0">
                <a:latin typeface="Verdana" panose="020B0604030504040204" pitchFamily="34" charset="0"/>
                <a:ea typeface="Verdana" panose="020B0604030504040204" pitchFamily="34" charset="0"/>
                <a:cs typeface="Verdana" panose="020B0604030504040204" pitchFamily="34" charset="0"/>
              </a:rPr>
              <a:t> </a:t>
            </a:r>
            <a:r>
              <a:rPr sz="1600" dirty="0">
                <a:latin typeface="Verdana" panose="020B0604030504040204" pitchFamily="34" charset="0"/>
                <a:ea typeface="Verdana" panose="020B0604030504040204" pitchFamily="34" charset="0"/>
                <a:cs typeface="Verdana" panose="020B0604030504040204" pitchFamily="34" charset="0"/>
              </a:rPr>
              <a:t>or</a:t>
            </a:r>
            <a:r>
              <a:rPr sz="1600" spc="-60" dirty="0">
                <a:latin typeface="Verdana" panose="020B0604030504040204" pitchFamily="34" charset="0"/>
                <a:ea typeface="Verdana" panose="020B0604030504040204" pitchFamily="34" charset="0"/>
                <a:cs typeface="Verdana" panose="020B0604030504040204" pitchFamily="34" charset="0"/>
              </a:rPr>
              <a:t> </a:t>
            </a:r>
            <a:r>
              <a:rPr sz="1600" spc="-20" dirty="0">
                <a:latin typeface="Verdana" panose="020B0604030504040204" pitchFamily="34" charset="0"/>
                <a:ea typeface="Verdana" panose="020B0604030504040204" pitchFamily="34" charset="0"/>
                <a:cs typeface="Verdana" panose="020B0604030504040204" pitchFamily="34" charset="0"/>
              </a:rPr>
              <a:t>arch </a:t>
            </a:r>
            <a:r>
              <a:rPr sz="1600" dirty="0">
                <a:latin typeface="Verdana" panose="020B0604030504040204" pitchFamily="34" charset="0"/>
                <a:ea typeface="Verdana" panose="020B0604030504040204" pitchFamily="34" charset="0"/>
                <a:cs typeface="Verdana" panose="020B0604030504040204" pitchFamily="34" charset="0"/>
              </a:rPr>
              <a:t>dams,</a:t>
            </a:r>
            <a:r>
              <a:rPr sz="1600" spc="-80" dirty="0">
                <a:latin typeface="Verdana" panose="020B0604030504040204" pitchFamily="34" charset="0"/>
                <a:ea typeface="Verdana" panose="020B0604030504040204" pitchFamily="34" charset="0"/>
                <a:cs typeface="Verdana" panose="020B0604030504040204" pitchFamily="34" charset="0"/>
              </a:rPr>
              <a:t> </a:t>
            </a:r>
            <a:r>
              <a:rPr sz="1600" dirty="0">
                <a:latin typeface="Verdana" panose="020B0604030504040204" pitchFamily="34" charset="0"/>
                <a:ea typeface="Verdana" panose="020B0604030504040204" pitchFamily="34" charset="0"/>
                <a:cs typeface="Verdana" panose="020B0604030504040204" pitchFamily="34" charset="0"/>
              </a:rPr>
              <a:t>depending</a:t>
            </a:r>
            <a:r>
              <a:rPr sz="1600" spc="-40" dirty="0">
                <a:latin typeface="Verdana" panose="020B0604030504040204" pitchFamily="34" charset="0"/>
                <a:ea typeface="Verdana" panose="020B0604030504040204" pitchFamily="34" charset="0"/>
                <a:cs typeface="Verdana" panose="020B0604030504040204" pitchFamily="34" charset="0"/>
              </a:rPr>
              <a:t> </a:t>
            </a:r>
            <a:r>
              <a:rPr sz="1600" dirty="0">
                <a:latin typeface="Verdana" panose="020B0604030504040204" pitchFamily="34" charset="0"/>
                <a:ea typeface="Verdana" panose="020B0604030504040204" pitchFamily="34" charset="0"/>
                <a:cs typeface="Verdana" panose="020B0604030504040204" pitchFamily="34" charset="0"/>
              </a:rPr>
              <a:t>on</a:t>
            </a:r>
            <a:r>
              <a:rPr sz="1600" spc="-80" dirty="0">
                <a:latin typeface="Verdana" panose="020B0604030504040204" pitchFamily="34" charset="0"/>
                <a:ea typeface="Verdana" panose="020B0604030504040204" pitchFamily="34" charset="0"/>
                <a:cs typeface="Verdana" panose="020B0604030504040204" pitchFamily="34" charset="0"/>
              </a:rPr>
              <a:t> </a:t>
            </a:r>
            <a:r>
              <a:rPr sz="1600" dirty="0">
                <a:latin typeface="Verdana" panose="020B0604030504040204" pitchFamily="34" charset="0"/>
                <a:ea typeface="Verdana" panose="020B0604030504040204" pitchFamily="34" charset="0"/>
                <a:cs typeface="Verdana" panose="020B0604030504040204" pitchFamily="34" charset="0"/>
              </a:rPr>
              <a:t>how</a:t>
            </a:r>
            <a:r>
              <a:rPr sz="1600" spc="-75" dirty="0">
                <a:latin typeface="Verdana" panose="020B0604030504040204" pitchFamily="34" charset="0"/>
                <a:ea typeface="Verdana" panose="020B0604030504040204" pitchFamily="34" charset="0"/>
                <a:cs typeface="Verdana" panose="020B0604030504040204" pitchFamily="34" charset="0"/>
              </a:rPr>
              <a:t> </a:t>
            </a:r>
            <a:r>
              <a:rPr sz="1600" spc="-20" dirty="0">
                <a:latin typeface="Verdana" panose="020B0604030504040204" pitchFamily="34" charset="0"/>
                <a:ea typeface="Verdana" panose="020B0604030504040204" pitchFamily="34" charset="0"/>
                <a:cs typeface="Verdana" panose="020B0604030504040204" pitchFamily="34" charset="0"/>
              </a:rPr>
              <a:t>they </a:t>
            </a:r>
            <a:r>
              <a:rPr sz="1600" dirty="0">
                <a:latin typeface="Verdana" panose="020B0604030504040204" pitchFamily="34" charset="0"/>
                <a:ea typeface="Verdana" panose="020B0604030504040204" pitchFamily="34" charset="0"/>
                <a:cs typeface="Verdana" panose="020B0604030504040204" pitchFamily="34" charset="0"/>
              </a:rPr>
              <a:t>maintain</a:t>
            </a:r>
            <a:r>
              <a:rPr sz="1600" spc="-85" dirty="0">
                <a:latin typeface="Verdana" panose="020B0604030504040204" pitchFamily="34" charset="0"/>
                <a:ea typeface="Verdana" panose="020B0604030504040204" pitchFamily="34" charset="0"/>
                <a:cs typeface="Verdana" panose="020B0604030504040204" pitchFamily="34" charset="0"/>
              </a:rPr>
              <a:t> </a:t>
            </a:r>
            <a:r>
              <a:rPr sz="1600" dirty="0">
                <a:latin typeface="Verdana" panose="020B0604030504040204" pitchFamily="34" charset="0"/>
                <a:ea typeface="Verdana" panose="020B0604030504040204" pitchFamily="34" charset="0"/>
                <a:cs typeface="Verdana" panose="020B0604030504040204" pitchFamily="34" charset="0"/>
              </a:rPr>
              <a:t>structural</a:t>
            </a:r>
            <a:r>
              <a:rPr sz="1600" spc="-90" dirty="0">
                <a:latin typeface="Verdana" panose="020B0604030504040204" pitchFamily="34" charset="0"/>
                <a:ea typeface="Verdana" panose="020B0604030504040204" pitchFamily="34" charset="0"/>
                <a:cs typeface="Verdana" panose="020B0604030504040204" pitchFamily="34" charset="0"/>
              </a:rPr>
              <a:t> </a:t>
            </a:r>
            <a:r>
              <a:rPr sz="1600" spc="-10" dirty="0">
                <a:latin typeface="Verdana" panose="020B0604030504040204" pitchFamily="34" charset="0"/>
                <a:ea typeface="Verdana" panose="020B0604030504040204" pitchFamily="34" charset="0"/>
                <a:cs typeface="Verdana" panose="020B0604030504040204" pitchFamily="34" charset="0"/>
              </a:rPr>
              <a:t>stability.</a:t>
            </a:r>
            <a:endParaRPr sz="1600" dirty="0">
              <a:latin typeface="Verdana" panose="020B0604030504040204" pitchFamily="34" charset="0"/>
              <a:ea typeface="Verdana" panose="020B0604030504040204" pitchFamily="34" charset="0"/>
              <a:cs typeface="Verdana" panose="020B0604030504040204" pitchFamily="34" charset="0"/>
            </a:endParaRPr>
          </a:p>
          <a:p>
            <a:pPr marL="240029" marR="321310" indent="-227329" algn="just">
              <a:lnSpc>
                <a:spcPts val="2590"/>
              </a:lnSpc>
              <a:spcBef>
                <a:spcPts val="1035"/>
              </a:spcBef>
              <a:buChar char="•"/>
              <a:tabLst>
                <a:tab pos="241300" algn="l"/>
              </a:tabLst>
            </a:pPr>
            <a:r>
              <a:rPr sz="1600" dirty="0">
                <a:latin typeface="Verdana" panose="020B0604030504040204" pitchFamily="34" charset="0"/>
                <a:ea typeface="Verdana" panose="020B0604030504040204" pitchFamily="34" charset="0"/>
                <a:cs typeface="Verdana" panose="020B0604030504040204" pitchFamily="34" charset="0"/>
              </a:rPr>
              <a:t>Concrete</a:t>
            </a:r>
            <a:r>
              <a:rPr sz="1600" spc="-60" dirty="0">
                <a:latin typeface="Verdana" panose="020B0604030504040204" pitchFamily="34" charset="0"/>
                <a:ea typeface="Verdana" panose="020B0604030504040204" pitchFamily="34" charset="0"/>
                <a:cs typeface="Verdana" panose="020B0604030504040204" pitchFamily="34" charset="0"/>
              </a:rPr>
              <a:t> </a:t>
            </a:r>
            <a:r>
              <a:rPr sz="1600" dirty="0">
                <a:latin typeface="Verdana" panose="020B0604030504040204" pitchFamily="34" charset="0"/>
                <a:ea typeface="Verdana" panose="020B0604030504040204" pitchFamily="34" charset="0"/>
                <a:cs typeface="Verdana" panose="020B0604030504040204" pitchFamily="34" charset="0"/>
              </a:rPr>
              <a:t>dams</a:t>
            </a:r>
            <a:r>
              <a:rPr sz="1600" spc="-65" dirty="0">
                <a:latin typeface="Verdana" panose="020B0604030504040204" pitchFamily="34" charset="0"/>
                <a:ea typeface="Verdana" panose="020B0604030504040204" pitchFamily="34" charset="0"/>
                <a:cs typeface="Verdana" panose="020B0604030504040204" pitchFamily="34" charset="0"/>
              </a:rPr>
              <a:t> </a:t>
            </a:r>
            <a:r>
              <a:rPr sz="1600" dirty="0">
                <a:latin typeface="Verdana" panose="020B0604030504040204" pitchFamily="34" charset="0"/>
                <a:ea typeface="Verdana" panose="020B0604030504040204" pitchFamily="34" charset="0"/>
                <a:cs typeface="Verdana" panose="020B0604030504040204" pitchFamily="34" charset="0"/>
              </a:rPr>
              <a:t>can</a:t>
            </a:r>
            <a:r>
              <a:rPr sz="1600" spc="-70" dirty="0">
                <a:latin typeface="Verdana" panose="020B0604030504040204" pitchFamily="34" charset="0"/>
                <a:ea typeface="Verdana" panose="020B0604030504040204" pitchFamily="34" charset="0"/>
                <a:cs typeface="Verdana" panose="020B0604030504040204" pitchFamily="34" charset="0"/>
              </a:rPr>
              <a:t> </a:t>
            </a:r>
            <a:r>
              <a:rPr sz="1600" dirty="0">
                <a:latin typeface="Verdana" panose="020B0604030504040204" pitchFamily="34" charset="0"/>
                <a:ea typeface="Verdana" panose="020B0604030504040204" pitchFamily="34" charset="0"/>
                <a:cs typeface="Verdana" panose="020B0604030504040204" pitchFamily="34" charset="0"/>
              </a:rPr>
              <a:t>be</a:t>
            </a:r>
            <a:r>
              <a:rPr sz="1600" spc="-70" dirty="0">
                <a:latin typeface="Verdana" panose="020B0604030504040204" pitchFamily="34" charset="0"/>
                <a:ea typeface="Verdana" panose="020B0604030504040204" pitchFamily="34" charset="0"/>
                <a:cs typeface="Verdana" panose="020B0604030504040204" pitchFamily="34" charset="0"/>
              </a:rPr>
              <a:t> </a:t>
            </a:r>
            <a:r>
              <a:rPr sz="1600" spc="-10" dirty="0">
                <a:latin typeface="Verdana" panose="020B0604030504040204" pitchFamily="34" charset="0"/>
                <a:ea typeface="Verdana" panose="020B0604030504040204" pitchFamily="34" charset="0"/>
                <a:cs typeface="Verdana" panose="020B0604030504040204" pitchFamily="34" charset="0"/>
              </a:rPr>
              <a:t>built </a:t>
            </a:r>
            <a:r>
              <a:rPr sz="1600" dirty="0">
                <a:latin typeface="Verdana" panose="020B0604030504040204" pitchFamily="34" charset="0"/>
                <a:ea typeface="Verdana" panose="020B0604030504040204" pitchFamily="34" charset="0"/>
                <a:cs typeface="Verdana" panose="020B0604030504040204" pitchFamily="34" charset="0"/>
              </a:rPr>
              <a:t>using</a:t>
            </a:r>
            <a:r>
              <a:rPr sz="1600" spc="-95" dirty="0">
                <a:latin typeface="Verdana" panose="020B0604030504040204" pitchFamily="34" charset="0"/>
                <a:ea typeface="Verdana" panose="020B0604030504040204" pitchFamily="34" charset="0"/>
                <a:cs typeface="Verdana" panose="020B0604030504040204" pitchFamily="34" charset="0"/>
              </a:rPr>
              <a:t> </a:t>
            </a:r>
            <a:r>
              <a:rPr sz="1600" dirty="0">
                <a:latin typeface="Verdana" panose="020B0604030504040204" pitchFamily="34" charset="0"/>
                <a:ea typeface="Verdana" panose="020B0604030504040204" pitchFamily="34" charset="0"/>
                <a:cs typeface="Verdana" panose="020B0604030504040204" pitchFamily="34" charset="0"/>
              </a:rPr>
              <a:t>conventional</a:t>
            </a:r>
            <a:r>
              <a:rPr lang="en-US" sz="1600" spc="-65" dirty="0">
                <a:latin typeface="Verdana" panose="020B0604030504040204" pitchFamily="34" charset="0"/>
                <a:ea typeface="Verdana" panose="020B0604030504040204" pitchFamily="34" charset="0"/>
                <a:cs typeface="Verdana" panose="020B0604030504040204" pitchFamily="34" charset="0"/>
              </a:rPr>
              <a:t> </a:t>
            </a:r>
            <a:r>
              <a:rPr sz="1600" dirty="0">
                <a:latin typeface="Verdana" panose="020B0604030504040204" pitchFamily="34" charset="0"/>
                <a:ea typeface="Verdana" panose="020B0604030504040204" pitchFamily="34" charset="0"/>
                <a:cs typeface="Verdana" panose="020B0604030504040204" pitchFamily="34" charset="0"/>
              </a:rPr>
              <a:t>or</a:t>
            </a:r>
            <a:r>
              <a:rPr sz="1600" spc="-95" dirty="0">
                <a:latin typeface="Verdana" panose="020B0604030504040204" pitchFamily="34" charset="0"/>
                <a:ea typeface="Verdana" panose="020B0604030504040204" pitchFamily="34" charset="0"/>
                <a:cs typeface="Verdana" panose="020B0604030504040204" pitchFamily="34" charset="0"/>
              </a:rPr>
              <a:t> </a:t>
            </a:r>
            <a:r>
              <a:rPr sz="1600" spc="-10" dirty="0">
                <a:latin typeface="Verdana" panose="020B0604030504040204" pitchFamily="34" charset="0"/>
                <a:ea typeface="Verdana" panose="020B0604030504040204" pitchFamily="34" charset="0"/>
                <a:cs typeface="Verdana" panose="020B0604030504040204" pitchFamily="34" charset="0"/>
              </a:rPr>
              <a:t>roller-</a:t>
            </a:r>
            <a:r>
              <a:rPr sz="1600" dirty="0">
                <a:latin typeface="Verdana" panose="020B0604030504040204" pitchFamily="34" charset="0"/>
                <a:ea typeface="Verdana" panose="020B0604030504040204" pitchFamily="34" charset="0"/>
                <a:cs typeface="Verdana" panose="020B0604030504040204" pitchFamily="34" charset="0"/>
              </a:rPr>
              <a:t>compacted</a:t>
            </a:r>
            <a:r>
              <a:rPr sz="1600" spc="-145" dirty="0">
                <a:latin typeface="Verdana" panose="020B0604030504040204" pitchFamily="34" charset="0"/>
                <a:ea typeface="Verdana" panose="020B0604030504040204" pitchFamily="34" charset="0"/>
                <a:cs typeface="Verdana" panose="020B0604030504040204" pitchFamily="34" charset="0"/>
              </a:rPr>
              <a:t> </a:t>
            </a:r>
            <a:r>
              <a:rPr sz="1600" dirty="0">
                <a:latin typeface="Verdana" panose="020B0604030504040204" pitchFamily="34" charset="0"/>
                <a:ea typeface="Verdana" panose="020B0604030504040204" pitchFamily="34" charset="0"/>
                <a:cs typeface="Verdana" panose="020B0604030504040204" pitchFamily="34" charset="0"/>
              </a:rPr>
              <a:t>concrete</a:t>
            </a:r>
            <a:r>
              <a:rPr sz="1600" spc="-140" dirty="0">
                <a:latin typeface="Verdana" panose="020B0604030504040204" pitchFamily="34" charset="0"/>
                <a:ea typeface="Verdana" panose="020B0604030504040204" pitchFamily="34" charset="0"/>
                <a:cs typeface="Verdana" panose="020B0604030504040204" pitchFamily="34" charset="0"/>
              </a:rPr>
              <a:t> </a:t>
            </a:r>
            <a:r>
              <a:rPr sz="1600" spc="-10" dirty="0">
                <a:latin typeface="Verdana" panose="020B0604030504040204" pitchFamily="34" charset="0"/>
                <a:ea typeface="Verdana" panose="020B0604030504040204" pitchFamily="34" charset="0"/>
                <a:cs typeface="Verdana" panose="020B0604030504040204" pitchFamily="34" charset="0"/>
              </a:rPr>
              <a:t>(RCC).</a:t>
            </a:r>
            <a:endParaRPr sz="1600" dirty="0">
              <a:latin typeface="Verdana" panose="020B0604030504040204" pitchFamily="34" charset="0"/>
              <a:ea typeface="Verdana" panose="020B0604030504040204" pitchFamily="34" charset="0"/>
              <a:cs typeface="Verdana" panose="020B0604030504040204" pitchFamily="34" charset="0"/>
            </a:endParaRPr>
          </a:p>
          <a:p>
            <a:pPr marL="240029" marR="233045" indent="-227329">
              <a:lnSpc>
                <a:spcPts val="2590"/>
              </a:lnSpc>
              <a:spcBef>
                <a:spcPts val="1005"/>
              </a:spcBef>
              <a:buChar char="•"/>
              <a:tabLst>
                <a:tab pos="241300" algn="l"/>
              </a:tabLst>
            </a:pPr>
            <a:r>
              <a:rPr sz="1600" dirty="0">
                <a:latin typeface="Verdana" panose="020B0604030504040204" pitchFamily="34" charset="0"/>
                <a:ea typeface="Verdana" panose="020B0604030504040204" pitchFamily="34" charset="0"/>
                <a:cs typeface="Verdana" panose="020B0604030504040204" pitchFamily="34" charset="0"/>
              </a:rPr>
              <a:t>Repair</a:t>
            </a:r>
            <a:r>
              <a:rPr sz="1600" spc="-80" dirty="0">
                <a:latin typeface="Verdana" panose="020B0604030504040204" pitchFamily="34" charset="0"/>
                <a:ea typeface="Verdana" panose="020B0604030504040204" pitchFamily="34" charset="0"/>
                <a:cs typeface="Verdana" panose="020B0604030504040204" pitchFamily="34" charset="0"/>
              </a:rPr>
              <a:t> </a:t>
            </a:r>
            <a:r>
              <a:rPr sz="1600" dirty="0">
                <a:latin typeface="Verdana" panose="020B0604030504040204" pitchFamily="34" charset="0"/>
                <a:ea typeface="Verdana" panose="020B0604030504040204" pitchFamily="34" charset="0"/>
                <a:cs typeface="Verdana" panose="020B0604030504040204" pitchFamily="34" charset="0"/>
              </a:rPr>
              <a:t>measures</a:t>
            </a:r>
            <a:r>
              <a:rPr sz="1600" spc="-105" dirty="0">
                <a:latin typeface="Verdana" panose="020B0604030504040204" pitchFamily="34" charset="0"/>
                <a:ea typeface="Verdana" panose="020B0604030504040204" pitchFamily="34" charset="0"/>
                <a:cs typeface="Verdana" panose="020B0604030504040204" pitchFamily="34" charset="0"/>
              </a:rPr>
              <a:t> </a:t>
            </a:r>
            <a:r>
              <a:rPr sz="1600" spc="-20" dirty="0">
                <a:latin typeface="Verdana" panose="020B0604030504040204" pitchFamily="34" charset="0"/>
                <a:ea typeface="Verdana" panose="020B0604030504040204" pitchFamily="34" charset="0"/>
                <a:cs typeface="Verdana" panose="020B0604030504040204" pitchFamily="34" charset="0"/>
              </a:rPr>
              <a:t>were </a:t>
            </a:r>
            <a:r>
              <a:rPr sz="1600" spc="-10" dirty="0">
                <a:latin typeface="Verdana" panose="020B0604030504040204" pitchFamily="34" charset="0"/>
                <a:ea typeface="Verdana" panose="020B0604030504040204" pitchFamily="34" charset="0"/>
                <a:cs typeface="Verdana" panose="020B0604030504040204" pitchFamily="34" charset="0"/>
              </a:rPr>
              <a:t>implemented</a:t>
            </a:r>
            <a:r>
              <a:rPr sz="1600" spc="-20" dirty="0">
                <a:latin typeface="Verdana" panose="020B0604030504040204" pitchFamily="34" charset="0"/>
                <a:ea typeface="Verdana" panose="020B0604030504040204" pitchFamily="34" charset="0"/>
                <a:cs typeface="Verdana" panose="020B0604030504040204" pitchFamily="34" charset="0"/>
              </a:rPr>
              <a:t> </a:t>
            </a:r>
            <a:r>
              <a:rPr sz="1600" dirty="0">
                <a:latin typeface="Verdana" panose="020B0604030504040204" pitchFamily="34" charset="0"/>
                <a:ea typeface="Verdana" panose="020B0604030504040204" pitchFamily="34" charset="0"/>
                <a:cs typeface="Verdana" panose="020B0604030504040204" pitchFamily="34" charset="0"/>
              </a:rPr>
              <a:t>for</a:t>
            </a:r>
            <a:r>
              <a:rPr sz="1600" spc="-35" dirty="0">
                <a:latin typeface="Verdana" panose="020B0604030504040204" pitchFamily="34" charset="0"/>
                <a:ea typeface="Verdana" panose="020B0604030504040204" pitchFamily="34" charset="0"/>
                <a:cs typeface="Verdana" panose="020B0604030504040204" pitchFamily="34" charset="0"/>
              </a:rPr>
              <a:t> </a:t>
            </a:r>
            <a:r>
              <a:rPr sz="1600" dirty="0">
                <a:latin typeface="Verdana" panose="020B0604030504040204" pitchFamily="34" charset="0"/>
                <a:ea typeface="Verdana" panose="020B0604030504040204" pitchFamily="34" charset="0"/>
                <a:cs typeface="Verdana" panose="020B0604030504040204" pitchFamily="34" charset="0"/>
              </a:rPr>
              <a:t>12</a:t>
            </a:r>
            <a:r>
              <a:rPr sz="1600" spc="-35" dirty="0">
                <a:latin typeface="Verdana" panose="020B0604030504040204" pitchFamily="34" charset="0"/>
                <a:ea typeface="Verdana" panose="020B0604030504040204" pitchFamily="34" charset="0"/>
                <a:cs typeface="Verdana" panose="020B0604030504040204" pitchFamily="34" charset="0"/>
              </a:rPr>
              <a:t> </a:t>
            </a:r>
            <a:r>
              <a:rPr sz="1600" spc="-10" dirty="0">
                <a:latin typeface="Verdana" panose="020B0604030504040204" pitchFamily="34" charset="0"/>
                <a:ea typeface="Verdana" panose="020B0604030504040204" pitchFamily="34" charset="0"/>
                <a:cs typeface="Verdana" panose="020B0604030504040204" pitchFamily="34" charset="0"/>
              </a:rPr>
              <a:t>concrete </a:t>
            </a:r>
            <a:r>
              <a:rPr sz="1600" dirty="0">
                <a:latin typeface="Verdana" panose="020B0604030504040204" pitchFamily="34" charset="0"/>
                <a:ea typeface="Verdana" panose="020B0604030504040204" pitchFamily="34" charset="0"/>
                <a:cs typeface="Verdana" panose="020B0604030504040204" pitchFamily="34" charset="0"/>
              </a:rPr>
              <a:t>DRIP</a:t>
            </a:r>
            <a:r>
              <a:rPr sz="1600" spc="-80" dirty="0">
                <a:latin typeface="Verdana" panose="020B0604030504040204" pitchFamily="34" charset="0"/>
                <a:ea typeface="Verdana" panose="020B0604030504040204" pitchFamily="34" charset="0"/>
                <a:cs typeface="Verdana" panose="020B0604030504040204" pitchFamily="34" charset="0"/>
              </a:rPr>
              <a:t> </a:t>
            </a:r>
            <a:r>
              <a:rPr sz="1600" spc="-10" dirty="0">
                <a:latin typeface="Verdana" panose="020B0604030504040204" pitchFamily="34" charset="0"/>
                <a:ea typeface="Verdana" panose="020B0604030504040204" pitchFamily="34" charset="0"/>
                <a:cs typeface="Verdana" panose="020B0604030504040204" pitchFamily="34" charset="0"/>
              </a:rPr>
              <a:t>dams.</a:t>
            </a:r>
            <a:endParaRPr sz="1600" dirty="0">
              <a:latin typeface="Verdana" panose="020B0604030504040204" pitchFamily="34" charset="0"/>
              <a:ea typeface="Verdana" panose="020B0604030504040204" pitchFamily="34" charset="0"/>
              <a:cs typeface="Verdana" panose="020B0604030504040204" pitchFamily="34" charset="0"/>
            </a:endParaRPr>
          </a:p>
        </p:txBody>
      </p:sp>
      <p:pic>
        <p:nvPicPr>
          <p:cNvPr id="4" name="object 4"/>
          <p:cNvPicPr/>
          <p:nvPr/>
        </p:nvPicPr>
        <p:blipFill>
          <a:blip r:embed="rId2" cstate="print"/>
          <a:stretch>
            <a:fillRect/>
          </a:stretch>
        </p:blipFill>
        <p:spPr>
          <a:xfrm>
            <a:off x="701840" y="507682"/>
            <a:ext cx="5669280" cy="5669280"/>
          </a:xfrm>
          <a:prstGeom prst="rect">
            <a:avLst/>
          </a:prstGeom>
        </p:spPr>
      </p:pic>
    </p:spTree>
    <p:extLst>
      <p:ext uri="{BB962C8B-B14F-4D97-AF65-F5344CB8AC3E}">
        <p14:creationId xmlns:p14="http://schemas.microsoft.com/office/powerpoint/2010/main" val="2104263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print"/>
          <a:stretch>
            <a:fillRect/>
          </a:stretch>
        </p:blipFill>
        <p:spPr>
          <a:xfrm>
            <a:off x="695400" y="1239377"/>
            <a:ext cx="5883718" cy="3168351"/>
          </a:xfrm>
          <a:prstGeom prst="rect">
            <a:avLst/>
          </a:prstGeom>
        </p:spPr>
      </p:pic>
      <p:pic>
        <p:nvPicPr>
          <p:cNvPr id="7" name="object 7"/>
          <p:cNvPicPr/>
          <p:nvPr/>
        </p:nvPicPr>
        <p:blipFill>
          <a:blip r:embed="rId3" cstate="print"/>
          <a:stretch>
            <a:fillRect/>
          </a:stretch>
        </p:blipFill>
        <p:spPr>
          <a:xfrm>
            <a:off x="695400" y="4437112"/>
            <a:ext cx="5789728" cy="2206572"/>
          </a:xfrm>
          <a:prstGeom prst="rect">
            <a:avLst/>
          </a:prstGeom>
        </p:spPr>
      </p:pic>
      <p:sp>
        <p:nvSpPr>
          <p:cNvPr id="9" name="TextBox 8">
            <a:extLst>
              <a:ext uri="{FF2B5EF4-FFF2-40B4-BE49-F238E27FC236}">
                <a16:creationId xmlns:a16="http://schemas.microsoft.com/office/drawing/2014/main" id="{416B3178-E3C3-AED7-726D-6F97B5497DA0}"/>
              </a:ext>
            </a:extLst>
          </p:cNvPr>
          <p:cNvSpPr txBox="1"/>
          <p:nvPr/>
        </p:nvSpPr>
        <p:spPr>
          <a:xfrm>
            <a:off x="7111582" y="232475"/>
            <a:ext cx="4990454" cy="4832092"/>
          </a:xfrm>
          <a:prstGeom prst="rect">
            <a:avLst/>
          </a:prstGeom>
          <a:noFill/>
        </p:spPr>
        <p:txBody>
          <a:bodyPr wrap="square" rtlCol="0">
            <a:spAutoFit/>
          </a:bodyPr>
          <a:lstStyle/>
          <a:p>
            <a:r>
              <a:rPr lang="en-GB" sz="2800" dirty="0" err="1">
                <a:latin typeface="Verdana" panose="020B0604030504040204" pitchFamily="34" charset="0"/>
                <a:ea typeface="Verdana" panose="020B0604030504040204" pitchFamily="34" charset="0"/>
                <a:cs typeface="Verdana" panose="020B0604030504040204" pitchFamily="34" charset="0"/>
              </a:rPr>
              <a:t>Maneri</a:t>
            </a:r>
            <a:r>
              <a:rPr lang="en-GB" sz="2800" dirty="0">
                <a:latin typeface="Verdana" panose="020B0604030504040204" pitchFamily="34" charset="0"/>
                <a:ea typeface="Verdana" panose="020B0604030504040204" pitchFamily="34" charset="0"/>
                <a:cs typeface="Verdana" panose="020B0604030504040204" pitchFamily="34" charset="0"/>
              </a:rPr>
              <a:t> Dam, UJVN Ltd, Uttarakhand</a:t>
            </a:r>
          </a:p>
          <a:p>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The impoundment was silted up to the spillway crest</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Extensive damage from cobbles and boulders rolling down the spillway</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Spillway crest/glacis repaired with SS plate, high-strength concrete (M90) with &amp; without </a:t>
            </a:r>
            <a:r>
              <a:rPr lang="en-GB" dirty="0" err="1">
                <a:latin typeface="Verdana" panose="020B0604030504040204" pitchFamily="34" charset="0"/>
                <a:ea typeface="Verdana" panose="020B0604030504040204" pitchFamily="34" charset="0"/>
                <a:cs typeface="Verdana" panose="020B0604030504040204" pitchFamily="34" charset="0"/>
              </a:rPr>
              <a:t>fibers</a:t>
            </a: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Slotted roller bucket replaced with stilling basin</a:t>
            </a:r>
          </a:p>
          <a:p>
            <a:endParaRPr lang="en-GB"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04989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print"/>
          <a:stretch>
            <a:fillRect/>
          </a:stretch>
        </p:blipFill>
        <p:spPr>
          <a:xfrm>
            <a:off x="91840" y="3717032"/>
            <a:ext cx="6530466" cy="3140968"/>
          </a:xfrm>
          <a:prstGeom prst="rect">
            <a:avLst/>
          </a:prstGeom>
        </p:spPr>
      </p:pic>
      <p:pic>
        <p:nvPicPr>
          <p:cNvPr id="6" name="object 6"/>
          <p:cNvPicPr/>
          <p:nvPr/>
        </p:nvPicPr>
        <p:blipFill>
          <a:blip r:embed="rId3" cstate="print"/>
          <a:stretch>
            <a:fillRect/>
          </a:stretch>
        </p:blipFill>
        <p:spPr>
          <a:xfrm>
            <a:off x="91840" y="1288665"/>
            <a:ext cx="3237737" cy="2428367"/>
          </a:xfrm>
          <a:prstGeom prst="rect">
            <a:avLst/>
          </a:prstGeom>
        </p:spPr>
      </p:pic>
      <p:pic>
        <p:nvPicPr>
          <p:cNvPr id="7" name="object 7"/>
          <p:cNvPicPr/>
          <p:nvPr/>
        </p:nvPicPr>
        <p:blipFill>
          <a:blip r:embed="rId4" cstate="print"/>
          <a:stretch>
            <a:fillRect/>
          </a:stretch>
        </p:blipFill>
        <p:spPr>
          <a:xfrm>
            <a:off x="3324601" y="1255729"/>
            <a:ext cx="3237738" cy="2428366"/>
          </a:xfrm>
          <a:prstGeom prst="rect">
            <a:avLst/>
          </a:prstGeom>
        </p:spPr>
      </p:pic>
      <p:sp>
        <p:nvSpPr>
          <p:cNvPr id="8" name="TextBox 7">
            <a:extLst>
              <a:ext uri="{FF2B5EF4-FFF2-40B4-BE49-F238E27FC236}">
                <a16:creationId xmlns:a16="http://schemas.microsoft.com/office/drawing/2014/main" id="{0882341D-89D4-6E9E-E28E-015D9DFEC8DB}"/>
              </a:ext>
            </a:extLst>
          </p:cNvPr>
          <p:cNvSpPr txBox="1"/>
          <p:nvPr/>
        </p:nvSpPr>
        <p:spPr>
          <a:xfrm>
            <a:off x="6780131" y="467811"/>
            <a:ext cx="4831298" cy="4278094"/>
          </a:xfrm>
          <a:prstGeom prst="rect">
            <a:avLst/>
          </a:prstGeom>
          <a:noFill/>
        </p:spPr>
        <p:txBody>
          <a:bodyPr wrap="square" rtlCol="0">
            <a:spAutoFit/>
          </a:bodyPr>
          <a:lstStyle/>
          <a:p>
            <a:r>
              <a:rPr lang="en-GB" sz="2800" dirty="0" err="1">
                <a:latin typeface="Verdana" panose="020B0604030504040204" pitchFamily="34" charset="0"/>
                <a:ea typeface="Verdana" panose="020B0604030504040204" pitchFamily="34" charset="0"/>
                <a:cs typeface="Verdana" panose="020B0604030504040204" pitchFamily="34" charset="0"/>
              </a:rPr>
              <a:t>Idduki</a:t>
            </a:r>
            <a:r>
              <a:rPr lang="en-GB" sz="2800" dirty="0">
                <a:latin typeface="Verdana" panose="020B0604030504040204" pitchFamily="34" charset="0"/>
                <a:ea typeface="Verdana" panose="020B0604030504040204" pitchFamily="34" charset="0"/>
                <a:cs typeface="Verdana" panose="020B0604030504040204" pitchFamily="34" charset="0"/>
              </a:rPr>
              <a:t> Dam, KSEB, Kerala</a:t>
            </a:r>
          </a:p>
          <a:p>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Repairs of Cracks</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Reaming of foundation drain holes</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Advanced Numerical Modelling for Sensitivity stress analysis</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Instrumentation &amp; Monitoring System</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Reflective Paint application</a:t>
            </a:r>
          </a:p>
          <a:p>
            <a:endParaRPr lang="en-GB"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78748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3355213" y="3430498"/>
            <a:ext cx="2741295" cy="2741295"/>
            <a:chOff x="3355213" y="3430498"/>
            <a:chExt cx="2741295" cy="2741295"/>
          </a:xfrm>
        </p:grpSpPr>
        <p:pic>
          <p:nvPicPr>
            <p:cNvPr id="4" name="object 4"/>
            <p:cNvPicPr/>
            <p:nvPr/>
          </p:nvPicPr>
          <p:blipFill>
            <a:blip r:embed="rId2" cstate="print"/>
            <a:stretch>
              <a:fillRect/>
            </a:stretch>
          </p:blipFill>
          <p:spPr>
            <a:xfrm>
              <a:off x="3355213" y="3430498"/>
              <a:ext cx="2740787" cy="2740787"/>
            </a:xfrm>
            <a:prstGeom prst="rect">
              <a:avLst/>
            </a:prstGeom>
          </p:spPr>
        </p:pic>
        <p:pic>
          <p:nvPicPr>
            <p:cNvPr id="5" name="object 5"/>
            <p:cNvPicPr/>
            <p:nvPr/>
          </p:nvPicPr>
          <p:blipFill>
            <a:blip r:embed="rId3" cstate="print"/>
            <a:stretch>
              <a:fillRect/>
            </a:stretch>
          </p:blipFill>
          <p:spPr>
            <a:xfrm>
              <a:off x="4012692" y="4608576"/>
              <a:ext cx="566928" cy="220980"/>
            </a:xfrm>
            <a:prstGeom prst="rect">
              <a:avLst/>
            </a:prstGeom>
          </p:spPr>
        </p:pic>
        <p:pic>
          <p:nvPicPr>
            <p:cNvPr id="6" name="object 6"/>
            <p:cNvPicPr/>
            <p:nvPr/>
          </p:nvPicPr>
          <p:blipFill>
            <a:blip r:embed="rId4" cstate="print"/>
            <a:stretch>
              <a:fillRect/>
            </a:stretch>
          </p:blipFill>
          <p:spPr>
            <a:xfrm>
              <a:off x="4306824" y="4698492"/>
              <a:ext cx="455675" cy="131063"/>
            </a:xfrm>
            <a:prstGeom prst="rect">
              <a:avLst/>
            </a:prstGeom>
          </p:spPr>
        </p:pic>
        <p:pic>
          <p:nvPicPr>
            <p:cNvPr id="7" name="object 7"/>
            <p:cNvPicPr/>
            <p:nvPr/>
          </p:nvPicPr>
          <p:blipFill>
            <a:blip r:embed="rId5" cstate="print"/>
            <a:stretch>
              <a:fillRect/>
            </a:stretch>
          </p:blipFill>
          <p:spPr>
            <a:xfrm>
              <a:off x="4631436" y="4553712"/>
              <a:ext cx="684276" cy="275844"/>
            </a:xfrm>
            <a:prstGeom prst="rect">
              <a:avLst/>
            </a:prstGeom>
          </p:spPr>
        </p:pic>
        <p:pic>
          <p:nvPicPr>
            <p:cNvPr id="8" name="object 8"/>
            <p:cNvPicPr/>
            <p:nvPr/>
          </p:nvPicPr>
          <p:blipFill>
            <a:blip r:embed="rId6" cstate="print"/>
            <a:stretch>
              <a:fillRect/>
            </a:stretch>
          </p:blipFill>
          <p:spPr>
            <a:xfrm>
              <a:off x="4954524" y="4721352"/>
              <a:ext cx="420624" cy="108203"/>
            </a:xfrm>
            <a:prstGeom prst="rect">
              <a:avLst/>
            </a:prstGeom>
          </p:spPr>
        </p:pic>
        <p:pic>
          <p:nvPicPr>
            <p:cNvPr id="9" name="object 9"/>
            <p:cNvPicPr/>
            <p:nvPr/>
          </p:nvPicPr>
          <p:blipFill>
            <a:blip r:embed="rId7" cstate="print"/>
            <a:stretch>
              <a:fillRect/>
            </a:stretch>
          </p:blipFill>
          <p:spPr>
            <a:xfrm>
              <a:off x="5277611" y="4721352"/>
              <a:ext cx="420624" cy="108203"/>
            </a:xfrm>
            <a:prstGeom prst="rect">
              <a:avLst/>
            </a:prstGeom>
          </p:spPr>
        </p:pic>
        <p:pic>
          <p:nvPicPr>
            <p:cNvPr id="10" name="object 10"/>
            <p:cNvPicPr/>
            <p:nvPr/>
          </p:nvPicPr>
          <p:blipFill>
            <a:blip r:embed="rId8" cstate="print"/>
            <a:stretch>
              <a:fillRect/>
            </a:stretch>
          </p:blipFill>
          <p:spPr>
            <a:xfrm>
              <a:off x="5602223" y="4721352"/>
              <a:ext cx="362711" cy="108203"/>
            </a:xfrm>
            <a:prstGeom prst="rect">
              <a:avLst/>
            </a:prstGeom>
          </p:spPr>
        </p:pic>
        <p:pic>
          <p:nvPicPr>
            <p:cNvPr id="11" name="object 11"/>
            <p:cNvPicPr/>
            <p:nvPr/>
          </p:nvPicPr>
          <p:blipFill>
            <a:blip r:embed="rId9" cstate="print"/>
            <a:stretch>
              <a:fillRect/>
            </a:stretch>
          </p:blipFill>
          <p:spPr>
            <a:xfrm>
              <a:off x="4060952" y="4238548"/>
              <a:ext cx="229603" cy="582244"/>
            </a:xfrm>
            <a:prstGeom prst="rect">
              <a:avLst/>
            </a:prstGeom>
          </p:spPr>
        </p:pic>
        <p:pic>
          <p:nvPicPr>
            <p:cNvPr id="12" name="object 12"/>
            <p:cNvPicPr/>
            <p:nvPr/>
          </p:nvPicPr>
          <p:blipFill>
            <a:blip r:embed="rId10" cstate="print"/>
            <a:stretch>
              <a:fillRect/>
            </a:stretch>
          </p:blipFill>
          <p:spPr>
            <a:xfrm>
              <a:off x="4384675" y="4626711"/>
              <a:ext cx="229603" cy="194081"/>
            </a:xfrm>
            <a:prstGeom prst="rect">
              <a:avLst/>
            </a:prstGeom>
          </p:spPr>
        </p:pic>
        <p:pic>
          <p:nvPicPr>
            <p:cNvPr id="13" name="object 13"/>
            <p:cNvPicPr/>
            <p:nvPr/>
          </p:nvPicPr>
          <p:blipFill>
            <a:blip r:embed="rId11" cstate="print"/>
            <a:stretch>
              <a:fillRect/>
            </a:stretch>
          </p:blipFill>
          <p:spPr>
            <a:xfrm>
              <a:off x="4708398" y="3995953"/>
              <a:ext cx="229603" cy="824839"/>
            </a:xfrm>
            <a:prstGeom prst="rect">
              <a:avLst/>
            </a:prstGeom>
          </p:spPr>
        </p:pic>
        <p:pic>
          <p:nvPicPr>
            <p:cNvPr id="14" name="object 14"/>
            <p:cNvPicPr/>
            <p:nvPr/>
          </p:nvPicPr>
          <p:blipFill>
            <a:blip r:embed="rId12" cstate="print"/>
            <a:stretch>
              <a:fillRect/>
            </a:stretch>
          </p:blipFill>
          <p:spPr>
            <a:xfrm>
              <a:off x="5032120" y="4723753"/>
              <a:ext cx="229603" cy="97039"/>
            </a:xfrm>
            <a:prstGeom prst="rect">
              <a:avLst/>
            </a:prstGeom>
          </p:spPr>
        </p:pic>
        <p:pic>
          <p:nvPicPr>
            <p:cNvPr id="15" name="object 15"/>
            <p:cNvPicPr/>
            <p:nvPr/>
          </p:nvPicPr>
          <p:blipFill>
            <a:blip r:embed="rId12" cstate="print"/>
            <a:stretch>
              <a:fillRect/>
            </a:stretch>
          </p:blipFill>
          <p:spPr>
            <a:xfrm>
              <a:off x="5355844" y="4723753"/>
              <a:ext cx="229603" cy="97039"/>
            </a:xfrm>
            <a:prstGeom prst="rect">
              <a:avLst/>
            </a:prstGeom>
          </p:spPr>
        </p:pic>
        <p:pic>
          <p:nvPicPr>
            <p:cNvPr id="16" name="object 16"/>
            <p:cNvPicPr/>
            <p:nvPr/>
          </p:nvPicPr>
          <p:blipFill>
            <a:blip r:embed="rId12" cstate="print"/>
            <a:stretch>
              <a:fillRect/>
            </a:stretch>
          </p:blipFill>
          <p:spPr>
            <a:xfrm>
              <a:off x="5679694" y="4723753"/>
              <a:ext cx="229603" cy="97039"/>
            </a:xfrm>
            <a:prstGeom prst="rect">
              <a:avLst/>
            </a:prstGeom>
          </p:spPr>
        </p:pic>
      </p:grpSp>
      <p:sp>
        <p:nvSpPr>
          <p:cNvPr id="17" name="object 17"/>
          <p:cNvSpPr txBox="1"/>
          <p:nvPr/>
        </p:nvSpPr>
        <p:spPr>
          <a:xfrm>
            <a:off x="4465320" y="4404105"/>
            <a:ext cx="83185" cy="227626"/>
          </a:xfrm>
          <a:prstGeom prst="rect">
            <a:avLst/>
          </a:prstGeom>
        </p:spPr>
        <p:txBody>
          <a:bodyPr vert="horz" wrap="square" lIns="0" tIns="12065" rIns="0" bIns="0" rtlCol="0">
            <a:spAutoFit/>
          </a:bodyPr>
          <a:lstStyle/>
          <a:p>
            <a:pPr>
              <a:lnSpc>
                <a:spcPct val="100000"/>
              </a:lnSpc>
              <a:spcBef>
                <a:spcPts val="95"/>
              </a:spcBef>
            </a:pPr>
            <a:r>
              <a:rPr sz="1400" b="1" spc="-50" dirty="0">
                <a:latin typeface="Verdana" panose="020B0604030504040204" pitchFamily="34" charset="0"/>
                <a:ea typeface="Verdana" panose="020B0604030504040204" pitchFamily="34" charset="0"/>
                <a:cs typeface="Verdana" panose="020B0604030504040204" pitchFamily="34" charset="0"/>
              </a:rPr>
              <a:t>4</a:t>
            </a:r>
            <a:endParaRPr sz="1400">
              <a:latin typeface="Verdana" panose="020B0604030504040204" pitchFamily="34" charset="0"/>
              <a:ea typeface="Verdana" panose="020B0604030504040204" pitchFamily="34" charset="0"/>
              <a:cs typeface="Verdana" panose="020B0604030504040204" pitchFamily="34" charset="0"/>
            </a:endParaRPr>
          </a:p>
        </p:txBody>
      </p:sp>
      <p:sp>
        <p:nvSpPr>
          <p:cNvPr id="18" name="object 18"/>
          <p:cNvSpPr txBox="1"/>
          <p:nvPr/>
        </p:nvSpPr>
        <p:spPr>
          <a:xfrm>
            <a:off x="5113020" y="4501388"/>
            <a:ext cx="982979" cy="227626"/>
          </a:xfrm>
          <a:prstGeom prst="rect">
            <a:avLst/>
          </a:prstGeom>
        </p:spPr>
        <p:txBody>
          <a:bodyPr vert="horz" wrap="square" lIns="0" tIns="12065" rIns="0" bIns="0" rtlCol="0">
            <a:spAutoFit/>
          </a:bodyPr>
          <a:lstStyle/>
          <a:p>
            <a:pPr>
              <a:lnSpc>
                <a:spcPct val="100000"/>
              </a:lnSpc>
              <a:spcBef>
                <a:spcPts val="95"/>
              </a:spcBef>
              <a:tabLst>
                <a:tab pos="323215" algn="l"/>
                <a:tab pos="647065" algn="l"/>
              </a:tabLst>
            </a:pPr>
            <a:r>
              <a:rPr sz="1400" b="1" spc="-50" dirty="0">
                <a:latin typeface="Verdana" panose="020B0604030504040204" pitchFamily="34" charset="0"/>
                <a:ea typeface="Verdana" panose="020B0604030504040204" pitchFamily="34" charset="0"/>
                <a:cs typeface="Verdana" panose="020B0604030504040204" pitchFamily="34" charset="0"/>
              </a:rPr>
              <a:t>2</a:t>
            </a:r>
            <a:r>
              <a:rPr sz="1400" b="1" dirty="0">
                <a:latin typeface="Verdana" panose="020B0604030504040204" pitchFamily="34" charset="0"/>
                <a:ea typeface="Verdana" panose="020B0604030504040204" pitchFamily="34" charset="0"/>
                <a:cs typeface="Verdana" panose="020B0604030504040204" pitchFamily="34" charset="0"/>
              </a:rPr>
              <a:t>	</a:t>
            </a:r>
            <a:r>
              <a:rPr sz="1400" b="1" spc="-50" dirty="0">
                <a:latin typeface="Verdana" panose="020B0604030504040204" pitchFamily="34" charset="0"/>
                <a:ea typeface="Verdana" panose="020B0604030504040204" pitchFamily="34" charset="0"/>
                <a:cs typeface="Verdana" panose="020B0604030504040204" pitchFamily="34" charset="0"/>
              </a:rPr>
              <a:t>2</a:t>
            </a:r>
            <a:r>
              <a:rPr sz="1400" b="1" dirty="0">
                <a:latin typeface="Verdana" panose="020B0604030504040204" pitchFamily="34" charset="0"/>
                <a:ea typeface="Verdana" panose="020B0604030504040204" pitchFamily="34" charset="0"/>
                <a:cs typeface="Verdana" panose="020B0604030504040204" pitchFamily="34" charset="0"/>
              </a:rPr>
              <a:t>	</a:t>
            </a:r>
            <a:r>
              <a:rPr sz="1400" b="1" spc="-50" dirty="0">
                <a:latin typeface="Verdana" panose="020B0604030504040204" pitchFamily="34" charset="0"/>
                <a:ea typeface="Verdana" panose="020B0604030504040204" pitchFamily="34" charset="0"/>
                <a:cs typeface="Verdana" panose="020B0604030504040204" pitchFamily="34" charset="0"/>
              </a:rPr>
              <a:t>2</a:t>
            </a:r>
            <a:endParaRPr sz="1400" dirty="0">
              <a:latin typeface="Verdana" panose="020B0604030504040204" pitchFamily="34" charset="0"/>
              <a:ea typeface="Verdana" panose="020B0604030504040204" pitchFamily="34" charset="0"/>
              <a:cs typeface="Verdana" panose="020B0604030504040204" pitchFamily="34" charset="0"/>
            </a:endParaRPr>
          </a:p>
        </p:txBody>
      </p:sp>
      <p:pic>
        <p:nvPicPr>
          <p:cNvPr id="19" name="object 19"/>
          <p:cNvPicPr/>
          <p:nvPr/>
        </p:nvPicPr>
        <p:blipFill>
          <a:blip r:embed="rId13" cstate="print"/>
          <a:stretch>
            <a:fillRect/>
          </a:stretch>
        </p:blipFill>
        <p:spPr>
          <a:xfrm>
            <a:off x="3425316" y="4904613"/>
            <a:ext cx="2178557" cy="817144"/>
          </a:xfrm>
          <a:prstGeom prst="rect">
            <a:avLst/>
          </a:prstGeom>
        </p:spPr>
      </p:pic>
      <p:sp>
        <p:nvSpPr>
          <p:cNvPr id="20" name="object 20"/>
          <p:cNvSpPr txBox="1"/>
          <p:nvPr/>
        </p:nvSpPr>
        <p:spPr>
          <a:xfrm>
            <a:off x="3601733" y="3766058"/>
            <a:ext cx="418769" cy="1022350"/>
          </a:xfrm>
          <a:prstGeom prst="rect">
            <a:avLst/>
          </a:prstGeom>
        </p:spPr>
        <p:txBody>
          <a:bodyPr vert="vert270" wrap="square" lIns="0" tIns="0" rIns="0" bIns="0" rtlCol="0">
            <a:spAutoFit/>
          </a:bodyPr>
          <a:lstStyle/>
          <a:p>
            <a:pPr marL="12700">
              <a:lnSpc>
                <a:spcPts val="1650"/>
              </a:lnSpc>
            </a:pPr>
            <a:r>
              <a:rPr sz="1400" b="1" dirty="0">
                <a:solidFill>
                  <a:srgbClr val="585858"/>
                </a:solidFill>
                <a:latin typeface="Verdana" panose="020B0604030504040204" pitchFamily="34" charset="0"/>
                <a:ea typeface="Verdana" panose="020B0604030504040204" pitchFamily="34" charset="0"/>
                <a:cs typeface="Verdana" panose="020B0604030504040204" pitchFamily="34" charset="0"/>
              </a:rPr>
              <a:t>Dam</a:t>
            </a:r>
            <a:r>
              <a:rPr sz="1400" b="1" spc="370"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400" b="1" spc="-20" dirty="0">
                <a:solidFill>
                  <a:srgbClr val="585858"/>
                </a:solidFill>
                <a:latin typeface="Verdana" panose="020B0604030504040204" pitchFamily="34" charset="0"/>
                <a:ea typeface="Verdana" panose="020B0604030504040204" pitchFamily="34" charset="0"/>
                <a:cs typeface="Verdana" panose="020B0604030504040204" pitchFamily="34" charset="0"/>
              </a:rPr>
              <a:t>Count</a:t>
            </a:r>
            <a:endParaRPr sz="1400" dirty="0">
              <a:latin typeface="Verdana" panose="020B0604030504040204" pitchFamily="34" charset="0"/>
              <a:ea typeface="Verdana" panose="020B0604030504040204" pitchFamily="34" charset="0"/>
              <a:cs typeface="Verdana" panose="020B0604030504040204" pitchFamily="34" charset="0"/>
            </a:endParaRPr>
          </a:p>
        </p:txBody>
      </p:sp>
      <p:sp>
        <p:nvSpPr>
          <p:cNvPr id="22" name="object 22"/>
          <p:cNvSpPr txBox="1"/>
          <p:nvPr/>
        </p:nvSpPr>
        <p:spPr>
          <a:xfrm>
            <a:off x="3971544" y="3500120"/>
            <a:ext cx="1521460" cy="754053"/>
          </a:xfrm>
          <a:prstGeom prst="rect">
            <a:avLst/>
          </a:prstGeom>
        </p:spPr>
        <p:txBody>
          <a:bodyPr vert="horz" wrap="square" lIns="0" tIns="12700" rIns="0" bIns="0" rtlCol="0">
            <a:spAutoFit/>
          </a:bodyPr>
          <a:lstStyle/>
          <a:p>
            <a:pPr>
              <a:lnSpc>
                <a:spcPts val="2155"/>
              </a:lnSpc>
              <a:spcBef>
                <a:spcPts val="100"/>
              </a:spcBef>
            </a:pPr>
            <a:r>
              <a:rPr sz="1400" dirty="0">
                <a:solidFill>
                  <a:srgbClr val="585858"/>
                </a:solidFill>
                <a:latin typeface="Verdana" panose="020B0604030504040204" pitchFamily="34" charset="0"/>
                <a:ea typeface="Verdana" panose="020B0604030504040204" pitchFamily="34" charset="0"/>
                <a:cs typeface="Verdana" panose="020B0604030504040204" pitchFamily="34" charset="0"/>
              </a:rPr>
              <a:t>Basic</a:t>
            </a:r>
            <a:r>
              <a:rPr sz="1400" spc="-45"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400" spc="-10" dirty="0">
                <a:solidFill>
                  <a:srgbClr val="585858"/>
                </a:solidFill>
                <a:latin typeface="Verdana" panose="020B0604030504040204" pitchFamily="34" charset="0"/>
                <a:ea typeface="Verdana" panose="020B0604030504040204" pitchFamily="34" charset="0"/>
                <a:cs typeface="Verdana" panose="020B0604030504040204" pitchFamily="34" charset="0"/>
              </a:rPr>
              <a:t>Facilities</a:t>
            </a:r>
            <a:endParaRPr sz="1400">
              <a:latin typeface="Verdana" panose="020B0604030504040204" pitchFamily="34" charset="0"/>
              <a:ea typeface="Verdana" panose="020B0604030504040204" pitchFamily="34" charset="0"/>
              <a:cs typeface="Verdana" panose="020B0604030504040204" pitchFamily="34" charset="0"/>
            </a:endParaRPr>
          </a:p>
          <a:p>
            <a:pPr marL="183515" algn="ctr">
              <a:lnSpc>
                <a:spcPts val="1195"/>
              </a:lnSpc>
            </a:pPr>
            <a:r>
              <a:rPr sz="1400" b="1" spc="-25" dirty="0">
                <a:latin typeface="Verdana" panose="020B0604030504040204" pitchFamily="34" charset="0"/>
                <a:ea typeface="Verdana" panose="020B0604030504040204" pitchFamily="34" charset="0"/>
                <a:cs typeface="Verdana" panose="020B0604030504040204" pitchFamily="34" charset="0"/>
              </a:rPr>
              <a:t>17</a:t>
            </a:r>
            <a:endParaRPr sz="1400">
              <a:latin typeface="Verdana" panose="020B0604030504040204" pitchFamily="34" charset="0"/>
              <a:ea typeface="Verdana" panose="020B0604030504040204" pitchFamily="34" charset="0"/>
              <a:cs typeface="Verdana" panose="020B0604030504040204" pitchFamily="34" charset="0"/>
            </a:endParaRPr>
          </a:p>
          <a:p>
            <a:pPr marL="134620">
              <a:lnSpc>
                <a:spcPct val="100000"/>
              </a:lnSpc>
              <a:spcBef>
                <a:spcPts val="710"/>
              </a:spcBef>
            </a:pPr>
            <a:r>
              <a:rPr sz="1400" b="1" spc="-25" dirty="0">
                <a:latin typeface="Verdana" panose="020B0604030504040204" pitchFamily="34" charset="0"/>
                <a:ea typeface="Verdana" panose="020B0604030504040204" pitchFamily="34" charset="0"/>
                <a:cs typeface="Verdana" panose="020B0604030504040204" pitchFamily="34" charset="0"/>
              </a:rPr>
              <a:t>12</a:t>
            </a:r>
            <a:endParaRPr sz="1400">
              <a:latin typeface="Verdana" panose="020B0604030504040204" pitchFamily="34" charset="0"/>
              <a:ea typeface="Verdana" panose="020B0604030504040204" pitchFamily="34" charset="0"/>
              <a:cs typeface="Verdana" panose="020B0604030504040204" pitchFamily="34" charset="0"/>
            </a:endParaRPr>
          </a:p>
        </p:txBody>
      </p:sp>
      <p:grpSp>
        <p:nvGrpSpPr>
          <p:cNvPr id="23" name="object 23"/>
          <p:cNvGrpSpPr/>
          <p:nvPr/>
        </p:nvGrpSpPr>
        <p:grpSpPr>
          <a:xfrm>
            <a:off x="3355213" y="696087"/>
            <a:ext cx="2741295" cy="2741295"/>
            <a:chOff x="3355213" y="696087"/>
            <a:chExt cx="2741295" cy="2741295"/>
          </a:xfrm>
        </p:grpSpPr>
        <p:pic>
          <p:nvPicPr>
            <p:cNvPr id="24" name="object 24"/>
            <p:cNvPicPr/>
            <p:nvPr/>
          </p:nvPicPr>
          <p:blipFill>
            <a:blip r:embed="rId2" cstate="print"/>
            <a:stretch>
              <a:fillRect/>
            </a:stretch>
          </p:blipFill>
          <p:spPr>
            <a:xfrm>
              <a:off x="3355213" y="696087"/>
              <a:ext cx="2740787" cy="2740787"/>
            </a:xfrm>
            <a:prstGeom prst="rect">
              <a:avLst/>
            </a:prstGeom>
          </p:spPr>
        </p:pic>
        <p:pic>
          <p:nvPicPr>
            <p:cNvPr id="25" name="object 25"/>
            <p:cNvPicPr/>
            <p:nvPr/>
          </p:nvPicPr>
          <p:blipFill>
            <a:blip r:embed="rId14" cstate="print"/>
            <a:stretch>
              <a:fillRect/>
            </a:stretch>
          </p:blipFill>
          <p:spPr>
            <a:xfrm>
              <a:off x="3767328" y="2089404"/>
              <a:ext cx="1085088" cy="341375"/>
            </a:xfrm>
            <a:prstGeom prst="rect">
              <a:avLst/>
            </a:prstGeom>
          </p:spPr>
        </p:pic>
        <p:pic>
          <p:nvPicPr>
            <p:cNvPr id="26" name="object 26"/>
            <p:cNvPicPr/>
            <p:nvPr/>
          </p:nvPicPr>
          <p:blipFill>
            <a:blip r:embed="rId15" cstate="print"/>
            <a:stretch>
              <a:fillRect/>
            </a:stretch>
          </p:blipFill>
          <p:spPr>
            <a:xfrm>
              <a:off x="4506468" y="2311908"/>
              <a:ext cx="733043" cy="118871"/>
            </a:xfrm>
            <a:prstGeom prst="rect">
              <a:avLst/>
            </a:prstGeom>
          </p:spPr>
        </p:pic>
        <p:pic>
          <p:nvPicPr>
            <p:cNvPr id="27" name="object 27"/>
            <p:cNvPicPr/>
            <p:nvPr/>
          </p:nvPicPr>
          <p:blipFill>
            <a:blip r:embed="rId16" cstate="print"/>
            <a:stretch>
              <a:fillRect/>
            </a:stretch>
          </p:blipFill>
          <p:spPr>
            <a:xfrm>
              <a:off x="5247132" y="2333244"/>
              <a:ext cx="696467" cy="97535"/>
            </a:xfrm>
            <a:prstGeom prst="rect">
              <a:avLst/>
            </a:prstGeom>
          </p:spPr>
        </p:pic>
        <p:pic>
          <p:nvPicPr>
            <p:cNvPr id="28" name="object 28"/>
            <p:cNvPicPr/>
            <p:nvPr/>
          </p:nvPicPr>
          <p:blipFill>
            <a:blip r:embed="rId17" cstate="print"/>
            <a:stretch>
              <a:fillRect/>
            </a:stretch>
          </p:blipFill>
          <p:spPr>
            <a:xfrm>
              <a:off x="3845052" y="1309839"/>
              <a:ext cx="524522" cy="1112812"/>
            </a:xfrm>
            <a:prstGeom prst="rect">
              <a:avLst/>
            </a:prstGeom>
          </p:spPr>
        </p:pic>
        <p:pic>
          <p:nvPicPr>
            <p:cNvPr id="29" name="object 29"/>
            <p:cNvPicPr/>
            <p:nvPr/>
          </p:nvPicPr>
          <p:blipFill>
            <a:blip r:embed="rId18" cstate="print"/>
            <a:stretch>
              <a:fillRect/>
            </a:stretch>
          </p:blipFill>
          <p:spPr>
            <a:xfrm>
              <a:off x="4584700" y="2277503"/>
              <a:ext cx="524535" cy="145148"/>
            </a:xfrm>
            <a:prstGeom prst="rect">
              <a:avLst/>
            </a:prstGeom>
          </p:spPr>
        </p:pic>
        <p:pic>
          <p:nvPicPr>
            <p:cNvPr id="30" name="object 30"/>
            <p:cNvPicPr/>
            <p:nvPr/>
          </p:nvPicPr>
          <p:blipFill>
            <a:blip r:embed="rId19" cstate="print"/>
            <a:stretch>
              <a:fillRect/>
            </a:stretch>
          </p:blipFill>
          <p:spPr>
            <a:xfrm>
              <a:off x="5324220" y="2374268"/>
              <a:ext cx="524522" cy="48383"/>
            </a:xfrm>
            <a:prstGeom prst="rect">
              <a:avLst/>
            </a:prstGeom>
          </p:spPr>
        </p:pic>
      </p:grpSp>
      <p:sp>
        <p:nvSpPr>
          <p:cNvPr id="31" name="object 31"/>
          <p:cNvSpPr txBox="1"/>
          <p:nvPr/>
        </p:nvSpPr>
        <p:spPr>
          <a:xfrm>
            <a:off x="4812791" y="2054479"/>
            <a:ext cx="83185" cy="227626"/>
          </a:xfrm>
          <a:prstGeom prst="rect">
            <a:avLst/>
          </a:prstGeom>
        </p:spPr>
        <p:txBody>
          <a:bodyPr vert="horz" wrap="square" lIns="0" tIns="12065" rIns="0" bIns="0" rtlCol="0">
            <a:spAutoFit/>
          </a:bodyPr>
          <a:lstStyle/>
          <a:p>
            <a:pPr>
              <a:lnSpc>
                <a:spcPct val="100000"/>
              </a:lnSpc>
              <a:spcBef>
                <a:spcPts val="95"/>
              </a:spcBef>
            </a:pPr>
            <a:r>
              <a:rPr sz="1400" b="1" spc="-50" dirty="0">
                <a:latin typeface="Verdana" panose="020B0604030504040204" pitchFamily="34" charset="0"/>
                <a:ea typeface="Verdana" panose="020B0604030504040204" pitchFamily="34" charset="0"/>
                <a:cs typeface="Verdana" panose="020B0604030504040204" pitchFamily="34" charset="0"/>
              </a:rPr>
              <a:t>3</a:t>
            </a:r>
            <a:endParaRPr sz="1400">
              <a:latin typeface="Verdana" panose="020B0604030504040204" pitchFamily="34" charset="0"/>
              <a:ea typeface="Verdana" panose="020B0604030504040204" pitchFamily="34" charset="0"/>
              <a:cs typeface="Verdana" panose="020B0604030504040204" pitchFamily="34" charset="0"/>
            </a:endParaRPr>
          </a:p>
        </p:txBody>
      </p:sp>
      <p:sp>
        <p:nvSpPr>
          <p:cNvPr id="32" name="object 32"/>
          <p:cNvSpPr txBox="1"/>
          <p:nvPr/>
        </p:nvSpPr>
        <p:spPr>
          <a:xfrm>
            <a:off x="5552566" y="2151075"/>
            <a:ext cx="83820" cy="227626"/>
          </a:xfrm>
          <a:prstGeom prst="rect">
            <a:avLst/>
          </a:prstGeom>
        </p:spPr>
        <p:txBody>
          <a:bodyPr vert="horz" wrap="square" lIns="0" tIns="12065" rIns="0" bIns="0" rtlCol="0">
            <a:spAutoFit/>
          </a:bodyPr>
          <a:lstStyle/>
          <a:p>
            <a:pPr>
              <a:lnSpc>
                <a:spcPct val="100000"/>
              </a:lnSpc>
              <a:spcBef>
                <a:spcPts val="95"/>
              </a:spcBef>
            </a:pPr>
            <a:r>
              <a:rPr sz="1400" b="1" spc="-50" dirty="0">
                <a:latin typeface="Verdana" panose="020B0604030504040204" pitchFamily="34" charset="0"/>
                <a:ea typeface="Verdana" panose="020B0604030504040204" pitchFamily="34" charset="0"/>
                <a:cs typeface="Verdana" panose="020B0604030504040204" pitchFamily="34" charset="0"/>
              </a:rPr>
              <a:t>1</a:t>
            </a:r>
            <a:endParaRPr sz="1400">
              <a:latin typeface="Verdana" panose="020B0604030504040204" pitchFamily="34" charset="0"/>
              <a:ea typeface="Verdana" panose="020B0604030504040204" pitchFamily="34" charset="0"/>
              <a:cs typeface="Verdana" panose="020B0604030504040204" pitchFamily="34" charset="0"/>
            </a:endParaRPr>
          </a:p>
        </p:txBody>
      </p:sp>
      <p:sp>
        <p:nvSpPr>
          <p:cNvPr id="33" name="object 33"/>
          <p:cNvSpPr txBox="1"/>
          <p:nvPr/>
        </p:nvSpPr>
        <p:spPr>
          <a:xfrm rot="18776767">
            <a:off x="4793320" y="2238061"/>
            <a:ext cx="2060575" cy="191719"/>
          </a:xfrm>
          <a:prstGeom prst="rect">
            <a:avLst/>
          </a:prstGeom>
        </p:spPr>
        <p:txBody>
          <a:bodyPr vert="horz" wrap="square" lIns="0" tIns="24765" rIns="0" bIns="0" rtlCol="0">
            <a:spAutoFit/>
          </a:bodyPr>
          <a:lstStyle/>
          <a:p>
            <a:pPr>
              <a:lnSpc>
                <a:spcPts val="1345"/>
              </a:lnSpc>
            </a:pPr>
            <a:r>
              <a:rPr sz="1400" spc="-10" dirty="0">
                <a:solidFill>
                  <a:srgbClr val="585858"/>
                </a:solidFill>
                <a:latin typeface="Verdana" panose="020B0604030504040204" pitchFamily="34" charset="0"/>
                <a:ea typeface="Verdana" panose="020B0604030504040204" pitchFamily="34" charset="0"/>
                <a:cs typeface="Verdana" panose="020B0604030504040204" pitchFamily="34" charset="0"/>
              </a:rPr>
              <a:t>reaming</a:t>
            </a:r>
            <a:endParaRPr sz="1400" dirty="0">
              <a:latin typeface="Verdana" panose="020B0604030504040204" pitchFamily="34" charset="0"/>
              <a:ea typeface="Verdana" panose="020B0604030504040204" pitchFamily="34" charset="0"/>
              <a:cs typeface="Verdana" panose="020B0604030504040204" pitchFamily="34" charset="0"/>
            </a:endParaRPr>
          </a:p>
        </p:txBody>
      </p:sp>
      <p:sp>
        <p:nvSpPr>
          <p:cNvPr id="34" name="object 34"/>
          <p:cNvSpPr txBox="1"/>
          <p:nvPr/>
        </p:nvSpPr>
        <p:spPr>
          <a:xfrm>
            <a:off x="3419944" y="1228169"/>
            <a:ext cx="418769" cy="1022350"/>
          </a:xfrm>
          <a:prstGeom prst="rect">
            <a:avLst/>
          </a:prstGeom>
        </p:spPr>
        <p:txBody>
          <a:bodyPr vert="vert270" wrap="square" lIns="0" tIns="0" rIns="0" bIns="0" rtlCol="0">
            <a:spAutoFit/>
          </a:bodyPr>
          <a:lstStyle/>
          <a:p>
            <a:pPr marL="12700">
              <a:lnSpc>
                <a:spcPts val="1650"/>
              </a:lnSpc>
            </a:pPr>
            <a:r>
              <a:rPr sz="1400" b="1" dirty="0">
                <a:solidFill>
                  <a:srgbClr val="585858"/>
                </a:solidFill>
                <a:latin typeface="Verdana" panose="020B0604030504040204" pitchFamily="34" charset="0"/>
                <a:ea typeface="Verdana" panose="020B0604030504040204" pitchFamily="34" charset="0"/>
                <a:cs typeface="Verdana" panose="020B0604030504040204" pitchFamily="34" charset="0"/>
              </a:rPr>
              <a:t>Dam</a:t>
            </a:r>
            <a:r>
              <a:rPr sz="1400" b="1" spc="370"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400" b="1" spc="-20" dirty="0">
                <a:solidFill>
                  <a:srgbClr val="585858"/>
                </a:solidFill>
                <a:latin typeface="Verdana" panose="020B0604030504040204" pitchFamily="34" charset="0"/>
                <a:ea typeface="Verdana" panose="020B0604030504040204" pitchFamily="34" charset="0"/>
                <a:cs typeface="Verdana" panose="020B0604030504040204" pitchFamily="34" charset="0"/>
              </a:rPr>
              <a:t>Count</a:t>
            </a:r>
            <a:endParaRPr sz="1400" dirty="0">
              <a:latin typeface="Verdana" panose="020B0604030504040204" pitchFamily="34" charset="0"/>
              <a:ea typeface="Verdana" panose="020B0604030504040204" pitchFamily="34" charset="0"/>
              <a:cs typeface="Verdana" panose="020B0604030504040204" pitchFamily="34" charset="0"/>
            </a:endParaRPr>
          </a:p>
        </p:txBody>
      </p:sp>
      <p:sp>
        <p:nvSpPr>
          <p:cNvPr id="36" name="object 36"/>
          <p:cNvSpPr txBox="1"/>
          <p:nvPr/>
        </p:nvSpPr>
        <p:spPr>
          <a:xfrm>
            <a:off x="3793235" y="679794"/>
            <a:ext cx="1877695" cy="580928"/>
          </a:xfrm>
          <a:prstGeom prst="rect">
            <a:avLst/>
          </a:prstGeom>
        </p:spPr>
        <p:txBody>
          <a:bodyPr vert="horz" wrap="square" lIns="0" tIns="97790" rIns="0" bIns="0" rtlCol="0">
            <a:spAutoFit/>
          </a:bodyPr>
          <a:lstStyle/>
          <a:p>
            <a:pPr>
              <a:lnSpc>
                <a:spcPct val="100000"/>
              </a:lnSpc>
              <a:spcBef>
                <a:spcPts val="770"/>
              </a:spcBef>
            </a:pPr>
            <a:r>
              <a:rPr sz="1400" dirty="0">
                <a:solidFill>
                  <a:srgbClr val="585858"/>
                </a:solidFill>
                <a:latin typeface="Verdana" panose="020B0604030504040204" pitchFamily="34" charset="0"/>
                <a:ea typeface="Verdana" panose="020B0604030504040204" pitchFamily="34" charset="0"/>
                <a:cs typeface="Verdana" panose="020B0604030504040204" pitchFamily="34" charset="0"/>
              </a:rPr>
              <a:t>Stability</a:t>
            </a:r>
            <a:r>
              <a:rPr sz="1400" spc="-40"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400" spc="-10" dirty="0">
                <a:solidFill>
                  <a:srgbClr val="585858"/>
                </a:solidFill>
                <a:latin typeface="Verdana" panose="020B0604030504040204" pitchFamily="34" charset="0"/>
                <a:ea typeface="Verdana" panose="020B0604030504040204" pitchFamily="34" charset="0"/>
                <a:cs typeface="Verdana" panose="020B0604030504040204" pitchFamily="34" charset="0"/>
              </a:rPr>
              <a:t>Measures</a:t>
            </a:r>
            <a:endParaRPr sz="1400">
              <a:latin typeface="Verdana" panose="020B0604030504040204" pitchFamily="34" charset="0"/>
              <a:ea typeface="Verdana" panose="020B0604030504040204" pitchFamily="34" charset="0"/>
              <a:cs typeface="Verdana" panose="020B0604030504040204" pitchFamily="34" charset="0"/>
            </a:endParaRPr>
          </a:p>
          <a:p>
            <a:pPr marL="244475">
              <a:lnSpc>
                <a:spcPct val="100000"/>
              </a:lnSpc>
              <a:spcBef>
                <a:spcPts val="370"/>
              </a:spcBef>
            </a:pPr>
            <a:r>
              <a:rPr sz="1400" b="1" spc="-25" dirty="0">
                <a:latin typeface="Verdana" panose="020B0604030504040204" pitchFamily="34" charset="0"/>
                <a:ea typeface="Verdana" panose="020B0604030504040204" pitchFamily="34" charset="0"/>
                <a:cs typeface="Verdana" panose="020B0604030504040204" pitchFamily="34" charset="0"/>
              </a:rPr>
              <a:t>23</a:t>
            </a:r>
            <a:endParaRPr sz="1400">
              <a:latin typeface="Verdana" panose="020B0604030504040204" pitchFamily="34" charset="0"/>
              <a:ea typeface="Verdana" panose="020B0604030504040204" pitchFamily="34" charset="0"/>
              <a:cs typeface="Verdana" panose="020B0604030504040204" pitchFamily="34" charset="0"/>
            </a:endParaRPr>
          </a:p>
        </p:txBody>
      </p:sp>
      <p:grpSp>
        <p:nvGrpSpPr>
          <p:cNvPr id="37" name="object 37"/>
          <p:cNvGrpSpPr/>
          <p:nvPr/>
        </p:nvGrpSpPr>
        <p:grpSpPr>
          <a:xfrm>
            <a:off x="613346" y="685800"/>
            <a:ext cx="2741295" cy="2741295"/>
            <a:chOff x="613346" y="685800"/>
            <a:chExt cx="2741295" cy="2741295"/>
          </a:xfrm>
        </p:grpSpPr>
        <p:pic>
          <p:nvPicPr>
            <p:cNvPr id="38" name="object 38"/>
            <p:cNvPicPr/>
            <p:nvPr/>
          </p:nvPicPr>
          <p:blipFill>
            <a:blip r:embed="rId20" cstate="print"/>
            <a:stretch>
              <a:fillRect/>
            </a:stretch>
          </p:blipFill>
          <p:spPr>
            <a:xfrm>
              <a:off x="613346" y="685800"/>
              <a:ext cx="2740787" cy="2740787"/>
            </a:xfrm>
            <a:prstGeom prst="rect">
              <a:avLst/>
            </a:prstGeom>
          </p:spPr>
        </p:pic>
        <p:pic>
          <p:nvPicPr>
            <p:cNvPr id="39" name="object 39"/>
            <p:cNvPicPr/>
            <p:nvPr/>
          </p:nvPicPr>
          <p:blipFill>
            <a:blip r:embed="rId21" cstate="print"/>
            <a:stretch>
              <a:fillRect/>
            </a:stretch>
          </p:blipFill>
          <p:spPr>
            <a:xfrm>
              <a:off x="995171" y="1923288"/>
              <a:ext cx="804672" cy="304800"/>
            </a:xfrm>
            <a:prstGeom prst="rect">
              <a:avLst/>
            </a:prstGeom>
          </p:spPr>
        </p:pic>
        <p:pic>
          <p:nvPicPr>
            <p:cNvPr id="40" name="object 40"/>
            <p:cNvPicPr/>
            <p:nvPr/>
          </p:nvPicPr>
          <p:blipFill>
            <a:blip r:embed="rId22" cstate="print"/>
            <a:stretch>
              <a:fillRect/>
            </a:stretch>
          </p:blipFill>
          <p:spPr>
            <a:xfrm>
              <a:off x="1426463" y="2098547"/>
              <a:ext cx="539495" cy="129540"/>
            </a:xfrm>
            <a:prstGeom prst="rect">
              <a:avLst/>
            </a:prstGeom>
          </p:spPr>
        </p:pic>
        <p:pic>
          <p:nvPicPr>
            <p:cNvPr id="41" name="object 41"/>
            <p:cNvPicPr/>
            <p:nvPr/>
          </p:nvPicPr>
          <p:blipFill>
            <a:blip r:embed="rId23" cstate="print"/>
            <a:stretch>
              <a:fillRect/>
            </a:stretch>
          </p:blipFill>
          <p:spPr>
            <a:xfrm>
              <a:off x="1869947" y="2098547"/>
              <a:ext cx="539495" cy="129540"/>
            </a:xfrm>
            <a:prstGeom prst="rect">
              <a:avLst/>
            </a:prstGeom>
          </p:spPr>
        </p:pic>
        <p:pic>
          <p:nvPicPr>
            <p:cNvPr id="42" name="object 42"/>
            <p:cNvPicPr/>
            <p:nvPr/>
          </p:nvPicPr>
          <p:blipFill>
            <a:blip r:embed="rId24" cstate="print"/>
            <a:stretch>
              <a:fillRect/>
            </a:stretch>
          </p:blipFill>
          <p:spPr>
            <a:xfrm>
              <a:off x="2313432" y="2127503"/>
              <a:ext cx="493775" cy="100584"/>
            </a:xfrm>
            <a:prstGeom prst="rect">
              <a:avLst/>
            </a:prstGeom>
          </p:spPr>
        </p:pic>
        <p:pic>
          <p:nvPicPr>
            <p:cNvPr id="43" name="object 43"/>
            <p:cNvPicPr/>
            <p:nvPr/>
          </p:nvPicPr>
          <p:blipFill>
            <a:blip r:embed="rId25" cstate="print"/>
            <a:stretch>
              <a:fillRect/>
            </a:stretch>
          </p:blipFill>
          <p:spPr>
            <a:xfrm>
              <a:off x="2756916" y="2083308"/>
              <a:ext cx="466344" cy="144780"/>
            </a:xfrm>
            <a:prstGeom prst="rect">
              <a:avLst/>
            </a:prstGeom>
          </p:spPr>
        </p:pic>
        <p:pic>
          <p:nvPicPr>
            <p:cNvPr id="44" name="object 44"/>
            <p:cNvPicPr/>
            <p:nvPr/>
          </p:nvPicPr>
          <p:blipFill>
            <a:blip r:embed="rId26" cstate="print"/>
            <a:stretch>
              <a:fillRect/>
            </a:stretch>
          </p:blipFill>
          <p:spPr>
            <a:xfrm>
              <a:off x="1060132" y="1266228"/>
              <a:ext cx="314718" cy="953477"/>
            </a:xfrm>
            <a:prstGeom prst="rect">
              <a:avLst/>
            </a:prstGeom>
          </p:spPr>
        </p:pic>
        <p:pic>
          <p:nvPicPr>
            <p:cNvPr id="45" name="object 45"/>
            <p:cNvPicPr/>
            <p:nvPr/>
          </p:nvPicPr>
          <p:blipFill>
            <a:blip r:embed="rId27" cstate="print"/>
            <a:stretch>
              <a:fillRect/>
            </a:stretch>
          </p:blipFill>
          <p:spPr>
            <a:xfrm>
              <a:off x="1503933" y="2029015"/>
              <a:ext cx="314718" cy="190690"/>
            </a:xfrm>
            <a:prstGeom prst="rect">
              <a:avLst/>
            </a:prstGeom>
          </p:spPr>
        </p:pic>
        <p:pic>
          <p:nvPicPr>
            <p:cNvPr id="46" name="object 46"/>
            <p:cNvPicPr/>
            <p:nvPr/>
          </p:nvPicPr>
          <p:blipFill>
            <a:blip r:embed="rId27" cstate="print"/>
            <a:stretch>
              <a:fillRect/>
            </a:stretch>
          </p:blipFill>
          <p:spPr>
            <a:xfrm>
              <a:off x="1947672" y="2029015"/>
              <a:ext cx="314718" cy="190690"/>
            </a:xfrm>
            <a:prstGeom prst="rect">
              <a:avLst/>
            </a:prstGeom>
          </p:spPr>
        </p:pic>
        <p:pic>
          <p:nvPicPr>
            <p:cNvPr id="47" name="object 47"/>
            <p:cNvPicPr/>
            <p:nvPr/>
          </p:nvPicPr>
          <p:blipFill>
            <a:blip r:embed="rId28" cstate="print"/>
            <a:stretch>
              <a:fillRect/>
            </a:stretch>
          </p:blipFill>
          <p:spPr>
            <a:xfrm>
              <a:off x="2391410" y="2156141"/>
              <a:ext cx="314718" cy="63564"/>
            </a:xfrm>
            <a:prstGeom prst="rect">
              <a:avLst/>
            </a:prstGeom>
          </p:spPr>
        </p:pic>
        <p:pic>
          <p:nvPicPr>
            <p:cNvPr id="48" name="object 48"/>
            <p:cNvPicPr/>
            <p:nvPr/>
          </p:nvPicPr>
          <p:blipFill>
            <a:blip r:embed="rId29" cstate="print"/>
            <a:stretch>
              <a:fillRect/>
            </a:stretch>
          </p:blipFill>
          <p:spPr>
            <a:xfrm>
              <a:off x="2835148" y="1965439"/>
              <a:ext cx="314718" cy="254266"/>
            </a:xfrm>
            <a:prstGeom prst="rect">
              <a:avLst/>
            </a:prstGeom>
          </p:spPr>
        </p:pic>
      </p:grpSp>
      <p:sp>
        <p:nvSpPr>
          <p:cNvPr id="49" name="object 49"/>
          <p:cNvSpPr txBox="1"/>
          <p:nvPr/>
        </p:nvSpPr>
        <p:spPr>
          <a:xfrm>
            <a:off x="1626742" y="1806067"/>
            <a:ext cx="83185" cy="227626"/>
          </a:xfrm>
          <a:prstGeom prst="rect">
            <a:avLst/>
          </a:prstGeom>
        </p:spPr>
        <p:txBody>
          <a:bodyPr vert="horz" wrap="square" lIns="0" tIns="12065" rIns="0" bIns="0" rtlCol="0">
            <a:spAutoFit/>
          </a:bodyPr>
          <a:lstStyle/>
          <a:p>
            <a:pPr>
              <a:lnSpc>
                <a:spcPct val="100000"/>
              </a:lnSpc>
              <a:spcBef>
                <a:spcPts val="95"/>
              </a:spcBef>
            </a:pPr>
            <a:r>
              <a:rPr sz="1400" b="1" spc="-50" dirty="0">
                <a:latin typeface="Verdana" panose="020B0604030504040204" pitchFamily="34" charset="0"/>
                <a:ea typeface="Verdana" panose="020B0604030504040204" pitchFamily="34" charset="0"/>
                <a:cs typeface="Verdana" panose="020B0604030504040204" pitchFamily="34" charset="0"/>
              </a:rPr>
              <a:t>3</a:t>
            </a:r>
            <a:endParaRPr sz="1400">
              <a:latin typeface="Verdana" panose="020B0604030504040204" pitchFamily="34" charset="0"/>
              <a:ea typeface="Verdana" panose="020B0604030504040204" pitchFamily="34" charset="0"/>
              <a:cs typeface="Verdana" panose="020B0604030504040204" pitchFamily="34" charset="0"/>
            </a:endParaRPr>
          </a:p>
        </p:txBody>
      </p:sp>
      <p:sp>
        <p:nvSpPr>
          <p:cNvPr id="50" name="object 50"/>
          <p:cNvSpPr txBox="1"/>
          <p:nvPr/>
        </p:nvSpPr>
        <p:spPr>
          <a:xfrm>
            <a:off x="2070480" y="1806067"/>
            <a:ext cx="83185" cy="227626"/>
          </a:xfrm>
          <a:prstGeom prst="rect">
            <a:avLst/>
          </a:prstGeom>
        </p:spPr>
        <p:txBody>
          <a:bodyPr vert="horz" wrap="square" lIns="0" tIns="12065" rIns="0" bIns="0" rtlCol="0">
            <a:spAutoFit/>
          </a:bodyPr>
          <a:lstStyle/>
          <a:p>
            <a:pPr>
              <a:lnSpc>
                <a:spcPct val="100000"/>
              </a:lnSpc>
              <a:spcBef>
                <a:spcPts val="95"/>
              </a:spcBef>
            </a:pPr>
            <a:r>
              <a:rPr sz="1400" b="1" spc="-50" dirty="0">
                <a:latin typeface="Verdana" panose="020B0604030504040204" pitchFamily="34" charset="0"/>
                <a:ea typeface="Verdana" panose="020B0604030504040204" pitchFamily="34" charset="0"/>
                <a:cs typeface="Verdana" panose="020B0604030504040204" pitchFamily="34" charset="0"/>
              </a:rPr>
              <a:t>3</a:t>
            </a:r>
            <a:endParaRPr sz="1400">
              <a:latin typeface="Verdana" panose="020B0604030504040204" pitchFamily="34" charset="0"/>
              <a:ea typeface="Verdana" panose="020B0604030504040204" pitchFamily="34" charset="0"/>
              <a:cs typeface="Verdana" panose="020B0604030504040204" pitchFamily="34" charset="0"/>
            </a:endParaRPr>
          </a:p>
        </p:txBody>
      </p:sp>
      <p:sp>
        <p:nvSpPr>
          <p:cNvPr id="51" name="object 51"/>
          <p:cNvSpPr txBox="1"/>
          <p:nvPr/>
        </p:nvSpPr>
        <p:spPr>
          <a:xfrm>
            <a:off x="2514345" y="1933193"/>
            <a:ext cx="83185" cy="227626"/>
          </a:xfrm>
          <a:prstGeom prst="rect">
            <a:avLst/>
          </a:prstGeom>
        </p:spPr>
        <p:txBody>
          <a:bodyPr vert="horz" wrap="square" lIns="0" tIns="12065" rIns="0" bIns="0" rtlCol="0">
            <a:spAutoFit/>
          </a:bodyPr>
          <a:lstStyle/>
          <a:p>
            <a:pPr>
              <a:lnSpc>
                <a:spcPct val="100000"/>
              </a:lnSpc>
              <a:spcBef>
                <a:spcPts val="95"/>
              </a:spcBef>
            </a:pPr>
            <a:r>
              <a:rPr sz="1400" b="1" spc="-50" dirty="0">
                <a:latin typeface="Verdana" panose="020B0604030504040204" pitchFamily="34" charset="0"/>
                <a:ea typeface="Verdana" panose="020B0604030504040204" pitchFamily="34" charset="0"/>
                <a:cs typeface="Verdana" panose="020B0604030504040204" pitchFamily="34" charset="0"/>
              </a:rPr>
              <a:t>1</a:t>
            </a:r>
            <a:endParaRPr sz="1400">
              <a:latin typeface="Verdana" panose="020B0604030504040204" pitchFamily="34" charset="0"/>
              <a:ea typeface="Verdana" panose="020B0604030504040204" pitchFamily="34" charset="0"/>
              <a:cs typeface="Verdana" panose="020B0604030504040204" pitchFamily="34" charset="0"/>
            </a:endParaRPr>
          </a:p>
        </p:txBody>
      </p:sp>
      <p:sp>
        <p:nvSpPr>
          <p:cNvPr id="52" name="object 52"/>
          <p:cNvSpPr txBox="1"/>
          <p:nvPr/>
        </p:nvSpPr>
        <p:spPr>
          <a:xfrm>
            <a:off x="2958083" y="1742312"/>
            <a:ext cx="83185" cy="227626"/>
          </a:xfrm>
          <a:prstGeom prst="rect">
            <a:avLst/>
          </a:prstGeom>
        </p:spPr>
        <p:txBody>
          <a:bodyPr vert="horz" wrap="square" lIns="0" tIns="12065" rIns="0" bIns="0" rtlCol="0">
            <a:spAutoFit/>
          </a:bodyPr>
          <a:lstStyle/>
          <a:p>
            <a:pPr>
              <a:lnSpc>
                <a:spcPct val="100000"/>
              </a:lnSpc>
              <a:spcBef>
                <a:spcPts val="95"/>
              </a:spcBef>
            </a:pPr>
            <a:r>
              <a:rPr sz="1400" b="1" spc="-50" dirty="0">
                <a:latin typeface="Verdana" panose="020B0604030504040204" pitchFamily="34" charset="0"/>
                <a:ea typeface="Verdana" panose="020B0604030504040204" pitchFamily="34" charset="0"/>
                <a:cs typeface="Verdana" panose="020B0604030504040204" pitchFamily="34" charset="0"/>
              </a:rPr>
              <a:t>4</a:t>
            </a:r>
            <a:endParaRPr sz="1400">
              <a:latin typeface="Verdana" panose="020B0604030504040204" pitchFamily="34" charset="0"/>
              <a:ea typeface="Verdana" panose="020B0604030504040204" pitchFamily="34" charset="0"/>
              <a:cs typeface="Verdana" panose="020B0604030504040204" pitchFamily="34" charset="0"/>
            </a:endParaRPr>
          </a:p>
        </p:txBody>
      </p:sp>
      <p:grpSp>
        <p:nvGrpSpPr>
          <p:cNvPr id="53" name="object 53"/>
          <p:cNvGrpSpPr/>
          <p:nvPr/>
        </p:nvGrpSpPr>
        <p:grpSpPr>
          <a:xfrm>
            <a:off x="617093" y="2303526"/>
            <a:ext cx="2741295" cy="3869054"/>
            <a:chOff x="617093" y="2303526"/>
            <a:chExt cx="2741295" cy="3869054"/>
          </a:xfrm>
        </p:grpSpPr>
        <p:pic>
          <p:nvPicPr>
            <p:cNvPr id="54" name="object 54"/>
            <p:cNvPicPr/>
            <p:nvPr/>
          </p:nvPicPr>
          <p:blipFill>
            <a:blip r:embed="rId30" cstate="print"/>
            <a:stretch>
              <a:fillRect/>
            </a:stretch>
          </p:blipFill>
          <p:spPr>
            <a:xfrm>
              <a:off x="801890" y="2303526"/>
              <a:ext cx="2220709" cy="691007"/>
            </a:xfrm>
            <a:prstGeom prst="rect">
              <a:avLst/>
            </a:prstGeom>
          </p:spPr>
        </p:pic>
        <p:pic>
          <p:nvPicPr>
            <p:cNvPr id="55" name="object 55"/>
            <p:cNvPicPr/>
            <p:nvPr/>
          </p:nvPicPr>
          <p:blipFill>
            <a:blip r:embed="rId20" cstate="print"/>
            <a:stretch>
              <a:fillRect/>
            </a:stretch>
          </p:blipFill>
          <p:spPr>
            <a:xfrm>
              <a:off x="617093" y="3431413"/>
              <a:ext cx="2740786" cy="2740787"/>
            </a:xfrm>
            <a:prstGeom prst="rect">
              <a:avLst/>
            </a:prstGeom>
          </p:spPr>
        </p:pic>
        <p:pic>
          <p:nvPicPr>
            <p:cNvPr id="56" name="object 56"/>
            <p:cNvPicPr/>
            <p:nvPr/>
          </p:nvPicPr>
          <p:blipFill>
            <a:blip r:embed="rId31" cstate="print"/>
            <a:stretch>
              <a:fillRect/>
            </a:stretch>
          </p:blipFill>
          <p:spPr>
            <a:xfrm>
              <a:off x="1153668" y="4562855"/>
              <a:ext cx="826007" cy="278892"/>
            </a:xfrm>
            <a:prstGeom prst="rect">
              <a:avLst/>
            </a:prstGeom>
          </p:spPr>
        </p:pic>
        <p:pic>
          <p:nvPicPr>
            <p:cNvPr id="57" name="object 57"/>
            <p:cNvPicPr/>
            <p:nvPr/>
          </p:nvPicPr>
          <p:blipFill>
            <a:blip r:embed="rId32" cstate="print"/>
            <a:stretch>
              <a:fillRect/>
            </a:stretch>
          </p:blipFill>
          <p:spPr>
            <a:xfrm>
              <a:off x="1667256" y="4654296"/>
              <a:ext cx="682751" cy="187452"/>
            </a:xfrm>
            <a:prstGeom prst="rect">
              <a:avLst/>
            </a:prstGeom>
          </p:spPr>
        </p:pic>
        <p:pic>
          <p:nvPicPr>
            <p:cNvPr id="58" name="object 58"/>
            <p:cNvPicPr/>
            <p:nvPr/>
          </p:nvPicPr>
          <p:blipFill>
            <a:blip r:embed="rId33" cstate="print"/>
            <a:stretch>
              <a:fillRect/>
            </a:stretch>
          </p:blipFill>
          <p:spPr>
            <a:xfrm>
              <a:off x="2183892" y="4715255"/>
              <a:ext cx="585216" cy="126492"/>
            </a:xfrm>
            <a:prstGeom prst="rect">
              <a:avLst/>
            </a:prstGeom>
          </p:spPr>
        </p:pic>
        <p:pic>
          <p:nvPicPr>
            <p:cNvPr id="59" name="object 59"/>
            <p:cNvPicPr/>
            <p:nvPr/>
          </p:nvPicPr>
          <p:blipFill>
            <a:blip r:embed="rId34" cstate="print"/>
            <a:stretch>
              <a:fillRect/>
            </a:stretch>
          </p:blipFill>
          <p:spPr>
            <a:xfrm>
              <a:off x="2699003" y="4735068"/>
              <a:ext cx="527303" cy="106680"/>
            </a:xfrm>
            <a:prstGeom prst="rect">
              <a:avLst/>
            </a:prstGeom>
          </p:spPr>
        </p:pic>
        <p:pic>
          <p:nvPicPr>
            <p:cNvPr id="60" name="object 60"/>
            <p:cNvPicPr/>
            <p:nvPr/>
          </p:nvPicPr>
          <p:blipFill>
            <a:blip r:embed="rId35" cstate="print"/>
            <a:stretch>
              <a:fillRect/>
            </a:stretch>
          </p:blipFill>
          <p:spPr>
            <a:xfrm>
              <a:off x="1229880" y="3992575"/>
              <a:ext cx="365823" cy="841044"/>
            </a:xfrm>
            <a:prstGeom prst="rect">
              <a:avLst/>
            </a:prstGeom>
          </p:spPr>
        </p:pic>
        <p:pic>
          <p:nvPicPr>
            <p:cNvPr id="61" name="object 61"/>
            <p:cNvPicPr/>
            <p:nvPr/>
          </p:nvPicPr>
          <p:blipFill>
            <a:blip r:embed="rId36" cstate="print"/>
            <a:stretch>
              <a:fillRect/>
            </a:stretch>
          </p:blipFill>
          <p:spPr>
            <a:xfrm>
              <a:off x="1745742" y="4390961"/>
              <a:ext cx="365823" cy="442658"/>
            </a:xfrm>
            <a:prstGeom prst="rect">
              <a:avLst/>
            </a:prstGeom>
          </p:spPr>
        </p:pic>
        <p:pic>
          <p:nvPicPr>
            <p:cNvPr id="62" name="object 62"/>
            <p:cNvPicPr/>
            <p:nvPr/>
          </p:nvPicPr>
          <p:blipFill>
            <a:blip r:embed="rId37" cstate="print"/>
            <a:stretch>
              <a:fillRect/>
            </a:stretch>
          </p:blipFill>
          <p:spPr>
            <a:xfrm>
              <a:off x="2261488" y="4656556"/>
              <a:ext cx="365823" cy="177063"/>
            </a:xfrm>
            <a:prstGeom prst="rect">
              <a:avLst/>
            </a:prstGeom>
          </p:spPr>
        </p:pic>
        <p:pic>
          <p:nvPicPr>
            <p:cNvPr id="63" name="object 63"/>
            <p:cNvPicPr/>
            <p:nvPr/>
          </p:nvPicPr>
          <p:blipFill>
            <a:blip r:embed="rId38" cstate="print"/>
            <a:stretch>
              <a:fillRect/>
            </a:stretch>
          </p:blipFill>
          <p:spPr>
            <a:xfrm>
              <a:off x="2777363" y="4745089"/>
              <a:ext cx="365823" cy="88530"/>
            </a:xfrm>
            <a:prstGeom prst="rect">
              <a:avLst/>
            </a:prstGeom>
          </p:spPr>
        </p:pic>
      </p:grpSp>
      <p:sp>
        <p:nvSpPr>
          <p:cNvPr id="64" name="object 64"/>
          <p:cNvSpPr txBox="1"/>
          <p:nvPr/>
        </p:nvSpPr>
        <p:spPr>
          <a:xfrm>
            <a:off x="638629" y="1024656"/>
            <a:ext cx="418769" cy="1022350"/>
          </a:xfrm>
          <a:prstGeom prst="rect">
            <a:avLst/>
          </a:prstGeom>
        </p:spPr>
        <p:txBody>
          <a:bodyPr vert="vert270" wrap="square" lIns="0" tIns="0" rIns="0" bIns="0" rtlCol="0">
            <a:spAutoFit/>
          </a:bodyPr>
          <a:lstStyle/>
          <a:p>
            <a:pPr marL="12700">
              <a:lnSpc>
                <a:spcPts val="1650"/>
              </a:lnSpc>
            </a:pPr>
            <a:r>
              <a:rPr sz="1400" b="1" dirty="0">
                <a:solidFill>
                  <a:srgbClr val="585858"/>
                </a:solidFill>
                <a:latin typeface="Verdana" panose="020B0604030504040204" pitchFamily="34" charset="0"/>
                <a:ea typeface="Verdana" panose="020B0604030504040204" pitchFamily="34" charset="0"/>
                <a:cs typeface="Verdana" panose="020B0604030504040204" pitchFamily="34" charset="0"/>
              </a:rPr>
              <a:t>Dam</a:t>
            </a:r>
            <a:r>
              <a:rPr sz="1400" b="1" spc="370"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400" b="1" spc="-20" dirty="0">
                <a:solidFill>
                  <a:srgbClr val="585858"/>
                </a:solidFill>
                <a:latin typeface="Verdana" panose="020B0604030504040204" pitchFamily="34" charset="0"/>
                <a:ea typeface="Verdana" panose="020B0604030504040204" pitchFamily="34" charset="0"/>
                <a:cs typeface="Verdana" panose="020B0604030504040204" pitchFamily="34" charset="0"/>
              </a:rPr>
              <a:t>Count</a:t>
            </a:r>
            <a:endParaRPr sz="1400" dirty="0">
              <a:latin typeface="Verdana" panose="020B0604030504040204" pitchFamily="34" charset="0"/>
              <a:ea typeface="Verdana" panose="020B0604030504040204" pitchFamily="34" charset="0"/>
              <a:cs typeface="Verdana" panose="020B0604030504040204" pitchFamily="34" charset="0"/>
            </a:endParaRPr>
          </a:p>
        </p:txBody>
      </p:sp>
      <p:sp>
        <p:nvSpPr>
          <p:cNvPr id="66" name="object 66"/>
          <p:cNvSpPr txBox="1"/>
          <p:nvPr/>
        </p:nvSpPr>
        <p:spPr>
          <a:xfrm>
            <a:off x="974750" y="729284"/>
            <a:ext cx="2030730" cy="482183"/>
          </a:xfrm>
          <a:prstGeom prst="rect">
            <a:avLst/>
          </a:prstGeom>
        </p:spPr>
        <p:txBody>
          <a:bodyPr vert="horz" wrap="square" lIns="0" tIns="38100" rIns="0" bIns="0" rtlCol="0">
            <a:spAutoFit/>
          </a:bodyPr>
          <a:lstStyle/>
          <a:p>
            <a:pPr>
              <a:lnSpc>
                <a:spcPct val="100000"/>
              </a:lnSpc>
              <a:spcBef>
                <a:spcPts val="300"/>
              </a:spcBef>
            </a:pPr>
            <a:r>
              <a:rPr sz="1400" dirty="0">
                <a:solidFill>
                  <a:srgbClr val="585858"/>
                </a:solidFill>
                <a:latin typeface="Verdana" panose="020B0604030504040204" pitchFamily="34" charset="0"/>
                <a:ea typeface="Verdana" panose="020B0604030504040204" pitchFamily="34" charset="0"/>
                <a:cs typeface="Verdana" panose="020B0604030504040204" pitchFamily="34" charset="0"/>
              </a:rPr>
              <a:t>Hydraulic</a:t>
            </a:r>
            <a:r>
              <a:rPr sz="1400" spc="-60"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400" spc="-10" dirty="0">
                <a:solidFill>
                  <a:srgbClr val="585858"/>
                </a:solidFill>
                <a:latin typeface="Verdana" panose="020B0604030504040204" pitchFamily="34" charset="0"/>
                <a:ea typeface="Verdana" panose="020B0604030504040204" pitchFamily="34" charset="0"/>
                <a:cs typeface="Verdana" panose="020B0604030504040204" pitchFamily="34" charset="0"/>
              </a:rPr>
              <a:t>Measures</a:t>
            </a:r>
            <a:endParaRPr sz="1400">
              <a:latin typeface="Verdana" panose="020B0604030504040204" pitchFamily="34" charset="0"/>
              <a:ea typeface="Verdana" panose="020B0604030504040204" pitchFamily="34" charset="0"/>
              <a:cs typeface="Verdana" panose="020B0604030504040204" pitchFamily="34" charset="0"/>
            </a:endParaRPr>
          </a:p>
          <a:p>
            <a:pPr marL="172720">
              <a:lnSpc>
                <a:spcPct val="100000"/>
              </a:lnSpc>
              <a:spcBef>
                <a:spcPts val="105"/>
              </a:spcBef>
            </a:pPr>
            <a:r>
              <a:rPr sz="1400" b="1" spc="-25" dirty="0">
                <a:latin typeface="Verdana" panose="020B0604030504040204" pitchFamily="34" charset="0"/>
                <a:ea typeface="Verdana" panose="020B0604030504040204" pitchFamily="34" charset="0"/>
                <a:cs typeface="Verdana" panose="020B0604030504040204" pitchFamily="34" charset="0"/>
              </a:rPr>
              <a:t>15</a:t>
            </a:r>
            <a:endParaRPr sz="1400">
              <a:latin typeface="Verdana" panose="020B0604030504040204" pitchFamily="34" charset="0"/>
              <a:ea typeface="Verdana" panose="020B0604030504040204" pitchFamily="34" charset="0"/>
              <a:cs typeface="Verdana" panose="020B0604030504040204" pitchFamily="34" charset="0"/>
            </a:endParaRPr>
          </a:p>
        </p:txBody>
      </p:sp>
      <p:sp>
        <p:nvSpPr>
          <p:cNvPr id="67" name="object 67"/>
          <p:cNvSpPr txBox="1"/>
          <p:nvPr/>
        </p:nvSpPr>
        <p:spPr>
          <a:xfrm>
            <a:off x="1811728" y="4168521"/>
            <a:ext cx="307199" cy="227626"/>
          </a:xfrm>
          <a:prstGeom prst="rect">
            <a:avLst/>
          </a:prstGeom>
        </p:spPr>
        <p:txBody>
          <a:bodyPr vert="horz" wrap="square" lIns="0" tIns="12065" rIns="0" bIns="0" rtlCol="0">
            <a:spAutoFit/>
          </a:bodyPr>
          <a:lstStyle/>
          <a:p>
            <a:pPr>
              <a:lnSpc>
                <a:spcPct val="100000"/>
              </a:lnSpc>
              <a:spcBef>
                <a:spcPts val="95"/>
              </a:spcBef>
            </a:pPr>
            <a:r>
              <a:rPr sz="1400" b="1" spc="-25" dirty="0">
                <a:latin typeface="Verdana" panose="020B0604030504040204" pitchFamily="34" charset="0"/>
                <a:ea typeface="Verdana" panose="020B0604030504040204" pitchFamily="34" charset="0"/>
                <a:cs typeface="Verdana" panose="020B0604030504040204" pitchFamily="34" charset="0"/>
              </a:rPr>
              <a:t>10</a:t>
            </a:r>
            <a:endParaRPr sz="1400" dirty="0">
              <a:latin typeface="Verdana" panose="020B0604030504040204" pitchFamily="34" charset="0"/>
              <a:ea typeface="Verdana" panose="020B0604030504040204" pitchFamily="34" charset="0"/>
              <a:cs typeface="Verdana" panose="020B0604030504040204" pitchFamily="34" charset="0"/>
            </a:endParaRPr>
          </a:p>
        </p:txBody>
      </p:sp>
      <p:sp>
        <p:nvSpPr>
          <p:cNvPr id="68" name="object 68"/>
          <p:cNvSpPr txBox="1"/>
          <p:nvPr/>
        </p:nvSpPr>
        <p:spPr>
          <a:xfrm>
            <a:off x="2410079" y="4434078"/>
            <a:ext cx="83185" cy="227626"/>
          </a:xfrm>
          <a:prstGeom prst="rect">
            <a:avLst/>
          </a:prstGeom>
        </p:spPr>
        <p:txBody>
          <a:bodyPr vert="horz" wrap="square" lIns="0" tIns="12065" rIns="0" bIns="0" rtlCol="0">
            <a:spAutoFit/>
          </a:bodyPr>
          <a:lstStyle/>
          <a:p>
            <a:pPr>
              <a:lnSpc>
                <a:spcPct val="100000"/>
              </a:lnSpc>
              <a:spcBef>
                <a:spcPts val="95"/>
              </a:spcBef>
            </a:pPr>
            <a:r>
              <a:rPr sz="1400" b="1" spc="-50" dirty="0">
                <a:latin typeface="Verdana" panose="020B0604030504040204" pitchFamily="34" charset="0"/>
                <a:ea typeface="Verdana" panose="020B0604030504040204" pitchFamily="34" charset="0"/>
                <a:cs typeface="Verdana" panose="020B0604030504040204" pitchFamily="34" charset="0"/>
              </a:rPr>
              <a:t>4</a:t>
            </a:r>
            <a:endParaRPr sz="1400">
              <a:latin typeface="Verdana" panose="020B0604030504040204" pitchFamily="34" charset="0"/>
              <a:ea typeface="Verdana" panose="020B0604030504040204" pitchFamily="34" charset="0"/>
              <a:cs typeface="Verdana" panose="020B0604030504040204" pitchFamily="34" charset="0"/>
            </a:endParaRPr>
          </a:p>
        </p:txBody>
      </p:sp>
      <p:sp>
        <p:nvSpPr>
          <p:cNvPr id="69" name="object 69"/>
          <p:cNvSpPr txBox="1"/>
          <p:nvPr/>
        </p:nvSpPr>
        <p:spPr>
          <a:xfrm>
            <a:off x="2925826" y="4522723"/>
            <a:ext cx="83185" cy="227626"/>
          </a:xfrm>
          <a:prstGeom prst="rect">
            <a:avLst/>
          </a:prstGeom>
        </p:spPr>
        <p:txBody>
          <a:bodyPr vert="horz" wrap="square" lIns="0" tIns="12065" rIns="0" bIns="0" rtlCol="0">
            <a:spAutoFit/>
          </a:bodyPr>
          <a:lstStyle/>
          <a:p>
            <a:pPr>
              <a:lnSpc>
                <a:spcPct val="100000"/>
              </a:lnSpc>
              <a:spcBef>
                <a:spcPts val="95"/>
              </a:spcBef>
            </a:pPr>
            <a:r>
              <a:rPr sz="1400" b="1" spc="-50" dirty="0">
                <a:latin typeface="Verdana" panose="020B0604030504040204" pitchFamily="34" charset="0"/>
                <a:ea typeface="Verdana" panose="020B0604030504040204" pitchFamily="34" charset="0"/>
                <a:cs typeface="Verdana" panose="020B0604030504040204" pitchFamily="34" charset="0"/>
              </a:rPr>
              <a:t>2</a:t>
            </a:r>
            <a:endParaRPr sz="1400">
              <a:latin typeface="Verdana" panose="020B0604030504040204" pitchFamily="34" charset="0"/>
              <a:ea typeface="Verdana" panose="020B0604030504040204" pitchFamily="34" charset="0"/>
              <a:cs typeface="Verdana" panose="020B0604030504040204" pitchFamily="34" charset="0"/>
            </a:endParaRPr>
          </a:p>
        </p:txBody>
      </p:sp>
      <p:pic>
        <p:nvPicPr>
          <p:cNvPr id="70" name="object 70"/>
          <p:cNvPicPr/>
          <p:nvPr/>
        </p:nvPicPr>
        <p:blipFill>
          <a:blip r:embed="rId39" cstate="print"/>
          <a:stretch>
            <a:fillRect/>
          </a:stretch>
        </p:blipFill>
        <p:spPr>
          <a:xfrm>
            <a:off x="657542" y="4917440"/>
            <a:ext cx="2435288" cy="822236"/>
          </a:xfrm>
          <a:prstGeom prst="rect">
            <a:avLst/>
          </a:prstGeom>
        </p:spPr>
      </p:pic>
      <p:sp>
        <p:nvSpPr>
          <p:cNvPr id="71" name="object 71"/>
          <p:cNvSpPr txBox="1"/>
          <p:nvPr/>
        </p:nvSpPr>
        <p:spPr>
          <a:xfrm>
            <a:off x="759295" y="3715162"/>
            <a:ext cx="418769" cy="1022350"/>
          </a:xfrm>
          <a:prstGeom prst="rect">
            <a:avLst/>
          </a:prstGeom>
        </p:spPr>
        <p:txBody>
          <a:bodyPr vert="vert270" wrap="square" lIns="0" tIns="0" rIns="0" bIns="0" rtlCol="0">
            <a:spAutoFit/>
          </a:bodyPr>
          <a:lstStyle/>
          <a:p>
            <a:pPr marL="12700">
              <a:lnSpc>
                <a:spcPts val="1650"/>
              </a:lnSpc>
            </a:pPr>
            <a:r>
              <a:rPr sz="1400" b="1" dirty="0">
                <a:solidFill>
                  <a:srgbClr val="585858"/>
                </a:solidFill>
                <a:latin typeface="Verdana" panose="020B0604030504040204" pitchFamily="34" charset="0"/>
                <a:ea typeface="Verdana" panose="020B0604030504040204" pitchFamily="34" charset="0"/>
                <a:cs typeface="Verdana" panose="020B0604030504040204" pitchFamily="34" charset="0"/>
              </a:rPr>
              <a:t>Dam</a:t>
            </a:r>
            <a:r>
              <a:rPr sz="1400" b="1" spc="370"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400" b="1" spc="-20" dirty="0">
                <a:solidFill>
                  <a:srgbClr val="585858"/>
                </a:solidFill>
                <a:latin typeface="Verdana" panose="020B0604030504040204" pitchFamily="34" charset="0"/>
                <a:ea typeface="Verdana" panose="020B0604030504040204" pitchFamily="34" charset="0"/>
                <a:cs typeface="Verdana" panose="020B0604030504040204" pitchFamily="34" charset="0"/>
              </a:rPr>
              <a:t>Count</a:t>
            </a:r>
            <a:endParaRPr sz="1400" dirty="0">
              <a:latin typeface="Verdana" panose="020B0604030504040204" pitchFamily="34" charset="0"/>
              <a:ea typeface="Verdana" panose="020B0604030504040204" pitchFamily="34" charset="0"/>
              <a:cs typeface="Verdana" panose="020B0604030504040204" pitchFamily="34" charset="0"/>
            </a:endParaRPr>
          </a:p>
        </p:txBody>
      </p:sp>
      <p:sp>
        <p:nvSpPr>
          <p:cNvPr id="73" name="object 73"/>
          <p:cNvSpPr txBox="1"/>
          <p:nvPr/>
        </p:nvSpPr>
        <p:spPr>
          <a:xfrm>
            <a:off x="996696" y="3501008"/>
            <a:ext cx="1992630" cy="436017"/>
          </a:xfrm>
          <a:prstGeom prst="rect">
            <a:avLst/>
          </a:prstGeom>
        </p:spPr>
        <p:txBody>
          <a:bodyPr vert="horz" wrap="square" lIns="0" tIns="12700" rIns="0" bIns="0" rtlCol="0">
            <a:spAutoFit/>
          </a:bodyPr>
          <a:lstStyle/>
          <a:p>
            <a:pPr>
              <a:lnSpc>
                <a:spcPts val="2135"/>
              </a:lnSpc>
              <a:spcBef>
                <a:spcPts val="100"/>
              </a:spcBef>
            </a:pPr>
            <a:r>
              <a:rPr sz="1400" dirty="0">
                <a:solidFill>
                  <a:srgbClr val="585858"/>
                </a:solidFill>
                <a:latin typeface="Verdana" panose="020B0604030504040204" pitchFamily="34" charset="0"/>
                <a:ea typeface="Verdana" panose="020B0604030504040204" pitchFamily="34" charset="0"/>
                <a:cs typeface="Verdana" panose="020B0604030504040204" pitchFamily="34" charset="0"/>
              </a:rPr>
              <a:t>Seepage</a:t>
            </a:r>
            <a:r>
              <a:rPr sz="1400" spc="-25"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400" spc="-10" dirty="0">
                <a:solidFill>
                  <a:srgbClr val="585858"/>
                </a:solidFill>
                <a:latin typeface="Verdana" panose="020B0604030504040204" pitchFamily="34" charset="0"/>
                <a:ea typeface="Verdana" panose="020B0604030504040204" pitchFamily="34" charset="0"/>
                <a:cs typeface="Verdana" panose="020B0604030504040204" pitchFamily="34" charset="0"/>
              </a:rPr>
              <a:t>Measures</a:t>
            </a:r>
            <a:endParaRPr sz="1400">
              <a:latin typeface="Verdana" panose="020B0604030504040204" pitchFamily="34" charset="0"/>
              <a:ea typeface="Verdana" panose="020B0604030504040204" pitchFamily="34" charset="0"/>
              <a:cs typeface="Verdana" panose="020B0604030504040204" pitchFamily="34" charset="0"/>
            </a:endParaRPr>
          </a:p>
          <a:p>
            <a:pPr marL="346075">
              <a:lnSpc>
                <a:spcPts val="1175"/>
              </a:lnSpc>
            </a:pPr>
            <a:r>
              <a:rPr sz="1400" b="1" spc="-25" dirty="0">
                <a:latin typeface="Verdana" panose="020B0604030504040204" pitchFamily="34" charset="0"/>
                <a:ea typeface="Verdana" panose="020B0604030504040204" pitchFamily="34" charset="0"/>
                <a:cs typeface="Verdana" panose="020B0604030504040204" pitchFamily="34" charset="0"/>
              </a:rPr>
              <a:t>19</a:t>
            </a:r>
            <a:endParaRPr sz="1400">
              <a:latin typeface="Verdana" panose="020B0604030504040204" pitchFamily="34" charset="0"/>
              <a:ea typeface="Verdana" panose="020B0604030504040204" pitchFamily="34" charset="0"/>
              <a:cs typeface="Verdana" panose="020B0604030504040204" pitchFamily="34" charset="0"/>
            </a:endParaRPr>
          </a:p>
        </p:txBody>
      </p:sp>
      <p:sp>
        <p:nvSpPr>
          <p:cNvPr id="75" name="TextBox 74">
            <a:extLst>
              <a:ext uri="{FF2B5EF4-FFF2-40B4-BE49-F238E27FC236}">
                <a16:creationId xmlns:a16="http://schemas.microsoft.com/office/drawing/2014/main" id="{6B137798-8BEA-5A6F-D1BA-9A688F6FF318}"/>
              </a:ext>
            </a:extLst>
          </p:cNvPr>
          <p:cNvSpPr txBox="1"/>
          <p:nvPr/>
        </p:nvSpPr>
        <p:spPr>
          <a:xfrm>
            <a:off x="6385302" y="495946"/>
            <a:ext cx="5004808" cy="4955203"/>
          </a:xfrm>
          <a:prstGeom prst="rect">
            <a:avLst/>
          </a:prstGeom>
          <a:noFill/>
        </p:spPr>
        <p:txBody>
          <a:bodyPr wrap="square" rtlCol="0">
            <a:spAutoFit/>
          </a:bodyPr>
          <a:lstStyle/>
          <a:p>
            <a:r>
              <a:rPr lang="en-GB" sz="2800" dirty="0">
                <a:latin typeface="Verdana" panose="020B0604030504040204" pitchFamily="34" charset="0"/>
                <a:ea typeface="Verdana" panose="020B0604030504040204" pitchFamily="34" charset="0"/>
                <a:cs typeface="Verdana" panose="020B0604030504040204" pitchFamily="34" charset="0"/>
              </a:rPr>
              <a:t>Masonry Dams</a:t>
            </a:r>
          </a:p>
          <a:p>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Masonry dams are built using stone and brick joined using mortar.</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Understanding the ageing process of India’s large masonry dams and how to repair them is crucial.</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Despite their age, masonry dams still perform adequately, 	although most are subject to substantial deterioration.</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Repair measures were made for 62 masonry DRIP dams.</a:t>
            </a:r>
          </a:p>
          <a:p>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76" name="TextBox 75">
            <a:extLst>
              <a:ext uri="{FF2B5EF4-FFF2-40B4-BE49-F238E27FC236}">
                <a16:creationId xmlns:a16="http://schemas.microsoft.com/office/drawing/2014/main" id="{2D71E3F3-D60A-DFE1-A11C-2D0F9355E231}"/>
              </a:ext>
            </a:extLst>
          </p:cNvPr>
          <p:cNvSpPr txBox="1"/>
          <p:nvPr/>
        </p:nvSpPr>
        <p:spPr>
          <a:xfrm rot="18927775">
            <a:off x="3043695" y="2725660"/>
            <a:ext cx="1342162" cy="276999"/>
          </a:xfrm>
          <a:prstGeom prst="rect">
            <a:avLst/>
          </a:prstGeom>
          <a:noFill/>
        </p:spPr>
        <p:txBody>
          <a:bodyPr wrap="none" rtlCol="0">
            <a:spAutoFit/>
          </a:bodyPr>
          <a:lstStyle/>
          <a:p>
            <a:r>
              <a:rPr lang="en-GB" sz="1200" dirty="0"/>
              <a:t>Porous Abutment</a:t>
            </a:r>
          </a:p>
        </p:txBody>
      </p:sp>
      <p:sp>
        <p:nvSpPr>
          <p:cNvPr id="77" name="TextBox 76">
            <a:extLst>
              <a:ext uri="{FF2B5EF4-FFF2-40B4-BE49-F238E27FC236}">
                <a16:creationId xmlns:a16="http://schemas.microsoft.com/office/drawing/2014/main" id="{46645A23-8B65-6EFF-0526-D47A60B89CAB}"/>
              </a:ext>
            </a:extLst>
          </p:cNvPr>
          <p:cNvSpPr txBox="1"/>
          <p:nvPr/>
        </p:nvSpPr>
        <p:spPr>
          <a:xfrm rot="18982487">
            <a:off x="3756354" y="2594066"/>
            <a:ext cx="1440021" cy="430887"/>
          </a:xfrm>
          <a:prstGeom prst="rect">
            <a:avLst/>
          </a:prstGeom>
          <a:noFill/>
        </p:spPr>
        <p:txBody>
          <a:bodyPr wrap="square" rtlCol="0">
            <a:spAutoFit/>
          </a:bodyPr>
          <a:lstStyle/>
          <a:p>
            <a:r>
              <a:rPr lang="en-GB" sz="1100" dirty="0"/>
              <a:t>Backing drain renovation supports</a:t>
            </a:r>
          </a:p>
        </p:txBody>
      </p:sp>
    </p:spTree>
    <p:extLst>
      <p:ext uri="{BB962C8B-B14F-4D97-AF65-F5344CB8AC3E}">
        <p14:creationId xmlns:p14="http://schemas.microsoft.com/office/powerpoint/2010/main" val="1619510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4"/>
          <p:cNvGrpSpPr/>
          <p:nvPr/>
        </p:nvGrpSpPr>
        <p:grpSpPr>
          <a:xfrm>
            <a:off x="714727" y="1520898"/>
            <a:ext cx="9995500" cy="4125694"/>
            <a:chOff x="290055" y="765937"/>
            <a:chExt cx="11834495" cy="5624195"/>
          </a:xfrm>
        </p:grpSpPr>
        <p:pic>
          <p:nvPicPr>
            <p:cNvPr id="3" name="object 5"/>
            <p:cNvPicPr/>
            <p:nvPr/>
          </p:nvPicPr>
          <p:blipFill>
            <a:blip r:embed="rId2" cstate="print"/>
            <a:stretch>
              <a:fillRect/>
            </a:stretch>
          </p:blipFill>
          <p:spPr>
            <a:xfrm>
              <a:off x="290055" y="998093"/>
              <a:ext cx="7673987" cy="2430906"/>
            </a:xfrm>
            <a:prstGeom prst="rect">
              <a:avLst/>
            </a:prstGeom>
          </p:spPr>
        </p:pic>
        <p:pic>
          <p:nvPicPr>
            <p:cNvPr id="4" name="object 6"/>
            <p:cNvPicPr/>
            <p:nvPr/>
          </p:nvPicPr>
          <p:blipFill>
            <a:blip r:embed="rId3" cstate="print"/>
            <a:stretch>
              <a:fillRect/>
            </a:stretch>
          </p:blipFill>
          <p:spPr>
            <a:xfrm>
              <a:off x="7980806" y="765937"/>
              <a:ext cx="3718052" cy="2857373"/>
            </a:xfrm>
            <a:prstGeom prst="rect">
              <a:avLst/>
            </a:prstGeom>
          </p:spPr>
        </p:pic>
        <p:pic>
          <p:nvPicPr>
            <p:cNvPr id="5" name="object 7"/>
            <p:cNvPicPr/>
            <p:nvPr/>
          </p:nvPicPr>
          <p:blipFill>
            <a:blip r:embed="rId4" cstate="print"/>
            <a:stretch>
              <a:fillRect/>
            </a:stretch>
          </p:blipFill>
          <p:spPr>
            <a:xfrm>
              <a:off x="290055" y="3428987"/>
              <a:ext cx="3719576" cy="2960750"/>
            </a:xfrm>
            <a:prstGeom prst="rect">
              <a:avLst/>
            </a:prstGeom>
          </p:spPr>
        </p:pic>
        <p:pic>
          <p:nvPicPr>
            <p:cNvPr id="6" name="object 8"/>
            <p:cNvPicPr/>
            <p:nvPr/>
          </p:nvPicPr>
          <p:blipFill>
            <a:blip r:embed="rId5" cstate="print"/>
            <a:stretch>
              <a:fillRect/>
            </a:stretch>
          </p:blipFill>
          <p:spPr>
            <a:xfrm>
              <a:off x="3960875" y="3428987"/>
              <a:ext cx="8163179" cy="2960750"/>
            </a:xfrm>
            <a:prstGeom prst="rect">
              <a:avLst/>
            </a:prstGeom>
          </p:spPr>
        </p:pic>
      </p:grpSp>
      <p:sp>
        <p:nvSpPr>
          <p:cNvPr id="7" name="TextBox 6">
            <a:extLst>
              <a:ext uri="{FF2B5EF4-FFF2-40B4-BE49-F238E27FC236}">
                <a16:creationId xmlns:a16="http://schemas.microsoft.com/office/drawing/2014/main" id="{640F7132-C693-2DBF-5648-65A110613D5E}"/>
              </a:ext>
            </a:extLst>
          </p:cNvPr>
          <p:cNvSpPr txBox="1"/>
          <p:nvPr/>
        </p:nvSpPr>
        <p:spPr>
          <a:xfrm>
            <a:off x="5591944" y="475097"/>
            <a:ext cx="4984057" cy="523220"/>
          </a:xfrm>
          <a:prstGeom prst="rect">
            <a:avLst/>
          </a:prstGeom>
          <a:noFill/>
        </p:spPr>
        <p:txBody>
          <a:bodyPr wrap="none" rtlCol="0">
            <a:spAutoFit/>
          </a:bodyPr>
          <a:lstStyle/>
          <a:p>
            <a:r>
              <a:rPr lang="en-GB" sz="2800" dirty="0" err="1">
                <a:latin typeface="Verdana" panose="020B0604030504040204" pitchFamily="34" charset="0"/>
                <a:ea typeface="Verdana" panose="020B0604030504040204" pitchFamily="34" charset="0"/>
                <a:cs typeface="Verdana" panose="020B0604030504040204" pitchFamily="34" charset="0"/>
              </a:rPr>
              <a:t>Chandpatha</a:t>
            </a:r>
            <a:r>
              <a:rPr lang="en-GB" sz="2800" dirty="0">
                <a:latin typeface="Verdana" panose="020B0604030504040204" pitchFamily="34" charset="0"/>
                <a:ea typeface="Verdana" panose="020B0604030504040204" pitchFamily="34" charset="0"/>
                <a:cs typeface="Verdana" panose="020B0604030504040204" pitchFamily="34" charset="0"/>
              </a:rPr>
              <a:t> Dam, MPWRD</a:t>
            </a:r>
          </a:p>
        </p:txBody>
      </p:sp>
    </p:spTree>
    <p:extLst>
      <p:ext uri="{BB962C8B-B14F-4D97-AF65-F5344CB8AC3E}">
        <p14:creationId xmlns:p14="http://schemas.microsoft.com/office/powerpoint/2010/main" val="3728691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4"/>
          <p:cNvPicPr/>
          <p:nvPr/>
        </p:nvPicPr>
        <p:blipFill>
          <a:blip r:embed="rId2" cstate="print"/>
          <a:stretch>
            <a:fillRect/>
          </a:stretch>
        </p:blipFill>
        <p:spPr>
          <a:xfrm>
            <a:off x="539262" y="3721357"/>
            <a:ext cx="4020692" cy="3045587"/>
          </a:xfrm>
          <a:prstGeom prst="rect">
            <a:avLst/>
          </a:prstGeom>
        </p:spPr>
      </p:pic>
      <p:pic>
        <p:nvPicPr>
          <p:cNvPr id="3" name="object 5"/>
          <p:cNvPicPr/>
          <p:nvPr/>
        </p:nvPicPr>
        <p:blipFill>
          <a:blip r:embed="rId3" cstate="print"/>
          <a:stretch>
            <a:fillRect/>
          </a:stretch>
        </p:blipFill>
        <p:spPr>
          <a:xfrm>
            <a:off x="5032648" y="3774747"/>
            <a:ext cx="6860413" cy="3004947"/>
          </a:xfrm>
          <a:prstGeom prst="rect">
            <a:avLst/>
          </a:prstGeom>
        </p:spPr>
      </p:pic>
      <p:grpSp>
        <p:nvGrpSpPr>
          <p:cNvPr id="4" name="object 7"/>
          <p:cNvGrpSpPr/>
          <p:nvPr/>
        </p:nvGrpSpPr>
        <p:grpSpPr>
          <a:xfrm>
            <a:off x="539262" y="909754"/>
            <a:ext cx="11353800" cy="2703195"/>
            <a:chOff x="0" y="604647"/>
            <a:chExt cx="11353800" cy="2703195"/>
          </a:xfrm>
        </p:grpSpPr>
        <p:pic>
          <p:nvPicPr>
            <p:cNvPr id="5" name="object 8"/>
            <p:cNvPicPr/>
            <p:nvPr/>
          </p:nvPicPr>
          <p:blipFill>
            <a:blip r:embed="rId4" cstate="print"/>
            <a:stretch>
              <a:fillRect/>
            </a:stretch>
          </p:blipFill>
          <p:spPr>
            <a:xfrm>
              <a:off x="0" y="796417"/>
              <a:ext cx="3657600" cy="2511043"/>
            </a:xfrm>
            <a:prstGeom prst="rect">
              <a:avLst/>
            </a:prstGeom>
          </p:spPr>
        </p:pic>
        <p:pic>
          <p:nvPicPr>
            <p:cNvPr id="6" name="object 9"/>
            <p:cNvPicPr/>
            <p:nvPr/>
          </p:nvPicPr>
          <p:blipFill>
            <a:blip r:embed="rId5" cstate="print"/>
            <a:stretch>
              <a:fillRect/>
            </a:stretch>
          </p:blipFill>
          <p:spPr>
            <a:xfrm>
              <a:off x="7453121" y="604647"/>
              <a:ext cx="3900678" cy="2702814"/>
            </a:xfrm>
            <a:prstGeom prst="rect">
              <a:avLst/>
            </a:prstGeom>
          </p:spPr>
        </p:pic>
        <p:pic>
          <p:nvPicPr>
            <p:cNvPr id="7" name="object 10"/>
            <p:cNvPicPr/>
            <p:nvPr/>
          </p:nvPicPr>
          <p:blipFill>
            <a:blip r:embed="rId6" cstate="print"/>
            <a:stretch>
              <a:fillRect/>
            </a:stretch>
          </p:blipFill>
          <p:spPr>
            <a:xfrm>
              <a:off x="3657600" y="766826"/>
              <a:ext cx="3795522" cy="2540635"/>
            </a:xfrm>
            <a:prstGeom prst="rect">
              <a:avLst/>
            </a:prstGeom>
          </p:spPr>
        </p:pic>
      </p:grpSp>
      <p:sp>
        <p:nvSpPr>
          <p:cNvPr id="8" name="TextBox 7">
            <a:extLst>
              <a:ext uri="{FF2B5EF4-FFF2-40B4-BE49-F238E27FC236}">
                <a16:creationId xmlns:a16="http://schemas.microsoft.com/office/drawing/2014/main" id="{DDFA560F-794B-F003-1A18-DCFDB271E858}"/>
              </a:ext>
            </a:extLst>
          </p:cNvPr>
          <p:cNvSpPr txBox="1"/>
          <p:nvPr/>
        </p:nvSpPr>
        <p:spPr>
          <a:xfrm>
            <a:off x="5591944" y="206014"/>
            <a:ext cx="6215291" cy="523220"/>
          </a:xfrm>
          <a:prstGeom prst="rect">
            <a:avLst/>
          </a:prstGeom>
          <a:noFill/>
        </p:spPr>
        <p:txBody>
          <a:bodyPr wrap="none" rtlCol="0">
            <a:spAutoFit/>
          </a:bodyPr>
          <a:lstStyle/>
          <a:p>
            <a:r>
              <a:rPr lang="en-GB" sz="2800" dirty="0">
                <a:latin typeface="Verdana" panose="020B0604030504040204" pitchFamily="34" charset="0"/>
                <a:ea typeface="Verdana" panose="020B0604030504040204" pitchFamily="34" charset="0"/>
                <a:cs typeface="Verdana" panose="020B0604030504040204" pitchFamily="34" charset="0"/>
              </a:rPr>
              <a:t>Krishna Raja Sagar Dam, </a:t>
            </a:r>
            <a:r>
              <a:rPr lang="en-GB" sz="2800" dirty="0" err="1">
                <a:latin typeface="Verdana" panose="020B0604030504040204" pitchFamily="34" charset="0"/>
                <a:ea typeface="Verdana" panose="020B0604030504040204" pitchFamily="34" charset="0"/>
                <a:cs typeface="Verdana" panose="020B0604030504040204" pitchFamily="34" charset="0"/>
              </a:rPr>
              <a:t>KaWRD</a:t>
            </a:r>
            <a:endParaRPr lang="en-GB" sz="2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96630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4"/>
          <p:cNvGrpSpPr/>
          <p:nvPr/>
        </p:nvGrpSpPr>
        <p:grpSpPr>
          <a:xfrm>
            <a:off x="582739" y="4239174"/>
            <a:ext cx="10985500" cy="2308860"/>
            <a:chOff x="368706" y="874141"/>
            <a:chExt cx="10985500" cy="2308860"/>
          </a:xfrm>
        </p:grpSpPr>
        <p:pic>
          <p:nvPicPr>
            <p:cNvPr id="3" name="object 5"/>
            <p:cNvPicPr/>
            <p:nvPr/>
          </p:nvPicPr>
          <p:blipFill>
            <a:blip r:embed="rId2" cstate="print"/>
            <a:stretch>
              <a:fillRect/>
            </a:stretch>
          </p:blipFill>
          <p:spPr>
            <a:xfrm>
              <a:off x="368706" y="902993"/>
              <a:ext cx="7673791" cy="2279880"/>
            </a:xfrm>
            <a:prstGeom prst="rect">
              <a:avLst/>
            </a:prstGeom>
          </p:spPr>
        </p:pic>
        <p:pic>
          <p:nvPicPr>
            <p:cNvPr id="4" name="object 6"/>
            <p:cNvPicPr/>
            <p:nvPr/>
          </p:nvPicPr>
          <p:blipFill>
            <a:blip r:embed="rId3" cstate="print"/>
            <a:stretch>
              <a:fillRect/>
            </a:stretch>
          </p:blipFill>
          <p:spPr>
            <a:xfrm>
              <a:off x="7713599" y="874141"/>
              <a:ext cx="3640201" cy="2308732"/>
            </a:xfrm>
            <a:prstGeom prst="rect">
              <a:avLst/>
            </a:prstGeom>
          </p:spPr>
        </p:pic>
      </p:grpSp>
      <p:grpSp>
        <p:nvGrpSpPr>
          <p:cNvPr id="5" name="object 7"/>
          <p:cNvGrpSpPr/>
          <p:nvPr/>
        </p:nvGrpSpPr>
        <p:grpSpPr>
          <a:xfrm>
            <a:off x="595084" y="822219"/>
            <a:ext cx="10988675" cy="3145790"/>
            <a:chOff x="368706" y="3274174"/>
            <a:chExt cx="10988675" cy="3145790"/>
          </a:xfrm>
        </p:grpSpPr>
        <p:pic>
          <p:nvPicPr>
            <p:cNvPr id="6" name="object 8"/>
            <p:cNvPicPr/>
            <p:nvPr/>
          </p:nvPicPr>
          <p:blipFill>
            <a:blip r:embed="rId4" cstate="print"/>
            <a:stretch>
              <a:fillRect/>
            </a:stretch>
          </p:blipFill>
          <p:spPr>
            <a:xfrm>
              <a:off x="8066277" y="3274186"/>
              <a:ext cx="3290824" cy="3126613"/>
            </a:xfrm>
            <a:prstGeom prst="rect">
              <a:avLst/>
            </a:prstGeom>
          </p:spPr>
        </p:pic>
        <p:pic>
          <p:nvPicPr>
            <p:cNvPr id="7" name="object 9"/>
            <p:cNvPicPr/>
            <p:nvPr/>
          </p:nvPicPr>
          <p:blipFill>
            <a:blip r:embed="rId5" cstate="print"/>
            <a:stretch>
              <a:fillRect/>
            </a:stretch>
          </p:blipFill>
          <p:spPr>
            <a:xfrm>
              <a:off x="368706" y="3274174"/>
              <a:ext cx="3263138" cy="3145536"/>
            </a:xfrm>
            <a:prstGeom prst="rect">
              <a:avLst/>
            </a:prstGeom>
          </p:spPr>
        </p:pic>
        <p:pic>
          <p:nvPicPr>
            <p:cNvPr id="8" name="object 10"/>
            <p:cNvPicPr/>
            <p:nvPr/>
          </p:nvPicPr>
          <p:blipFill>
            <a:blip r:embed="rId6" cstate="print"/>
            <a:stretch>
              <a:fillRect/>
            </a:stretch>
          </p:blipFill>
          <p:spPr>
            <a:xfrm>
              <a:off x="3644137" y="3274186"/>
              <a:ext cx="4409948" cy="3126613"/>
            </a:xfrm>
            <a:prstGeom prst="rect">
              <a:avLst/>
            </a:prstGeom>
          </p:spPr>
        </p:pic>
      </p:grpSp>
      <p:sp>
        <p:nvSpPr>
          <p:cNvPr id="9" name="TextBox 8">
            <a:extLst>
              <a:ext uri="{FF2B5EF4-FFF2-40B4-BE49-F238E27FC236}">
                <a16:creationId xmlns:a16="http://schemas.microsoft.com/office/drawing/2014/main" id="{DE14C351-3472-1446-7545-86F24AAAC098}"/>
              </a:ext>
            </a:extLst>
          </p:cNvPr>
          <p:cNvSpPr txBox="1"/>
          <p:nvPr/>
        </p:nvSpPr>
        <p:spPr>
          <a:xfrm>
            <a:off x="5185009" y="139420"/>
            <a:ext cx="6215291" cy="523220"/>
          </a:xfrm>
          <a:prstGeom prst="rect">
            <a:avLst/>
          </a:prstGeom>
          <a:noFill/>
        </p:spPr>
        <p:txBody>
          <a:bodyPr wrap="none" rtlCol="0">
            <a:spAutoFit/>
          </a:bodyPr>
          <a:lstStyle/>
          <a:p>
            <a:r>
              <a:rPr lang="en-GB" sz="2800" dirty="0">
                <a:latin typeface="Verdana" panose="020B0604030504040204" pitchFamily="34" charset="0"/>
                <a:ea typeface="Verdana" panose="020B0604030504040204" pitchFamily="34" charset="0"/>
                <a:cs typeface="Verdana" panose="020B0604030504040204" pitchFamily="34" charset="0"/>
              </a:rPr>
              <a:t>Krishna Raja Sagar Dam, </a:t>
            </a:r>
            <a:r>
              <a:rPr lang="en-GB" sz="2800" dirty="0" err="1">
                <a:latin typeface="Verdana" panose="020B0604030504040204" pitchFamily="34" charset="0"/>
                <a:ea typeface="Verdana" panose="020B0604030504040204" pitchFamily="34" charset="0"/>
                <a:cs typeface="Verdana" panose="020B0604030504040204" pitchFamily="34" charset="0"/>
              </a:rPr>
              <a:t>KaWRD</a:t>
            </a:r>
            <a:endParaRPr lang="en-GB" sz="2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69877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4"/>
          <p:cNvPicPr/>
          <p:nvPr/>
        </p:nvPicPr>
        <p:blipFill>
          <a:blip r:embed="rId2" cstate="print"/>
          <a:stretch>
            <a:fillRect/>
          </a:stretch>
        </p:blipFill>
        <p:spPr>
          <a:xfrm>
            <a:off x="6355309" y="3470579"/>
            <a:ext cx="5553202" cy="3093212"/>
          </a:xfrm>
          <a:prstGeom prst="rect">
            <a:avLst/>
          </a:prstGeom>
        </p:spPr>
      </p:pic>
      <p:pic>
        <p:nvPicPr>
          <p:cNvPr id="3" name="object 5"/>
          <p:cNvPicPr/>
          <p:nvPr/>
        </p:nvPicPr>
        <p:blipFill>
          <a:blip r:embed="rId3" cstate="print"/>
          <a:stretch>
            <a:fillRect/>
          </a:stretch>
        </p:blipFill>
        <p:spPr>
          <a:xfrm>
            <a:off x="283489" y="3455339"/>
            <a:ext cx="5726049" cy="3123692"/>
          </a:xfrm>
          <a:prstGeom prst="rect">
            <a:avLst/>
          </a:prstGeom>
        </p:spPr>
      </p:pic>
      <p:pic>
        <p:nvPicPr>
          <p:cNvPr id="4" name="object 7"/>
          <p:cNvPicPr/>
          <p:nvPr/>
        </p:nvPicPr>
        <p:blipFill>
          <a:blip r:embed="rId4" cstate="print"/>
          <a:stretch>
            <a:fillRect/>
          </a:stretch>
        </p:blipFill>
        <p:spPr>
          <a:xfrm>
            <a:off x="369951" y="894650"/>
            <a:ext cx="11279174" cy="2394458"/>
          </a:xfrm>
          <a:prstGeom prst="rect">
            <a:avLst/>
          </a:prstGeom>
        </p:spPr>
      </p:pic>
      <p:sp>
        <p:nvSpPr>
          <p:cNvPr id="5" name="TextBox 4">
            <a:extLst>
              <a:ext uri="{FF2B5EF4-FFF2-40B4-BE49-F238E27FC236}">
                <a16:creationId xmlns:a16="http://schemas.microsoft.com/office/drawing/2014/main" id="{D9DC0678-63A8-ED2C-08C5-E3761E92DBE1}"/>
              </a:ext>
            </a:extLst>
          </p:cNvPr>
          <p:cNvSpPr txBox="1"/>
          <p:nvPr/>
        </p:nvSpPr>
        <p:spPr>
          <a:xfrm>
            <a:off x="5375920" y="189959"/>
            <a:ext cx="4945456" cy="523220"/>
          </a:xfrm>
          <a:prstGeom prst="rect">
            <a:avLst/>
          </a:prstGeom>
          <a:noFill/>
        </p:spPr>
        <p:txBody>
          <a:bodyPr wrap="none" rtlCol="0">
            <a:spAutoFit/>
          </a:bodyPr>
          <a:lstStyle/>
          <a:p>
            <a:r>
              <a:rPr lang="en-GB" sz="2800" dirty="0" err="1">
                <a:latin typeface="Verdana" panose="020B0604030504040204" pitchFamily="34" charset="0"/>
                <a:ea typeface="Verdana" panose="020B0604030504040204" pitchFamily="34" charset="0"/>
                <a:cs typeface="Verdana" panose="020B0604030504040204" pitchFamily="34" charset="0"/>
              </a:rPr>
              <a:t>Servelar</a:t>
            </a:r>
            <a:r>
              <a:rPr lang="en-GB" sz="2800" dirty="0">
                <a:latin typeface="Verdana" panose="020B0604030504040204" pitchFamily="34" charset="0"/>
                <a:ea typeface="Verdana" panose="020B0604030504040204" pitchFamily="34" charset="0"/>
                <a:cs typeface="Verdana" panose="020B0604030504040204" pitchFamily="34" charset="0"/>
              </a:rPr>
              <a:t> Dam, TANGEDCO</a:t>
            </a:r>
          </a:p>
        </p:txBody>
      </p:sp>
    </p:spTree>
    <p:extLst>
      <p:ext uri="{BB962C8B-B14F-4D97-AF65-F5344CB8AC3E}">
        <p14:creationId xmlns:p14="http://schemas.microsoft.com/office/powerpoint/2010/main" val="2285434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528218" y="471931"/>
            <a:ext cx="2825115" cy="3018155"/>
            <a:chOff x="528218" y="471931"/>
            <a:chExt cx="2825115" cy="3018155"/>
          </a:xfrm>
        </p:grpSpPr>
        <p:pic>
          <p:nvPicPr>
            <p:cNvPr id="5" name="object 5"/>
            <p:cNvPicPr/>
            <p:nvPr/>
          </p:nvPicPr>
          <p:blipFill>
            <a:blip r:embed="rId2" cstate="print"/>
            <a:stretch>
              <a:fillRect/>
            </a:stretch>
          </p:blipFill>
          <p:spPr>
            <a:xfrm>
              <a:off x="528218" y="471931"/>
              <a:ext cx="2824607" cy="3018155"/>
            </a:xfrm>
            <a:prstGeom prst="rect">
              <a:avLst/>
            </a:prstGeom>
          </p:spPr>
        </p:pic>
        <p:pic>
          <p:nvPicPr>
            <p:cNvPr id="6" name="object 6"/>
            <p:cNvPicPr/>
            <p:nvPr/>
          </p:nvPicPr>
          <p:blipFill>
            <a:blip r:embed="rId3" cstate="print"/>
            <a:stretch>
              <a:fillRect/>
            </a:stretch>
          </p:blipFill>
          <p:spPr>
            <a:xfrm>
              <a:off x="1091183" y="1737359"/>
              <a:ext cx="556260" cy="225552"/>
            </a:xfrm>
            <a:prstGeom prst="rect">
              <a:avLst/>
            </a:prstGeom>
          </p:spPr>
        </p:pic>
        <p:pic>
          <p:nvPicPr>
            <p:cNvPr id="7" name="object 7"/>
            <p:cNvPicPr/>
            <p:nvPr/>
          </p:nvPicPr>
          <p:blipFill>
            <a:blip r:embed="rId4" cstate="print"/>
            <a:stretch>
              <a:fillRect/>
            </a:stretch>
          </p:blipFill>
          <p:spPr>
            <a:xfrm>
              <a:off x="1360931" y="1871471"/>
              <a:ext cx="377951" cy="91440"/>
            </a:xfrm>
            <a:prstGeom prst="rect">
              <a:avLst/>
            </a:prstGeom>
          </p:spPr>
        </p:pic>
        <p:pic>
          <p:nvPicPr>
            <p:cNvPr id="8" name="object 8"/>
            <p:cNvPicPr/>
            <p:nvPr/>
          </p:nvPicPr>
          <p:blipFill>
            <a:blip r:embed="rId5" cstate="print"/>
            <a:stretch>
              <a:fillRect/>
            </a:stretch>
          </p:blipFill>
          <p:spPr>
            <a:xfrm>
              <a:off x="1664207" y="1860804"/>
              <a:ext cx="394716" cy="102108"/>
            </a:xfrm>
            <a:prstGeom prst="rect">
              <a:avLst/>
            </a:prstGeom>
          </p:spPr>
        </p:pic>
        <p:pic>
          <p:nvPicPr>
            <p:cNvPr id="9" name="object 9"/>
            <p:cNvPicPr/>
            <p:nvPr/>
          </p:nvPicPr>
          <p:blipFill>
            <a:blip r:embed="rId6" cstate="print"/>
            <a:stretch>
              <a:fillRect/>
            </a:stretch>
          </p:blipFill>
          <p:spPr>
            <a:xfrm>
              <a:off x="1967484" y="1871471"/>
              <a:ext cx="377951" cy="91440"/>
            </a:xfrm>
            <a:prstGeom prst="rect">
              <a:avLst/>
            </a:prstGeom>
          </p:spPr>
        </p:pic>
        <p:pic>
          <p:nvPicPr>
            <p:cNvPr id="10" name="object 10"/>
            <p:cNvPicPr/>
            <p:nvPr/>
          </p:nvPicPr>
          <p:blipFill>
            <a:blip r:embed="rId7" cstate="print"/>
            <a:stretch>
              <a:fillRect/>
            </a:stretch>
          </p:blipFill>
          <p:spPr>
            <a:xfrm>
              <a:off x="2270759" y="1866899"/>
              <a:ext cx="385572" cy="96012"/>
            </a:xfrm>
            <a:prstGeom prst="rect">
              <a:avLst/>
            </a:prstGeom>
          </p:spPr>
        </p:pic>
        <p:pic>
          <p:nvPicPr>
            <p:cNvPr id="11" name="object 11"/>
            <p:cNvPicPr/>
            <p:nvPr/>
          </p:nvPicPr>
          <p:blipFill>
            <a:blip r:embed="rId8" cstate="print"/>
            <a:stretch>
              <a:fillRect/>
            </a:stretch>
          </p:blipFill>
          <p:spPr>
            <a:xfrm>
              <a:off x="2574035" y="1673351"/>
              <a:ext cx="647700" cy="289560"/>
            </a:xfrm>
            <a:prstGeom prst="rect">
              <a:avLst/>
            </a:prstGeom>
          </p:spPr>
        </p:pic>
        <p:pic>
          <p:nvPicPr>
            <p:cNvPr id="12" name="object 12"/>
            <p:cNvPicPr/>
            <p:nvPr/>
          </p:nvPicPr>
          <p:blipFill>
            <a:blip r:embed="rId9" cstate="print"/>
            <a:stretch>
              <a:fillRect/>
            </a:stretch>
          </p:blipFill>
          <p:spPr>
            <a:xfrm>
              <a:off x="2875788" y="1851659"/>
              <a:ext cx="345948" cy="111252"/>
            </a:xfrm>
            <a:prstGeom prst="rect">
              <a:avLst/>
            </a:prstGeom>
          </p:spPr>
        </p:pic>
        <p:pic>
          <p:nvPicPr>
            <p:cNvPr id="13" name="object 13"/>
            <p:cNvPicPr/>
            <p:nvPr/>
          </p:nvPicPr>
          <p:blipFill>
            <a:blip r:embed="rId10" cstate="print"/>
            <a:stretch>
              <a:fillRect/>
            </a:stretch>
          </p:blipFill>
          <p:spPr>
            <a:xfrm>
              <a:off x="1136243" y="1353375"/>
              <a:ext cx="214884" cy="600392"/>
            </a:xfrm>
            <a:prstGeom prst="rect">
              <a:avLst/>
            </a:prstGeom>
          </p:spPr>
        </p:pic>
        <p:pic>
          <p:nvPicPr>
            <p:cNvPr id="14" name="object 14"/>
            <p:cNvPicPr/>
            <p:nvPr/>
          </p:nvPicPr>
          <p:blipFill>
            <a:blip r:embed="rId11" cstate="print"/>
            <a:stretch>
              <a:fillRect/>
            </a:stretch>
          </p:blipFill>
          <p:spPr>
            <a:xfrm>
              <a:off x="1439163" y="1932325"/>
              <a:ext cx="214884" cy="21442"/>
            </a:xfrm>
            <a:prstGeom prst="rect">
              <a:avLst/>
            </a:prstGeom>
          </p:spPr>
        </p:pic>
        <p:pic>
          <p:nvPicPr>
            <p:cNvPr id="15" name="object 15"/>
            <p:cNvPicPr/>
            <p:nvPr/>
          </p:nvPicPr>
          <p:blipFill>
            <a:blip r:embed="rId12" cstate="print"/>
            <a:stretch>
              <a:fillRect/>
            </a:stretch>
          </p:blipFill>
          <p:spPr>
            <a:xfrm>
              <a:off x="1742185" y="1889439"/>
              <a:ext cx="214884" cy="64328"/>
            </a:xfrm>
            <a:prstGeom prst="rect">
              <a:avLst/>
            </a:prstGeom>
          </p:spPr>
        </p:pic>
        <p:pic>
          <p:nvPicPr>
            <p:cNvPr id="16" name="object 16"/>
            <p:cNvPicPr/>
            <p:nvPr/>
          </p:nvPicPr>
          <p:blipFill>
            <a:blip r:embed="rId13" cstate="print"/>
            <a:stretch>
              <a:fillRect/>
            </a:stretch>
          </p:blipFill>
          <p:spPr>
            <a:xfrm>
              <a:off x="2045207" y="1932325"/>
              <a:ext cx="214883" cy="21442"/>
            </a:xfrm>
            <a:prstGeom prst="rect">
              <a:avLst/>
            </a:prstGeom>
          </p:spPr>
        </p:pic>
        <p:pic>
          <p:nvPicPr>
            <p:cNvPr id="17" name="object 17"/>
            <p:cNvPicPr/>
            <p:nvPr/>
          </p:nvPicPr>
          <p:blipFill>
            <a:blip r:embed="rId14" cstate="print"/>
            <a:stretch>
              <a:fillRect/>
            </a:stretch>
          </p:blipFill>
          <p:spPr>
            <a:xfrm>
              <a:off x="2348229" y="1910882"/>
              <a:ext cx="214883" cy="42885"/>
            </a:xfrm>
            <a:prstGeom prst="rect">
              <a:avLst/>
            </a:prstGeom>
          </p:spPr>
        </p:pic>
        <p:pic>
          <p:nvPicPr>
            <p:cNvPr id="18" name="object 18"/>
            <p:cNvPicPr/>
            <p:nvPr/>
          </p:nvPicPr>
          <p:blipFill>
            <a:blip r:embed="rId15" cstate="print"/>
            <a:stretch>
              <a:fillRect/>
            </a:stretch>
          </p:blipFill>
          <p:spPr>
            <a:xfrm>
              <a:off x="2651125" y="1074623"/>
              <a:ext cx="214884" cy="879144"/>
            </a:xfrm>
            <a:prstGeom prst="rect">
              <a:avLst/>
            </a:prstGeom>
          </p:spPr>
        </p:pic>
        <p:pic>
          <p:nvPicPr>
            <p:cNvPr id="19" name="object 19"/>
            <p:cNvPicPr/>
            <p:nvPr/>
          </p:nvPicPr>
          <p:blipFill>
            <a:blip r:embed="rId16" cstate="print"/>
            <a:stretch>
              <a:fillRect/>
            </a:stretch>
          </p:blipFill>
          <p:spPr>
            <a:xfrm>
              <a:off x="2954147" y="1846554"/>
              <a:ext cx="214884" cy="107213"/>
            </a:xfrm>
            <a:prstGeom prst="rect">
              <a:avLst/>
            </a:prstGeom>
          </p:spPr>
        </p:pic>
      </p:grpSp>
      <p:sp>
        <p:nvSpPr>
          <p:cNvPr id="20" name="object 20"/>
          <p:cNvSpPr txBox="1"/>
          <p:nvPr/>
        </p:nvSpPr>
        <p:spPr>
          <a:xfrm>
            <a:off x="1114008" y="1130046"/>
            <a:ext cx="257302" cy="196849"/>
          </a:xfrm>
          <a:prstGeom prst="rect">
            <a:avLst/>
          </a:prstGeom>
        </p:spPr>
        <p:txBody>
          <a:bodyPr vert="horz" wrap="square" lIns="0" tIns="12065" rIns="0" bIns="0" rtlCol="0">
            <a:spAutoFit/>
          </a:bodyPr>
          <a:lstStyle/>
          <a:p>
            <a:pPr>
              <a:lnSpc>
                <a:spcPct val="100000"/>
              </a:lnSpc>
              <a:spcBef>
                <a:spcPts val="95"/>
              </a:spcBef>
            </a:pPr>
            <a:r>
              <a:rPr sz="1200" b="1" spc="-25" dirty="0">
                <a:latin typeface="Verdana" panose="020B0604030504040204" pitchFamily="34" charset="0"/>
                <a:ea typeface="Verdana" panose="020B0604030504040204" pitchFamily="34" charset="0"/>
                <a:cs typeface="Verdana" panose="020B0604030504040204" pitchFamily="34" charset="0"/>
              </a:rPr>
              <a:t>28</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21" name="object 21"/>
          <p:cNvSpPr txBox="1"/>
          <p:nvPr/>
        </p:nvSpPr>
        <p:spPr>
          <a:xfrm>
            <a:off x="1511553" y="1709166"/>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1</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22" name="object 22"/>
          <p:cNvSpPr txBox="1"/>
          <p:nvPr/>
        </p:nvSpPr>
        <p:spPr>
          <a:xfrm>
            <a:off x="1814448" y="1666493"/>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3</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23" name="object 23"/>
          <p:cNvSpPr txBox="1"/>
          <p:nvPr/>
        </p:nvSpPr>
        <p:spPr>
          <a:xfrm>
            <a:off x="2117470" y="1709166"/>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1</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24" name="object 24"/>
          <p:cNvSpPr txBox="1"/>
          <p:nvPr/>
        </p:nvSpPr>
        <p:spPr>
          <a:xfrm>
            <a:off x="2420747" y="1687829"/>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2</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25" name="object 25"/>
          <p:cNvSpPr txBox="1"/>
          <p:nvPr/>
        </p:nvSpPr>
        <p:spPr>
          <a:xfrm>
            <a:off x="3026664" y="1623441"/>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5</a:t>
            </a:r>
            <a:endParaRPr sz="1200">
              <a:latin typeface="Verdana" panose="020B0604030504040204" pitchFamily="34" charset="0"/>
              <a:ea typeface="Verdana" panose="020B0604030504040204" pitchFamily="34" charset="0"/>
              <a:cs typeface="Verdana" panose="020B0604030504040204" pitchFamily="34" charset="0"/>
            </a:endParaRPr>
          </a:p>
        </p:txBody>
      </p:sp>
      <p:pic>
        <p:nvPicPr>
          <p:cNvPr id="26" name="object 26"/>
          <p:cNvPicPr/>
          <p:nvPr/>
        </p:nvPicPr>
        <p:blipFill>
          <a:blip r:embed="rId17" cstate="print"/>
          <a:stretch>
            <a:fillRect/>
          </a:stretch>
        </p:blipFill>
        <p:spPr>
          <a:xfrm>
            <a:off x="593255" y="2037588"/>
            <a:ext cx="2462999" cy="1020317"/>
          </a:xfrm>
          <a:prstGeom prst="rect">
            <a:avLst/>
          </a:prstGeom>
        </p:spPr>
      </p:pic>
      <p:sp>
        <p:nvSpPr>
          <p:cNvPr id="27" name="object 27"/>
          <p:cNvSpPr txBox="1"/>
          <p:nvPr/>
        </p:nvSpPr>
        <p:spPr>
          <a:xfrm>
            <a:off x="679017" y="1015212"/>
            <a:ext cx="195438" cy="1022350"/>
          </a:xfrm>
          <a:prstGeom prst="rect">
            <a:avLst/>
          </a:prstGeom>
        </p:spPr>
        <p:txBody>
          <a:bodyPr vert="vert270" wrap="square" lIns="0" tIns="0" rIns="0" bIns="0" rtlCol="0">
            <a:spAutoFit/>
          </a:bodyPr>
          <a:lstStyle/>
          <a:p>
            <a:pPr marL="12700">
              <a:lnSpc>
                <a:spcPts val="1650"/>
              </a:lnSpc>
            </a:pPr>
            <a:r>
              <a:rPr sz="1200" b="1" dirty="0">
                <a:solidFill>
                  <a:srgbClr val="585858"/>
                </a:solidFill>
                <a:latin typeface="Verdana" panose="020B0604030504040204" pitchFamily="34" charset="0"/>
                <a:ea typeface="Verdana" panose="020B0604030504040204" pitchFamily="34" charset="0"/>
                <a:cs typeface="Verdana" panose="020B0604030504040204" pitchFamily="34" charset="0"/>
              </a:rPr>
              <a:t>Dam</a:t>
            </a:r>
            <a:r>
              <a:rPr sz="1200" b="1" spc="370"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200" b="1" spc="-20" dirty="0">
                <a:solidFill>
                  <a:srgbClr val="585858"/>
                </a:solidFill>
                <a:latin typeface="Verdana" panose="020B0604030504040204" pitchFamily="34" charset="0"/>
                <a:ea typeface="Verdana" panose="020B0604030504040204" pitchFamily="34" charset="0"/>
                <a:cs typeface="Verdana" panose="020B0604030504040204" pitchFamily="34" charset="0"/>
              </a:rPr>
              <a:t>Count</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28" name="object 28"/>
          <p:cNvSpPr txBox="1"/>
          <p:nvPr/>
        </p:nvSpPr>
        <p:spPr>
          <a:xfrm>
            <a:off x="949989" y="564129"/>
            <a:ext cx="2030730" cy="486672"/>
          </a:xfrm>
          <a:prstGeom prst="rect">
            <a:avLst/>
          </a:prstGeom>
        </p:spPr>
        <p:txBody>
          <a:bodyPr vert="horz" wrap="square" lIns="0" tIns="78105" rIns="0" bIns="0" rtlCol="0">
            <a:spAutoFit/>
          </a:bodyPr>
          <a:lstStyle/>
          <a:p>
            <a:pPr>
              <a:lnSpc>
                <a:spcPct val="100000"/>
              </a:lnSpc>
              <a:spcBef>
                <a:spcPts val="615"/>
              </a:spcBef>
            </a:pPr>
            <a:r>
              <a:rPr sz="1200" dirty="0">
                <a:solidFill>
                  <a:srgbClr val="585858"/>
                </a:solidFill>
                <a:latin typeface="Verdana" panose="020B0604030504040204" pitchFamily="34" charset="0"/>
                <a:ea typeface="Verdana" panose="020B0604030504040204" pitchFamily="34" charset="0"/>
                <a:cs typeface="Verdana" panose="020B0604030504040204" pitchFamily="34" charset="0"/>
              </a:rPr>
              <a:t>Hydraulic</a:t>
            </a:r>
            <a:r>
              <a:rPr sz="1200" spc="-60"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200" spc="-10" dirty="0">
                <a:solidFill>
                  <a:srgbClr val="585858"/>
                </a:solidFill>
                <a:latin typeface="Verdana" panose="020B0604030504040204" pitchFamily="34" charset="0"/>
                <a:ea typeface="Verdana" panose="020B0604030504040204" pitchFamily="34" charset="0"/>
                <a:cs typeface="Verdana" panose="020B0604030504040204" pitchFamily="34" charset="0"/>
              </a:rPr>
              <a:t>Measures</a:t>
            </a:r>
            <a:endParaRPr sz="1200" dirty="0">
              <a:latin typeface="Verdana" panose="020B0604030504040204" pitchFamily="34" charset="0"/>
              <a:ea typeface="Verdana" panose="020B0604030504040204" pitchFamily="34" charset="0"/>
              <a:cs typeface="Verdana" panose="020B0604030504040204" pitchFamily="34" charset="0"/>
            </a:endParaRPr>
          </a:p>
          <a:p>
            <a:pPr marR="125095" algn="r">
              <a:lnSpc>
                <a:spcPct val="100000"/>
              </a:lnSpc>
              <a:spcBef>
                <a:spcPts val="280"/>
              </a:spcBef>
            </a:pPr>
            <a:r>
              <a:rPr sz="1200" b="1" spc="-25" dirty="0">
                <a:latin typeface="Verdana" panose="020B0604030504040204" pitchFamily="34" charset="0"/>
                <a:ea typeface="Verdana" panose="020B0604030504040204" pitchFamily="34" charset="0"/>
                <a:cs typeface="Verdana" panose="020B0604030504040204" pitchFamily="34" charset="0"/>
              </a:rPr>
              <a:t>41</a:t>
            </a:r>
            <a:endParaRPr sz="1200" dirty="0">
              <a:latin typeface="Verdana" panose="020B0604030504040204" pitchFamily="34" charset="0"/>
              <a:ea typeface="Verdana" panose="020B0604030504040204" pitchFamily="34" charset="0"/>
              <a:cs typeface="Verdana" panose="020B0604030504040204" pitchFamily="34" charset="0"/>
            </a:endParaRPr>
          </a:p>
        </p:txBody>
      </p:sp>
      <p:grpSp>
        <p:nvGrpSpPr>
          <p:cNvPr id="29" name="object 29"/>
          <p:cNvGrpSpPr/>
          <p:nvPr/>
        </p:nvGrpSpPr>
        <p:grpSpPr>
          <a:xfrm>
            <a:off x="3267583" y="471931"/>
            <a:ext cx="2743200" cy="2957195"/>
            <a:chOff x="3267583" y="471931"/>
            <a:chExt cx="2743200" cy="2957195"/>
          </a:xfrm>
        </p:grpSpPr>
        <p:pic>
          <p:nvPicPr>
            <p:cNvPr id="30" name="object 30"/>
            <p:cNvPicPr/>
            <p:nvPr/>
          </p:nvPicPr>
          <p:blipFill>
            <a:blip r:embed="rId18" cstate="print"/>
            <a:stretch>
              <a:fillRect/>
            </a:stretch>
          </p:blipFill>
          <p:spPr>
            <a:xfrm>
              <a:off x="3267583" y="471931"/>
              <a:ext cx="2743200" cy="2957068"/>
            </a:xfrm>
            <a:prstGeom prst="rect">
              <a:avLst/>
            </a:prstGeom>
          </p:spPr>
        </p:pic>
        <p:pic>
          <p:nvPicPr>
            <p:cNvPr id="31" name="object 31"/>
            <p:cNvPicPr/>
            <p:nvPr/>
          </p:nvPicPr>
          <p:blipFill>
            <a:blip r:embed="rId19" cstate="print"/>
            <a:stretch>
              <a:fillRect/>
            </a:stretch>
          </p:blipFill>
          <p:spPr>
            <a:xfrm>
              <a:off x="3872484" y="1802892"/>
              <a:ext cx="344424" cy="134111"/>
            </a:xfrm>
            <a:prstGeom prst="rect">
              <a:avLst/>
            </a:prstGeom>
          </p:spPr>
        </p:pic>
        <p:pic>
          <p:nvPicPr>
            <p:cNvPr id="32" name="object 32"/>
            <p:cNvPicPr/>
            <p:nvPr/>
          </p:nvPicPr>
          <p:blipFill>
            <a:blip r:embed="rId20" cstate="print"/>
            <a:stretch>
              <a:fillRect/>
            </a:stretch>
          </p:blipFill>
          <p:spPr>
            <a:xfrm>
              <a:off x="4049268" y="1837943"/>
              <a:ext cx="335279" cy="99059"/>
            </a:xfrm>
            <a:prstGeom prst="rect">
              <a:avLst/>
            </a:prstGeom>
          </p:spPr>
        </p:pic>
        <p:pic>
          <p:nvPicPr>
            <p:cNvPr id="33" name="object 33"/>
            <p:cNvPicPr/>
            <p:nvPr/>
          </p:nvPicPr>
          <p:blipFill>
            <a:blip r:embed="rId21" cstate="print"/>
            <a:stretch>
              <a:fillRect/>
            </a:stretch>
          </p:blipFill>
          <p:spPr>
            <a:xfrm>
              <a:off x="4271772" y="1848612"/>
              <a:ext cx="316991" cy="88391"/>
            </a:xfrm>
            <a:prstGeom prst="rect">
              <a:avLst/>
            </a:prstGeom>
          </p:spPr>
        </p:pic>
        <p:pic>
          <p:nvPicPr>
            <p:cNvPr id="34" name="object 34"/>
            <p:cNvPicPr/>
            <p:nvPr/>
          </p:nvPicPr>
          <p:blipFill>
            <a:blip r:embed="rId22" cstate="print"/>
            <a:stretch>
              <a:fillRect/>
            </a:stretch>
          </p:blipFill>
          <p:spPr>
            <a:xfrm>
              <a:off x="4494276" y="1837943"/>
              <a:ext cx="333755" cy="99059"/>
            </a:xfrm>
            <a:prstGeom prst="rect">
              <a:avLst/>
            </a:prstGeom>
          </p:spPr>
        </p:pic>
        <p:pic>
          <p:nvPicPr>
            <p:cNvPr id="35" name="object 35"/>
            <p:cNvPicPr/>
            <p:nvPr/>
          </p:nvPicPr>
          <p:blipFill>
            <a:blip r:embed="rId23" cstate="print"/>
            <a:stretch>
              <a:fillRect/>
            </a:stretch>
          </p:blipFill>
          <p:spPr>
            <a:xfrm>
              <a:off x="4715256" y="1778507"/>
              <a:ext cx="428244" cy="158495"/>
            </a:xfrm>
            <a:prstGeom prst="rect">
              <a:avLst/>
            </a:prstGeom>
          </p:spPr>
        </p:pic>
        <p:pic>
          <p:nvPicPr>
            <p:cNvPr id="36" name="object 36"/>
            <p:cNvPicPr/>
            <p:nvPr/>
          </p:nvPicPr>
          <p:blipFill>
            <a:blip r:embed="rId24" cstate="print"/>
            <a:stretch>
              <a:fillRect/>
            </a:stretch>
          </p:blipFill>
          <p:spPr>
            <a:xfrm>
              <a:off x="4937760" y="1842515"/>
              <a:ext cx="326136" cy="94487"/>
            </a:xfrm>
            <a:prstGeom prst="rect">
              <a:avLst/>
            </a:prstGeom>
          </p:spPr>
        </p:pic>
        <p:pic>
          <p:nvPicPr>
            <p:cNvPr id="37" name="object 37"/>
            <p:cNvPicPr/>
            <p:nvPr/>
          </p:nvPicPr>
          <p:blipFill>
            <a:blip r:embed="rId25" cstate="print"/>
            <a:stretch>
              <a:fillRect/>
            </a:stretch>
          </p:blipFill>
          <p:spPr>
            <a:xfrm>
              <a:off x="5160264" y="1840992"/>
              <a:ext cx="329184" cy="96011"/>
            </a:xfrm>
            <a:prstGeom prst="rect">
              <a:avLst/>
            </a:prstGeom>
          </p:spPr>
        </p:pic>
        <p:pic>
          <p:nvPicPr>
            <p:cNvPr id="38" name="object 38"/>
            <p:cNvPicPr/>
            <p:nvPr/>
          </p:nvPicPr>
          <p:blipFill>
            <a:blip r:embed="rId26" cstate="print"/>
            <a:stretch>
              <a:fillRect/>
            </a:stretch>
          </p:blipFill>
          <p:spPr>
            <a:xfrm>
              <a:off x="5381244" y="1648968"/>
              <a:ext cx="498348" cy="288035"/>
            </a:xfrm>
            <a:prstGeom prst="rect">
              <a:avLst/>
            </a:prstGeom>
          </p:spPr>
        </p:pic>
        <p:pic>
          <p:nvPicPr>
            <p:cNvPr id="39" name="object 39"/>
            <p:cNvPicPr/>
            <p:nvPr/>
          </p:nvPicPr>
          <p:blipFill>
            <a:blip r:embed="rId27" cstate="print"/>
            <a:stretch>
              <a:fillRect/>
            </a:stretch>
          </p:blipFill>
          <p:spPr>
            <a:xfrm>
              <a:off x="5603748" y="1845564"/>
              <a:ext cx="275844" cy="91439"/>
            </a:xfrm>
            <a:prstGeom prst="rect">
              <a:avLst/>
            </a:prstGeom>
          </p:spPr>
        </p:pic>
        <p:pic>
          <p:nvPicPr>
            <p:cNvPr id="40" name="object 40"/>
            <p:cNvPicPr/>
            <p:nvPr/>
          </p:nvPicPr>
          <p:blipFill>
            <a:blip r:embed="rId28" cstate="print"/>
            <a:stretch>
              <a:fillRect/>
            </a:stretch>
          </p:blipFill>
          <p:spPr>
            <a:xfrm>
              <a:off x="3905377" y="1717370"/>
              <a:ext cx="157454" cy="211505"/>
            </a:xfrm>
            <a:prstGeom prst="rect">
              <a:avLst/>
            </a:prstGeom>
          </p:spPr>
        </p:pic>
        <p:pic>
          <p:nvPicPr>
            <p:cNvPr id="41" name="object 41"/>
            <p:cNvPicPr/>
            <p:nvPr/>
          </p:nvPicPr>
          <p:blipFill>
            <a:blip r:embed="rId29" cstate="print"/>
            <a:stretch>
              <a:fillRect/>
            </a:stretch>
          </p:blipFill>
          <p:spPr>
            <a:xfrm>
              <a:off x="4127373" y="1870124"/>
              <a:ext cx="157454" cy="58751"/>
            </a:xfrm>
            <a:prstGeom prst="rect">
              <a:avLst/>
            </a:prstGeom>
          </p:spPr>
        </p:pic>
        <p:pic>
          <p:nvPicPr>
            <p:cNvPr id="42" name="object 42"/>
            <p:cNvPicPr/>
            <p:nvPr/>
          </p:nvPicPr>
          <p:blipFill>
            <a:blip r:embed="rId30" cstate="print"/>
            <a:stretch>
              <a:fillRect/>
            </a:stretch>
          </p:blipFill>
          <p:spPr>
            <a:xfrm>
              <a:off x="4349369" y="1917125"/>
              <a:ext cx="157454" cy="11750"/>
            </a:xfrm>
            <a:prstGeom prst="rect">
              <a:avLst/>
            </a:prstGeom>
          </p:spPr>
        </p:pic>
        <p:pic>
          <p:nvPicPr>
            <p:cNvPr id="43" name="object 43"/>
            <p:cNvPicPr/>
            <p:nvPr/>
          </p:nvPicPr>
          <p:blipFill>
            <a:blip r:embed="rId29" cstate="print"/>
            <a:stretch>
              <a:fillRect/>
            </a:stretch>
          </p:blipFill>
          <p:spPr>
            <a:xfrm>
              <a:off x="4571365" y="1870124"/>
              <a:ext cx="157454" cy="58751"/>
            </a:xfrm>
            <a:prstGeom prst="rect">
              <a:avLst/>
            </a:prstGeom>
          </p:spPr>
        </p:pic>
        <p:pic>
          <p:nvPicPr>
            <p:cNvPr id="44" name="object 44"/>
            <p:cNvPicPr/>
            <p:nvPr/>
          </p:nvPicPr>
          <p:blipFill>
            <a:blip r:embed="rId31" cstate="print"/>
            <a:stretch>
              <a:fillRect/>
            </a:stretch>
          </p:blipFill>
          <p:spPr>
            <a:xfrm>
              <a:off x="4793361" y="1611617"/>
              <a:ext cx="157454" cy="317258"/>
            </a:xfrm>
            <a:prstGeom prst="rect">
              <a:avLst/>
            </a:prstGeom>
          </p:spPr>
        </p:pic>
        <p:pic>
          <p:nvPicPr>
            <p:cNvPr id="45" name="object 45"/>
            <p:cNvPicPr/>
            <p:nvPr/>
          </p:nvPicPr>
          <p:blipFill>
            <a:blip r:embed="rId32" cstate="print"/>
            <a:stretch>
              <a:fillRect/>
            </a:stretch>
          </p:blipFill>
          <p:spPr>
            <a:xfrm>
              <a:off x="5015357" y="1893624"/>
              <a:ext cx="157454" cy="35251"/>
            </a:xfrm>
            <a:prstGeom prst="rect">
              <a:avLst/>
            </a:prstGeom>
          </p:spPr>
        </p:pic>
        <p:pic>
          <p:nvPicPr>
            <p:cNvPr id="46" name="object 46"/>
            <p:cNvPicPr/>
            <p:nvPr/>
          </p:nvPicPr>
          <p:blipFill>
            <a:blip r:embed="rId33" cstate="print"/>
            <a:stretch>
              <a:fillRect/>
            </a:stretch>
          </p:blipFill>
          <p:spPr>
            <a:xfrm>
              <a:off x="5237353" y="1881874"/>
              <a:ext cx="157454" cy="47001"/>
            </a:xfrm>
            <a:prstGeom prst="rect">
              <a:avLst/>
            </a:prstGeom>
          </p:spPr>
        </p:pic>
        <p:pic>
          <p:nvPicPr>
            <p:cNvPr id="47" name="object 47"/>
            <p:cNvPicPr/>
            <p:nvPr/>
          </p:nvPicPr>
          <p:blipFill>
            <a:blip r:embed="rId34" cstate="print"/>
            <a:stretch>
              <a:fillRect/>
            </a:stretch>
          </p:blipFill>
          <p:spPr>
            <a:xfrm>
              <a:off x="5459349" y="1047597"/>
              <a:ext cx="157454" cy="881278"/>
            </a:xfrm>
            <a:prstGeom prst="rect">
              <a:avLst/>
            </a:prstGeom>
          </p:spPr>
        </p:pic>
        <p:pic>
          <p:nvPicPr>
            <p:cNvPr id="48" name="object 48"/>
            <p:cNvPicPr/>
            <p:nvPr/>
          </p:nvPicPr>
          <p:blipFill>
            <a:blip r:embed="rId35" cstate="print"/>
            <a:stretch>
              <a:fillRect/>
            </a:stretch>
          </p:blipFill>
          <p:spPr>
            <a:xfrm>
              <a:off x="5681345" y="1905374"/>
              <a:ext cx="157454" cy="23501"/>
            </a:xfrm>
            <a:prstGeom prst="rect">
              <a:avLst/>
            </a:prstGeom>
          </p:spPr>
        </p:pic>
      </p:grpSp>
      <p:sp>
        <p:nvSpPr>
          <p:cNvPr id="49" name="object 49"/>
          <p:cNvSpPr txBox="1"/>
          <p:nvPr/>
        </p:nvSpPr>
        <p:spPr>
          <a:xfrm>
            <a:off x="3869979" y="1494281"/>
            <a:ext cx="257049" cy="196849"/>
          </a:xfrm>
          <a:prstGeom prst="rect">
            <a:avLst/>
          </a:prstGeom>
        </p:spPr>
        <p:txBody>
          <a:bodyPr vert="horz" wrap="square" lIns="0" tIns="12065" rIns="0" bIns="0" rtlCol="0">
            <a:spAutoFit/>
          </a:bodyPr>
          <a:lstStyle/>
          <a:p>
            <a:pPr>
              <a:lnSpc>
                <a:spcPct val="100000"/>
              </a:lnSpc>
              <a:spcBef>
                <a:spcPts val="95"/>
              </a:spcBef>
            </a:pPr>
            <a:r>
              <a:rPr sz="1200" b="1" spc="-25" dirty="0">
                <a:latin typeface="Verdana" panose="020B0604030504040204" pitchFamily="34" charset="0"/>
                <a:ea typeface="Verdana" panose="020B0604030504040204" pitchFamily="34" charset="0"/>
                <a:cs typeface="Verdana" panose="020B0604030504040204" pitchFamily="34" charset="0"/>
              </a:rPr>
              <a:t>18</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50" name="object 50"/>
          <p:cNvSpPr txBox="1"/>
          <p:nvPr/>
        </p:nvSpPr>
        <p:spPr>
          <a:xfrm>
            <a:off x="4171441" y="1646936"/>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5</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51" name="object 51"/>
          <p:cNvSpPr txBox="1"/>
          <p:nvPr/>
        </p:nvSpPr>
        <p:spPr>
          <a:xfrm>
            <a:off x="4393691" y="1693925"/>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1</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52" name="object 52"/>
          <p:cNvSpPr txBox="1"/>
          <p:nvPr/>
        </p:nvSpPr>
        <p:spPr>
          <a:xfrm>
            <a:off x="4615560" y="1646936"/>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5</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53" name="object 53"/>
          <p:cNvSpPr txBox="1"/>
          <p:nvPr/>
        </p:nvSpPr>
        <p:spPr>
          <a:xfrm>
            <a:off x="4754435" y="1388491"/>
            <a:ext cx="245963" cy="196849"/>
          </a:xfrm>
          <a:prstGeom prst="rect">
            <a:avLst/>
          </a:prstGeom>
        </p:spPr>
        <p:txBody>
          <a:bodyPr vert="horz" wrap="square" lIns="0" tIns="12065" rIns="0" bIns="0" rtlCol="0">
            <a:spAutoFit/>
          </a:bodyPr>
          <a:lstStyle/>
          <a:p>
            <a:pPr>
              <a:lnSpc>
                <a:spcPct val="100000"/>
              </a:lnSpc>
              <a:spcBef>
                <a:spcPts val="95"/>
              </a:spcBef>
            </a:pPr>
            <a:r>
              <a:rPr sz="1200" b="1" spc="-25" dirty="0">
                <a:latin typeface="Verdana" panose="020B0604030504040204" pitchFamily="34" charset="0"/>
                <a:ea typeface="Verdana" panose="020B0604030504040204" pitchFamily="34" charset="0"/>
                <a:cs typeface="Verdana" panose="020B0604030504040204" pitchFamily="34" charset="0"/>
              </a:rPr>
              <a:t>27</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54" name="object 54"/>
          <p:cNvSpPr txBox="1"/>
          <p:nvPr/>
        </p:nvSpPr>
        <p:spPr>
          <a:xfrm>
            <a:off x="5059679" y="1670430"/>
            <a:ext cx="583673" cy="196849"/>
          </a:xfrm>
          <a:prstGeom prst="rect">
            <a:avLst/>
          </a:prstGeom>
        </p:spPr>
        <p:txBody>
          <a:bodyPr vert="horz" wrap="square" lIns="0" tIns="12065" rIns="0" bIns="0" rtlCol="0">
            <a:spAutoFit/>
          </a:bodyPr>
          <a:lstStyle/>
          <a:p>
            <a:pPr>
              <a:lnSpc>
                <a:spcPct val="100000"/>
              </a:lnSpc>
              <a:spcBef>
                <a:spcPts val="95"/>
              </a:spcBef>
              <a:tabLst>
                <a:tab pos="221615" algn="l"/>
              </a:tabLst>
            </a:pPr>
            <a:r>
              <a:rPr sz="1200" b="1" spc="-50" dirty="0">
                <a:latin typeface="Verdana" panose="020B0604030504040204" pitchFamily="34" charset="0"/>
                <a:ea typeface="Verdana" panose="020B0604030504040204" pitchFamily="34" charset="0"/>
                <a:cs typeface="Verdana" panose="020B0604030504040204" pitchFamily="34" charset="0"/>
              </a:rPr>
              <a:t>3</a:t>
            </a:r>
            <a:r>
              <a:rPr sz="1200" b="1" dirty="0">
                <a:latin typeface="Verdana" panose="020B0604030504040204" pitchFamily="34" charset="0"/>
                <a:ea typeface="Verdana" panose="020B0604030504040204" pitchFamily="34" charset="0"/>
                <a:cs typeface="Verdana" panose="020B0604030504040204" pitchFamily="34" charset="0"/>
              </a:rPr>
              <a:t>	</a:t>
            </a:r>
            <a:r>
              <a:rPr sz="1200" b="1" spc="-75" dirty="0">
                <a:latin typeface="Verdana" panose="020B0604030504040204" pitchFamily="34" charset="0"/>
                <a:ea typeface="Verdana" panose="020B0604030504040204" pitchFamily="34" charset="0"/>
                <a:cs typeface="Verdana" panose="020B0604030504040204" pitchFamily="34" charset="0"/>
              </a:rPr>
              <a:t>4</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55" name="object 55"/>
          <p:cNvSpPr txBox="1"/>
          <p:nvPr/>
        </p:nvSpPr>
        <p:spPr>
          <a:xfrm>
            <a:off x="5725921" y="1682242"/>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2</a:t>
            </a:r>
            <a:endParaRPr sz="1200">
              <a:latin typeface="Verdana" panose="020B0604030504040204" pitchFamily="34" charset="0"/>
              <a:ea typeface="Verdana" panose="020B0604030504040204" pitchFamily="34" charset="0"/>
              <a:cs typeface="Verdana" panose="020B0604030504040204" pitchFamily="34" charset="0"/>
            </a:endParaRPr>
          </a:p>
        </p:txBody>
      </p:sp>
      <p:pic>
        <p:nvPicPr>
          <p:cNvPr id="56" name="object 56"/>
          <p:cNvPicPr/>
          <p:nvPr/>
        </p:nvPicPr>
        <p:blipFill>
          <a:blip r:embed="rId36" cstate="print"/>
          <a:stretch>
            <a:fillRect/>
          </a:stretch>
        </p:blipFill>
        <p:spPr>
          <a:xfrm>
            <a:off x="3342004" y="2012823"/>
            <a:ext cx="2551176" cy="964564"/>
          </a:xfrm>
          <a:prstGeom prst="rect">
            <a:avLst/>
          </a:prstGeom>
        </p:spPr>
      </p:pic>
      <p:sp>
        <p:nvSpPr>
          <p:cNvPr id="57" name="object 57"/>
          <p:cNvSpPr txBox="1"/>
          <p:nvPr/>
        </p:nvSpPr>
        <p:spPr>
          <a:xfrm>
            <a:off x="3418839" y="1015212"/>
            <a:ext cx="195438" cy="1022350"/>
          </a:xfrm>
          <a:prstGeom prst="rect">
            <a:avLst/>
          </a:prstGeom>
        </p:spPr>
        <p:txBody>
          <a:bodyPr vert="vert270" wrap="square" lIns="0" tIns="0" rIns="0" bIns="0" rtlCol="0">
            <a:spAutoFit/>
          </a:bodyPr>
          <a:lstStyle/>
          <a:p>
            <a:pPr marL="12700">
              <a:lnSpc>
                <a:spcPts val="1650"/>
              </a:lnSpc>
            </a:pPr>
            <a:r>
              <a:rPr sz="1200" b="1" dirty="0">
                <a:solidFill>
                  <a:srgbClr val="585858"/>
                </a:solidFill>
                <a:latin typeface="Verdana" panose="020B0604030504040204" pitchFamily="34" charset="0"/>
                <a:ea typeface="Verdana" panose="020B0604030504040204" pitchFamily="34" charset="0"/>
                <a:cs typeface="Verdana" panose="020B0604030504040204" pitchFamily="34" charset="0"/>
              </a:rPr>
              <a:t>Dam</a:t>
            </a:r>
            <a:r>
              <a:rPr sz="1200" b="1" spc="370"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200" b="1" spc="-20" dirty="0">
                <a:solidFill>
                  <a:srgbClr val="585858"/>
                </a:solidFill>
                <a:latin typeface="Verdana" panose="020B0604030504040204" pitchFamily="34" charset="0"/>
                <a:ea typeface="Verdana" panose="020B0604030504040204" pitchFamily="34" charset="0"/>
                <a:cs typeface="Verdana" panose="020B0604030504040204" pitchFamily="34" charset="0"/>
              </a:rPr>
              <a:t>Count</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58" name="object 58"/>
          <p:cNvSpPr txBox="1"/>
          <p:nvPr/>
        </p:nvSpPr>
        <p:spPr>
          <a:xfrm>
            <a:off x="3727424" y="608015"/>
            <a:ext cx="1914525" cy="411650"/>
          </a:xfrm>
          <a:prstGeom prst="rect">
            <a:avLst/>
          </a:prstGeom>
        </p:spPr>
        <p:txBody>
          <a:bodyPr vert="horz" wrap="square" lIns="0" tIns="29209" rIns="0" bIns="0" rtlCol="0">
            <a:spAutoFit/>
          </a:bodyPr>
          <a:lstStyle/>
          <a:p>
            <a:pPr>
              <a:lnSpc>
                <a:spcPct val="100000"/>
              </a:lnSpc>
              <a:spcBef>
                <a:spcPts val="229"/>
              </a:spcBef>
            </a:pPr>
            <a:r>
              <a:rPr sz="1200" dirty="0">
                <a:solidFill>
                  <a:srgbClr val="585858"/>
                </a:solidFill>
                <a:latin typeface="Verdana" panose="020B0604030504040204" pitchFamily="34" charset="0"/>
                <a:ea typeface="Verdana" panose="020B0604030504040204" pitchFamily="34" charset="0"/>
                <a:cs typeface="Verdana" panose="020B0604030504040204" pitchFamily="34" charset="0"/>
              </a:rPr>
              <a:t>Stability</a:t>
            </a:r>
            <a:r>
              <a:rPr sz="1200" spc="-40"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200" spc="-10" dirty="0">
                <a:solidFill>
                  <a:srgbClr val="585858"/>
                </a:solidFill>
                <a:latin typeface="Verdana" panose="020B0604030504040204" pitchFamily="34" charset="0"/>
                <a:ea typeface="Verdana" panose="020B0604030504040204" pitchFamily="34" charset="0"/>
                <a:cs typeface="Verdana" panose="020B0604030504040204" pitchFamily="34" charset="0"/>
              </a:rPr>
              <a:t>Measures</a:t>
            </a:r>
            <a:endParaRPr sz="1200" dirty="0">
              <a:latin typeface="Verdana" panose="020B0604030504040204" pitchFamily="34" charset="0"/>
              <a:ea typeface="Verdana" panose="020B0604030504040204" pitchFamily="34" charset="0"/>
              <a:cs typeface="Verdana" panose="020B0604030504040204" pitchFamily="34" charset="0"/>
            </a:endParaRPr>
          </a:p>
          <a:p>
            <a:pPr marR="5080" algn="r">
              <a:lnSpc>
                <a:spcPct val="100000"/>
              </a:lnSpc>
              <a:spcBef>
                <a:spcPts val="65"/>
              </a:spcBef>
            </a:pPr>
            <a:r>
              <a:rPr sz="1200" b="1" spc="-25" dirty="0">
                <a:latin typeface="Verdana" panose="020B0604030504040204" pitchFamily="34" charset="0"/>
                <a:ea typeface="Verdana" panose="020B0604030504040204" pitchFamily="34" charset="0"/>
                <a:cs typeface="Verdana" panose="020B0604030504040204" pitchFamily="34" charset="0"/>
              </a:rPr>
              <a:t>75</a:t>
            </a:r>
            <a:endParaRPr sz="1200" dirty="0">
              <a:latin typeface="Verdana" panose="020B0604030504040204" pitchFamily="34" charset="0"/>
              <a:ea typeface="Verdana" panose="020B0604030504040204" pitchFamily="34" charset="0"/>
              <a:cs typeface="Verdana" panose="020B0604030504040204" pitchFamily="34" charset="0"/>
            </a:endParaRPr>
          </a:p>
        </p:txBody>
      </p:sp>
      <p:grpSp>
        <p:nvGrpSpPr>
          <p:cNvPr id="59" name="object 59"/>
          <p:cNvGrpSpPr/>
          <p:nvPr/>
        </p:nvGrpSpPr>
        <p:grpSpPr>
          <a:xfrm>
            <a:off x="524433" y="3345167"/>
            <a:ext cx="2743200" cy="2743200"/>
            <a:chOff x="524433" y="3345167"/>
            <a:chExt cx="2743200" cy="2743200"/>
          </a:xfrm>
        </p:grpSpPr>
        <p:pic>
          <p:nvPicPr>
            <p:cNvPr id="60" name="object 60"/>
            <p:cNvPicPr/>
            <p:nvPr/>
          </p:nvPicPr>
          <p:blipFill>
            <a:blip r:embed="rId37" cstate="print"/>
            <a:stretch>
              <a:fillRect/>
            </a:stretch>
          </p:blipFill>
          <p:spPr>
            <a:xfrm>
              <a:off x="524433" y="3345167"/>
              <a:ext cx="2743200" cy="2743200"/>
            </a:xfrm>
            <a:prstGeom prst="rect">
              <a:avLst/>
            </a:prstGeom>
          </p:spPr>
        </p:pic>
        <p:pic>
          <p:nvPicPr>
            <p:cNvPr id="61" name="object 61"/>
            <p:cNvPicPr/>
            <p:nvPr/>
          </p:nvPicPr>
          <p:blipFill>
            <a:blip r:embed="rId38" cstate="print"/>
            <a:stretch>
              <a:fillRect/>
            </a:stretch>
          </p:blipFill>
          <p:spPr>
            <a:xfrm>
              <a:off x="1060704" y="4500371"/>
              <a:ext cx="792480" cy="257556"/>
            </a:xfrm>
            <a:prstGeom prst="rect">
              <a:avLst/>
            </a:prstGeom>
          </p:spPr>
        </p:pic>
        <p:pic>
          <p:nvPicPr>
            <p:cNvPr id="62" name="object 62"/>
            <p:cNvPicPr/>
            <p:nvPr/>
          </p:nvPicPr>
          <p:blipFill>
            <a:blip r:embed="rId39" cstate="print"/>
            <a:stretch>
              <a:fillRect/>
            </a:stretch>
          </p:blipFill>
          <p:spPr>
            <a:xfrm>
              <a:off x="1575816" y="4623815"/>
              <a:ext cx="598932" cy="134112"/>
            </a:xfrm>
            <a:prstGeom prst="rect">
              <a:avLst/>
            </a:prstGeom>
          </p:spPr>
        </p:pic>
        <p:pic>
          <p:nvPicPr>
            <p:cNvPr id="63" name="object 63"/>
            <p:cNvPicPr/>
            <p:nvPr/>
          </p:nvPicPr>
          <p:blipFill>
            <a:blip r:embed="rId40" cstate="print"/>
            <a:stretch>
              <a:fillRect/>
            </a:stretch>
          </p:blipFill>
          <p:spPr>
            <a:xfrm>
              <a:off x="2092452" y="4500371"/>
              <a:ext cx="792480" cy="257556"/>
            </a:xfrm>
            <a:prstGeom prst="rect">
              <a:avLst/>
            </a:prstGeom>
          </p:spPr>
        </p:pic>
        <p:pic>
          <p:nvPicPr>
            <p:cNvPr id="64" name="object 64"/>
            <p:cNvPicPr/>
            <p:nvPr/>
          </p:nvPicPr>
          <p:blipFill>
            <a:blip r:embed="rId41" cstate="print"/>
            <a:stretch>
              <a:fillRect/>
            </a:stretch>
          </p:blipFill>
          <p:spPr>
            <a:xfrm>
              <a:off x="2609087" y="4663439"/>
              <a:ext cx="527303" cy="94487"/>
            </a:xfrm>
            <a:prstGeom prst="rect">
              <a:avLst/>
            </a:prstGeom>
          </p:spPr>
        </p:pic>
        <p:pic>
          <p:nvPicPr>
            <p:cNvPr id="65" name="object 65"/>
            <p:cNvPicPr/>
            <p:nvPr/>
          </p:nvPicPr>
          <p:blipFill>
            <a:blip r:embed="rId42" cstate="print"/>
            <a:stretch>
              <a:fillRect/>
            </a:stretch>
          </p:blipFill>
          <p:spPr>
            <a:xfrm>
              <a:off x="1653539" y="4536731"/>
              <a:ext cx="366318" cy="213067"/>
            </a:xfrm>
            <a:prstGeom prst="rect">
              <a:avLst/>
            </a:prstGeom>
          </p:spPr>
        </p:pic>
        <p:pic>
          <p:nvPicPr>
            <p:cNvPr id="66" name="object 66"/>
            <p:cNvPicPr/>
            <p:nvPr/>
          </p:nvPicPr>
          <p:blipFill>
            <a:blip r:embed="rId43" cstate="print"/>
            <a:stretch>
              <a:fillRect/>
            </a:stretch>
          </p:blipFill>
          <p:spPr>
            <a:xfrm>
              <a:off x="1137005" y="4004068"/>
              <a:ext cx="366318" cy="745731"/>
            </a:xfrm>
            <a:prstGeom prst="rect">
              <a:avLst/>
            </a:prstGeom>
          </p:spPr>
        </p:pic>
        <p:pic>
          <p:nvPicPr>
            <p:cNvPr id="67" name="object 67"/>
            <p:cNvPicPr/>
            <p:nvPr/>
          </p:nvPicPr>
          <p:blipFill>
            <a:blip r:embed="rId44" cstate="print"/>
            <a:stretch>
              <a:fillRect/>
            </a:stretch>
          </p:blipFill>
          <p:spPr>
            <a:xfrm>
              <a:off x="2170049" y="4004068"/>
              <a:ext cx="366318" cy="745731"/>
            </a:xfrm>
            <a:prstGeom prst="rect">
              <a:avLst/>
            </a:prstGeom>
          </p:spPr>
        </p:pic>
        <p:pic>
          <p:nvPicPr>
            <p:cNvPr id="68" name="object 68"/>
            <p:cNvPicPr/>
            <p:nvPr/>
          </p:nvPicPr>
          <p:blipFill>
            <a:blip r:embed="rId45" cstate="print"/>
            <a:stretch>
              <a:fillRect/>
            </a:stretch>
          </p:blipFill>
          <p:spPr>
            <a:xfrm>
              <a:off x="2686558" y="4714289"/>
              <a:ext cx="366318" cy="35510"/>
            </a:xfrm>
            <a:prstGeom prst="rect">
              <a:avLst/>
            </a:prstGeom>
          </p:spPr>
        </p:pic>
      </p:grpSp>
      <p:sp>
        <p:nvSpPr>
          <p:cNvPr id="69" name="object 69"/>
          <p:cNvSpPr txBox="1"/>
          <p:nvPr/>
        </p:nvSpPr>
        <p:spPr>
          <a:xfrm>
            <a:off x="1802002" y="4314190"/>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6</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70" name="object 70"/>
          <p:cNvSpPr txBox="1"/>
          <p:nvPr/>
        </p:nvSpPr>
        <p:spPr>
          <a:xfrm>
            <a:off x="1200052" y="3759047"/>
            <a:ext cx="1530604" cy="196849"/>
          </a:xfrm>
          <a:prstGeom prst="rect">
            <a:avLst/>
          </a:prstGeom>
        </p:spPr>
        <p:txBody>
          <a:bodyPr vert="horz" wrap="square" lIns="0" tIns="12065" rIns="0" bIns="0" rtlCol="0">
            <a:spAutoFit/>
          </a:bodyPr>
          <a:lstStyle/>
          <a:p>
            <a:pPr>
              <a:lnSpc>
                <a:spcPct val="100000"/>
              </a:lnSpc>
              <a:spcBef>
                <a:spcPts val="95"/>
              </a:spcBef>
              <a:tabLst>
                <a:tab pos="1032510" algn="l"/>
              </a:tabLst>
            </a:pPr>
            <a:r>
              <a:rPr sz="1200" b="1" spc="-25" dirty="0">
                <a:latin typeface="Verdana" panose="020B0604030504040204" pitchFamily="34" charset="0"/>
                <a:ea typeface="Verdana" panose="020B0604030504040204" pitchFamily="34" charset="0"/>
                <a:cs typeface="Verdana" panose="020B0604030504040204" pitchFamily="34" charset="0"/>
              </a:rPr>
              <a:t>21</a:t>
            </a:r>
            <a:r>
              <a:rPr sz="1200" b="1" dirty="0">
                <a:latin typeface="Verdana" panose="020B0604030504040204" pitchFamily="34" charset="0"/>
                <a:ea typeface="Verdana" panose="020B0604030504040204" pitchFamily="34" charset="0"/>
                <a:cs typeface="Verdana" panose="020B0604030504040204" pitchFamily="34" charset="0"/>
              </a:rPr>
              <a:t>	</a:t>
            </a:r>
            <a:r>
              <a:rPr sz="1200" b="1" spc="-25" dirty="0">
                <a:latin typeface="Verdana" panose="020B0604030504040204" pitchFamily="34" charset="0"/>
                <a:ea typeface="Verdana" panose="020B0604030504040204" pitchFamily="34" charset="0"/>
                <a:cs typeface="Verdana" panose="020B0604030504040204" pitchFamily="34" charset="0"/>
              </a:rPr>
              <a:t>21</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71" name="object 71"/>
          <p:cNvSpPr txBox="1"/>
          <p:nvPr/>
        </p:nvSpPr>
        <p:spPr>
          <a:xfrm>
            <a:off x="2834894" y="4491990"/>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1</a:t>
            </a:r>
            <a:endParaRPr sz="1200">
              <a:latin typeface="Verdana" panose="020B0604030504040204" pitchFamily="34" charset="0"/>
              <a:ea typeface="Verdana" panose="020B0604030504040204" pitchFamily="34" charset="0"/>
              <a:cs typeface="Verdana" panose="020B0604030504040204" pitchFamily="34" charset="0"/>
            </a:endParaRPr>
          </a:p>
        </p:txBody>
      </p:sp>
      <p:pic>
        <p:nvPicPr>
          <p:cNvPr id="72" name="object 72"/>
          <p:cNvPicPr/>
          <p:nvPr/>
        </p:nvPicPr>
        <p:blipFill>
          <a:blip r:embed="rId46" cstate="print"/>
          <a:stretch>
            <a:fillRect/>
          </a:stretch>
        </p:blipFill>
        <p:spPr>
          <a:xfrm>
            <a:off x="564921" y="4833620"/>
            <a:ext cx="1921611" cy="822223"/>
          </a:xfrm>
          <a:prstGeom prst="rect">
            <a:avLst/>
          </a:prstGeom>
        </p:spPr>
      </p:pic>
      <p:sp>
        <p:nvSpPr>
          <p:cNvPr id="73" name="object 73"/>
          <p:cNvSpPr txBox="1"/>
          <p:nvPr/>
        </p:nvSpPr>
        <p:spPr>
          <a:xfrm>
            <a:off x="675360" y="3889095"/>
            <a:ext cx="195438" cy="1022350"/>
          </a:xfrm>
          <a:prstGeom prst="rect">
            <a:avLst/>
          </a:prstGeom>
        </p:spPr>
        <p:txBody>
          <a:bodyPr vert="vert270" wrap="square" lIns="0" tIns="0" rIns="0" bIns="0" rtlCol="0">
            <a:spAutoFit/>
          </a:bodyPr>
          <a:lstStyle/>
          <a:p>
            <a:pPr marL="12700">
              <a:lnSpc>
                <a:spcPts val="1650"/>
              </a:lnSpc>
            </a:pPr>
            <a:r>
              <a:rPr sz="1200" b="1" dirty="0">
                <a:solidFill>
                  <a:srgbClr val="585858"/>
                </a:solidFill>
                <a:latin typeface="Verdana" panose="020B0604030504040204" pitchFamily="34" charset="0"/>
                <a:ea typeface="Verdana" panose="020B0604030504040204" pitchFamily="34" charset="0"/>
                <a:cs typeface="Verdana" panose="020B0604030504040204" pitchFamily="34" charset="0"/>
              </a:rPr>
              <a:t>Dam</a:t>
            </a:r>
            <a:r>
              <a:rPr sz="1200" b="1" spc="370"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200" b="1" spc="-20" dirty="0">
                <a:solidFill>
                  <a:srgbClr val="585858"/>
                </a:solidFill>
                <a:latin typeface="Verdana" panose="020B0604030504040204" pitchFamily="34" charset="0"/>
                <a:ea typeface="Verdana" panose="020B0604030504040204" pitchFamily="34" charset="0"/>
                <a:cs typeface="Verdana" panose="020B0604030504040204" pitchFamily="34" charset="0"/>
              </a:rPr>
              <a:t>Count</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75" name="object 75"/>
          <p:cNvSpPr txBox="1"/>
          <p:nvPr/>
        </p:nvSpPr>
        <p:spPr>
          <a:xfrm>
            <a:off x="905865" y="3026016"/>
            <a:ext cx="1992630" cy="562333"/>
          </a:xfrm>
          <a:prstGeom prst="rect">
            <a:avLst/>
          </a:prstGeom>
        </p:spPr>
        <p:txBody>
          <a:bodyPr vert="horz" wrap="square" lIns="0" tIns="89535" rIns="0" bIns="0" rtlCol="0">
            <a:spAutoFit/>
          </a:bodyPr>
          <a:lstStyle/>
          <a:p>
            <a:pPr marL="583565">
              <a:lnSpc>
                <a:spcPct val="100000"/>
              </a:lnSpc>
              <a:spcBef>
                <a:spcPts val="705"/>
              </a:spcBef>
            </a:pPr>
            <a:endParaRPr sz="1200" dirty="0">
              <a:latin typeface="Verdana" panose="020B0604030504040204" pitchFamily="34" charset="0"/>
              <a:ea typeface="Verdana" panose="020B0604030504040204" pitchFamily="34" charset="0"/>
              <a:cs typeface="Verdana" panose="020B0604030504040204" pitchFamily="34" charset="0"/>
            </a:endParaRPr>
          </a:p>
          <a:p>
            <a:pPr>
              <a:lnSpc>
                <a:spcPct val="100000"/>
              </a:lnSpc>
              <a:spcBef>
                <a:spcPts val="775"/>
              </a:spcBef>
            </a:pPr>
            <a:r>
              <a:rPr sz="1200" dirty="0">
                <a:solidFill>
                  <a:srgbClr val="585858"/>
                </a:solidFill>
                <a:latin typeface="Verdana" panose="020B0604030504040204" pitchFamily="34" charset="0"/>
                <a:ea typeface="Verdana" panose="020B0604030504040204" pitchFamily="34" charset="0"/>
                <a:cs typeface="Verdana" panose="020B0604030504040204" pitchFamily="34" charset="0"/>
              </a:rPr>
              <a:t>Seepage</a:t>
            </a:r>
            <a:r>
              <a:rPr sz="1200" spc="-25"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200" spc="-10" dirty="0">
                <a:solidFill>
                  <a:srgbClr val="585858"/>
                </a:solidFill>
                <a:latin typeface="Verdana" panose="020B0604030504040204" pitchFamily="34" charset="0"/>
                <a:ea typeface="Verdana" panose="020B0604030504040204" pitchFamily="34" charset="0"/>
                <a:cs typeface="Verdana" panose="020B0604030504040204" pitchFamily="34" charset="0"/>
              </a:rPr>
              <a:t>Measures</a:t>
            </a:r>
            <a:endParaRPr sz="1200" dirty="0">
              <a:latin typeface="Verdana" panose="020B0604030504040204" pitchFamily="34" charset="0"/>
              <a:ea typeface="Verdana" panose="020B0604030504040204" pitchFamily="34" charset="0"/>
              <a:cs typeface="Verdana" panose="020B0604030504040204" pitchFamily="34" charset="0"/>
            </a:endParaRPr>
          </a:p>
        </p:txBody>
      </p:sp>
      <p:grpSp>
        <p:nvGrpSpPr>
          <p:cNvPr id="76" name="object 76"/>
          <p:cNvGrpSpPr/>
          <p:nvPr/>
        </p:nvGrpSpPr>
        <p:grpSpPr>
          <a:xfrm>
            <a:off x="3263900" y="3284080"/>
            <a:ext cx="2743200" cy="3101975"/>
            <a:chOff x="3263900" y="3284080"/>
            <a:chExt cx="2743200" cy="3101975"/>
          </a:xfrm>
        </p:grpSpPr>
        <p:pic>
          <p:nvPicPr>
            <p:cNvPr id="77" name="object 77"/>
            <p:cNvPicPr/>
            <p:nvPr/>
          </p:nvPicPr>
          <p:blipFill>
            <a:blip r:embed="rId47" cstate="print"/>
            <a:stretch>
              <a:fillRect/>
            </a:stretch>
          </p:blipFill>
          <p:spPr>
            <a:xfrm>
              <a:off x="3263900" y="3284080"/>
              <a:ext cx="2743200" cy="3101975"/>
            </a:xfrm>
            <a:prstGeom prst="rect">
              <a:avLst/>
            </a:prstGeom>
          </p:spPr>
        </p:pic>
        <p:pic>
          <p:nvPicPr>
            <p:cNvPr id="78" name="object 78"/>
            <p:cNvPicPr/>
            <p:nvPr/>
          </p:nvPicPr>
          <p:blipFill>
            <a:blip r:embed="rId48" cstate="print"/>
            <a:stretch>
              <a:fillRect/>
            </a:stretch>
          </p:blipFill>
          <p:spPr>
            <a:xfrm>
              <a:off x="4006595" y="4613147"/>
              <a:ext cx="640079" cy="329183"/>
            </a:xfrm>
            <a:prstGeom prst="rect">
              <a:avLst/>
            </a:prstGeom>
          </p:spPr>
        </p:pic>
        <p:pic>
          <p:nvPicPr>
            <p:cNvPr id="79" name="object 79"/>
            <p:cNvPicPr/>
            <p:nvPr/>
          </p:nvPicPr>
          <p:blipFill>
            <a:blip r:embed="rId49" cstate="print"/>
            <a:stretch>
              <a:fillRect/>
            </a:stretch>
          </p:blipFill>
          <p:spPr>
            <a:xfrm>
              <a:off x="4166616" y="4681727"/>
              <a:ext cx="576072" cy="260604"/>
            </a:xfrm>
            <a:prstGeom prst="rect">
              <a:avLst/>
            </a:prstGeom>
          </p:spPr>
        </p:pic>
        <p:pic>
          <p:nvPicPr>
            <p:cNvPr id="80" name="object 80"/>
            <p:cNvPicPr/>
            <p:nvPr/>
          </p:nvPicPr>
          <p:blipFill>
            <a:blip r:embed="rId50" cstate="print"/>
            <a:stretch>
              <a:fillRect/>
            </a:stretch>
          </p:blipFill>
          <p:spPr>
            <a:xfrm>
              <a:off x="4372355" y="4760975"/>
              <a:ext cx="454151" cy="181356"/>
            </a:xfrm>
            <a:prstGeom prst="rect">
              <a:avLst/>
            </a:prstGeom>
          </p:spPr>
        </p:pic>
        <p:pic>
          <p:nvPicPr>
            <p:cNvPr id="81" name="object 81"/>
            <p:cNvPicPr/>
            <p:nvPr/>
          </p:nvPicPr>
          <p:blipFill>
            <a:blip r:embed="rId51" cstate="print"/>
            <a:stretch>
              <a:fillRect/>
            </a:stretch>
          </p:blipFill>
          <p:spPr>
            <a:xfrm>
              <a:off x="4579619" y="4812791"/>
              <a:ext cx="370332" cy="129539"/>
            </a:xfrm>
            <a:prstGeom prst="rect">
              <a:avLst/>
            </a:prstGeom>
          </p:spPr>
        </p:pic>
        <p:pic>
          <p:nvPicPr>
            <p:cNvPr id="82" name="object 82"/>
            <p:cNvPicPr/>
            <p:nvPr/>
          </p:nvPicPr>
          <p:blipFill>
            <a:blip r:embed="rId52" cstate="print"/>
            <a:stretch>
              <a:fillRect/>
            </a:stretch>
          </p:blipFill>
          <p:spPr>
            <a:xfrm>
              <a:off x="4785360" y="4686299"/>
              <a:ext cx="571500" cy="256031"/>
            </a:xfrm>
            <a:prstGeom prst="rect">
              <a:avLst/>
            </a:prstGeom>
          </p:spPr>
        </p:pic>
        <p:pic>
          <p:nvPicPr>
            <p:cNvPr id="83" name="object 83"/>
            <p:cNvPicPr/>
            <p:nvPr/>
          </p:nvPicPr>
          <p:blipFill>
            <a:blip r:embed="rId53" cstate="print"/>
            <a:stretch>
              <a:fillRect/>
            </a:stretch>
          </p:blipFill>
          <p:spPr>
            <a:xfrm>
              <a:off x="4992623" y="4721351"/>
              <a:ext cx="515112" cy="220980"/>
            </a:xfrm>
            <a:prstGeom prst="rect">
              <a:avLst/>
            </a:prstGeom>
          </p:spPr>
        </p:pic>
        <p:pic>
          <p:nvPicPr>
            <p:cNvPr id="84" name="object 84"/>
            <p:cNvPicPr/>
            <p:nvPr/>
          </p:nvPicPr>
          <p:blipFill>
            <a:blip r:embed="rId54" cstate="print"/>
            <a:stretch>
              <a:fillRect/>
            </a:stretch>
          </p:blipFill>
          <p:spPr>
            <a:xfrm>
              <a:off x="5199888" y="4808219"/>
              <a:ext cx="377951" cy="134112"/>
            </a:xfrm>
            <a:prstGeom prst="rect">
              <a:avLst/>
            </a:prstGeom>
          </p:spPr>
        </p:pic>
        <p:pic>
          <p:nvPicPr>
            <p:cNvPr id="85" name="object 85"/>
            <p:cNvPicPr/>
            <p:nvPr/>
          </p:nvPicPr>
          <p:blipFill>
            <a:blip r:embed="rId55" cstate="print"/>
            <a:stretch>
              <a:fillRect/>
            </a:stretch>
          </p:blipFill>
          <p:spPr>
            <a:xfrm>
              <a:off x="5405627" y="4834127"/>
              <a:ext cx="336803" cy="108203"/>
            </a:xfrm>
            <a:prstGeom prst="rect">
              <a:avLst/>
            </a:prstGeom>
          </p:spPr>
        </p:pic>
        <p:pic>
          <p:nvPicPr>
            <p:cNvPr id="86" name="object 86"/>
            <p:cNvPicPr/>
            <p:nvPr/>
          </p:nvPicPr>
          <p:blipFill>
            <a:blip r:embed="rId56" cstate="print"/>
            <a:stretch>
              <a:fillRect/>
            </a:stretch>
          </p:blipFill>
          <p:spPr>
            <a:xfrm>
              <a:off x="5612892" y="4803647"/>
              <a:ext cx="263652" cy="138683"/>
            </a:xfrm>
            <a:prstGeom prst="rect">
              <a:avLst/>
            </a:prstGeom>
          </p:spPr>
        </p:pic>
        <p:pic>
          <p:nvPicPr>
            <p:cNvPr id="87" name="object 87"/>
            <p:cNvPicPr/>
            <p:nvPr/>
          </p:nvPicPr>
          <p:blipFill>
            <a:blip r:embed="rId57" cstate="print"/>
            <a:stretch>
              <a:fillRect/>
            </a:stretch>
          </p:blipFill>
          <p:spPr>
            <a:xfrm>
              <a:off x="4036948" y="3876497"/>
              <a:ext cx="146608" cy="1057198"/>
            </a:xfrm>
            <a:prstGeom prst="rect">
              <a:avLst/>
            </a:prstGeom>
          </p:spPr>
        </p:pic>
        <p:pic>
          <p:nvPicPr>
            <p:cNvPr id="88" name="object 88"/>
            <p:cNvPicPr/>
            <p:nvPr/>
          </p:nvPicPr>
          <p:blipFill>
            <a:blip r:embed="rId58" cstate="print"/>
            <a:stretch>
              <a:fillRect/>
            </a:stretch>
          </p:blipFill>
          <p:spPr>
            <a:xfrm>
              <a:off x="4243705" y="4178553"/>
              <a:ext cx="146608" cy="755142"/>
            </a:xfrm>
            <a:prstGeom prst="rect">
              <a:avLst/>
            </a:prstGeom>
          </p:spPr>
        </p:pic>
        <p:pic>
          <p:nvPicPr>
            <p:cNvPr id="89" name="object 89"/>
            <p:cNvPicPr/>
            <p:nvPr/>
          </p:nvPicPr>
          <p:blipFill>
            <a:blip r:embed="rId59" cstate="print"/>
            <a:stretch>
              <a:fillRect/>
            </a:stretch>
          </p:blipFill>
          <p:spPr>
            <a:xfrm>
              <a:off x="4450461" y="4518367"/>
              <a:ext cx="146608" cy="415328"/>
            </a:xfrm>
            <a:prstGeom prst="rect">
              <a:avLst/>
            </a:prstGeom>
          </p:spPr>
        </p:pic>
        <p:pic>
          <p:nvPicPr>
            <p:cNvPr id="90" name="object 90"/>
            <p:cNvPicPr/>
            <p:nvPr/>
          </p:nvPicPr>
          <p:blipFill>
            <a:blip r:embed="rId60" cstate="print"/>
            <a:stretch>
              <a:fillRect/>
            </a:stretch>
          </p:blipFill>
          <p:spPr>
            <a:xfrm>
              <a:off x="4657089" y="4744910"/>
              <a:ext cx="146608" cy="188785"/>
            </a:xfrm>
            <a:prstGeom prst="rect">
              <a:avLst/>
            </a:prstGeom>
          </p:spPr>
        </p:pic>
        <p:pic>
          <p:nvPicPr>
            <p:cNvPr id="91" name="object 91"/>
            <p:cNvPicPr/>
            <p:nvPr/>
          </p:nvPicPr>
          <p:blipFill>
            <a:blip r:embed="rId61" cstate="print"/>
            <a:stretch>
              <a:fillRect/>
            </a:stretch>
          </p:blipFill>
          <p:spPr>
            <a:xfrm>
              <a:off x="4863846" y="4197426"/>
              <a:ext cx="146608" cy="736269"/>
            </a:xfrm>
            <a:prstGeom prst="rect">
              <a:avLst/>
            </a:prstGeom>
          </p:spPr>
        </p:pic>
        <p:pic>
          <p:nvPicPr>
            <p:cNvPr id="92" name="object 92"/>
            <p:cNvPicPr/>
            <p:nvPr/>
          </p:nvPicPr>
          <p:blipFill>
            <a:blip r:embed="rId62" cstate="print"/>
            <a:stretch>
              <a:fillRect/>
            </a:stretch>
          </p:blipFill>
          <p:spPr>
            <a:xfrm>
              <a:off x="5070601" y="4348454"/>
              <a:ext cx="146608" cy="585241"/>
            </a:xfrm>
            <a:prstGeom prst="rect">
              <a:avLst/>
            </a:prstGeom>
          </p:spPr>
        </p:pic>
        <p:pic>
          <p:nvPicPr>
            <p:cNvPr id="93" name="object 93"/>
            <p:cNvPicPr/>
            <p:nvPr/>
          </p:nvPicPr>
          <p:blipFill>
            <a:blip r:embed="rId63" cstate="print"/>
            <a:stretch>
              <a:fillRect/>
            </a:stretch>
          </p:blipFill>
          <p:spPr>
            <a:xfrm>
              <a:off x="5277230" y="4726025"/>
              <a:ext cx="146608" cy="207670"/>
            </a:xfrm>
            <a:prstGeom prst="rect">
              <a:avLst/>
            </a:prstGeom>
          </p:spPr>
        </p:pic>
        <p:pic>
          <p:nvPicPr>
            <p:cNvPr id="94" name="object 94"/>
            <p:cNvPicPr/>
            <p:nvPr/>
          </p:nvPicPr>
          <p:blipFill>
            <a:blip r:embed="rId64" cstate="print"/>
            <a:stretch>
              <a:fillRect/>
            </a:stretch>
          </p:blipFill>
          <p:spPr>
            <a:xfrm>
              <a:off x="5483986" y="4839303"/>
              <a:ext cx="146608" cy="94392"/>
            </a:xfrm>
            <a:prstGeom prst="rect">
              <a:avLst/>
            </a:prstGeom>
          </p:spPr>
        </p:pic>
        <p:pic>
          <p:nvPicPr>
            <p:cNvPr id="95" name="object 95"/>
            <p:cNvPicPr/>
            <p:nvPr/>
          </p:nvPicPr>
          <p:blipFill>
            <a:blip r:embed="rId65" cstate="print"/>
            <a:stretch>
              <a:fillRect/>
            </a:stretch>
          </p:blipFill>
          <p:spPr>
            <a:xfrm>
              <a:off x="5690742" y="4707153"/>
              <a:ext cx="146608" cy="226542"/>
            </a:xfrm>
            <a:prstGeom prst="rect">
              <a:avLst/>
            </a:prstGeom>
          </p:spPr>
        </p:pic>
      </p:grpSp>
      <p:sp>
        <p:nvSpPr>
          <p:cNvPr id="96" name="object 96"/>
          <p:cNvSpPr txBox="1"/>
          <p:nvPr/>
        </p:nvSpPr>
        <p:spPr>
          <a:xfrm>
            <a:off x="4247388" y="3955745"/>
            <a:ext cx="153035" cy="381515"/>
          </a:xfrm>
          <a:prstGeom prst="rect">
            <a:avLst/>
          </a:prstGeom>
        </p:spPr>
        <p:txBody>
          <a:bodyPr vert="horz" wrap="square" lIns="0" tIns="12065" rIns="0" bIns="0" rtlCol="0">
            <a:spAutoFit/>
          </a:bodyPr>
          <a:lstStyle/>
          <a:p>
            <a:pPr>
              <a:lnSpc>
                <a:spcPct val="100000"/>
              </a:lnSpc>
              <a:spcBef>
                <a:spcPts val="95"/>
              </a:spcBef>
            </a:pPr>
            <a:r>
              <a:rPr sz="1200" b="1" spc="-25" dirty="0">
                <a:latin typeface="Verdana" panose="020B0604030504040204" pitchFamily="34" charset="0"/>
                <a:ea typeface="Verdana" panose="020B0604030504040204" pitchFamily="34" charset="0"/>
                <a:cs typeface="Verdana" panose="020B0604030504040204" pitchFamily="34" charset="0"/>
              </a:rPr>
              <a:t>40</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97" name="object 97"/>
          <p:cNvSpPr txBox="1"/>
          <p:nvPr/>
        </p:nvSpPr>
        <p:spPr>
          <a:xfrm>
            <a:off x="4454397" y="4295902"/>
            <a:ext cx="153035" cy="381515"/>
          </a:xfrm>
          <a:prstGeom prst="rect">
            <a:avLst/>
          </a:prstGeom>
        </p:spPr>
        <p:txBody>
          <a:bodyPr vert="horz" wrap="square" lIns="0" tIns="12065" rIns="0" bIns="0" rtlCol="0">
            <a:spAutoFit/>
          </a:bodyPr>
          <a:lstStyle/>
          <a:p>
            <a:pPr>
              <a:lnSpc>
                <a:spcPct val="100000"/>
              </a:lnSpc>
              <a:spcBef>
                <a:spcPts val="95"/>
              </a:spcBef>
            </a:pPr>
            <a:r>
              <a:rPr sz="1200" b="1" spc="-25" dirty="0">
                <a:latin typeface="Verdana" panose="020B0604030504040204" pitchFamily="34" charset="0"/>
                <a:ea typeface="Verdana" panose="020B0604030504040204" pitchFamily="34" charset="0"/>
                <a:cs typeface="Verdana" panose="020B0604030504040204" pitchFamily="34" charset="0"/>
              </a:rPr>
              <a:t>22</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98" name="object 98"/>
          <p:cNvSpPr txBox="1"/>
          <p:nvPr/>
        </p:nvSpPr>
        <p:spPr>
          <a:xfrm>
            <a:off x="4661027" y="4522470"/>
            <a:ext cx="153035" cy="381515"/>
          </a:xfrm>
          <a:prstGeom prst="rect">
            <a:avLst/>
          </a:prstGeom>
        </p:spPr>
        <p:txBody>
          <a:bodyPr vert="horz" wrap="square" lIns="0" tIns="12065" rIns="0" bIns="0" rtlCol="0">
            <a:spAutoFit/>
          </a:bodyPr>
          <a:lstStyle/>
          <a:p>
            <a:pPr>
              <a:lnSpc>
                <a:spcPct val="100000"/>
              </a:lnSpc>
              <a:spcBef>
                <a:spcPts val="95"/>
              </a:spcBef>
            </a:pPr>
            <a:r>
              <a:rPr sz="1200" b="1" spc="-25" dirty="0">
                <a:latin typeface="Verdana" panose="020B0604030504040204" pitchFamily="34" charset="0"/>
                <a:ea typeface="Verdana" panose="020B0604030504040204" pitchFamily="34" charset="0"/>
                <a:cs typeface="Verdana" panose="020B0604030504040204" pitchFamily="34" charset="0"/>
              </a:rPr>
              <a:t>10</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99" name="object 99"/>
          <p:cNvSpPr txBox="1"/>
          <p:nvPr/>
        </p:nvSpPr>
        <p:spPr>
          <a:xfrm>
            <a:off x="4867655" y="3974719"/>
            <a:ext cx="153035" cy="381515"/>
          </a:xfrm>
          <a:prstGeom prst="rect">
            <a:avLst/>
          </a:prstGeom>
        </p:spPr>
        <p:txBody>
          <a:bodyPr vert="horz" wrap="square" lIns="0" tIns="12065" rIns="0" bIns="0" rtlCol="0">
            <a:spAutoFit/>
          </a:bodyPr>
          <a:lstStyle/>
          <a:p>
            <a:pPr>
              <a:lnSpc>
                <a:spcPct val="100000"/>
              </a:lnSpc>
              <a:spcBef>
                <a:spcPts val="95"/>
              </a:spcBef>
            </a:pPr>
            <a:r>
              <a:rPr sz="1200" b="1" spc="-25" dirty="0">
                <a:latin typeface="Verdana" panose="020B0604030504040204" pitchFamily="34" charset="0"/>
                <a:ea typeface="Verdana" panose="020B0604030504040204" pitchFamily="34" charset="0"/>
                <a:cs typeface="Verdana" panose="020B0604030504040204" pitchFamily="34" charset="0"/>
              </a:rPr>
              <a:t>39</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100" name="object 100"/>
          <p:cNvSpPr txBox="1"/>
          <p:nvPr/>
        </p:nvSpPr>
        <p:spPr>
          <a:xfrm>
            <a:off x="5074284" y="4125848"/>
            <a:ext cx="153035" cy="381515"/>
          </a:xfrm>
          <a:prstGeom prst="rect">
            <a:avLst/>
          </a:prstGeom>
        </p:spPr>
        <p:txBody>
          <a:bodyPr vert="horz" wrap="square" lIns="0" tIns="12065" rIns="0" bIns="0" rtlCol="0">
            <a:spAutoFit/>
          </a:bodyPr>
          <a:lstStyle/>
          <a:p>
            <a:pPr>
              <a:lnSpc>
                <a:spcPct val="100000"/>
              </a:lnSpc>
              <a:spcBef>
                <a:spcPts val="95"/>
              </a:spcBef>
            </a:pPr>
            <a:r>
              <a:rPr sz="1200" b="1" spc="-25" dirty="0">
                <a:latin typeface="Verdana" panose="020B0604030504040204" pitchFamily="34" charset="0"/>
                <a:ea typeface="Verdana" panose="020B0604030504040204" pitchFamily="34" charset="0"/>
                <a:cs typeface="Verdana" panose="020B0604030504040204" pitchFamily="34" charset="0"/>
              </a:rPr>
              <a:t>31</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101" name="object 101"/>
          <p:cNvSpPr txBox="1"/>
          <p:nvPr/>
        </p:nvSpPr>
        <p:spPr>
          <a:xfrm>
            <a:off x="5281295" y="4503547"/>
            <a:ext cx="153035" cy="381515"/>
          </a:xfrm>
          <a:prstGeom prst="rect">
            <a:avLst/>
          </a:prstGeom>
        </p:spPr>
        <p:txBody>
          <a:bodyPr vert="horz" wrap="square" lIns="0" tIns="12065" rIns="0" bIns="0" rtlCol="0">
            <a:spAutoFit/>
          </a:bodyPr>
          <a:lstStyle/>
          <a:p>
            <a:pPr>
              <a:lnSpc>
                <a:spcPct val="100000"/>
              </a:lnSpc>
              <a:spcBef>
                <a:spcPts val="95"/>
              </a:spcBef>
            </a:pPr>
            <a:r>
              <a:rPr sz="1200" b="1" spc="-25" dirty="0">
                <a:latin typeface="Verdana" panose="020B0604030504040204" pitchFamily="34" charset="0"/>
                <a:ea typeface="Verdana" panose="020B0604030504040204" pitchFamily="34" charset="0"/>
                <a:cs typeface="Verdana" panose="020B0604030504040204" pitchFamily="34" charset="0"/>
              </a:rPr>
              <a:t>11</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102" name="object 102"/>
          <p:cNvSpPr txBox="1"/>
          <p:nvPr/>
        </p:nvSpPr>
        <p:spPr>
          <a:xfrm>
            <a:off x="5522976" y="4616958"/>
            <a:ext cx="83185" cy="196849"/>
          </a:xfrm>
          <a:prstGeom prst="rect">
            <a:avLst/>
          </a:prstGeom>
        </p:spPr>
        <p:txBody>
          <a:bodyPr vert="horz" wrap="square" lIns="0" tIns="12065" rIns="0" bIns="0" rtlCol="0">
            <a:spAutoFit/>
          </a:bodyPr>
          <a:lstStyle/>
          <a:p>
            <a:pPr>
              <a:lnSpc>
                <a:spcPct val="100000"/>
              </a:lnSpc>
              <a:spcBef>
                <a:spcPts val="95"/>
              </a:spcBef>
            </a:pPr>
            <a:r>
              <a:rPr sz="1200" b="1" spc="-50" dirty="0">
                <a:latin typeface="Verdana" panose="020B0604030504040204" pitchFamily="34" charset="0"/>
                <a:ea typeface="Verdana" panose="020B0604030504040204" pitchFamily="34" charset="0"/>
                <a:cs typeface="Verdana" panose="020B0604030504040204" pitchFamily="34" charset="0"/>
              </a:rPr>
              <a:t>5</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103" name="object 103"/>
          <p:cNvSpPr txBox="1"/>
          <p:nvPr/>
        </p:nvSpPr>
        <p:spPr>
          <a:xfrm>
            <a:off x="5694553" y="4484623"/>
            <a:ext cx="153035" cy="381515"/>
          </a:xfrm>
          <a:prstGeom prst="rect">
            <a:avLst/>
          </a:prstGeom>
        </p:spPr>
        <p:txBody>
          <a:bodyPr vert="horz" wrap="square" lIns="0" tIns="12065" rIns="0" bIns="0" rtlCol="0">
            <a:spAutoFit/>
          </a:bodyPr>
          <a:lstStyle/>
          <a:p>
            <a:pPr>
              <a:lnSpc>
                <a:spcPct val="100000"/>
              </a:lnSpc>
              <a:spcBef>
                <a:spcPts val="95"/>
              </a:spcBef>
            </a:pPr>
            <a:r>
              <a:rPr sz="1200" b="1" spc="-25" dirty="0">
                <a:latin typeface="Verdana" panose="020B0604030504040204" pitchFamily="34" charset="0"/>
                <a:ea typeface="Verdana" panose="020B0604030504040204" pitchFamily="34" charset="0"/>
                <a:cs typeface="Verdana" panose="020B0604030504040204" pitchFamily="34" charset="0"/>
              </a:rPr>
              <a:t>12</a:t>
            </a:r>
            <a:endParaRPr sz="1200">
              <a:latin typeface="Verdana" panose="020B0604030504040204" pitchFamily="34" charset="0"/>
              <a:ea typeface="Verdana" panose="020B0604030504040204" pitchFamily="34" charset="0"/>
              <a:cs typeface="Verdana" panose="020B0604030504040204" pitchFamily="34" charset="0"/>
            </a:endParaRPr>
          </a:p>
        </p:txBody>
      </p:sp>
      <p:pic>
        <p:nvPicPr>
          <p:cNvPr id="104" name="object 104"/>
          <p:cNvPicPr/>
          <p:nvPr/>
        </p:nvPicPr>
        <p:blipFill>
          <a:blip r:embed="rId66" cstate="print"/>
          <a:stretch>
            <a:fillRect/>
          </a:stretch>
        </p:blipFill>
        <p:spPr>
          <a:xfrm>
            <a:off x="3351784" y="5017515"/>
            <a:ext cx="2338324" cy="945006"/>
          </a:xfrm>
          <a:prstGeom prst="rect">
            <a:avLst/>
          </a:prstGeom>
        </p:spPr>
      </p:pic>
      <p:sp>
        <p:nvSpPr>
          <p:cNvPr id="105" name="object 105"/>
          <p:cNvSpPr txBox="1"/>
          <p:nvPr/>
        </p:nvSpPr>
        <p:spPr>
          <a:xfrm>
            <a:off x="3415156" y="3857472"/>
            <a:ext cx="195438" cy="1022350"/>
          </a:xfrm>
          <a:prstGeom prst="rect">
            <a:avLst/>
          </a:prstGeom>
        </p:spPr>
        <p:txBody>
          <a:bodyPr vert="vert270" wrap="square" lIns="0" tIns="0" rIns="0" bIns="0" rtlCol="0">
            <a:spAutoFit/>
          </a:bodyPr>
          <a:lstStyle/>
          <a:p>
            <a:pPr marL="12700">
              <a:lnSpc>
                <a:spcPts val="1650"/>
              </a:lnSpc>
            </a:pPr>
            <a:r>
              <a:rPr sz="1200" b="1" dirty="0">
                <a:solidFill>
                  <a:srgbClr val="585858"/>
                </a:solidFill>
                <a:latin typeface="Verdana" panose="020B0604030504040204" pitchFamily="34" charset="0"/>
                <a:ea typeface="Verdana" panose="020B0604030504040204" pitchFamily="34" charset="0"/>
                <a:cs typeface="Verdana" panose="020B0604030504040204" pitchFamily="34" charset="0"/>
              </a:rPr>
              <a:t>Dam</a:t>
            </a:r>
            <a:r>
              <a:rPr sz="1200" b="1" spc="370"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200" b="1" spc="-20" dirty="0">
                <a:solidFill>
                  <a:srgbClr val="585858"/>
                </a:solidFill>
                <a:latin typeface="Verdana" panose="020B0604030504040204" pitchFamily="34" charset="0"/>
                <a:ea typeface="Verdana" panose="020B0604030504040204" pitchFamily="34" charset="0"/>
                <a:cs typeface="Verdana" panose="020B0604030504040204" pitchFamily="34" charset="0"/>
              </a:rPr>
              <a:t>Count</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107" name="object 107"/>
          <p:cNvSpPr txBox="1"/>
          <p:nvPr/>
        </p:nvSpPr>
        <p:spPr>
          <a:xfrm>
            <a:off x="3856737" y="3372083"/>
            <a:ext cx="1666239" cy="485389"/>
          </a:xfrm>
          <a:prstGeom prst="rect">
            <a:avLst/>
          </a:prstGeom>
        </p:spPr>
        <p:txBody>
          <a:bodyPr vert="horz" wrap="square" lIns="0" tIns="89535" rIns="0" bIns="0" rtlCol="0">
            <a:spAutoFit/>
          </a:bodyPr>
          <a:lstStyle/>
          <a:p>
            <a:pPr>
              <a:lnSpc>
                <a:spcPct val="100000"/>
              </a:lnSpc>
              <a:spcBef>
                <a:spcPts val="775"/>
              </a:spcBef>
            </a:pPr>
            <a:r>
              <a:rPr sz="1200" dirty="0">
                <a:solidFill>
                  <a:srgbClr val="585858"/>
                </a:solidFill>
                <a:latin typeface="Verdana" panose="020B0604030504040204" pitchFamily="34" charset="0"/>
                <a:ea typeface="Verdana" panose="020B0604030504040204" pitchFamily="34" charset="0"/>
                <a:cs typeface="Verdana" panose="020B0604030504040204" pitchFamily="34" charset="0"/>
              </a:rPr>
              <a:t>Basic</a:t>
            </a:r>
            <a:r>
              <a:rPr sz="1200" spc="-45" dirty="0">
                <a:solidFill>
                  <a:srgbClr val="585858"/>
                </a:solidFill>
                <a:latin typeface="Verdana" panose="020B0604030504040204" pitchFamily="34" charset="0"/>
                <a:ea typeface="Verdana" panose="020B0604030504040204" pitchFamily="34" charset="0"/>
                <a:cs typeface="Verdana" panose="020B0604030504040204" pitchFamily="34" charset="0"/>
              </a:rPr>
              <a:t> </a:t>
            </a:r>
            <a:r>
              <a:rPr sz="1200" spc="-10" dirty="0">
                <a:solidFill>
                  <a:srgbClr val="585858"/>
                </a:solidFill>
                <a:latin typeface="Verdana" panose="020B0604030504040204" pitchFamily="34" charset="0"/>
                <a:ea typeface="Verdana" panose="020B0604030504040204" pitchFamily="34" charset="0"/>
                <a:cs typeface="Verdana" panose="020B0604030504040204" pitchFamily="34" charset="0"/>
              </a:rPr>
              <a:t>Facilities</a:t>
            </a:r>
            <a:endParaRPr sz="1200" dirty="0">
              <a:latin typeface="Verdana" panose="020B0604030504040204" pitchFamily="34" charset="0"/>
              <a:ea typeface="Verdana" panose="020B0604030504040204" pitchFamily="34" charset="0"/>
              <a:cs typeface="Verdana" panose="020B0604030504040204" pitchFamily="34" charset="0"/>
            </a:endParaRPr>
          </a:p>
          <a:p>
            <a:pPr marL="158750">
              <a:lnSpc>
                <a:spcPct val="100000"/>
              </a:lnSpc>
              <a:spcBef>
                <a:spcPts val="200"/>
              </a:spcBef>
            </a:pPr>
            <a:r>
              <a:rPr sz="1200" b="1" spc="-25" dirty="0">
                <a:latin typeface="Verdana" panose="020B0604030504040204" pitchFamily="34" charset="0"/>
                <a:ea typeface="Verdana" panose="020B0604030504040204" pitchFamily="34" charset="0"/>
                <a:cs typeface="Verdana" panose="020B0604030504040204" pitchFamily="34" charset="0"/>
              </a:rPr>
              <a:t>56</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108" name="TextBox 107">
            <a:extLst>
              <a:ext uri="{FF2B5EF4-FFF2-40B4-BE49-F238E27FC236}">
                <a16:creationId xmlns:a16="http://schemas.microsoft.com/office/drawing/2014/main" id="{F86A79D7-1D12-F75A-E568-E8B519D854D7}"/>
              </a:ext>
            </a:extLst>
          </p:cNvPr>
          <p:cNvSpPr txBox="1"/>
          <p:nvPr/>
        </p:nvSpPr>
        <p:spPr>
          <a:xfrm>
            <a:off x="6788258" y="464949"/>
            <a:ext cx="4928461" cy="4124206"/>
          </a:xfrm>
          <a:prstGeom prst="rect">
            <a:avLst/>
          </a:prstGeom>
          <a:noFill/>
        </p:spPr>
        <p:txBody>
          <a:bodyPr wrap="square" rtlCol="0">
            <a:spAutoFit/>
          </a:bodyPr>
          <a:lstStyle/>
          <a:p>
            <a:r>
              <a:rPr lang="en-GB" sz="2800" dirty="0">
                <a:latin typeface="Verdana" panose="020B0604030504040204" pitchFamily="34" charset="0"/>
                <a:ea typeface="Verdana" panose="020B0604030504040204" pitchFamily="34" charset="0"/>
                <a:cs typeface="Verdana" panose="020B0604030504040204" pitchFamily="34" charset="0"/>
              </a:rPr>
              <a:t>Composite Dams</a:t>
            </a:r>
          </a:p>
          <a:p>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Composite dams use both earth embankment and concrete sections.</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Outlet works, hydropower structures, spillways and stilling basins are either part of or connected to the concrete portion of the dam.</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75 composite dams were rehabilitated under DRIP, the highest number in the DRIP 	portfolio.</a:t>
            </a:r>
          </a:p>
          <a:p>
            <a:endParaRPr lang="en-GB"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05278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3"/>
          <p:cNvGrpSpPr/>
          <p:nvPr/>
        </p:nvGrpSpPr>
        <p:grpSpPr>
          <a:xfrm>
            <a:off x="1858939" y="1284846"/>
            <a:ext cx="8474122" cy="5247690"/>
            <a:chOff x="67124" y="806576"/>
            <a:chExt cx="10668000" cy="6051550"/>
          </a:xfrm>
        </p:grpSpPr>
        <p:pic>
          <p:nvPicPr>
            <p:cNvPr id="3" name="object 4"/>
            <p:cNvPicPr/>
            <p:nvPr/>
          </p:nvPicPr>
          <p:blipFill>
            <a:blip r:embed="rId2" cstate="print"/>
            <a:stretch>
              <a:fillRect/>
            </a:stretch>
          </p:blipFill>
          <p:spPr>
            <a:xfrm>
              <a:off x="7980680" y="871854"/>
              <a:ext cx="2754248" cy="3209417"/>
            </a:xfrm>
            <a:prstGeom prst="rect">
              <a:avLst/>
            </a:prstGeom>
          </p:spPr>
        </p:pic>
        <p:pic>
          <p:nvPicPr>
            <p:cNvPr id="4" name="object 5"/>
            <p:cNvPicPr/>
            <p:nvPr/>
          </p:nvPicPr>
          <p:blipFill>
            <a:blip r:embed="rId3" cstate="print"/>
            <a:stretch>
              <a:fillRect/>
            </a:stretch>
          </p:blipFill>
          <p:spPr>
            <a:xfrm>
              <a:off x="67124" y="811148"/>
              <a:ext cx="4140962" cy="3204845"/>
            </a:xfrm>
            <a:prstGeom prst="rect">
              <a:avLst/>
            </a:prstGeom>
          </p:spPr>
        </p:pic>
        <p:pic>
          <p:nvPicPr>
            <p:cNvPr id="5" name="object 6"/>
            <p:cNvPicPr/>
            <p:nvPr/>
          </p:nvPicPr>
          <p:blipFill>
            <a:blip r:embed="rId4" cstate="print"/>
            <a:stretch>
              <a:fillRect/>
            </a:stretch>
          </p:blipFill>
          <p:spPr>
            <a:xfrm>
              <a:off x="4208145" y="806576"/>
              <a:ext cx="3780789" cy="3274695"/>
            </a:xfrm>
            <a:prstGeom prst="rect">
              <a:avLst/>
            </a:prstGeom>
          </p:spPr>
        </p:pic>
        <p:pic>
          <p:nvPicPr>
            <p:cNvPr id="6" name="object 7"/>
            <p:cNvPicPr/>
            <p:nvPr/>
          </p:nvPicPr>
          <p:blipFill>
            <a:blip r:embed="rId5" cstate="print"/>
            <a:stretch>
              <a:fillRect/>
            </a:stretch>
          </p:blipFill>
          <p:spPr>
            <a:xfrm>
              <a:off x="455752" y="4016124"/>
              <a:ext cx="5078678" cy="2841845"/>
            </a:xfrm>
            <a:prstGeom prst="rect">
              <a:avLst/>
            </a:prstGeom>
          </p:spPr>
        </p:pic>
        <p:pic>
          <p:nvPicPr>
            <p:cNvPr id="7" name="object 8"/>
            <p:cNvPicPr/>
            <p:nvPr/>
          </p:nvPicPr>
          <p:blipFill>
            <a:blip r:embed="rId6" cstate="print"/>
            <a:stretch>
              <a:fillRect/>
            </a:stretch>
          </p:blipFill>
          <p:spPr>
            <a:xfrm>
              <a:off x="5446903" y="4016054"/>
              <a:ext cx="5281799" cy="2841820"/>
            </a:xfrm>
            <a:prstGeom prst="rect">
              <a:avLst/>
            </a:prstGeom>
          </p:spPr>
        </p:pic>
      </p:grpSp>
      <p:sp>
        <p:nvSpPr>
          <p:cNvPr id="8" name="TextBox 7">
            <a:extLst>
              <a:ext uri="{FF2B5EF4-FFF2-40B4-BE49-F238E27FC236}">
                <a16:creationId xmlns:a16="http://schemas.microsoft.com/office/drawing/2014/main" id="{B16AE1B0-1157-A61D-BAAD-03BBF12A3CDE}"/>
              </a:ext>
            </a:extLst>
          </p:cNvPr>
          <p:cNvSpPr txBox="1"/>
          <p:nvPr/>
        </p:nvSpPr>
        <p:spPr>
          <a:xfrm>
            <a:off x="4943872" y="260648"/>
            <a:ext cx="6165470" cy="523220"/>
          </a:xfrm>
          <a:prstGeom prst="rect">
            <a:avLst/>
          </a:prstGeom>
          <a:noFill/>
        </p:spPr>
        <p:txBody>
          <a:bodyPr wrap="none" rtlCol="0">
            <a:spAutoFit/>
          </a:bodyPr>
          <a:lstStyle/>
          <a:p>
            <a:r>
              <a:rPr lang="en-GB" sz="2800" dirty="0" err="1">
                <a:latin typeface="Verdana" panose="020B0604030504040204" pitchFamily="34" charset="0"/>
                <a:ea typeface="Verdana" panose="020B0604030504040204" pitchFamily="34" charset="0"/>
                <a:cs typeface="Verdana" panose="020B0604030504040204" pitchFamily="34" charset="0"/>
              </a:rPr>
              <a:t>Manimuktha</a:t>
            </a:r>
            <a:r>
              <a:rPr lang="en-GB" sz="2800" dirty="0">
                <a:latin typeface="Verdana" panose="020B0604030504040204" pitchFamily="34" charset="0"/>
                <a:ea typeface="Verdana" panose="020B0604030504040204" pitchFamily="34" charset="0"/>
                <a:cs typeface="Verdana" panose="020B0604030504040204" pitchFamily="34" charset="0"/>
              </a:rPr>
              <a:t> </a:t>
            </a:r>
            <a:r>
              <a:rPr lang="en-GB" sz="2800" dirty="0" err="1">
                <a:latin typeface="Verdana" panose="020B0604030504040204" pitchFamily="34" charset="0"/>
                <a:ea typeface="Verdana" panose="020B0604030504040204" pitchFamily="34" charset="0"/>
                <a:cs typeface="Verdana" panose="020B0604030504040204" pitchFamily="34" charset="0"/>
              </a:rPr>
              <a:t>Nadhi</a:t>
            </a:r>
            <a:r>
              <a:rPr lang="en-GB" sz="2800" dirty="0">
                <a:latin typeface="Verdana" panose="020B0604030504040204" pitchFamily="34" charset="0"/>
                <a:ea typeface="Verdana" panose="020B0604030504040204" pitchFamily="34" charset="0"/>
                <a:cs typeface="Verdana" panose="020B0604030504040204" pitchFamily="34" charset="0"/>
              </a:rPr>
              <a:t> Dam, TNWRD</a:t>
            </a:r>
          </a:p>
        </p:txBody>
      </p:sp>
    </p:spTree>
    <p:extLst>
      <p:ext uri="{BB962C8B-B14F-4D97-AF65-F5344CB8AC3E}">
        <p14:creationId xmlns:p14="http://schemas.microsoft.com/office/powerpoint/2010/main" val="3155421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B2C9162-4839-DE1D-E489-AB4D720BBE7E}"/>
              </a:ext>
            </a:extLst>
          </p:cNvPr>
          <p:cNvGrpSpPr/>
          <p:nvPr/>
        </p:nvGrpSpPr>
        <p:grpSpPr>
          <a:xfrm>
            <a:off x="4796798" y="1414616"/>
            <a:ext cx="6998970" cy="4061387"/>
            <a:chOff x="4796798" y="1414616"/>
            <a:chExt cx="6998970" cy="4061387"/>
          </a:xfrm>
        </p:grpSpPr>
        <p:grpSp>
          <p:nvGrpSpPr>
            <p:cNvPr id="23" name="object 23"/>
            <p:cNvGrpSpPr/>
            <p:nvPr/>
          </p:nvGrpSpPr>
          <p:grpSpPr>
            <a:xfrm>
              <a:off x="4796798" y="1414616"/>
              <a:ext cx="6998970" cy="3679190"/>
              <a:chOff x="4872101" y="1897379"/>
              <a:chExt cx="6998970" cy="3679190"/>
            </a:xfrm>
          </p:grpSpPr>
          <p:sp>
            <p:nvSpPr>
              <p:cNvPr id="24" name="object 24"/>
              <p:cNvSpPr/>
              <p:nvPr/>
            </p:nvSpPr>
            <p:spPr>
              <a:xfrm>
                <a:off x="4875276" y="1897379"/>
                <a:ext cx="6992620" cy="3613785"/>
              </a:xfrm>
              <a:custGeom>
                <a:avLst/>
                <a:gdLst/>
                <a:ahLst/>
                <a:cxnLst/>
                <a:rect l="l" t="t" r="r" b="b"/>
                <a:pathLst>
                  <a:path w="6992620" h="3613785">
                    <a:moveTo>
                      <a:pt x="0" y="0"/>
                    </a:moveTo>
                    <a:lnTo>
                      <a:pt x="0" y="3613404"/>
                    </a:lnTo>
                  </a:path>
                  <a:path w="6992620" h="3613785">
                    <a:moveTo>
                      <a:pt x="699515" y="0"/>
                    </a:moveTo>
                    <a:lnTo>
                      <a:pt x="699515" y="3613404"/>
                    </a:lnTo>
                  </a:path>
                  <a:path w="6992620" h="3613785">
                    <a:moveTo>
                      <a:pt x="1397508" y="0"/>
                    </a:moveTo>
                    <a:lnTo>
                      <a:pt x="1397508" y="3613404"/>
                    </a:lnTo>
                  </a:path>
                  <a:path w="6992620" h="3613785">
                    <a:moveTo>
                      <a:pt x="2097024" y="0"/>
                    </a:moveTo>
                    <a:lnTo>
                      <a:pt x="2097024" y="3613404"/>
                    </a:lnTo>
                  </a:path>
                  <a:path w="6992620" h="3613785">
                    <a:moveTo>
                      <a:pt x="2796540" y="0"/>
                    </a:moveTo>
                    <a:lnTo>
                      <a:pt x="2796540" y="3613404"/>
                    </a:lnTo>
                  </a:path>
                  <a:path w="6992620" h="3613785">
                    <a:moveTo>
                      <a:pt x="3496055" y="0"/>
                    </a:moveTo>
                    <a:lnTo>
                      <a:pt x="3496055" y="3613404"/>
                    </a:lnTo>
                  </a:path>
                  <a:path w="6992620" h="3613785">
                    <a:moveTo>
                      <a:pt x="4195572" y="0"/>
                    </a:moveTo>
                    <a:lnTo>
                      <a:pt x="4195572" y="3613404"/>
                    </a:lnTo>
                  </a:path>
                  <a:path w="6992620" h="3613785">
                    <a:moveTo>
                      <a:pt x="4895088" y="0"/>
                    </a:moveTo>
                    <a:lnTo>
                      <a:pt x="4895088" y="3613404"/>
                    </a:lnTo>
                  </a:path>
                  <a:path w="6992620" h="3613785">
                    <a:moveTo>
                      <a:pt x="5593080" y="0"/>
                    </a:moveTo>
                    <a:lnTo>
                      <a:pt x="5593080" y="3613404"/>
                    </a:lnTo>
                  </a:path>
                  <a:path w="6992620" h="3613785">
                    <a:moveTo>
                      <a:pt x="6292596" y="0"/>
                    </a:moveTo>
                    <a:lnTo>
                      <a:pt x="6292596" y="3613404"/>
                    </a:lnTo>
                  </a:path>
                  <a:path w="6992620" h="3613785">
                    <a:moveTo>
                      <a:pt x="6992112" y="0"/>
                    </a:moveTo>
                    <a:lnTo>
                      <a:pt x="6992112" y="3613404"/>
                    </a:lnTo>
                  </a:path>
                </a:pathLst>
              </a:custGeom>
              <a:ln w="6350">
                <a:solidFill>
                  <a:srgbClr val="BBBBBB"/>
                </a:solidFill>
              </a:ln>
            </p:spPr>
            <p:txBody>
              <a:bodyPr wrap="square" lIns="0" tIns="0" rIns="0" bIns="0" rtlCol="0"/>
              <a:lstStyle/>
              <a:p>
                <a:endParaRPr sz="1100">
                  <a:latin typeface="Verdana" panose="020B0604030504040204" pitchFamily="34" charset="0"/>
                  <a:ea typeface="Verdana" panose="020B0604030504040204" pitchFamily="34" charset="0"/>
                  <a:cs typeface="Verdana" panose="020B0604030504040204" pitchFamily="34" charset="0"/>
                </a:endParaRPr>
              </a:p>
            </p:txBody>
          </p:sp>
          <p:sp>
            <p:nvSpPr>
              <p:cNvPr id="25" name="object 25"/>
              <p:cNvSpPr/>
              <p:nvPr/>
            </p:nvSpPr>
            <p:spPr>
              <a:xfrm>
                <a:off x="6483096" y="4754879"/>
                <a:ext cx="280670" cy="756285"/>
              </a:xfrm>
              <a:custGeom>
                <a:avLst/>
                <a:gdLst/>
                <a:ahLst/>
                <a:cxnLst/>
                <a:rect l="l" t="t" r="r" b="b"/>
                <a:pathLst>
                  <a:path w="280670" h="756285">
                    <a:moveTo>
                      <a:pt x="280416" y="0"/>
                    </a:moveTo>
                    <a:lnTo>
                      <a:pt x="0" y="0"/>
                    </a:lnTo>
                    <a:lnTo>
                      <a:pt x="0" y="755904"/>
                    </a:lnTo>
                    <a:lnTo>
                      <a:pt x="280416" y="755904"/>
                    </a:lnTo>
                    <a:lnTo>
                      <a:pt x="280416" y="0"/>
                    </a:lnTo>
                    <a:close/>
                  </a:path>
                </a:pathLst>
              </a:custGeom>
              <a:solidFill>
                <a:srgbClr val="C00000"/>
              </a:solidFill>
            </p:spPr>
            <p:txBody>
              <a:bodyPr wrap="square" lIns="0" tIns="0" rIns="0" bIns="0" rtlCol="0"/>
              <a:lstStyle/>
              <a:p>
                <a:endParaRPr sz="1100">
                  <a:latin typeface="Verdana" panose="020B0604030504040204" pitchFamily="34" charset="0"/>
                  <a:ea typeface="Verdana" panose="020B0604030504040204" pitchFamily="34" charset="0"/>
                  <a:cs typeface="Verdana" panose="020B0604030504040204" pitchFamily="34" charset="0"/>
                </a:endParaRPr>
              </a:p>
            </p:txBody>
          </p:sp>
          <p:sp>
            <p:nvSpPr>
              <p:cNvPr id="26" name="object 26"/>
              <p:cNvSpPr/>
              <p:nvPr/>
            </p:nvSpPr>
            <p:spPr>
              <a:xfrm>
                <a:off x="5084064" y="2609087"/>
                <a:ext cx="6573520" cy="2901950"/>
              </a:xfrm>
              <a:custGeom>
                <a:avLst/>
                <a:gdLst/>
                <a:ahLst/>
                <a:cxnLst/>
                <a:rect l="l" t="t" r="r" b="b"/>
                <a:pathLst>
                  <a:path w="6573520" h="2901950">
                    <a:moveTo>
                      <a:pt x="280416" y="0"/>
                    </a:moveTo>
                    <a:lnTo>
                      <a:pt x="0" y="0"/>
                    </a:lnTo>
                    <a:lnTo>
                      <a:pt x="0" y="2901696"/>
                    </a:lnTo>
                    <a:lnTo>
                      <a:pt x="280416" y="2901708"/>
                    </a:lnTo>
                    <a:lnTo>
                      <a:pt x="280416" y="0"/>
                    </a:lnTo>
                    <a:close/>
                  </a:path>
                  <a:path w="6573520" h="2901950">
                    <a:moveTo>
                      <a:pt x="979932" y="1677924"/>
                    </a:moveTo>
                    <a:lnTo>
                      <a:pt x="699516" y="1677924"/>
                    </a:lnTo>
                    <a:lnTo>
                      <a:pt x="699516" y="2901696"/>
                    </a:lnTo>
                    <a:lnTo>
                      <a:pt x="979932" y="2901696"/>
                    </a:lnTo>
                    <a:lnTo>
                      <a:pt x="979932" y="1677924"/>
                    </a:lnTo>
                    <a:close/>
                  </a:path>
                  <a:path w="6573520" h="2901950">
                    <a:moveTo>
                      <a:pt x="2377440" y="2525268"/>
                    </a:moveTo>
                    <a:lnTo>
                      <a:pt x="2098548" y="2525268"/>
                    </a:lnTo>
                    <a:lnTo>
                      <a:pt x="2098548" y="2901696"/>
                    </a:lnTo>
                    <a:lnTo>
                      <a:pt x="2377440" y="2901696"/>
                    </a:lnTo>
                    <a:lnTo>
                      <a:pt x="2377440" y="2525268"/>
                    </a:lnTo>
                    <a:close/>
                  </a:path>
                  <a:path w="6573520" h="2901950">
                    <a:moveTo>
                      <a:pt x="3076956" y="2729484"/>
                    </a:moveTo>
                    <a:lnTo>
                      <a:pt x="2798064" y="2729484"/>
                    </a:lnTo>
                    <a:lnTo>
                      <a:pt x="2798064" y="2901696"/>
                    </a:lnTo>
                    <a:lnTo>
                      <a:pt x="3076956" y="2901696"/>
                    </a:lnTo>
                    <a:lnTo>
                      <a:pt x="3076956" y="2729484"/>
                    </a:lnTo>
                    <a:close/>
                  </a:path>
                  <a:path w="6573520" h="2901950">
                    <a:moveTo>
                      <a:pt x="3776472" y="2729484"/>
                    </a:moveTo>
                    <a:lnTo>
                      <a:pt x="3497580" y="2729484"/>
                    </a:lnTo>
                    <a:lnTo>
                      <a:pt x="3497580" y="2901696"/>
                    </a:lnTo>
                    <a:lnTo>
                      <a:pt x="3776472" y="2901696"/>
                    </a:lnTo>
                    <a:lnTo>
                      <a:pt x="3776472" y="2729484"/>
                    </a:lnTo>
                    <a:close/>
                  </a:path>
                  <a:path w="6573520" h="2901950">
                    <a:moveTo>
                      <a:pt x="4475988" y="2738628"/>
                    </a:moveTo>
                    <a:lnTo>
                      <a:pt x="4195572" y="2738628"/>
                    </a:lnTo>
                    <a:lnTo>
                      <a:pt x="4195572" y="2901696"/>
                    </a:lnTo>
                    <a:lnTo>
                      <a:pt x="4475988" y="2901696"/>
                    </a:lnTo>
                    <a:lnTo>
                      <a:pt x="4475988" y="2738628"/>
                    </a:lnTo>
                    <a:close/>
                  </a:path>
                  <a:path w="6573520" h="2901950">
                    <a:moveTo>
                      <a:pt x="5175504" y="2747772"/>
                    </a:moveTo>
                    <a:lnTo>
                      <a:pt x="4895088" y="2747772"/>
                    </a:lnTo>
                    <a:lnTo>
                      <a:pt x="4895088" y="2901696"/>
                    </a:lnTo>
                    <a:lnTo>
                      <a:pt x="5175504" y="2901696"/>
                    </a:lnTo>
                    <a:lnTo>
                      <a:pt x="5175504" y="2747772"/>
                    </a:lnTo>
                    <a:close/>
                  </a:path>
                  <a:path w="6573520" h="2901950">
                    <a:moveTo>
                      <a:pt x="5875020" y="2769108"/>
                    </a:moveTo>
                    <a:lnTo>
                      <a:pt x="5594604" y="2769108"/>
                    </a:lnTo>
                    <a:lnTo>
                      <a:pt x="5594604" y="2901696"/>
                    </a:lnTo>
                    <a:lnTo>
                      <a:pt x="5875020" y="2901696"/>
                    </a:lnTo>
                    <a:lnTo>
                      <a:pt x="5875020" y="2769108"/>
                    </a:lnTo>
                    <a:close/>
                  </a:path>
                  <a:path w="6573520" h="2901950">
                    <a:moveTo>
                      <a:pt x="6573012" y="2773680"/>
                    </a:moveTo>
                    <a:lnTo>
                      <a:pt x="6294120" y="2773680"/>
                    </a:lnTo>
                    <a:lnTo>
                      <a:pt x="6294120" y="2901696"/>
                    </a:lnTo>
                    <a:lnTo>
                      <a:pt x="6573012" y="2901696"/>
                    </a:lnTo>
                    <a:lnTo>
                      <a:pt x="6573012" y="2773680"/>
                    </a:lnTo>
                    <a:close/>
                  </a:path>
                </a:pathLst>
              </a:custGeom>
              <a:solidFill>
                <a:srgbClr val="2D75B6"/>
              </a:solidFill>
            </p:spPr>
            <p:txBody>
              <a:bodyPr wrap="square" lIns="0" tIns="0" rIns="0" bIns="0" rtlCol="0"/>
              <a:lstStyle/>
              <a:p>
                <a:endParaRPr sz="1100">
                  <a:latin typeface="Verdana" panose="020B0604030504040204" pitchFamily="34" charset="0"/>
                  <a:ea typeface="Verdana" panose="020B0604030504040204" pitchFamily="34" charset="0"/>
                  <a:cs typeface="Verdana" panose="020B0604030504040204" pitchFamily="34" charset="0"/>
                </a:endParaRPr>
              </a:p>
            </p:txBody>
          </p:sp>
          <p:sp>
            <p:nvSpPr>
              <p:cNvPr id="27" name="object 27"/>
              <p:cNvSpPr/>
              <p:nvPr/>
            </p:nvSpPr>
            <p:spPr>
              <a:xfrm>
                <a:off x="4875276" y="5510783"/>
                <a:ext cx="6992620" cy="66040"/>
              </a:xfrm>
              <a:custGeom>
                <a:avLst/>
                <a:gdLst/>
                <a:ahLst/>
                <a:cxnLst/>
                <a:rect l="l" t="t" r="r" b="b"/>
                <a:pathLst>
                  <a:path w="6992620" h="66039">
                    <a:moveTo>
                      <a:pt x="0" y="0"/>
                    </a:moveTo>
                    <a:lnTo>
                      <a:pt x="6992112" y="0"/>
                    </a:lnTo>
                  </a:path>
                  <a:path w="6992620" h="66039">
                    <a:moveTo>
                      <a:pt x="0" y="0"/>
                    </a:moveTo>
                    <a:lnTo>
                      <a:pt x="0" y="65531"/>
                    </a:lnTo>
                  </a:path>
                  <a:path w="6992620" h="66039">
                    <a:moveTo>
                      <a:pt x="1397508" y="0"/>
                    </a:moveTo>
                    <a:lnTo>
                      <a:pt x="1397508" y="65531"/>
                    </a:lnTo>
                  </a:path>
                  <a:path w="6992620" h="66039">
                    <a:moveTo>
                      <a:pt x="2796540" y="0"/>
                    </a:moveTo>
                    <a:lnTo>
                      <a:pt x="2796540" y="65531"/>
                    </a:lnTo>
                  </a:path>
                  <a:path w="6992620" h="66039">
                    <a:moveTo>
                      <a:pt x="4195572" y="0"/>
                    </a:moveTo>
                    <a:lnTo>
                      <a:pt x="4195572" y="65531"/>
                    </a:lnTo>
                  </a:path>
                  <a:path w="6992620" h="66039">
                    <a:moveTo>
                      <a:pt x="5593080" y="0"/>
                    </a:moveTo>
                    <a:lnTo>
                      <a:pt x="5593080" y="65531"/>
                    </a:lnTo>
                  </a:path>
                  <a:path w="6992620" h="66039">
                    <a:moveTo>
                      <a:pt x="6992112" y="0"/>
                    </a:moveTo>
                    <a:lnTo>
                      <a:pt x="6992112" y="65531"/>
                    </a:lnTo>
                  </a:path>
                </a:pathLst>
              </a:custGeom>
              <a:ln w="6350">
                <a:solidFill>
                  <a:srgbClr val="888888"/>
                </a:solidFill>
              </a:ln>
            </p:spPr>
            <p:txBody>
              <a:bodyPr wrap="square" lIns="0" tIns="0" rIns="0" bIns="0" rtlCol="0"/>
              <a:lstStyle/>
              <a:p>
                <a:endParaRPr sz="1100">
                  <a:latin typeface="Verdana" panose="020B0604030504040204" pitchFamily="34" charset="0"/>
                  <a:ea typeface="Verdana" panose="020B0604030504040204" pitchFamily="34" charset="0"/>
                  <a:cs typeface="Verdana" panose="020B0604030504040204" pitchFamily="34" charset="0"/>
                </a:endParaRPr>
              </a:p>
            </p:txBody>
          </p:sp>
        </p:grpSp>
        <p:sp>
          <p:nvSpPr>
            <p:cNvPr id="28" name="object 28"/>
            <p:cNvSpPr txBox="1"/>
            <p:nvPr/>
          </p:nvSpPr>
          <p:spPr>
            <a:xfrm>
              <a:off x="4846962" y="1767041"/>
              <a:ext cx="604520" cy="182101"/>
            </a:xfrm>
            <a:prstGeom prst="rect">
              <a:avLst/>
            </a:prstGeom>
          </p:spPr>
          <p:txBody>
            <a:bodyPr vert="horz" wrap="square" lIns="0" tIns="12700" rIns="0" bIns="0" rtlCol="0">
              <a:spAutoFit/>
            </a:bodyPr>
            <a:lstStyle/>
            <a:p>
              <a:pPr marL="12700">
                <a:lnSpc>
                  <a:spcPct val="100000"/>
                </a:lnSpc>
                <a:spcBef>
                  <a:spcPts val="100"/>
                </a:spcBef>
              </a:pPr>
              <a:r>
                <a:rPr sz="1100" spc="-10" dirty="0">
                  <a:latin typeface="Verdana" panose="020B0604030504040204" pitchFamily="34" charset="0"/>
                  <a:ea typeface="Verdana" panose="020B0604030504040204" pitchFamily="34" charset="0"/>
                  <a:cs typeface="Verdana" panose="020B0604030504040204" pitchFamily="34" charset="0"/>
                </a:rPr>
                <a:t>24089</a:t>
              </a:r>
              <a:endParaRPr sz="1100" dirty="0">
                <a:latin typeface="Verdana" panose="020B0604030504040204" pitchFamily="34" charset="0"/>
                <a:ea typeface="Verdana" panose="020B0604030504040204" pitchFamily="34" charset="0"/>
                <a:cs typeface="Verdana" panose="020B0604030504040204" pitchFamily="34" charset="0"/>
              </a:endParaRPr>
            </a:p>
          </p:txBody>
        </p:sp>
        <p:sp>
          <p:nvSpPr>
            <p:cNvPr id="29" name="object 29"/>
            <p:cNvSpPr txBox="1"/>
            <p:nvPr/>
          </p:nvSpPr>
          <p:spPr>
            <a:xfrm>
              <a:off x="5546225" y="3445854"/>
              <a:ext cx="604520" cy="182101"/>
            </a:xfrm>
            <a:prstGeom prst="rect">
              <a:avLst/>
            </a:prstGeom>
          </p:spPr>
          <p:txBody>
            <a:bodyPr vert="horz" wrap="square" lIns="0" tIns="12700" rIns="0" bIns="0" rtlCol="0">
              <a:spAutoFit/>
            </a:bodyPr>
            <a:lstStyle/>
            <a:p>
              <a:pPr marL="12700">
                <a:lnSpc>
                  <a:spcPct val="100000"/>
                </a:lnSpc>
                <a:spcBef>
                  <a:spcPts val="100"/>
                </a:spcBef>
              </a:pPr>
              <a:r>
                <a:rPr sz="1100" spc="-10" dirty="0">
                  <a:latin typeface="Verdana" panose="020B0604030504040204" pitchFamily="34" charset="0"/>
                  <a:ea typeface="Verdana" panose="020B0604030504040204" pitchFamily="34" charset="0"/>
                  <a:cs typeface="Verdana" panose="020B0604030504040204" pitchFamily="34" charset="0"/>
                </a:rPr>
                <a:t>10158</a:t>
              </a:r>
              <a:endParaRPr sz="1100">
                <a:latin typeface="Verdana" panose="020B0604030504040204" pitchFamily="34" charset="0"/>
                <a:ea typeface="Verdana" panose="020B0604030504040204" pitchFamily="34" charset="0"/>
                <a:cs typeface="Verdana" panose="020B0604030504040204" pitchFamily="34" charset="0"/>
              </a:endParaRPr>
            </a:p>
          </p:txBody>
        </p:sp>
        <p:sp>
          <p:nvSpPr>
            <p:cNvPr id="30" name="object 30"/>
            <p:cNvSpPr txBox="1"/>
            <p:nvPr/>
          </p:nvSpPr>
          <p:spPr>
            <a:xfrm>
              <a:off x="6303399" y="3913215"/>
              <a:ext cx="488950"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Verdana" panose="020B0604030504040204" pitchFamily="34" charset="0"/>
                  <a:ea typeface="Verdana" panose="020B0604030504040204" pitchFamily="34" charset="0"/>
                  <a:cs typeface="Verdana" panose="020B0604030504040204" pitchFamily="34" charset="0"/>
                </a:rPr>
                <a:t>6138</a:t>
              </a:r>
              <a:endParaRPr sz="1100" dirty="0">
                <a:latin typeface="Verdana" panose="020B0604030504040204" pitchFamily="34" charset="0"/>
                <a:ea typeface="Verdana" panose="020B0604030504040204" pitchFamily="34" charset="0"/>
                <a:cs typeface="Verdana" panose="020B0604030504040204" pitchFamily="34" charset="0"/>
              </a:endParaRPr>
            </a:p>
          </p:txBody>
        </p:sp>
        <p:sp>
          <p:nvSpPr>
            <p:cNvPr id="31" name="object 31"/>
            <p:cNvSpPr txBox="1"/>
            <p:nvPr/>
          </p:nvSpPr>
          <p:spPr>
            <a:xfrm>
              <a:off x="7002915" y="4292309"/>
              <a:ext cx="488950"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Verdana" panose="020B0604030504040204" pitchFamily="34" charset="0"/>
                  <a:ea typeface="Verdana" panose="020B0604030504040204" pitchFamily="34" charset="0"/>
                  <a:cs typeface="Verdana" panose="020B0604030504040204" pitchFamily="34" charset="0"/>
                </a:rPr>
                <a:t>3135</a:t>
              </a:r>
              <a:endParaRPr sz="1100">
                <a:latin typeface="Verdana" panose="020B0604030504040204" pitchFamily="34" charset="0"/>
                <a:ea typeface="Verdana" panose="020B0604030504040204" pitchFamily="34" charset="0"/>
                <a:cs typeface="Verdana" panose="020B0604030504040204" pitchFamily="34" charset="0"/>
              </a:endParaRPr>
            </a:p>
          </p:txBody>
        </p:sp>
        <p:sp>
          <p:nvSpPr>
            <p:cNvPr id="32" name="object 32"/>
            <p:cNvSpPr txBox="1"/>
            <p:nvPr/>
          </p:nvSpPr>
          <p:spPr>
            <a:xfrm>
              <a:off x="9800343" y="4515703"/>
              <a:ext cx="488950"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Verdana" panose="020B0604030504040204" pitchFamily="34" charset="0"/>
                  <a:ea typeface="Verdana" panose="020B0604030504040204" pitchFamily="34" charset="0"/>
                  <a:cs typeface="Verdana" panose="020B0604030504040204" pitchFamily="34" charset="0"/>
                </a:rPr>
                <a:t>1280</a:t>
              </a:r>
              <a:endParaRPr sz="1100">
                <a:latin typeface="Verdana" panose="020B0604030504040204" pitchFamily="34" charset="0"/>
                <a:ea typeface="Verdana" panose="020B0604030504040204" pitchFamily="34" charset="0"/>
                <a:cs typeface="Verdana" panose="020B0604030504040204" pitchFamily="34" charset="0"/>
              </a:endParaRPr>
            </a:p>
          </p:txBody>
        </p:sp>
        <p:sp>
          <p:nvSpPr>
            <p:cNvPr id="33" name="object 33"/>
            <p:cNvSpPr txBox="1"/>
            <p:nvPr/>
          </p:nvSpPr>
          <p:spPr>
            <a:xfrm>
              <a:off x="10499860" y="4541610"/>
              <a:ext cx="1188085" cy="182101"/>
            </a:xfrm>
            <a:prstGeom prst="rect">
              <a:avLst/>
            </a:prstGeom>
          </p:spPr>
          <p:txBody>
            <a:bodyPr vert="horz" wrap="square" lIns="0" tIns="12700" rIns="0" bIns="0" rtlCol="0">
              <a:spAutoFit/>
            </a:bodyPr>
            <a:lstStyle/>
            <a:p>
              <a:pPr marL="12700">
                <a:lnSpc>
                  <a:spcPct val="100000"/>
                </a:lnSpc>
                <a:spcBef>
                  <a:spcPts val="100"/>
                </a:spcBef>
                <a:tabLst>
                  <a:tab pos="711200" algn="l"/>
                </a:tabLst>
              </a:pPr>
              <a:r>
                <a:rPr sz="1100" spc="-30" dirty="0">
                  <a:latin typeface="Verdana" panose="020B0604030504040204" pitchFamily="34" charset="0"/>
                  <a:ea typeface="Verdana" panose="020B0604030504040204" pitchFamily="34" charset="0"/>
                  <a:cs typeface="Verdana" panose="020B0604030504040204" pitchFamily="34" charset="0"/>
                </a:rPr>
                <a:t>1107</a:t>
              </a:r>
              <a:r>
                <a:rPr sz="1100" dirty="0">
                  <a:latin typeface="Verdana" panose="020B0604030504040204" pitchFamily="34" charset="0"/>
                  <a:ea typeface="Verdana" panose="020B0604030504040204" pitchFamily="34" charset="0"/>
                  <a:cs typeface="Verdana" panose="020B0604030504040204" pitchFamily="34" charset="0"/>
                </a:rPr>
                <a:t>	</a:t>
              </a:r>
              <a:r>
                <a:rPr sz="1100" spc="-20" dirty="0">
                  <a:latin typeface="Verdana" panose="020B0604030504040204" pitchFamily="34" charset="0"/>
                  <a:ea typeface="Verdana" panose="020B0604030504040204" pitchFamily="34" charset="0"/>
                  <a:cs typeface="Verdana" panose="020B0604030504040204" pitchFamily="34" charset="0"/>
                </a:rPr>
                <a:t>1066</a:t>
              </a:r>
              <a:endParaRPr sz="1100">
                <a:latin typeface="Verdana" panose="020B0604030504040204" pitchFamily="34" charset="0"/>
                <a:ea typeface="Verdana" panose="020B0604030504040204" pitchFamily="34" charset="0"/>
                <a:cs typeface="Verdana" panose="020B0604030504040204" pitchFamily="34" charset="0"/>
              </a:endParaRPr>
            </a:p>
          </p:txBody>
        </p:sp>
        <p:sp>
          <p:nvSpPr>
            <p:cNvPr id="34" name="object 34"/>
            <p:cNvSpPr txBox="1"/>
            <p:nvPr/>
          </p:nvSpPr>
          <p:spPr>
            <a:xfrm>
              <a:off x="4903986" y="5136936"/>
              <a:ext cx="491490" cy="181460"/>
            </a:xfrm>
            <a:prstGeom prst="rect">
              <a:avLst/>
            </a:prstGeom>
          </p:spPr>
          <p:txBody>
            <a:bodyPr vert="horz" wrap="square" lIns="0" tIns="12065" rIns="0" bIns="0" rtlCol="0">
              <a:spAutoFit/>
            </a:bodyPr>
            <a:lstStyle/>
            <a:p>
              <a:pPr marL="12700">
                <a:lnSpc>
                  <a:spcPct val="100000"/>
                </a:lnSpc>
                <a:spcBef>
                  <a:spcPts val="95"/>
                </a:spcBef>
              </a:pPr>
              <a:r>
                <a:rPr sz="1100" spc="-10" dirty="0">
                  <a:latin typeface="Verdana" panose="020B0604030504040204" pitchFamily="34" charset="0"/>
                  <a:ea typeface="Verdana" panose="020B0604030504040204" pitchFamily="34" charset="0"/>
                  <a:cs typeface="Verdana" panose="020B0604030504040204" pitchFamily="34" charset="0"/>
                </a:rPr>
                <a:t>China</a:t>
              </a:r>
              <a:endParaRPr sz="1100">
                <a:latin typeface="Verdana" panose="020B0604030504040204" pitchFamily="34" charset="0"/>
                <a:ea typeface="Verdana" panose="020B0604030504040204" pitchFamily="34" charset="0"/>
                <a:cs typeface="Verdana" panose="020B0604030504040204" pitchFamily="34" charset="0"/>
              </a:endParaRPr>
            </a:p>
          </p:txBody>
        </p:sp>
        <p:sp>
          <p:nvSpPr>
            <p:cNvPr id="35" name="object 35"/>
            <p:cNvSpPr txBox="1"/>
            <p:nvPr/>
          </p:nvSpPr>
          <p:spPr>
            <a:xfrm>
              <a:off x="5665731" y="5136936"/>
              <a:ext cx="1099820" cy="181460"/>
            </a:xfrm>
            <a:prstGeom prst="rect">
              <a:avLst/>
            </a:prstGeom>
          </p:spPr>
          <p:txBody>
            <a:bodyPr vert="horz" wrap="square" lIns="0" tIns="12065" rIns="0" bIns="0" rtlCol="0">
              <a:spAutoFit/>
            </a:bodyPr>
            <a:lstStyle/>
            <a:p>
              <a:pPr marL="12700">
                <a:lnSpc>
                  <a:spcPct val="100000"/>
                </a:lnSpc>
                <a:spcBef>
                  <a:spcPts val="95"/>
                </a:spcBef>
                <a:tabLst>
                  <a:tab pos="678180" algn="l"/>
                </a:tabLst>
              </a:pPr>
              <a:r>
                <a:rPr sz="1100" spc="-25" dirty="0">
                  <a:latin typeface="Verdana" panose="020B0604030504040204" pitchFamily="34" charset="0"/>
                  <a:ea typeface="Verdana" panose="020B0604030504040204" pitchFamily="34" charset="0"/>
                  <a:cs typeface="Verdana" panose="020B0604030504040204" pitchFamily="34" charset="0"/>
                </a:rPr>
                <a:t>USA</a:t>
              </a:r>
              <a:r>
                <a:rPr sz="1100" dirty="0">
                  <a:latin typeface="Verdana" panose="020B0604030504040204" pitchFamily="34" charset="0"/>
                  <a:ea typeface="Verdana" panose="020B0604030504040204" pitchFamily="34" charset="0"/>
                  <a:cs typeface="Verdana" panose="020B0604030504040204" pitchFamily="34" charset="0"/>
                </a:rPr>
                <a:t>	</a:t>
              </a:r>
              <a:r>
                <a:rPr sz="1100" spc="-10" dirty="0">
                  <a:latin typeface="Verdana" panose="020B0604030504040204" pitchFamily="34" charset="0"/>
                  <a:ea typeface="Verdana" panose="020B0604030504040204" pitchFamily="34" charset="0"/>
                  <a:cs typeface="Verdana" panose="020B0604030504040204" pitchFamily="34" charset="0"/>
                </a:rPr>
                <a:t>India</a:t>
              </a:r>
              <a:endParaRPr sz="1100">
                <a:latin typeface="Verdana" panose="020B0604030504040204" pitchFamily="34" charset="0"/>
                <a:ea typeface="Verdana" panose="020B0604030504040204" pitchFamily="34" charset="0"/>
                <a:cs typeface="Verdana" panose="020B0604030504040204" pitchFamily="34" charset="0"/>
              </a:endParaRPr>
            </a:p>
          </p:txBody>
        </p:sp>
        <p:sp>
          <p:nvSpPr>
            <p:cNvPr id="36" name="object 36"/>
            <p:cNvSpPr txBox="1"/>
            <p:nvPr/>
          </p:nvSpPr>
          <p:spPr>
            <a:xfrm>
              <a:off x="6998597" y="5136936"/>
              <a:ext cx="497840" cy="181460"/>
            </a:xfrm>
            <a:prstGeom prst="rect">
              <a:avLst/>
            </a:prstGeom>
          </p:spPr>
          <p:txBody>
            <a:bodyPr vert="horz" wrap="square" lIns="0" tIns="12065" rIns="0" bIns="0" rtlCol="0">
              <a:spAutoFit/>
            </a:bodyPr>
            <a:lstStyle/>
            <a:p>
              <a:pPr marL="12700">
                <a:lnSpc>
                  <a:spcPct val="100000"/>
                </a:lnSpc>
                <a:spcBef>
                  <a:spcPts val="95"/>
                </a:spcBef>
              </a:pPr>
              <a:r>
                <a:rPr sz="1100" spc="-10" dirty="0">
                  <a:latin typeface="Verdana" panose="020B0604030504040204" pitchFamily="34" charset="0"/>
                  <a:ea typeface="Verdana" panose="020B0604030504040204" pitchFamily="34" charset="0"/>
                  <a:cs typeface="Verdana" panose="020B0604030504040204" pitchFamily="34" charset="0"/>
                </a:rPr>
                <a:t>Japan</a:t>
              </a:r>
              <a:endParaRPr sz="1100">
                <a:latin typeface="Verdana" panose="020B0604030504040204" pitchFamily="34" charset="0"/>
                <a:ea typeface="Verdana" panose="020B0604030504040204" pitchFamily="34" charset="0"/>
                <a:cs typeface="Verdana" panose="020B0604030504040204" pitchFamily="34" charset="0"/>
              </a:endParaRPr>
            </a:p>
          </p:txBody>
        </p:sp>
        <p:sp>
          <p:nvSpPr>
            <p:cNvPr id="37" name="object 37"/>
            <p:cNvSpPr txBox="1"/>
            <p:nvPr/>
          </p:nvSpPr>
          <p:spPr>
            <a:xfrm>
              <a:off x="7627754" y="4441756"/>
              <a:ext cx="1962150" cy="1013098"/>
            </a:xfrm>
            <a:prstGeom prst="rect">
              <a:avLst/>
            </a:prstGeom>
          </p:spPr>
          <p:txBody>
            <a:bodyPr vert="horz" wrap="square" lIns="0" tIns="12700" rIns="0" bIns="0" rtlCol="0">
              <a:spAutoFit/>
            </a:bodyPr>
            <a:lstStyle/>
            <a:p>
              <a:pPr marL="86995">
                <a:lnSpc>
                  <a:spcPct val="100000"/>
                </a:lnSpc>
                <a:spcBef>
                  <a:spcPts val="100"/>
                </a:spcBef>
                <a:tabLst>
                  <a:tab pos="786130" algn="l"/>
                  <a:tab pos="1485900" algn="l"/>
                </a:tabLst>
              </a:pPr>
              <a:r>
                <a:rPr sz="1100" spc="-30" dirty="0">
                  <a:latin typeface="Verdana" panose="020B0604030504040204" pitchFamily="34" charset="0"/>
                  <a:ea typeface="Verdana" panose="020B0604030504040204" pitchFamily="34" charset="0"/>
                  <a:cs typeface="Verdana" panose="020B0604030504040204" pitchFamily="34" charset="0"/>
                </a:rPr>
                <a:t>1440</a:t>
              </a:r>
              <a:r>
                <a:rPr sz="1100" dirty="0">
                  <a:latin typeface="Verdana" panose="020B0604030504040204" pitchFamily="34" charset="0"/>
                  <a:ea typeface="Verdana" panose="020B0604030504040204" pitchFamily="34" charset="0"/>
                  <a:cs typeface="Verdana" panose="020B0604030504040204" pitchFamily="34" charset="0"/>
                </a:rPr>
                <a:t>	</a:t>
              </a:r>
              <a:r>
                <a:rPr sz="1100" spc="-30" dirty="0">
                  <a:latin typeface="Verdana" panose="020B0604030504040204" pitchFamily="34" charset="0"/>
                  <a:ea typeface="Verdana" panose="020B0604030504040204" pitchFamily="34" charset="0"/>
                  <a:cs typeface="Verdana" panose="020B0604030504040204" pitchFamily="34" charset="0"/>
                </a:rPr>
                <a:t>1428</a:t>
              </a:r>
              <a:r>
                <a:rPr sz="1100" dirty="0">
                  <a:latin typeface="Verdana" panose="020B0604030504040204" pitchFamily="34" charset="0"/>
                  <a:ea typeface="Verdana" panose="020B0604030504040204" pitchFamily="34" charset="0"/>
                  <a:cs typeface="Verdana" panose="020B0604030504040204" pitchFamily="34" charset="0"/>
                </a:rPr>
                <a:t>	</a:t>
              </a:r>
              <a:r>
                <a:rPr sz="1100" spc="-20" dirty="0">
                  <a:latin typeface="Verdana" panose="020B0604030504040204" pitchFamily="34" charset="0"/>
                  <a:ea typeface="Verdana" panose="020B0604030504040204" pitchFamily="34" charset="0"/>
                  <a:cs typeface="Verdana" panose="020B0604030504040204" pitchFamily="34" charset="0"/>
                </a:rPr>
                <a:t>1359</a:t>
              </a:r>
              <a:endParaRPr sz="1100" dirty="0">
                <a:latin typeface="Verdana" panose="020B0604030504040204" pitchFamily="34" charset="0"/>
                <a:ea typeface="Verdana" panose="020B0604030504040204" pitchFamily="34" charset="0"/>
                <a:cs typeface="Verdana" panose="020B0604030504040204" pitchFamily="34" charset="0"/>
              </a:endParaRPr>
            </a:p>
            <a:p>
              <a:pPr>
                <a:lnSpc>
                  <a:spcPct val="100000"/>
                </a:lnSpc>
                <a:spcBef>
                  <a:spcPts val="600"/>
                </a:spcBef>
              </a:pPr>
              <a:endParaRPr lang="en-US" sz="1100" dirty="0">
                <a:latin typeface="Verdana" panose="020B0604030504040204" pitchFamily="34" charset="0"/>
                <a:ea typeface="Verdana" panose="020B0604030504040204" pitchFamily="34" charset="0"/>
                <a:cs typeface="Verdana" panose="020B0604030504040204" pitchFamily="34" charset="0"/>
              </a:endParaRPr>
            </a:p>
            <a:p>
              <a:pPr>
                <a:lnSpc>
                  <a:spcPct val="100000"/>
                </a:lnSpc>
                <a:spcBef>
                  <a:spcPts val="600"/>
                </a:spcBef>
              </a:pPr>
              <a:endParaRPr sz="1100" dirty="0">
                <a:latin typeface="Verdana" panose="020B0604030504040204" pitchFamily="34" charset="0"/>
                <a:ea typeface="Verdana" panose="020B0604030504040204" pitchFamily="34" charset="0"/>
                <a:cs typeface="Verdana" panose="020B0604030504040204" pitchFamily="34" charset="0"/>
              </a:endParaRPr>
            </a:p>
            <a:p>
              <a:pPr marR="694690" algn="r">
                <a:lnSpc>
                  <a:spcPct val="100000"/>
                </a:lnSpc>
                <a:spcBef>
                  <a:spcPts val="5"/>
                </a:spcBef>
                <a:tabLst>
                  <a:tab pos="764540" algn="l"/>
                </a:tabLst>
              </a:pPr>
              <a:r>
                <a:rPr sz="1100" spc="-10" dirty="0">
                  <a:latin typeface="Verdana" panose="020B0604030504040204" pitchFamily="34" charset="0"/>
                  <a:ea typeface="Verdana" panose="020B0604030504040204" pitchFamily="34" charset="0"/>
                  <a:cs typeface="Verdana" panose="020B0604030504040204" pitchFamily="34" charset="0"/>
                </a:rPr>
                <a:t>Canada</a:t>
              </a:r>
              <a:r>
                <a:rPr sz="1100" dirty="0">
                  <a:latin typeface="Verdana" panose="020B0604030504040204" pitchFamily="34" charset="0"/>
                  <a:ea typeface="Verdana" panose="020B0604030504040204" pitchFamily="34" charset="0"/>
                  <a:cs typeface="Verdana" panose="020B0604030504040204" pitchFamily="34" charset="0"/>
                </a:rPr>
                <a:t>	</a:t>
              </a:r>
              <a:r>
                <a:rPr sz="1100" spc="-20" dirty="0">
                  <a:latin typeface="Verdana" panose="020B0604030504040204" pitchFamily="34" charset="0"/>
                  <a:ea typeface="Verdana" panose="020B0604030504040204" pitchFamily="34" charset="0"/>
                  <a:cs typeface="Verdana" panose="020B0604030504040204" pitchFamily="34" charset="0"/>
                </a:rPr>
                <a:t>South</a:t>
              </a:r>
              <a:endParaRPr sz="1100" dirty="0">
                <a:latin typeface="Verdana" panose="020B0604030504040204" pitchFamily="34" charset="0"/>
                <a:ea typeface="Verdana" panose="020B0604030504040204" pitchFamily="34" charset="0"/>
                <a:cs typeface="Verdana" panose="020B0604030504040204" pitchFamily="34" charset="0"/>
              </a:endParaRPr>
            </a:p>
            <a:p>
              <a:pPr marR="695960" algn="r">
                <a:lnSpc>
                  <a:spcPct val="100000"/>
                </a:lnSpc>
                <a:spcBef>
                  <a:spcPts val="30"/>
                </a:spcBef>
              </a:pPr>
              <a:r>
                <a:rPr sz="1100" spc="-10" dirty="0">
                  <a:latin typeface="Verdana" panose="020B0604030504040204" pitchFamily="34" charset="0"/>
                  <a:ea typeface="Verdana" panose="020B0604030504040204" pitchFamily="34" charset="0"/>
                  <a:cs typeface="Verdana" panose="020B0604030504040204" pitchFamily="34" charset="0"/>
                </a:rPr>
                <a:t>Africa</a:t>
              </a:r>
              <a:endParaRPr sz="1100" dirty="0">
                <a:latin typeface="Verdana" panose="020B0604030504040204" pitchFamily="34" charset="0"/>
                <a:ea typeface="Verdana" panose="020B0604030504040204" pitchFamily="34" charset="0"/>
                <a:cs typeface="Verdana" panose="020B0604030504040204" pitchFamily="34" charset="0"/>
              </a:endParaRPr>
            </a:p>
          </p:txBody>
        </p:sp>
        <p:sp>
          <p:nvSpPr>
            <p:cNvPr id="38" name="object 38"/>
            <p:cNvSpPr txBox="1"/>
            <p:nvPr/>
          </p:nvSpPr>
          <p:spPr>
            <a:xfrm>
              <a:off x="9094801" y="5136936"/>
              <a:ext cx="610235" cy="339067"/>
            </a:xfrm>
            <a:prstGeom prst="rect">
              <a:avLst/>
            </a:prstGeom>
          </p:spPr>
          <p:txBody>
            <a:bodyPr vert="horz" wrap="square" lIns="0" tIns="7620" rIns="0" bIns="0" rtlCol="0">
              <a:spAutoFit/>
            </a:bodyPr>
            <a:lstStyle/>
            <a:p>
              <a:pPr marL="63500" marR="5080" indent="-51435">
                <a:lnSpc>
                  <a:spcPct val="101699"/>
                </a:lnSpc>
                <a:spcBef>
                  <a:spcPts val="60"/>
                </a:spcBef>
              </a:pPr>
              <a:r>
                <a:rPr sz="1100" dirty="0">
                  <a:latin typeface="Verdana" panose="020B0604030504040204" pitchFamily="34" charset="0"/>
                  <a:ea typeface="Verdana" panose="020B0604030504040204" pitchFamily="34" charset="0"/>
                  <a:cs typeface="Verdana" panose="020B0604030504040204" pitchFamily="34" charset="0"/>
                </a:rPr>
                <a:t>Rep.</a:t>
              </a:r>
              <a:r>
                <a:rPr sz="1100" spc="-20" dirty="0">
                  <a:latin typeface="Verdana" panose="020B0604030504040204" pitchFamily="34" charset="0"/>
                  <a:ea typeface="Verdana" panose="020B0604030504040204" pitchFamily="34" charset="0"/>
                  <a:cs typeface="Verdana" panose="020B0604030504040204" pitchFamily="34" charset="0"/>
                </a:rPr>
                <a:t> </a:t>
              </a:r>
              <a:r>
                <a:rPr sz="1100" spc="-25" dirty="0">
                  <a:latin typeface="Verdana" panose="020B0604030504040204" pitchFamily="34" charset="0"/>
                  <a:ea typeface="Verdana" panose="020B0604030504040204" pitchFamily="34" charset="0"/>
                  <a:cs typeface="Verdana" panose="020B0604030504040204" pitchFamily="34" charset="0"/>
                </a:rPr>
                <a:t>of </a:t>
              </a:r>
              <a:r>
                <a:rPr sz="1100" spc="-10" dirty="0">
                  <a:latin typeface="Verdana" panose="020B0604030504040204" pitchFamily="34" charset="0"/>
                  <a:ea typeface="Verdana" panose="020B0604030504040204" pitchFamily="34" charset="0"/>
                  <a:cs typeface="Verdana" panose="020B0604030504040204" pitchFamily="34" charset="0"/>
                </a:rPr>
                <a:t>Korea</a:t>
              </a:r>
              <a:endParaRPr sz="1100" dirty="0">
                <a:latin typeface="Verdana" panose="020B0604030504040204" pitchFamily="34" charset="0"/>
                <a:ea typeface="Verdana" panose="020B0604030504040204" pitchFamily="34" charset="0"/>
                <a:cs typeface="Verdana" panose="020B0604030504040204" pitchFamily="34" charset="0"/>
              </a:endParaRPr>
            </a:p>
          </p:txBody>
        </p:sp>
        <p:sp>
          <p:nvSpPr>
            <p:cNvPr id="39" name="object 39"/>
            <p:cNvSpPr txBox="1"/>
            <p:nvPr/>
          </p:nvSpPr>
          <p:spPr>
            <a:xfrm>
              <a:off x="9806440" y="5136936"/>
              <a:ext cx="477520" cy="181460"/>
            </a:xfrm>
            <a:prstGeom prst="rect">
              <a:avLst/>
            </a:prstGeom>
          </p:spPr>
          <p:txBody>
            <a:bodyPr vert="horz" wrap="square" lIns="0" tIns="12065" rIns="0" bIns="0" rtlCol="0">
              <a:spAutoFit/>
            </a:bodyPr>
            <a:lstStyle/>
            <a:p>
              <a:pPr marL="12700">
                <a:lnSpc>
                  <a:spcPct val="100000"/>
                </a:lnSpc>
                <a:spcBef>
                  <a:spcPts val="95"/>
                </a:spcBef>
              </a:pPr>
              <a:r>
                <a:rPr sz="1100" spc="-10" dirty="0">
                  <a:latin typeface="Verdana" panose="020B0604030504040204" pitchFamily="34" charset="0"/>
                  <a:ea typeface="Verdana" panose="020B0604030504040204" pitchFamily="34" charset="0"/>
                  <a:cs typeface="Verdana" panose="020B0604030504040204" pitchFamily="34" charset="0"/>
                </a:rPr>
                <a:t>Brazil</a:t>
              </a:r>
              <a:endParaRPr sz="1100">
                <a:latin typeface="Verdana" panose="020B0604030504040204" pitchFamily="34" charset="0"/>
                <a:ea typeface="Verdana" panose="020B0604030504040204" pitchFamily="34" charset="0"/>
                <a:cs typeface="Verdana" panose="020B0604030504040204" pitchFamily="34" charset="0"/>
              </a:endParaRPr>
            </a:p>
          </p:txBody>
        </p:sp>
        <p:sp>
          <p:nvSpPr>
            <p:cNvPr id="40" name="object 40"/>
            <p:cNvSpPr txBox="1"/>
            <p:nvPr/>
          </p:nvSpPr>
          <p:spPr>
            <a:xfrm>
              <a:off x="10430644" y="5136936"/>
              <a:ext cx="627380" cy="181460"/>
            </a:xfrm>
            <a:prstGeom prst="rect">
              <a:avLst/>
            </a:prstGeom>
          </p:spPr>
          <p:txBody>
            <a:bodyPr vert="horz" wrap="square" lIns="0" tIns="12065" rIns="0" bIns="0" rtlCol="0">
              <a:spAutoFit/>
            </a:bodyPr>
            <a:lstStyle/>
            <a:p>
              <a:pPr marL="12700">
                <a:lnSpc>
                  <a:spcPct val="100000"/>
                </a:lnSpc>
                <a:spcBef>
                  <a:spcPts val="95"/>
                </a:spcBef>
              </a:pPr>
              <a:r>
                <a:rPr sz="1100" spc="-10" dirty="0">
                  <a:latin typeface="Verdana" panose="020B0604030504040204" pitchFamily="34" charset="0"/>
                  <a:ea typeface="Verdana" panose="020B0604030504040204" pitchFamily="34" charset="0"/>
                  <a:cs typeface="Verdana" panose="020B0604030504040204" pitchFamily="34" charset="0"/>
                </a:rPr>
                <a:t>Mexico</a:t>
              </a:r>
              <a:endParaRPr sz="1100">
                <a:latin typeface="Verdana" panose="020B0604030504040204" pitchFamily="34" charset="0"/>
                <a:ea typeface="Verdana" panose="020B0604030504040204" pitchFamily="34" charset="0"/>
                <a:cs typeface="Verdana" panose="020B0604030504040204" pitchFamily="34" charset="0"/>
              </a:endParaRPr>
            </a:p>
          </p:txBody>
        </p:sp>
        <p:sp>
          <p:nvSpPr>
            <p:cNvPr id="41" name="object 41"/>
            <p:cNvSpPr txBox="1"/>
            <p:nvPr/>
          </p:nvSpPr>
          <p:spPr>
            <a:xfrm>
              <a:off x="11206106" y="5136936"/>
              <a:ext cx="476250" cy="181460"/>
            </a:xfrm>
            <a:prstGeom prst="rect">
              <a:avLst/>
            </a:prstGeom>
          </p:spPr>
          <p:txBody>
            <a:bodyPr vert="horz" wrap="square" lIns="0" tIns="12065" rIns="0" bIns="0" rtlCol="0">
              <a:spAutoFit/>
            </a:bodyPr>
            <a:lstStyle/>
            <a:p>
              <a:pPr marL="12700">
                <a:lnSpc>
                  <a:spcPct val="100000"/>
                </a:lnSpc>
                <a:spcBef>
                  <a:spcPts val="95"/>
                </a:spcBef>
              </a:pPr>
              <a:r>
                <a:rPr sz="1100" spc="-10" dirty="0">
                  <a:latin typeface="Verdana" panose="020B0604030504040204" pitchFamily="34" charset="0"/>
                  <a:ea typeface="Verdana" panose="020B0604030504040204" pitchFamily="34" charset="0"/>
                  <a:cs typeface="Verdana" panose="020B0604030504040204" pitchFamily="34" charset="0"/>
                </a:rPr>
                <a:t>Spain</a:t>
              </a:r>
              <a:endParaRPr sz="1100">
                <a:latin typeface="Verdana" panose="020B0604030504040204" pitchFamily="34" charset="0"/>
                <a:ea typeface="Verdana" panose="020B0604030504040204" pitchFamily="34" charset="0"/>
                <a:cs typeface="Verdana" panose="020B0604030504040204" pitchFamily="34" charset="0"/>
              </a:endParaRPr>
            </a:p>
          </p:txBody>
        </p:sp>
      </p:grpSp>
      <p:sp>
        <p:nvSpPr>
          <p:cNvPr id="44" name="TextBox 43">
            <a:extLst>
              <a:ext uri="{FF2B5EF4-FFF2-40B4-BE49-F238E27FC236}">
                <a16:creationId xmlns:a16="http://schemas.microsoft.com/office/drawing/2014/main" id="{AA9BCCB8-B0DE-1872-ED29-BD64D48CED96}"/>
              </a:ext>
            </a:extLst>
          </p:cNvPr>
          <p:cNvSpPr txBox="1"/>
          <p:nvPr/>
        </p:nvSpPr>
        <p:spPr>
          <a:xfrm>
            <a:off x="5778109" y="12471"/>
            <a:ext cx="4980851" cy="523220"/>
          </a:xfrm>
          <a:prstGeom prst="rect">
            <a:avLst/>
          </a:prstGeom>
          <a:noFill/>
        </p:spPr>
        <p:txBody>
          <a:bodyPr wrap="none" rtlCol="0">
            <a:spAutoFit/>
          </a:bodyPr>
          <a:lstStyle/>
          <a:p>
            <a:r>
              <a:rPr lang="en-GB" sz="2800" b="1" dirty="0">
                <a:latin typeface="Verdana" panose="020B0604030504040204" pitchFamily="34" charset="0"/>
                <a:ea typeface="Verdana" panose="020B0604030504040204" pitchFamily="34" charset="0"/>
                <a:cs typeface="Verdana" panose="020B0604030504040204" pitchFamily="34" charset="0"/>
              </a:rPr>
              <a:t>Dams around the World</a:t>
            </a:r>
          </a:p>
        </p:txBody>
      </p:sp>
      <p:sp>
        <p:nvSpPr>
          <p:cNvPr id="2" name="TextBox 1">
            <a:extLst>
              <a:ext uri="{FF2B5EF4-FFF2-40B4-BE49-F238E27FC236}">
                <a16:creationId xmlns:a16="http://schemas.microsoft.com/office/drawing/2014/main" id="{BCD026B1-862C-A783-D637-890B82E60500}"/>
              </a:ext>
            </a:extLst>
          </p:cNvPr>
          <p:cNvSpPr txBox="1"/>
          <p:nvPr/>
        </p:nvSpPr>
        <p:spPr>
          <a:xfrm>
            <a:off x="399407" y="1414616"/>
            <a:ext cx="4182905" cy="3693319"/>
          </a:xfrm>
          <a:prstGeom prst="rect">
            <a:avLst/>
          </a:prstGeom>
          <a:noFill/>
        </p:spPr>
        <p:txBody>
          <a:bodyPr wrap="square" rtlCol="0">
            <a:spAutoFit/>
          </a:bodyPr>
          <a:lstStyle/>
          <a:p>
            <a:r>
              <a:rPr lang="en-IN" sz="1800" spc="-25" dirty="0">
                <a:latin typeface="Verdana" panose="020B0604030504040204" pitchFamily="34" charset="0"/>
                <a:ea typeface="Verdana" panose="020B0604030504040204" pitchFamily="34" charset="0"/>
                <a:cs typeface="Verdana" panose="020B0604030504040204" pitchFamily="34" charset="0"/>
              </a:rPr>
              <a:t>Post-</a:t>
            </a:r>
            <a:r>
              <a:rPr lang="en-IN" sz="1800" spc="-10" dirty="0">
                <a:latin typeface="Verdana" panose="020B0604030504040204" pitchFamily="34" charset="0"/>
                <a:ea typeface="Verdana" panose="020B0604030504040204" pitchFamily="34" charset="0"/>
                <a:cs typeface="Verdana" panose="020B0604030504040204" pitchFamily="34" charset="0"/>
              </a:rPr>
              <a:t>Independence</a:t>
            </a:r>
            <a:r>
              <a:rPr lang="en-IN" sz="1800" dirty="0">
                <a:latin typeface="Verdana" panose="020B0604030504040204" pitchFamily="34" charset="0"/>
                <a:ea typeface="Verdana" panose="020B0604030504040204" pitchFamily="34" charset="0"/>
                <a:cs typeface="Verdana" panose="020B0604030504040204" pitchFamily="34" charset="0"/>
              </a:rPr>
              <a:t>	</a:t>
            </a:r>
            <a:r>
              <a:rPr lang="en-IN" sz="1800" spc="-25" dirty="0">
                <a:latin typeface="Verdana" panose="020B0604030504040204" pitchFamily="34" charset="0"/>
                <a:ea typeface="Verdana" panose="020B0604030504040204" pitchFamily="34" charset="0"/>
                <a:cs typeface="Verdana" panose="020B0604030504040204" pitchFamily="34" charset="0"/>
              </a:rPr>
              <a:t>in</a:t>
            </a:r>
            <a:r>
              <a:rPr lang="en-IN" spc="-25" dirty="0">
                <a:latin typeface="Verdana" panose="020B0604030504040204" pitchFamily="34" charset="0"/>
                <a:ea typeface="Verdana" panose="020B0604030504040204" pitchFamily="34" charset="0"/>
                <a:cs typeface="Verdana" panose="020B0604030504040204" pitchFamily="34" charset="0"/>
              </a:rPr>
              <a:t> </a:t>
            </a:r>
            <a:r>
              <a:rPr lang="en-IN" sz="1800" spc="-10" dirty="0">
                <a:latin typeface="Verdana" panose="020B0604030504040204" pitchFamily="34" charset="0"/>
                <a:ea typeface="Verdana" panose="020B0604030504040204" pitchFamily="34" charset="0"/>
                <a:cs typeface="Verdana" panose="020B0604030504040204" pitchFamily="34" charset="0"/>
              </a:rPr>
              <a:t>1947,</a:t>
            </a:r>
            <a:r>
              <a:rPr lang="en-IN" dirty="0">
                <a:latin typeface="Verdana" panose="020B0604030504040204" pitchFamily="34" charset="0"/>
                <a:ea typeface="Verdana" panose="020B0604030504040204" pitchFamily="34" charset="0"/>
                <a:cs typeface="Verdana" panose="020B0604030504040204" pitchFamily="34" charset="0"/>
              </a:rPr>
              <a:t> </a:t>
            </a:r>
            <a:r>
              <a:rPr lang="en-IN" sz="1800" spc="-10" dirty="0">
                <a:latin typeface="Verdana" panose="020B0604030504040204" pitchFamily="34" charset="0"/>
                <a:ea typeface="Verdana" panose="020B0604030504040204" pitchFamily="34" charset="0"/>
                <a:cs typeface="Verdana" panose="020B0604030504040204" pitchFamily="34" charset="0"/>
              </a:rPr>
              <a:t>India embarked</a:t>
            </a:r>
            <a:r>
              <a:rPr lang="en-IN" spc="-10" dirty="0">
                <a:latin typeface="Verdana" panose="020B0604030504040204" pitchFamily="34" charset="0"/>
                <a:ea typeface="Verdana" panose="020B0604030504040204" pitchFamily="34" charset="0"/>
                <a:cs typeface="Verdana" panose="020B0604030504040204" pitchFamily="34" charset="0"/>
              </a:rPr>
              <a:t> </a:t>
            </a:r>
            <a:r>
              <a:rPr lang="en-IN" sz="1800" spc="-25" dirty="0">
                <a:latin typeface="Verdana" panose="020B0604030504040204" pitchFamily="34" charset="0"/>
                <a:ea typeface="Verdana" panose="020B0604030504040204" pitchFamily="34" charset="0"/>
                <a:cs typeface="Verdana" panose="020B0604030504040204" pitchFamily="34" charset="0"/>
              </a:rPr>
              <a:t>on</a:t>
            </a:r>
            <a:r>
              <a:rPr lang="en-IN" spc="-25" dirty="0">
                <a:latin typeface="Verdana" panose="020B0604030504040204" pitchFamily="34" charset="0"/>
                <a:ea typeface="Verdana" panose="020B0604030504040204" pitchFamily="34" charset="0"/>
                <a:cs typeface="Verdana" panose="020B0604030504040204" pitchFamily="34" charset="0"/>
              </a:rPr>
              <a:t> </a:t>
            </a:r>
            <a:r>
              <a:rPr lang="en-IN" sz="1800" spc="-50" dirty="0">
                <a:latin typeface="Verdana" panose="020B0604030504040204" pitchFamily="34" charset="0"/>
                <a:ea typeface="Verdana" panose="020B0604030504040204" pitchFamily="34" charset="0"/>
                <a:cs typeface="Verdana" panose="020B0604030504040204" pitchFamily="34" charset="0"/>
              </a:rPr>
              <a:t>a</a:t>
            </a:r>
            <a:r>
              <a:rPr lang="en-IN" spc="-50" dirty="0">
                <a:latin typeface="Verdana" panose="020B0604030504040204" pitchFamily="34" charset="0"/>
                <a:ea typeface="Verdana" panose="020B0604030504040204" pitchFamily="34" charset="0"/>
                <a:cs typeface="Verdana" panose="020B0604030504040204" pitchFamily="34" charset="0"/>
              </a:rPr>
              <a:t> </a:t>
            </a:r>
            <a:r>
              <a:rPr lang="en-IN" sz="1800" spc="-10" dirty="0">
                <a:latin typeface="Verdana" panose="020B0604030504040204" pitchFamily="34" charset="0"/>
                <a:ea typeface="Verdana" panose="020B0604030504040204" pitchFamily="34" charset="0"/>
                <a:cs typeface="Verdana" panose="020B0604030504040204" pitchFamily="34" charset="0"/>
              </a:rPr>
              <a:t>massive dam-building</a:t>
            </a:r>
            <a:r>
              <a:rPr lang="en-IN" dirty="0">
                <a:latin typeface="Verdana" panose="020B0604030504040204" pitchFamily="34" charset="0"/>
                <a:ea typeface="Verdana" panose="020B0604030504040204" pitchFamily="34" charset="0"/>
                <a:cs typeface="Verdana" panose="020B0604030504040204" pitchFamily="34" charset="0"/>
              </a:rPr>
              <a:t> </a:t>
            </a:r>
            <a:r>
              <a:rPr lang="en-IN" sz="1800" spc="-10" dirty="0">
                <a:latin typeface="Verdana" panose="020B0604030504040204" pitchFamily="34" charset="0"/>
                <a:ea typeface="Verdana" panose="020B0604030504040204" pitchFamily="34" charset="0"/>
                <a:cs typeface="Verdana" panose="020B0604030504040204" pitchFamily="34" charset="0"/>
              </a:rPr>
              <a:t>program</a:t>
            </a:r>
            <a:r>
              <a:rPr lang="en-IN" spc="-10" dirty="0">
                <a:latin typeface="Verdana" panose="020B0604030504040204" pitchFamily="34" charset="0"/>
                <a:ea typeface="Verdana" panose="020B0604030504040204" pitchFamily="34" charset="0"/>
                <a:cs typeface="Verdana" panose="020B0604030504040204" pitchFamily="34" charset="0"/>
              </a:rPr>
              <a:t> </a:t>
            </a:r>
            <a:r>
              <a:rPr lang="en-IN" sz="1800" spc="-25" dirty="0">
                <a:latin typeface="Verdana" panose="020B0604030504040204" pitchFamily="34" charset="0"/>
                <a:ea typeface="Verdana" panose="020B0604030504040204" pitchFamily="34" charset="0"/>
                <a:cs typeface="Verdana" panose="020B0604030504040204" pitchFamily="34" charset="0"/>
              </a:rPr>
              <a:t>to</a:t>
            </a:r>
            <a:r>
              <a:rPr lang="en-IN" spc="-25" dirty="0">
                <a:latin typeface="Verdana" panose="020B0604030504040204" pitchFamily="34" charset="0"/>
                <a:ea typeface="Verdana" panose="020B0604030504040204" pitchFamily="34" charset="0"/>
                <a:cs typeface="Verdana" panose="020B0604030504040204" pitchFamily="34" charset="0"/>
              </a:rPr>
              <a:t> </a:t>
            </a:r>
            <a:r>
              <a:rPr lang="en-IN" sz="1800" spc="-10" dirty="0">
                <a:latin typeface="Verdana" panose="020B0604030504040204" pitchFamily="34" charset="0"/>
                <a:ea typeface="Verdana" panose="020B0604030504040204" pitchFamily="34" charset="0"/>
                <a:cs typeface="Verdana" panose="020B0604030504040204" pitchFamily="34" charset="0"/>
              </a:rPr>
              <a:t>support agriculture, </a:t>
            </a:r>
            <a:r>
              <a:rPr lang="en-IN" sz="1800" dirty="0">
                <a:latin typeface="Verdana" panose="020B0604030504040204" pitchFamily="34" charset="0"/>
                <a:ea typeface="Verdana" panose="020B0604030504040204" pitchFamily="34" charset="0"/>
                <a:cs typeface="Verdana" panose="020B0604030504040204" pitchFamily="34" charset="0"/>
              </a:rPr>
              <a:t>hydroelectric</a:t>
            </a:r>
            <a:r>
              <a:rPr lang="en-IN" spc="285" dirty="0">
                <a:latin typeface="Verdana" panose="020B0604030504040204" pitchFamily="34" charset="0"/>
                <a:ea typeface="Verdana" panose="020B0604030504040204" pitchFamily="34" charset="0"/>
                <a:cs typeface="Verdana" panose="020B0604030504040204" pitchFamily="34" charset="0"/>
              </a:rPr>
              <a:t> </a:t>
            </a:r>
            <a:r>
              <a:rPr lang="en-IN" sz="1800" dirty="0">
                <a:latin typeface="Verdana" panose="020B0604030504040204" pitchFamily="34" charset="0"/>
                <a:ea typeface="Verdana" panose="020B0604030504040204" pitchFamily="34" charset="0"/>
                <a:cs typeface="Verdana" panose="020B0604030504040204" pitchFamily="34" charset="0"/>
              </a:rPr>
              <a:t>power</a:t>
            </a:r>
            <a:r>
              <a:rPr lang="en-IN" spc="290" dirty="0">
                <a:latin typeface="Verdana" panose="020B0604030504040204" pitchFamily="34" charset="0"/>
                <a:ea typeface="Verdana" panose="020B0604030504040204" pitchFamily="34" charset="0"/>
                <a:cs typeface="Verdana" panose="020B0604030504040204" pitchFamily="34" charset="0"/>
              </a:rPr>
              <a:t> </a:t>
            </a:r>
            <a:r>
              <a:rPr lang="en-IN" sz="1800" dirty="0">
                <a:latin typeface="Verdana" panose="020B0604030504040204" pitchFamily="34" charset="0"/>
                <a:ea typeface="Verdana" panose="020B0604030504040204" pitchFamily="34" charset="0"/>
                <a:cs typeface="Verdana" panose="020B0604030504040204" pitchFamily="34" charset="0"/>
              </a:rPr>
              <a:t>generation,</a:t>
            </a:r>
            <a:r>
              <a:rPr lang="en-IN" spc="285" dirty="0">
                <a:latin typeface="Verdana" panose="020B0604030504040204" pitchFamily="34" charset="0"/>
                <a:ea typeface="Verdana" panose="020B0604030504040204" pitchFamily="34" charset="0"/>
                <a:cs typeface="Verdana" panose="020B0604030504040204" pitchFamily="34" charset="0"/>
              </a:rPr>
              <a:t> </a:t>
            </a:r>
            <a:r>
              <a:rPr lang="en-IN" sz="1800" spc="-10" dirty="0">
                <a:latin typeface="Verdana" panose="020B0604030504040204" pitchFamily="34" charset="0"/>
                <a:ea typeface="Verdana" panose="020B0604030504040204" pitchFamily="34" charset="0"/>
                <a:cs typeface="Verdana" panose="020B0604030504040204" pitchFamily="34" charset="0"/>
              </a:rPr>
              <a:t>flood </a:t>
            </a:r>
            <a:r>
              <a:rPr lang="en-IN" sz="1800" dirty="0">
                <a:latin typeface="Verdana" panose="020B0604030504040204" pitchFamily="34" charset="0"/>
                <a:ea typeface="Verdana" panose="020B0604030504040204" pitchFamily="34" charset="0"/>
                <a:cs typeface="Verdana" panose="020B0604030504040204" pitchFamily="34" charset="0"/>
              </a:rPr>
              <a:t>control,</a:t>
            </a:r>
            <a:r>
              <a:rPr lang="en-IN" sz="1800" spc="120" dirty="0">
                <a:latin typeface="Verdana" panose="020B0604030504040204" pitchFamily="34" charset="0"/>
                <a:ea typeface="Verdana" panose="020B0604030504040204" pitchFamily="34" charset="0"/>
                <a:cs typeface="Verdana" panose="020B0604030504040204" pitchFamily="34" charset="0"/>
              </a:rPr>
              <a:t> </a:t>
            </a:r>
            <a:r>
              <a:rPr lang="en-IN" sz="1800" dirty="0">
                <a:latin typeface="Verdana" panose="020B0604030504040204" pitchFamily="34" charset="0"/>
                <a:ea typeface="Verdana" panose="020B0604030504040204" pitchFamily="34" charset="0"/>
                <a:cs typeface="Verdana" panose="020B0604030504040204" pitchFamily="34" charset="0"/>
              </a:rPr>
              <a:t>and</a:t>
            </a:r>
            <a:r>
              <a:rPr lang="en-IN" sz="1800" spc="130" dirty="0">
                <a:latin typeface="Verdana" panose="020B0604030504040204" pitchFamily="34" charset="0"/>
                <a:ea typeface="Verdana" panose="020B0604030504040204" pitchFamily="34" charset="0"/>
                <a:cs typeface="Verdana" panose="020B0604030504040204" pitchFamily="34" charset="0"/>
              </a:rPr>
              <a:t> </a:t>
            </a:r>
            <a:r>
              <a:rPr lang="en-IN" sz="1800" dirty="0">
                <a:latin typeface="Verdana" panose="020B0604030504040204" pitchFamily="34" charset="0"/>
                <a:ea typeface="Verdana" panose="020B0604030504040204" pitchFamily="34" charset="0"/>
                <a:cs typeface="Verdana" panose="020B0604030504040204" pitchFamily="34" charset="0"/>
              </a:rPr>
              <a:t>water</a:t>
            </a:r>
            <a:r>
              <a:rPr lang="en-IN" sz="1800" spc="125" dirty="0">
                <a:latin typeface="Verdana" panose="020B0604030504040204" pitchFamily="34" charset="0"/>
                <a:ea typeface="Verdana" panose="020B0604030504040204" pitchFamily="34" charset="0"/>
                <a:cs typeface="Verdana" panose="020B0604030504040204" pitchFamily="34" charset="0"/>
              </a:rPr>
              <a:t> </a:t>
            </a:r>
            <a:r>
              <a:rPr lang="en-IN" sz="1800" dirty="0">
                <a:latin typeface="Verdana" panose="020B0604030504040204" pitchFamily="34" charset="0"/>
                <a:ea typeface="Verdana" panose="020B0604030504040204" pitchFamily="34" charset="0"/>
                <a:cs typeface="Verdana" panose="020B0604030504040204" pitchFamily="34" charset="0"/>
              </a:rPr>
              <a:t>supply</a:t>
            </a:r>
            <a:r>
              <a:rPr lang="en-IN" sz="1800" spc="125" dirty="0">
                <a:latin typeface="Verdana" panose="020B0604030504040204" pitchFamily="34" charset="0"/>
                <a:ea typeface="Verdana" panose="020B0604030504040204" pitchFamily="34" charset="0"/>
                <a:cs typeface="Verdana" panose="020B0604030504040204" pitchFamily="34" charset="0"/>
              </a:rPr>
              <a:t> </a:t>
            </a:r>
            <a:r>
              <a:rPr lang="en-IN" sz="1800" dirty="0">
                <a:latin typeface="Verdana" panose="020B0604030504040204" pitchFamily="34" charset="0"/>
                <a:ea typeface="Verdana" panose="020B0604030504040204" pitchFamily="34" charset="0"/>
                <a:cs typeface="Verdana" panose="020B0604030504040204" pitchFamily="34" charset="0"/>
              </a:rPr>
              <a:t>for</a:t>
            </a:r>
            <a:r>
              <a:rPr lang="en-IN" sz="1800" spc="120" dirty="0">
                <a:latin typeface="Verdana" panose="020B0604030504040204" pitchFamily="34" charset="0"/>
                <a:ea typeface="Verdana" panose="020B0604030504040204" pitchFamily="34" charset="0"/>
                <a:cs typeface="Verdana" panose="020B0604030504040204" pitchFamily="34" charset="0"/>
              </a:rPr>
              <a:t> </a:t>
            </a:r>
            <a:r>
              <a:rPr lang="en-IN" sz="1800" spc="-10" dirty="0">
                <a:latin typeface="Verdana" panose="020B0604030504040204" pitchFamily="34" charset="0"/>
                <a:ea typeface="Verdana" panose="020B0604030504040204" pitchFamily="34" charset="0"/>
                <a:cs typeface="Verdana" panose="020B0604030504040204" pitchFamily="34" charset="0"/>
              </a:rPr>
              <a:t>growing </a:t>
            </a:r>
            <a:r>
              <a:rPr lang="en-IN" sz="1800" dirty="0">
                <a:latin typeface="Verdana" panose="020B0604030504040204" pitchFamily="34" charset="0"/>
                <a:ea typeface="Verdana" panose="020B0604030504040204" pitchFamily="34" charset="0"/>
                <a:cs typeface="Verdana" panose="020B0604030504040204" pitchFamily="34" charset="0"/>
              </a:rPr>
              <a:t>urban</a:t>
            </a:r>
            <a:r>
              <a:rPr lang="en-IN" sz="1800" spc="-70" dirty="0">
                <a:latin typeface="Verdana" panose="020B0604030504040204" pitchFamily="34" charset="0"/>
                <a:ea typeface="Verdana" panose="020B0604030504040204" pitchFamily="34" charset="0"/>
                <a:cs typeface="Verdana" panose="020B0604030504040204" pitchFamily="34" charset="0"/>
              </a:rPr>
              <a:t> </a:t>
            </a:r>
            <a:r>
              <a:rPr lang="en-IN" sz="1800" spc="-10" dirty="0">
                <a:latin typeface="Verdana" panose="020B0604030504040204" pitchFamily="34" charset="0"/>
                <a:ea typeface="Verdana" panose="020B0604030504040204" pitchFamily="34" charset="0"/>
                <a:cs typeface="Verdana" panose="020B0604030504040204" pitchFamily="34" charset="0"/>
              </a:rPr>
              <a:t>populations.</a:t>
            </a:r>
          </a:p>
          <a:p>
            <a:endParaRPr lang="en-IN" spc="-10" dirty="0">
              <a:latin typeface="Verdana" panose="020B0604030504040204" pitchFamily="34" charset="0"/>
              <a:ea typeface="Verdana" panose="020B0604030504040204" pitchFamily="34" charset="0"/>
              <a:cs typeface="Verdana" panose="020B0604030504040204" pitchFamily="34" charset="0"/>
            </a:endParaRPr>
          </a:p>
          <a:p>
            <a:r>
              <a:rPr lang="en-IN" sz="1800" dirty="0">
                <a:latin typeface="Verdana" panose="020B0604030504040204" pitchFamily="34" charset="0"/>
                <a:ea typeface="Verdana" panose="020B0604030504040204" pitchFamily="34" charset="0"/>
                <a:cs typeface="Verdana" panose="020B0604030504040204" pitchFamily="34" charset="0"/>
              </a:rPr>
              <a:t>India</a:t>
            </a:r>
            <a:r>
              <a:rPr lang="en-IN" sz="1800" spc="340" dirty="0">
                <a:latin typeface="Verdana" panose="020B0604030504040204" pitchFamily="34" charset="0"/>
                <a:ea typeface="Verdana" panose="020B0604030504040204" pitchFamily="34" charset="0"/>
                <a:cs typeface="Verdana" panose="020B0604030504040204" pitchFamily="34" charset="0"/>
              </a:rPr>
              <a:t> </a:t>
            </a:r>
            <a:r>
              <a:rPr lang="en-IN" sz="1800" dirty="0">
                <a:latin typeface="Verdana" panose="020B0604030504040204" pitchFamily="34" charset="0"/>
                <a:ea typeface="Verdana" panose="020B0604030504040204" pitchFamily="34" charset="0"/>
                <a:cs typeface="Verdana" panose="020B0604030504040204" pitchFamily="34" charset="0"/>
              </a:rPr>
              <a:t>stands</a:t>
            </a:r>
            <a:r>
              <a:rPr lang="en-IN" sz="1800" spc="350" dirty="0">
                <a:latin typeface="Verdana" panose="020B0604030504040204" pitchFamily="34" charset="0"/>
                <a:ea typeface="Verdana" panose="020B0604030504040204" pitchFamily="34" charset="0"/>
                <a:cs typeface="Verdana" panose="020B0604030504040204" pitchFamily="34" charset="0"/>
              </a:rPr>
              <a:t> </a:t>
            </a:r>
            <a:r>
              <a:rPr lang="en-IN" sz="1800" dirty="0">
                <a:latin typeface="Verdana" panose="020B0604030504040204" pitchFamily="34" charset="0"/>
                <a:ea typeface="Verdana" panose="020B0604030504040204" pitchFamily="34" charset="0"/>
                <a:cs typeface="Verdana" panose="020B0604030504040204" pitchFamily="34" charset="0"/>
              </a:rPr>
              <a:t>3</a:t>
            </a:r>
            <a:r>
              <a:rPr lang="en-IN" sz="1800" baseline="25462" dirty="0">
                <a:latin typeface="Verdana" panose="020B0604030504040204" pitchFamily="34" charset="0"/>
                <a:ea typeface="Verdana" panose="020B0604030504040204" pitchFamily="34" charset="0"/>
                <a:cs typeface="Verdana" panose="020B0604030504040204" pitchFamily="34" charset="0"/>
              </a:rPr>
              <a:t>rd</a:t>
            </a:r>
            <a:r>
              <a:rPr lang="en-IN" sz="1800" spc="712" baseline="25462" dirty="0">
                <a:latin typeface="Verdana" panose="020B0604030504040204" pitchFamily="34" charset="0"/>
                <a:ea typeface="Verdana" panose="020B0604030504040204" pitchFamily="34" charset="0"/>
                <a:cs typeface="Verdana" panose="020B0604030504040204" pitchFamily="34" charset="0"/>
              </a:rPr>
              <a:t> </a:t>
            </a:r>
            <a:r>
              <a:rPr lang="en-IN" sz="1800" dirty="0">
                <a:latin typeface="Verdana" panose="020B0604030504040204" pitchFamily="34" charset="0"/>
                <a:ea typeface="Verdana" panose="020B0604030504040204" pitchFamily="34" charset="0"/>
                <a:cs typeface="Verdana" panose="020B0604030504040204" pitchFamily="34" charset="0"/>
              </a:rPr>
              <a:t>in</a:t>
            </a:r>
            <a:r>
              <a:rPr lang="en-IN" sz="1800" spc="340" dirty="0">
                <a:latin typeface="Verdana" panose="020B0604030504040204" pitchFamily="34" charset="0"/>
                <a:ea typeface="Verdana" panose="020B0604030504040204" pitchFamily="34" charset="0"/>
                <a:cs typeface="Verdana" panose="020B0604030504040204" pitchFamily="34" charset="0"/>
              </a:rPr>
              <a:t> </a:t>
            </a:r>
            <a:r>
              <a:rPr lang="en-IN" sz="1800" dirty="0">
                <a:latin typeface="Verdana" panose="020B0604030504040204" pitchFamily="34" charset="0"/>
                <a:ea typeface="Verdana" panose="020B0604030504040204" pitchFamily="34" charset="0"/>
                <a:cs typeface="Verdana" panose="020B0604030504040204" pitchFamily="34" charset="0"/>
              </a:rPr>
              <a:t>terms</a:t>
            </a:r>
            <a:r>
              <a:rPr lang="en-IN" sz="1800" spc="350" dirty="0">
                <a:latin typeface="Verdana" panose="020B0604030504040204" pitchFamily="34" charset="0"/>
                <a:ea typeface="Verdana" panose="020B0604030504040204" pitchFamily="34" charset="0"/>
                <a:cs typeface="Verdana" panose="020B0604030504040204" pitchFamily="34" charset="0"/>
              </a:rPr>
              <a:t> </a:t>
            </a:r>
            <a:r>
              <a:rPr lang="en-IN" sz="1800" dirty="0">
                <a:latin typeface="Verdana" panose="020B0604030504040204" pitchFamily="34" charset="0"/>
                <a:ea typeface="Verdana" panose="020B0604030504040204" pitchFamily="34" charset="0"/>
                <a:cs typeface="Verdana" panose="020B0604030504040204" pitchFamily="34" charset="0"/>
              </a:rPr>
              <a:t>of</a:t>
            </a:r>
            <a:r>
              <a:rPr lang="en-IN" sz="1800" spc="345" dirty="0">
                <a:latin typeface="Verdana" panose="020B0604030504040204" pitchFamily="34" charset="0"/>
                <a:ea typeface="Verdana" panose="020B0604030504040204" pitchFamily="34" charset="0"/>
                <a:cs typeface="Verdana" panose="020B0604030504040204" pitchFamily="34" charset="0"/>
              </a:rPr>
              <a:t> </a:t>
            </a:r>
            <a:r>
              <a:rPr lang="en-IN" sz="1800" dirty="0">
                <a:latin typeface="Verdana" panose="020B0604030504040204" pitchFamily="34" charset="0"/>
                <a:ea typeface="Verdana" panose="020B0604030504040204" pitchFamily="34" charset="0"/>
                <a:cs typeface="Verdana" panose="020B0604030504040204" pitchFamily="34" charset="0"/>
              </a:rPr>
              <a:t>Large</a:t>
            </a:r>
            <a:r>
              <a:rPr lang="en-IN" sz="1800" spc="340" dirty="0">
                <a:latin typeface="Verdana" panose="020B0604030504040204" pitchFamily="34" charset="0"/>
                <a:ea typeface="Verdana" panose="020B0604030504040204" pitchFamily="34" charset="0"/>
                <a:cs typeface="Verdana" panose="020B0604030504040204" pitchFamily="34" charset="0"/>
              </a:rPr>
              <a:t> </a:t>
            </a:r>
            <a:r>
              <a:rPr lang="en-IN" sz="1800" spc="-20" dirty="0">
                <a:latin typeface="Verdana" panose="020B0604030504040204" pitchFamily="34" charset="0"/>
                <a:ea typeface="Verdana" panose="020B0604030504040204" pitchFamily="34" charset="0"/>
                <a:cs typeface="Verdana" panose="020B0604030504040204" pitchFamily="34" charset="0"/>
              </a:rPr>
              <a:t>Dams </a:t>
            </a:r>
            <a:r>
              <a:rPr lang="en-IN" sz="1800" dirty="0">
                <a:latin typeface="Verdana" panose="020B0604030504040204" pitchFamily="34" charset="0"/>
                <a:ea typeface="Verdana" panose="020B0604030504040204" pitchFamily="34" charset="0"/>
                <a:cs typeface="Verdana" panose="020B0604030504040204" pitchFamily="34" charset="0"/>
              </a:rPr>
              <a:t>worldwide</a:t>
            </a:r>
            <a:r>
              <a:rPr lang="en-IN" sz="1800" spc="135" dirty="0">
                <a:latin typeface="Verdana" panose="020B0604030504040204" pitchFamily="34" charset="0"/>
                <a:ea typeface="Verdana" panose="020B0604030504040204" pitchFamily="34" charset="0"/>
                <a:cs typeface="Verdana" panose="020B0604030504040204" pitchFamily="34" charset="0"/>
              </a:rPr>
              <a:t> </a:t>
            </a:r>
            <a:r>
              <a:rPr lang="en-IN" sz="1800" dirty="0">
                <a:latin typeface="Verdana" panose="020B0604030504040204" pitchFamily="34" charset="0"/>
                <a:ea typeface="Verdana" panose="020B0604030504040204" pitchFamily="34" charset="0"/>
                <a:cs typeface="Verdana" panose="020B0604030504040204" pitchFamily="34" charset="0"/>
              </a:rPr>
              <a:t>having</a:t>
            </a:r>
            <a:r>
              <a:rPr lang="en-IN" sz="1800" spc="140" dirty="0">
                <a:latin typeface="Verdana" panose="020B0604030504040204" pitchFamily="34" charset="0"/>
                <a:ea typeface="Verdana" panose="020B0604030504040204" pitchFamily="34" charset="0"/>
                <a:cs typeface="Verdana" panose="020B0604030504040204" pitchFamily="34" charset="0"/>
              </a:rPr>
              <a:t> </a:t>
            </a:r>
            <a:r>
              <a:rPr lang="en-IN" sz="1800" dirty="0">
                <a:latin typeface="Verdana" panose="020B0604030504040204" pitchFamily="34" charset="0"/>
                <a:ea typeface="Verdana" panose="020B0604030504040204" pitchFamily="34" charset="0"/>
                <a:cs typeface="Verdana" panose="020B0604030504040204" pitchFamily="34" charset="0"/>
              </a:rPr>
              <a:t>6138</a:t>
            </a:r>
            <a:r>
              <a:rPr lang="en-IN" sz="1800" spc="140" dirty="0">
                <a:latin typeface="Verdana" panose="020B0604030504040204" pitchFamily="34" charset="0"/>
                <a:ea typeface="Verdana" panose="020B0604030504040204" pitchFamily="34" charset="0"/>
                <a:cs typeface="Verdana" panose="020B0604030504040204" pitchFamily="34" charset="0"/>
              </a:rPr>
              <a:t> </a:t>
            </a:r>
            <a:r>
              <a:rPr lang="en-IN" sz="1800" dirty="0">
                <a:latin typeface="Verdana" panose="020B0604030504040204" pitchFamily="34" charset="0"/>
                <a:ea typeface="Verdana" panose="020B0604030504040204" pitchFamily="34" charset="0"/>
                <a:cs typeface="Verdana" panose="020B0604030504040204" pitchFamily="34" charset="0"/>
              </a:rPr>
              <a:t>operational</a:t>
            </a:r>
            <a:r>
              <a:rPr lang="en-IN" sz="1800" spc="145" dirty="0">
                <a:latin typeface="Verdana" panose="020B0604030504040204" pitchFamily="34" charset="0"/>
                <a:ea typeface="Verdana" panose="020B0604030504040204" pitchFamily="34" charset="0"/>
                <a:cs typeface="Verdana" panose="020B0604030504040204" pitchFamily="34" charset="0"/>
              </a:rPr>
              <a:t> </a:t>
            </a:r>
            <a:r>
              <a:rPr lang="en-IN" sz="1800" spc="-10" dirty="0">
                <a:latin typeface="Verdana" panose="020B0604030504040204" pitchFamily="34" charset="0"/>
                <a:ea typeface="Verdana" panose="020B0604030504040204" pitchFamily="34" charset="0"/>
                <a:cs typeface="Verdana" panose="020B0604030504040204" pitchFamily="34" charset="0"/>
              </a:rPr>
              <a:t>large </a:t>
            </a:r>
            <a:r>
              <a:rPr lang="en-IN" sz="1800" dirty="0">
                <a:latin typeface="Verdana" panose="020B0604030504040204" pitchFamily="34" charset="0"/>
                <a:ea typeface="Verdana" panose="020B0604030504040204" pitchFamily="34" charset="0"/>
                <a:cs typeface="Verdana" panose="020B0604030504040204" pitchFamily="34" charset="0"/>
              </a:rPr>
              <a:t>dams</a:t>
            </a:r>
            <a:r>
              <a:rPr lang="en-IN" sz="1800" spc="430" dirty="0">
                <a:latin typeface="Verdana" panose="020B0604030504040204" pitchFamily="34" charset="0"/>
                <a:ea typeface="Verdana" panose="020B0604030504040204" pitchFamily="34" charset="0"/>
                <a:cs typeface="Verdana" panose="020B0604030504040204" pitchFamily="34" charset="0"/>
              </a:rPr>
              <a:t> </a:t>
            </a:r>
            <a:r>
              <a:rPr lang="en-IN" sz="1800" dirty="0">
                <a:latin typeface="Verdana" panose="020B0604030504040204" pitchFamily="34" charset="0"/>
                <a:ea typeface="Verdana" panose="020B0604030504040204" pitchFamily="34" charset="0"/>
                <a:cs typeface="Verdana" panose="020B0604030504040204" pitchFamily="34" charset="0"/>
              </a:rPr>
              <a:t>and</a:t>
            </a:r>
            <a:r>
              <a:rPr lang="en-IN" sz="1800" spc="434" dirty="0">
                <a:latin typeface="Verdana" panose="020B0604030504040204" pitchFamily="34" charset="0"/>
                <a:ea typeface="Verdana" panose="020B0604030504040204" pitchFamily="34" charset="0"/>
                <a:cs typeface="Verdana" panose="020B0604030504040204" pitchFamily="34" charset="0"/>
              </a:rPr>
              <a:t> </a:t>
            </a:r>
            <a:r>
              <a:rPr lang="en-IN" sz="1800" dirty="0">
                <a:latin typeface="Verdana" panose="020B0604030504040204" pitchFamily="34" charset="0"/>
                <a:ea typeface="Verdana" panose="020B0604030504040204" pitchFamily="34" charset="0"/>
                <a:cs typeface="Verdana" panose="020B0604030504040204" pitchFamily="34" charset="0"/>
              </a:rPr>
              <a:t>143</a:t>
            </a:r>
            <a:r>
              <a:rPr lang="en-IN" sz="1800" spc="425" dirty="0">
                <a:latin typeface="Verdana" panose="020B0604030504040204" pitchFamily="34" charset="0"/>
                <a:ea typeface="Verdana" panose="020B0604030504040204" pitchFamily="34" charset="0"/>
                <a:cs typeface="Verdana" panose="020B0604030504040204" pitchFamily="34" charset="0"/>
              </a:rPr>
              <a:t> </a:t>
            </a:r>
            <a:r>
              <a:rPr lang="en-IN" sz="1800" spc="-10" dirty="0">
                <a:latin typeface="Verdana" panose="020B0604030504040204" pitchFamily="34" charset="0"/>
                <a:ea typeface="Verdana" panose="020B0604030504040204" pitchFamily="34" charset="0"/>
                <a:cs typeface="Verdana" panose="020B0604030504040204" pitchFamily="34" charset="0"/>
              </a:rPr>
              <a:t>under-</a:t>
            </a:r>
            <a:r>
              <a:rPr lang="en-IN" sz="1800" dirty="0">
                <a:latin typeface="Verdana" panose="020B0604030504040204" pitchFamily="34" charset="0"/>
                <a:ea typeface="Verdana" panose="020B0604030504040204" pitchFamily="34" charset="0"/>
                <a:cs typeface="Verdana" panose="020B0604030504040204" pitchFamily="34" charset="0"/>
              </a:rPr>
              <a:t>construction</a:t>
            </a:r>
            <a:r>
              <a:rPr lang="en-IN" sz="1800" spc="440" dirty="0">
                <a:latin typeface="Verdana" panose="020B0604030504040204" pitchFamily="34" charset="0"/>
                <a:ea typeface="Verdana" panose="020B0604030504040204" pitchFamily="34" charset="0"/>
                <a:cs typeface="Verdana" panose="020B0604030504040204" pitchFamily="34" charset="0"/>
              </a:rPr>
              <a:t> </a:t>
            </a:r>
            <a:r>
              <a:rPr lang="en-IN" sz="1800" spc="-10" dirty="0">
                <a:latin typeface="Verdana" panose="020B0604030504040204" pitchFamily="34" charset="0"/>
                <a:ea typeface="Verdana" panose="020B0604030504040204" pitchFamily="34" charset="0"/>
                <a:cs typeface="Verdana" panose="020B0604030504040204" pitchFamily="34" charset="0"/>
              </a:rPr>
              <a:t>large </a:t>
            </a:r>
            <a:r>
              <a:rPr lang="en-IN" sz="1800" spc="-20" dirty="0">
                <a:latin typeface="Verdana" panose="020B0604030504040204" pitchFamily="34" charset="0"/>
                <a:ea typeface="Verdana" panose="020B0604030504040204" pitchFamily="34" charset="0"/>
                <a:cs typeface="Verdana" panose="020B0604030504040204" pitchFamily="34" charset="0"/>
              </a:rPr>
              <a:t>dams</a:t>
            </a:r>
            <a:endParaRPr lang="en-IN" sz="1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41831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object 8"/>
          <p:cNvGrpSpPr/>
          <p:nvPr/>
        </p:nvGrpSpPr>
        <p:grpSpPr>
          <a:xfrm>
            <a:off x="5139944" y="927299"/>
            <a:ext cx="6721508" cy="5003401"/>
            <a:chOff x="221221" y="584834"/>
            <a:chExt cx="8642985" cy="6015355"/>
          </a:xfrm>
        </p:grpSpPr>
        <p:pic>
          <p:nvPicPr>
            <p:cNvPr id="9" name="object 9"/>
            <p:cNvPicPr/>
            <p:nvPr/>
          </p:nvPicPr>
          <p:blipFill>
            <a:blip r:embed="rId2" cstate="print"/>
            <a:stretch>
              <a:fillRect/>
            </a:stretch>
          </p:blipFill>
          <p:spPr>
            <a:xfrm>
              <a:off x="221221" y="584834"/>
              <a:ext cx="4458970" cy="2998978"/>
            </a:xfrm>
            <a:prstGeom prst="rect">
              <a:avLst/>
            </a:prstGeom>
          </p:spPr>
        </p:pic>
        <p:pic>
          <p:nvPicPr>
            <p:cNvPr id="10" name="object 10"/>
            <p:cNvPicPr/>
            <p:nvPr/>
          </p:nvPicPr>
          <p:blipFill>
            <a:blip r:embed="rId3" cstate="print"/>
            <a:stretch>
              <a:fillRect/>
            </a:stretch>
          </p:blipFill>
          <p:spPr>
            <a:xfrm>
              <a:off x="4680204" y="601852"/>
              <a:ext cx="4183634" cy="2981960"/>
            </a:xfrm>
            <a:prstGeom prst="rect">
              <a:avLst/>
            </a:prstGeom>
          </p:spPr>
        </p:pic>
        <p:pic>
          <p:nvPicPr>
            <p:cNvPr id="11" name="object 11"/>
            <p:cNvPicPr/>
            <p:nvPr/>
          </p:nvPicPr>
          <p:blipFill>
            <a:blip r:embed="rId4" cstate="print"/>
            <a:stretch>
              <a:fillRect/>
            </a:stretch>
          </p:blipFill>
          <p:spPr>
            <a:xfrm>
              <a:off x="221221" y="3588511"/>
              <a:ext cx="2635376" cy="2981960"/>
            </a:xfrm>
            <a:prstGeom prst="rect">
              <a:avLst/>
            </a:prstGeom>
          </p:spPr>
        </p:pic>
        <p:pic>
          <p:nvPicPr>
            <p:cNvPr id="12" name="object 12"/>
            <p:cNvPicPr/>
            <p:nvPr/>
          </p:nvPicPr>
          <p:blipFill>
            <a:blip r:embed="rId5" cstate="print"/>
            <a:stretch>
              <a:fillRect/>
            </a:stretch>
          </p:blipFill>
          <p:spPr>
            <a:xfrm>
              <a:off x="2856611" y="3600932"/>
              <a:ext cx="6007227" cy="2998978"/>
            </a:xfrm>
            <a:prstGeom prst="rect">
              <a:avLst/>
            </a:prstGeom>
          </p:spPr>
        </p:pic>
      </p:grpSp>
      <p:sp>
        <p:nvSpPr>
          <p:cNvPr id="3" name="TextBox 2">
            <a:extLst>
              <a:ext uri="{FF2B5EF4-FFF2-40B4-BE49-F238E27FC236}">
                <a16:creationId xmlns:a16="http://schemas.microsoft.com/office/drawing/2014/main" id="{8E974F7F-9206-3979-ECF8-B47385A27652}"/>
              </a:ext>
            </a:extLst>
          </p:cNvPr>
          <p:cNvSpPr txBox="1"/>
          <p:nvPr/>
        </p:nvSpPr>
        <p:spPr>
          <a:xfrm>
            <a:off x="119336" y="1484784"/>
            <a:ext cx="4752896" cy="3570208"/>
          </a:xfrm>
          <a:prstGeom prst="rect">
            <a:avLst/>
          </a:prstGeom>
          <a:noFill/>
        </p:spPr>
        <p:txBody>
          <a:bodyPr wrap="square">
            <a:spAutoFit/>
          </a:bodyPr>
          <a:lstStyle/>
          <a:p>
            <a:r>
              <a:rPr lang="en-GB" sz="2800" dirty="0" err="1">
                <a:latin typeface="Verdana" panose="020B0604030504040204" pitchFamily="34" charset="0"/>
                <a:ea typeface="Verdana" panose="020B0604030504040204" pitchFamily="34" charset="0"/>
                <a:cs typeface="Verdana" panose="020B0604030504040204" pitchFamily="34" charset="0"/>
              </a:rPr>
              <a:t>Almatti</a:t>
            </a:r>
            <a:r>
              <a:rPr lang="en-GB" sz="2800" dirty="0">
                <a:latin typeface="Verdana" panose="020B0604030504040204" pitchFamily="34" charset="0"/>
                <a:ea typeface="Verdana" panose="020B0604030504040204" pitchFamily="34" charset="0"/>
                <a:cs typeface="Verdana" panose="020B0604030504040204" pitchFamily="34" charset="0"/>
              </a:rPr>
              <a:t> Dam, Karnataka</a:t>
            </a:r>
          </a:p>
          <a:p>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Upstream left flank revetment works with new toe wall.</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Repair of spillway Glacis</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Downstream stilling basin repairs using anchored M60 silica fume reinforced concrete</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Grouting of dam body</a:t>
            </a:r>
          </a:p>
        </p:txBody>
      </p:sp>
    </p:spTree>
    <p:extLst>
      <p:ext uri="{BB962C8B-B14F-4D97-AF65-F5344CB8AC3E}">
        <p14:creationId xmlns:p14="http://schemas.microsoft.com/office/powerpoint/2010/main" val="1988268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54486" y="2336873"/>
            <a:ext cx="9646527" cy="2484495"/>
          </a:xfrm>
          <a:prstGeom prst="rect">
            <a:avLst/>
          </a:prstGeom>
        </p:spPr>
      </p:pic>
      <p:sp>
        <p:nvSpPr>
          <p:cNvPr id="6" name="Content Placeholder 2"/>
          <p:cNvSpPr>
            <a:spLocks noGrp="1"/>
          </p:cNvSpPr>
          <p:nvPr>
            <p:ph idx="1"/>
          </p:nvPr>
        </p:nvSpPr>
        <p:spPr>
          <a:xfrm>
            <a:off x="437041" y="4821368"/>
            <a:ext cx="9613861" cy="1663322"/>
          </a:xfrm>
        </p:spPr>
        <p:txBody>
          <a:bodyPr>
            <a:normAutofit/>
          </a:bodyPr>
          <a:lstStyle/>
          <a:p>
            <a:pPr marL="0" indent="0" algn="ctr">
              <a:buNone/>
            </a:pPr>
            <a:r>
              <a:rPr lang="en-US" sz="3200" dirty="0" smtClean="0">
                <a:solidFill>
                  <a:schemeClr val="bg1"/>
                </a:solidFill>
                <a:latin typeface="Arial Black" panose="020B0A04020102020204" pitchFamily="34" charset="0"/>
              </a:rPr>
              <a:t>Write to Us </a:t>
            </a:r>
          </a:p>
          <a:p>
            <a:pPr marL="0" indent="0" algn="ctr">
              <a:buNone/>
            </a:pPr>
            <a:r>
              <a:rPr lang="en-US" sz="4000" dirty="0" smtClean="0">
                <a:solidFill>
                  <a:schemeClr val="bg1"/>
                </a:solidFill>
                <a:latin typeface="Arial Black" panose="020B0A04020102020204" pitchFamily="34" charset="0"/>
              </a:rPr>
              <a:t>wrd@bis.gov.in</a:t>
            </a:r>
            <a:endParaRPr lang="en-US" sz="40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19954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74A5A724-A422-DC84-D7CD-90DFE740A26D}"/>
              </a:ext>
            </a:extLst>
          </p:cNvPr>
          <p:cNvGraphicFramePr/>
          <p:nvPr>
            <p:extLst>
              <p:ext uri="{D42A27DB-BD31-4B8C-83A1-F6EECF244321}">
                <p14:modId xmlns:p14="http://schemas.microsoft.com/office/powerpoint/2010/main" val="3993915772"/>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39347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9CAD4F-D267-3838-BCD5-DCF543D0BE29}"/>
              </a:ext>
            </a:extLst>
          </p:cNvPr>
          <p:cNvSpPr txBox="1"/>
          <p:nvPr/>
        </p:nvSpPr>
        <p:spPr>
          <a:xfrm>
            <a:off x="928255" y="1464624"/>
            <a:ext cx="10529454" cy="5078313"/>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Dams are very costly infrastructure built at great expense and effort and are a public asset.</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Dams enable the management of an ever-lasting water resource and are required to last forever.</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With the change in environment, age and usage pattern, the continued operation of a dam requires systematic review and upgradation at regular intervals</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Dam safety is an asset management discipline relying on science and technology and has components of public administration</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Dams do pose a hazard if not maintained or managed properly. Management of risk is also covered by the dam safety discipline</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Being linked to public safety and benefit assurance, Governance structures are needed to implement and supervise the activities under the dam safety</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BDFCFFAC-ECEB-0008-FF8B-EADC1D0F8CC3}"/>
              </a:ext>
            </a:extLst>
          </p:cNvPr>
          <p:cNvSpPr txBox="1"/>
          <p:nvPr/>
        </p:nvSpPr>
        <p:spPr>
          <a:xfrm>
            <a:off x="5375920" y="260648"/>
            <a:ext cx="4063933" cy="523220"/>
          </a:xfrm>
          <a:prstGeom prst="rect">
            <a:avLst/>
          </a:prstGeom>
          <a:noFill/>
        </p:spPr>
        <p:txBody>
          <a:bodyPr wrap="none" rtlCol="0">
            <a:spAutoFit/>
          </a:bodyPr>
          <a:lstStyle/>
          <a:p>
            <a:r>
              <a:rPr lang="en-GB" sz="2800" b="1" dirty="0">
                <a:latin typeface="Verdana" panose="020B0604030504040204" pitchFamily="34" charset="0"/>
                <a:ea typeface="Verdana" panose="020B0604030504040204" pitchFamily="34" charset="0"/>
                <a:cs typeface="Verdana" panose="020B0604030504040204" pitchFamily="34" charset="0"/>
              </a:rPr>
              <a:t>WHY DAM SAFETY?</a:t>
            </a:r>
          </a:p>
        </p:txBody>
      </p:sp>
    </p:spTree>
    <p:extLst>
      <p:ext uri="{BB962C8B-B14F-4D97-AF65-F5344CB8AC3E}">
        <p14:creationId xmlns:p14="http://schemas.microsoft.com/office/powerpoint/2010/main" val="3536230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5181346" y="3735451"/>
            <a:ext cx="1828164" cy="1951175"/>
          </a:xfrm>
          <a:prstGeom prst="rect">
            <a:avLst/>
          </a:prstGeom>
        </p:spPr>
        <p:txBody>
          <a:bodyPr vert="horz" wrap="square" lIns="0" tIns="12065" rIns="0" bIns="0" rtlCol="0">
            <a:spAutoFit/>
          </a:bodyPr>
          <a:lstStyle/>
          <a:p>
            <a:pPr marL="12700" marR="5080" indent="-635" algn="ctr">
              <a:lnSpc>
                <a:spcPct val="100000"/>
              </a:lnSpc>
              <a:spcBef>
                <a:spcPts val="95"/>
              </a:spcBef>
            </a:pP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Planning</a:t>
            </a:r>
            <a:r>
              <a:rPr sz="1400" spc="-60"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inadequacy, existing</a:t>
            </a:r>
            <a:r>
              <a:rPr sz="1400" spc="-20"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design parameters</a:t>
            </a:r>
            <a:r>
              <a:rPr sz="1400" spc="-20"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not</a:t>
            </a:r>
            <a:r>
              <a:rPr sz="1400" spc="5"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spc="-20" dirty="0">
                <a:solidFill>
                  <a:srgbClr val="0D0D0D"/>
                </a:solidFill>
                <a:latin typeface="Verdana" panose="020B0604030504040204" pitchFamily="34" charset="0"/>
                <a:ea typeface="Verdana" panose="020B0604030504040204" pitchFamily="34" charset="0"/>
                <a:cs typeface="Verdana" panose="020B0604030504040204" pitchFamily="34" charset="0"/>
              </a:rPr>
              <a:t>upto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mark</a:t>
            </a:r>
            <a:r>
              <a:rPr sz="1400" spc="-25"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as</a:t>
            </a:r>
            <a:r>
              <a:rPr sz="1400" spc="-25"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per</a:t>
            </a:r>
            <a:r>
              <a:rPr sz="1400" spc="-20"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present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standards,</a:t>
            </a:r>
            <a:r>
              <a:rPr sz="1400" spc="-85"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structural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deficiencies</a:t>
            </a:r>
            <a:r>
              <a:rPr sz="1400" spc="-75"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arising</a:t>
            </a:r>
            <a:r>
              <a:rPr sz="1400" spc="-55"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spc="-25" dirty="0">
                <a:solidFill>
                  <a:srgbClr val="0D0D0D"/>
                </a:solidFill>
                <a:latin typeface="Verdana" panose="020B0604030504040204" pitchFamily="34" charset="0"/>
                <a:ea typeface="Verdana" panose="020B0604030504040204" pitchFamily="34" charset="0"/>
                <a:cs typeface="Verdana" panose="020B0604030504040204" pitchFamily="34" charset="0"/>
              </a:rPr>
              <a:t>on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a/c</a:t>
            </a:r>
            <a:r>
              <a:rPr sz="1400" spc="-35"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of</a:t>
            </a:r>
            <a:r>
              <a:rPr sz="1400" spc="-40"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ageing</a:t>
            </a:r>
            <a:endParaRPr sz="1400" dirty="0">
              <a:latin typeface="Verdana" panose="020B0604030504040204" pitchFamily="34" charset="0"/>
              <a:ea typeface="Verdana" panose="020B0604030504040204" pitchFamily="34" charset="0"/>
              <a:cs typeface="Verdana" panose="020B0604030504040204" pitchFamily="34" charset="0"/>
            </a:endParaRPr>
          </a:p>
        </p:txBody>
      </p:sp>
      <p:sp>
        <p:nvSpPr>
          <p:cNvPr id="10" name="object 10"/>
          <p:cNvSpPr txBox="1"/>
          <p:nvPr/>
        </p:nvSpPr>
        <p:spPr>
          <a:xfrm>
            <a:off x="10050906" y="3746119"/>
            <a:ext cx="1726564" cy="1140697"/>
          </a:xfrm>
          <a:prstGeom prst="rect">
            <a:avLst/>
          </a:prstGeom>
        </p:spPr>
        <p:txBody>
          <a:bodyPr vert="horz" wrap="square" lIns="0" tIns="12065" rIns="0" bIns="0" rtlCol="0">
            <a:spAutoFit/>
          </a:bodyPr>
          <a:lstStyle/>
          <a:p>
            <a:pPr marL="12700" marR="5080" algn="ctr">
              <a:lnSpc>
                <a:spcPct val="100000"/>
              </a:lnSpc>
              <a:spcBef>
                <a:spcPts val="95"/>
              </a:spcBef>
            </a:pP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Climate</a:t>
            </a:r>
            <a:r>
              <a:rPr sz="1400" spc="-90"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change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causing</a:t>
            </a:r>
            <a:r>
              <a:rPr sz="1400" spc="300"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extreme hydrometeorological</a:t>
            </a:r>
            <a:endParaRPr sz="1400">
              <a:latin typeface="Verdana" panose="020B0604030504040204" pitchFamily="34" charset="0"/>
              <a:ea typeface="Verdana" panose="020B0604030504040204" pitchFamily="34" charset="0"/>
              <a:cs typeface="Verdana" panose="020B0604030504040204" pitchFamily="34" charset="0"/>
            </a:endParaRPr>
          </a:p>
          <a:p>
            <a:pPr algn="ctr">
              <a:lnSpc>
                <a:spcPct val="100000"/>
              </a:lnSpc>
              <a:spcBef>
                <a:spcPts val="385"/>
              </a:spcBef>
            </a:pPr>
            <a:r>
              <a:rPr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events</a:t>
            </a:r>
            <a:endParaRPr sz="1400">
              <a:latin typeface="Verdana" panose="020B0604030504040204" pitchFamily="34" charset="0"/>
              <a:ea typeface="Verdana" panose="020B0604030504040204" pitchFamily="34" charset="0"/>
              <a:cs typeface="Verdana" panose="020B0604030504040204" pitchFamily="34" charset="0"/>
            </a:endParaRPr>
          </a:p>
        </p:txBody>
      </p:sp>
      <p:grpSp>
        <p:nvGrpSpPr>
          <p:cNvPr id="11" name="object 11"/>
          <p:cNvGrpSpPr/>
          <p:nvPr/>
        </p:nvGrpSpPr>
        <p:grpSpPr>
          <a:xfrm>
            <a:off x="227838" y="1772411"/>
            <a:ext cx="11751310" cy="1727200"/>
            <a:chOff x="227838" y="1772411"/>
            <a:chExt cx="11751310" cy="1727200"/>
          </a:xfrm>
        </p:grpSpPr>
        <p:pic>
          <p:nvPicPr>
            <p:cNvPr id="12" name="object 12"/>
            <p:cNvPicPr/>
            <p:nvPr/>
          </p:nvPicPr>
          <p:blipFill>
            <a:blip r:embed="rId2" cstate="print"/>
            <a:stretch>
              <a:fillRect/>
            </a:stretch>
          </p:blipFill>
          <p:spPr>
            <a:xfrm>
              <a:off x="227838" y="1784603"/>
              <a:ext cx="11750766" cy="1714500"/>
            </a:xfrm>
            <a:prstGeom prst="rect">
              <a:avLst/>
            </a:prstGeom>
          </p:spPr>
        </p:pic>
        <p:sp>
          <p:nvSpPr>
            <p:cNvPr id="13" name="object 13"/>
            <p:cNvSpPr/>
            <p:nvPr/>
          </p:nvSpPr>
          <p:spPr>
            <a:xfrm>
              <a:off x="585215" y="1882139"/>
              <a:ext cx="1460500" cy="1614170"/>
            </a:xfrm>
            <a:custGeom>
              <a:avLst/>
              <a:gdLst/>
              <a:ahLst/>
              <a:cxnLst/>
              <a:rect l="l" t="t" r="r" b="b"/>
              <a:pathLst>
                <a:path w="1460500" h="1614170">
                  <a:moveTo>
                    <a:pt x="1459992" y="0"/>
                  </a:moveTo>
                  <a:lnTo>
                    <a:pt x="0" y="0"/>
                  </a:lnTo>
                  <a:lnTo>
                    <a:pt x="0" y="1613915"/>
                  </a:lnTo>
                  <a:lnTo>
                    <a:pt x="729996" y="1122680"/>
                  </a:lnTo>
                  <a:lnTo>
                    <a:pt x="1459992" y="1613915"/>
                  </a:lnTo>
                  <a:lnTo>
                    <a:pt x="1459992" y="0"/>
                  </a:lnTo>
                  <a:close/>
                </a:path>
              </a:pathLst>
            </a:custGeom>
            <a:solidFill>
              <a:srgbClr val="538235"/>
            </a:solidFill>
          </p:spPr>
          <p:txBody>
            <a:bodyPr wrap="square" lIns="0" tIns="0" rIns="0" bIns="0" rtlCol="0"/>
            <a:lstStyle/>
            <a:p>
              <a:endParaRPr/>
            </a:p>
          </p:txBody>
        </p:sp>
        <p:sp>
          <p:nvSpPr>
            <p:cNvPr id="14" name="object 14"/>
            <p:cNvSpPr/>
            <p:nvPr/>
          </p:nvSpPr>
          <p:spPr>
            <a:xfrm>
              <a:off x="585216" y="1796795"/>
              <a:ext cx="1458595" cy="1614170"/>
            </a:xfrm>
            <a:custGeom>
              <a:avLst/>
              <a:gdLst/>
              <a:ahLst/>
              <a:cxnLst/>
              <a:rect l="l" t="t" r="r" b="b"/>
              <a:pathLst>
                <a:path w="1458595" h="1614170">
                  <a:moveTo>
                    <a:pt x="1458468" y="0"/>
                  </a:moveTo>
                  <a:lnTo>
                    <a:pt x="0" y="0"/>
                  </a:lnTo>
                  <a:lnTo>
                    <a:pt x="0" y="1613916"/>
                  </a:lnTo>
                  <a:lnTo>
                    <a:pt x="729234" y="1122680"/>
                  </a:lnTo>
                  <a:lnTo>
                    <a:pt x="1458468" y="1613916"/>
                  </a:lnTo>
                  <a:lnTo>
                    <a:pt x="1458468" y="0"/>
                  </a:lnTo>
                  <a:close/>
                </a:path>
              </a:pathLst>
            </a:custGeom>
            <a:solidFill>
              <a:srgbClr val="92D050"/>
            </a:solidFill>
          </p:spPr>
          <p:txBody>
            <a:bodyPr wrap="square" lIns="0" tIns="0" rIns="0" bIns="0" rtlCol="0"/>
            <a:lstStyle/>
            <a:p>
              <a:endParaRPr/>
            </a:p>
          </p:txBody>
        </p:sp>
        <p:sp>
          <p:nvSpPr>
            <p:cNvPr id="15" name="object 15"/>
            <p:cNvSpPr/>
            <p:nvPr/>
          </p:nvSpPr>
          <p:spPr>
            <a:xfrm>
              <a:off x="954988" y="2121283"/>
              <a:ext cx="800735" cy="596900"/>
            </a:xfrm>
            <a:custGeom>
              <a:avLst/>
              <a:gdLst/>
              <a:ahLst/>
              <a:cxnLst/>
              <a:rect l="l" t="t" r="r" b="b"/>
              <a:pathLst>
                <a:path w="800735" h="596900">
                  <a:moveTo>
                    <a:pt x="99839" y="0"/>
                  </a:moveTo>
                  <a:lnTo>
                    <a:pt x="94998" y="2296"/>
                  </a:lnTo>
                  <a:lnTo>
                    <a:pt x="92099" y="6713"/>
                  </a:lnTo>
                  <a:lnTo>
                    <a:pt x="92290" y="12190"/>
                  </a:lnTo>
                  <a:lnTo>
                    <a:pt x="129960" y="118665"/>
                  </a:lnTo>
                  <a:lnTo>
                    <a:pt x="113744" y="137025"/>
                  </a:lnTo>
                  <a:lnTo>
                    <a:pt x="86257" y="177630"/>
                  </a:lnTo>
                  <a:lnTo>
                    <a:pt x="73455" y="205353"/>
                  </a:lnTo>
                  <a:lnTo>
                    <a:pt x="68747" y="209122"/>
                  </a:lnTo>
                  <a:lnTo>
                    <a:pt x="62154" y="211007"/>
                  </a:lnTo>
                  <a:lnTo>
                    <a:pt x="28252" y="219487"/>
                  </a:lnTo>
                  <a:lnTo>
                    <a:pt x="16686" y="224301"/>
                  </a:lnTo>
                  <a:lnTo>
                    <a:pt x="7769" y="232561"/>
                  </a:lnTo>
                  <a:lnTo>
                    <a:pt x="2030" y="243470"/>
                  </a:lnTo>
                  <a:lnTo>
                    <a:pt x="0" y="256235"/>
                  </a:lnTo>
                  <a:lnTo>
                    <a:pt x="0" y="329731"/>
                  </a:lnTo>
                  <a:lnTo>
                    <a:pt x="28252" y="366479"/>
                  </a:lnTo>
                  <a:lnTo>
                    <a:pt x="63096" y="374960"/>
                  </a:lnTo>
                  <a:lnTo>
                    <a:pt x="68747" y="376844"/>
                  </a:lnTo>
                  <a:lnTo>
                    <a:pt x="73455" y="380613"/>
                  </a:lnTo>
                  <a:lnTo>
                    <a:pt x="76280" y="386267"/>
                  </a:lnTo>
                  <a:lnTo>
                    <a:pt x="89833" y="413092"/>
                  </a:lnTo>
                  <a:lnTo>
                    <a:pt x="106298" y="438326"/>
                  </a:lnTo>
                  <a:lnTo>
                    <a:pt x="125413" y="461795"/>
                  </a:lnTo>
                  <a:lnTo>
                    <a:pt x="149736" y="486146"/>
                  </a:lnTo>
                  <a:lnTo>
                    <a:pt x="152561" y="489915"/>
                  </a:lnTo>
                  <a:lnTo>
                    <a:pt x="153503" y="494626"/>
                  </a:lnTo>
                  <a:lnTo>
                    <a:pt x="167629" y="580372"/>
                  </a:lnTo>
                  <a:lnTo>
                    <a:pt x="169513" y="589795"/>
                  </a:lnTo>
                  <a:lnTo>
                    <a:pt x="177047" y="596390"/>
                  </a:lnTo>
                  <a:lnTo>
                    <a:pt x="258036" y="596390"/>
                  </a:lnTo>
                  <a:lnTo>
                    <a:pt x="265570" y="589795"/>
                  </a:lnTo>
                  <a:lnTo>
                    <a:pt x="267454" y="580372"/>
                  </a:lnTo>
                  <a:lnTo>
                    <a:pt x="272163" y="550220"/>
                  </a:lnTo>
                  <a:lnTo>
                    <a:pt x="408255" y="550220"/>
                  </a:lnTo>
                  <a:lnTo>
                    <a:pt x="416249" y="548335"/>
                  </a:lnTo>
                  <a:lnTo>
                    <a:pt x="527002" y="548335"/>
                  </a:lnTo>
                  <a:lnTo>
                    <a:pt x="535850" y="494626"/>
                  </a:lnTo>
                  <a:lnTo>
                    <a:pt x="536792" y="489915"/>
                  </a:lnTo>
                  <a:lnTo>
                    <a:pt x="538675" y="486146"/>
                  </a:lnTo>
                  <a:lnTo>
                    <a:pt x="542442" y="483319"/>
                  </a:lnTo>
                  <a:lnTo>
                    <a:pt x="581980" y="442979"/>
                  </a:lnTo>
                  <a:lnTo>
                    <a:pt x="612955" y="397338"/>
                  </a:lnTo>
                  <a:lnTo>
                    <a:pt x="633158" y="347104"/>
                  </a:lnTo>
                  <a:lnTo>
                    <a:pt x="640257" y="293925"/>
                  </a:lnTo>
                  <a:lnTo>
                    <a:pt x="640143" y="284915"/>
                  </a:lnTo>
                  <a:lnTo>
                    <a:pt x="640030" y="281131"/>
                  </a:lnTo>
                  <a:lnTo>
                    <a:pt x="638970" y="269544"/>
                  </a:lnTo>
                  <a:lnTo>
                    <a:pt x="637330" y="258944"/>
                  </a:lnTo>
                  <a:lnTo>
                    <a:pt x="637205" y="258134"/>
                  </a:lnTo>
                  <a:lnTo>
                    <a:pt x="669577" y="240217"/>
                  </a:lnTo>
                  <a:lnTo>
                    <a:pt x="761906" y="240217"/>
                  </a:lnTo>
                  <a:lnTo>
                    <a:pt x="761102" y="238774"/>
                  </a:lnTo>
                  <a:lnTo>
                    <a:pt x="752450" y="228909"/>
                  </a:lnTo>
                  <a:lnTo>
                    <a:pt x="759351" y="227687"/>
                  </a:lnTo>
                  <a:lnTo>
                    <a:pt x="764986" y="227025"/>
                  </a:lnTo>
                  <a:lnTo>
                    <a:pt x="762948" y="227025"/>
                  </a:lnTo>
                  <a:lnTo>
                    <a:pt x="769408" y="226775"/>
                  </a:lnTo>
                  <a:lnTo>
                    <a:pt x="786309" y="226775"/>
                  </a:lnTo>
                  <a:lnTo>
                    <a:pt x="792827" y="223609"/>
                  </a:lnTo>
                  <a:lnTo>
                    <a:pt x="797757" y="218147"/>
                  </a:lnTo>
                  <a:lnTo>
                    <a:pt x="800479" y="211007"/>
                  </a:lnTo>
                  <a:lnTo>
                    <a:pt x="623432" y="211007"/>
                  </a:lnTo>
                  <a:lnTo>
                    <a:pt x="599869" y="167704"/>
                  </a:lnTo>
                  <a:lnTo>
                    <a:pt x="568119" y="128802"/>
                  </a:lnTo>
                  <a:lnTo>
                    <a:pt x="567304" y="128088"/>
                  </a:lnTo>
                  <a:lnTo>
                    <a:pt x="439792" y="128088"/>
                  </a:lnTo>
                  <a:lnTo>
                    <a:pt x="436967" y="127146"/>
                  </a:lnTo>
                  <a:lnTo>
                    <a:pt x="435084" y="126203"/>
                  </a:lnTo>
                  <a:lnTo>
                    <a:pt x="412026" y="116854"/>
                  </a:lnTo>
                  <a:lnTo>
                    <a:pt x="397389" y="112658"/>
                  </a:lnTo>
                  <a:lnTo>
                    <a:pt x="279579" y="112658"/>
                  </a:lnTo>
                  <a:lnTo>
                    <a:pt x="272633" y="110420"/>
                  </a:lnTo>
                  <a:lnTo>
                    <a:pt x="267101" y="105709"/>
                  </a:lnTo>
                  <a:lnTo>
                    <a:pt x="263687" y="98878"/>
                  </a:lnTo>
                  <a:lnTo>
                    <a:pt x="263107" y="91340"/>
                  </a:lnTo>
                  <a:lnTo>
                    <a:pt x="265335" y="84273"/>
                  </a:lnTo>
                  <a:lnTo>
                    <a:pt x="308420" y="68961"/>
                  </a:lnTo>
                  <a:lnTo>
                    <a:pt x="323020" y="67498"/>
                  </a:lnTo>
                  <a:lnTo>
                    <a:pt x="320537" y="67498"/>
                  </a:lnTo>
                  <a:lnTo>
                    <a:pt x="339968" y="66841"/>
                  </a:lnTo>
                  <a:lnTo>
                    <a:pt x="484556" y="66841"/>
                  </a:lnTo>
                  <a:lnTo>
                    <a:pt x="458777" y="55534"/>
                  </a:lnTo>
                  <a:lnTo>
                    <a:pt x="221309" y="55534"/>
                  </a:lnTo>
                  <a:lnTo>
                    <a:pt x="105474" y="883"/>
                  </a:lnTo>
                  <a:lnTo>
                    <a:pt x="99839" y="0"/>
                  </a:lnTo>
                  <a:close/>
                </a:path>
                <a:path w="800735" h="596900">
                  <a:moveTo>
                    <a:pt x="527002" y="548335"/>
                  </a:moveTo>
                  <a:lnTo>
                    <a:pt x="416249" y="548335"/>
                  </a:lnTo>
                  <a:lnTo>
                    <a:pt x="421899" y="580372"/>
                  </a:lnTo>
                  <a:lnTo>
                    <a:pt x="423783" y="589795"/>
                  </a:lnTo>
                  <a:lnTo>
                    <a:pt x="431317" y="596390"/>
                  </a:lnTo>
                  <a:lnTo>
                    <a:pt x="512306" y="596390"/>
                  </a:lnTo>
                  <a:lnTo>
                    <a:pt x="519840" y="589795"/>
                  </a:lnTo>
                  <a:lnTo>
                    <a:pt x="521724" y="580372"/>
                  </a:lnTo>
                  <a:lnTo>
                    <a:pt x="527002" y="548335"/>
                  </a:lnTo>
                  <a:close/>
                </a:path>
                <a:path w="800735" h="596900">
                  <a:moveTo>
                    <a:pt x="408255" y="550220"/>
                  </a:moveTo>
                  <a:lnTo>
                    <a:pt x="272163" y="550220"/>
                  </a:lnTo>
                  <a:lnTo>
                    <a:pt x="288584" y="553930"/>
                  </a:lnTo>
                  <a:lnTo>
                    <a:pt x="305359" y="556580"/>
                  </a:lnTo>
                  <a:lnTo>
                    <a:pt x="322487" y="558170"/>
                  </a:lnTo>
                  <a:lnTo>
                    <a:pt x="339968" y="558700"/>
                  </a:lnTo>
                  <a:lnTo>
                    <a:pt x="359171" y="558008"/>
                  </a:lnTo>
                  <a:lnTo>
                    <a:pt x="378461" y="555991"/>
                  </a:lnTo>
                  <a:lnTo>
                    <a:pt x="397576" y="552737"/>
                  </a:lnTo>
                  <a:lnTo>
                    <a:pt x="408255" y="550220"/>
                  </a:lnTo>
                  <a:close/>
                </a:path>
                <a:path w="800735" h="596900">
                  <a:moveTo>
                    <a:pt x="761906" y="240217"/>
                  </a:moveTo>
                  <a:lnTo>
                    <a:pt x="669577" y="240217"/>
                  </a:lnTo>
                  <a:lnTo>
                    <a:pt x="665177" y="248167"/>
                  </a:lnTo>
                  <a:lnTo>
                    <a:pt x="662018" y="256235"/>
                  </a:lnTo>
                  <a:lnTo>
                    <a:pt x="661925" y="256471"/>
                  </a:lnTo>
                  <a:lnTo>
                    <a:pt x="659909" y="265128"/>
                  </a:lnTo>
                  <a:lnTo>
                    <a:pt x="659218" y="274138"/>
                  </a:lnTo>
                  <a:lnTo>
                    <a:pt x="660042" y="288036"/>
                  </a:lnTo>
                  <a:lnTo>
                    <a:pt x="678053" y="324078"/>
                  </a:lnTo>
                  <a:lnTo>
                    <a:pt x="715722" y="341038"/>
                  </a:lnTo>
                  <a:lnTo>
                    <a:pt x="737662" y="335900"/>
                  </a:lnTo>
                  <a:lnTo>
                    <a:pt x="755629" y="321840"/>
                  </a:lnTo>
                  <a:lnTo>
                    <a:pt x="766890" y="302406"/>
                  </a:lnTo>
                  <a:lnTo>
                    <a:pt x="711014" y="302406"/>
                  </a:lnTo>
                  <a:lnTo>
                    <a:pt x="707247" y="299579"/>
                  </a:lnTo>
                  <a:lnTo>
                    <a:pt x="699713" y="292041"/>
                  </a:lnTo>
                  <a:lnTo>
                    <a:pt x="696888" y="283560"/>
                  </a:lnTo>
                  <a:lnTo>
                    <a:pt x="696888" y="275080"/>
                  </a:lnTo>
                  <a:lnTo>
                    <a:pt x="698330" y="266438"/>
                  </a:lnTo>
                  <a:lnTo>
                    <a:pt x="702067" y="258944"/>
                  </a:lnTo>
                  <a:lnTo>
                    <a:pt x="707217" y="252687"/>
                  </a:lnTo>
                  <a:lnTo>
                    <a:pt x="712897" y="247755"/>
                  </a:lnTo>
                  <a:lnTo>
                    <a:pt x="713839" y="246812"/>
                  </a:lnTo>
                  <a:lnTo>
                    <a:pt x="765578" y="246812"/>
                  </a:lnTo>
                  <a:lnTo>
                    <a:pt x="761906" y="240217"/>
                  </a:lnTo>
                  <a:close/>
                </a:path>
                <a:path w="800735" h="596900">
                  <a:moveTo>
                    <a:pt x="765578" y="246812"/>
                  </a:moveTo>
                  <a:lnTo>
                    <a:pt x="713839" y="246812"/>
                  </a:lnTo>
                  <a:lnTo>
                    <a:pt x="724625" y="253865"/>
                  </a:lnTo>
                  <a:lnTo>
                    <a:pt x="730908" y="260828"/>
                  </a:lnTo>
                  <a:lnTo>
                    <a:pt x="733836" y="267616"/>
                  </a:lnTo>
                  <a:lnTo>
                    <a:pt x="734557" y="274138"/>
                  </a:lnTo>
                  <a:lnTo>
                    <a:pt x="733071" y="284915"/>
                  </a:lnTo>
                  <a:lnTo>
                    <a:pt x="729024" y="293925"/>
                  </a:lnTo>
                  <a:lnTo>
                    <a:pt x="723036" y="300109"/>
                  </a:lnTo>
                  <a:lnTo>
                    <a:pt x="715722" y="302406"/>
                  </a:lnTo>
                  <a:lnTo>
                    <a:pt x="766890" y="302406"/>
                  </a:lnTo>
                  <a:lnTo>
                    <a:pt x="767768" y="300889"/>
                  </a:lnTo>
                  <a:lnTo>
                    <a:pt x="772227" y="275080"/>
                  </a:lnTo>
                  <a:lnTo>
                    <a:pt x="770991" y="262036"/>
                  </a:lnTo>
                  <a:lnTo>
                    <a:pt x="767283" y="249875"/>
                  </a:lnTo>
                  <a:lnTo>
                    <a:pt x="765578" y="246812"/>
                  </a:lnTo>
                  <a:close/>
                </a:path>
                <a:path w="800735" h="596900">
                  <a:moveTo>
                    <a:pt x="786309" y="226775"/>
                  </a:moveTo>
                  <a:lnTo>
                    <a:pt x="774486" y="226775"/>
                  </a:lnTo>
                  <a:lnTo>
                    <a:pt x="778819" y="227025"/>
                  </a:lnTo>
                  <a:lnTo>
                    <a:pt x="786309" y="226775"/>
                  </a:lnTo>
                  <a:close/>
                </a:path>
                <a:path w="800735" h="596900">
                  <a:moveTo>
                    <a:pt x="668988" y="202526"/>
                  </a:moveTo>
                  <a:lnTo>
                    <a:pt x="646343" y="205088"/>
                  </a:lnTo>
                  <a:lnTo>
                    <a:pt x="623432" y="211007"/>
                  </a:lnTo>
                  <a:lnTo>
                    <a:pt x="800479" y="211007"/>
                  </a:lnTo>
                  <a:lnTo>
                    <a:pt x="799991" y="205353"/>
                  </a:lnTo>
                  <a:lnTo>
                    <a:pt x="708188" y="205353"/>
                  </a:lnTo>
                  <a:lnTo>
                    <a:pt x="690045" y="202791"/>
                  </a:lnTo>
                  <a:lnTo>
                    <a:pt x="668988" y="202526"/>
                  </a:lnTo>
                  <a:close/>
                </a:path>
                <a:path w="800735" h="596900">
                  <a:moveTo>
                    <a:pt x="765929" y="188392"/>
                  </a:moveTo>
                  <a:lnTo>
                    <a:pt x="746329" y="190984"/>
                  </a:lnTo>
                  <a:lnTo>
                    <a:pt x="726729" y="196755"/>
                  </a:lnTo>
                  <a:lnTo>
                    <a:pt x="708188" y="205353"/>
                  </a:lnTo>
                  <a:lnTo>
                    <a:pt x="799991" y="205353"/>
                  </a:lnTo>
                  <a:lnTo>
                    <a:pt x="765929" y="188392"/>
                  </a:lnTo>
                  <a:close/>
                </a:path>
                <a:path w="800735" h="596900">
                  <a:moveTo>
                    <a:pt x="484556" y="66841"/>
                  </a:moveTo>
                  <a:lnTo>
                    <a:pt x="339968" y="66841"/>
                  </a:lnTo>
                  <a:lnTo>
                    <a:pt x="367234" y="68416"/>
                  </a:lnTo>
                  <a:lnTo>
                    <a:pt x="394942" y="73083"/>
                  </a:lnTo>
                  <a:lnTo>
                    <a:pt x="449210" y="91340"/>
                  </a:lnTo>
                  <a:lnTo>
                    <a:pt x="461394" y="109493"/>
                  </a:lnTo>
                  <a:lnTo>
                    <a:pt x="459537" y="116854"/>
                  </a:lnTo>
                  <a:lnTo>
                    <a:pt x="456744" y="123376"/>
                  </a:lnTo>
                  <a:lnTo>
                    <a:pt x="449210" y="128088"/>
                  </a:lnTo>
                  <a:lnTo>
                    <a:pt x="567304" y="128088"/>
                  </a:lnTo>
                  <a:lnTo>
                    <a:pt x="529681" y="95125"/>
                  </a:lnTo>
                  <a:lnTo>
                    <a:pt x="486053" y="67498"/>
                  </a:lnTo>
                  <a:lnTo>
                    <a:pt x="484556" y="66841"/>
                  </a:lnTo>
                  <a:close/>
                </a:path>
                <a:path w="800735" h="596900">
                  <a:moveTo>
                    <a:pt x="340910" y="104531"/>
                  </a:moveTo>
                  <a:lnTo>
                    <a:pt x="327490" y="105047"/>
                  </a:lnTo>
                  <a:lnTo>
                    <a:pt x="314070" y="106534"/>
                  </a:lnTo>
                  <a:lnTo>
                    <a:pt x="300650" y="108904"/>
                  </a:lnTo>
                  <a:lnTo>
                    <a:pt x="287230" y="112069"/>
                  </a:lnTo>
                  <a:lnTo>
                    <a:pt x="279579" y="112658"/>
                  </a:lnTo>
                  <a:lnTo>
                    <a:pt x="397389" y="112658"/>
                  </a:lnTo>
                  <a:lnTo>
                    <a:pt x="388350" y="110067"/>
                  </a:lnTo>
                  <a:lnTo>
                    <a:pt x="364497" y="105930"/>
                  </a:lnTo>
                  <a:lnTo>
                    <a:pt x="340910" y="104531"/>
                  </a:lnTo>
                  <a:close/>
                </a:path>
                <a:path w="800735" h="596900">
                  <a:moveTo>
                    <a:pt x="339026" y="29151"/>
                  </a:moveTo>
                  <a:lnTo>
                    <a:pt x="308714" y="30888"/>
                  </a:lnTo>
                  <a:lnTo>
                    <a:pt x="278755" y="35982"/>
                  </a:lnTo>
                  <a:lnTo>
                    <a:pt x="249502" y="44256"/>
                  </a:lnTo>
                  <a:lnTo>
                    <a:pt x="221309" y="55534"/>
                  </a:lnTo>
                  <a:lnTo>
                    <a:pt x="458777" y="55534"/>
                  </a:lnTo>
                  <a:lnTo>
                    <a:pt x="438735" y="46743"/>
                  </a:lnTo>
                  <a:lnTo>
                    <a:pt x="389227" y="33686"/>
                  </a:lnTo>
                  <a:lnTo>
                    <a:pt x="339026" y="29151"/>
                  </a:lnTo>
                  <a:close/>
                </a:path>
              </a:pathLst>
            </a:custGeom>
            <a:solidFill>
              <a:srgbClr val="FFFFFF"/>
            </a:solidFill>
          </p:spPr>
          <p:txBody>
            <a:bodyPr wrap="square" lIns="0" tIns="0" rIns="0" bIns="0" rtlCol="0"/>
            <a:lstStyle/>
            <a:p>
              <a:endParaRPr/>
            </a:p>
          </p:txBody>
        </p:sp>
        <p:sp>
          <p:nvSpPr>
            <p:cNvPr id="16" name="object 16"/>
            <p:cNvSpPr/>
            <p:nvPr/>
          </p:nvSpPr>
          <p:spPr>
            <a:xfrm>
              <a:off x="2912364" y="1886711"/>
              <a:ext cx="1458595" cy="1612900"/>
            </a:xfrm>
            <a:custGeom>
              <a:avLst/>
              <a:gdLst/>
              <a:ahLst/>
              <a:cxnLst/>
              <a:rect l="l" t="t" r="r" b="b"/>
              <a:pathLst>
                <a:path w="1458595" h="1612900">
                  <a:moveTo>
                    <a:pt x="1458468" y="0"/>
                  </a:moveTo>
                  <a:lnTo>
                    <a:pt x="0" y="0"/>
                  </a:lnTo>
                  <a:lnTo>
                    <a:pt x="0" y="1612391"/>
                  </a:lnTo>
                  <a:lnTo>
                    <a:pt x="729234" y="1121664"/>
                  </a:lnTo>
                  <a:lnTo>
                    <a:pt x="1458468" y="1612391"/>
                  </a:lnTo>
                  <a:lnTo>
                    <a:pt x="1458468" y="0"/>
                  </a:lnTo>
                  <a:close/>
                </a:path>
              </a:pathLst>
            </a:custGeom>
            <a:solidFill>
              <a:srgbClr val="843B0C"/>
            </a:solidFill>
          </p:spPr>
          <p:txBody>
            <a:bodyPr wrap="square" lIns="0" tIns="0" rIns="0" bIns="0" rtlCol="0"/>
            <a:lstStyle/>
            <a:p>
              <a:endParaRPr/>
            </a:p>
          </p:txBody>
        </p:sp>
        <p:sp>
          <p:nvSpPr>
            <p:cNvPr id="17" name="object 17"/>
            <p:cNvSpPr/>
            <p:nvPr/>
          </p:nvSpPr>
          <p:spPr>
            <a:xfrm>
              <a:off x="2912364" y="1796795"/>
              <a:ext cx="1458595" cy="1614170"/>
            </a:xfrm>
            <a:custGeom>
              <a:avLst/>
              <a:gdLst/>
              <a:ahLst/>
              <a:cxnLst/>
              <a:rect l="l" t="t" r="r" b="b"/>
              <a:pathLst>
                <a:path w="1458595" h="1614170">
                  <a:moveTo>
                    <a:pt x="1458468" y="0"/>
                  </a:moveTo>
                  <a:lnTo>
                    <a:pt x="0" y="0"/>
                  </a:lnTo>
                  <a:lnTo>
                    <a:pt x="0" y="1613915"/>
                  </a:lnTo>
                  <a:lnTo>
                    <a:pt x="729234" y="1122679"/>
                  </a:lnTo>
                  <a:lnTo>
                    <a:pt x="1458468" y="1613915"/>
                  </a:lnTo>
                  <a:lnTo>
                    <a:pt x="1458468" y="0"/>
                  </a:lnTo>
                  <a:close/>
                </a:path>
              </a:pathLst>
            </a:custGeom>
            <a:solidFill>
              <a:srgbClr val="EC7C30"/>
            </a:solidFill>
          </p:spPr>
          <p:txBody>
            <a:bodyPr wrap="square" lIns="0" tIns="0" rIns="0" bIns="0" rtlCol="0"/>
            <a:lstStyle/>
            <a:p>
              <a:endParaRPr/>
            </a:p>
          </p:txBody>
        </p:sp>
        <p:sp>
          <p:nvSpPr>
            <p:cNvPr id="18" name="object 18"/>
            <p:cNvSpPr/>
            <p:nvPr/>
          </p:nvSpPr>
          <p:spPr>
            <a:xfrm>
              <a:off x="3269774" y="1999585"/>
              <a:ext cx="812800" cy="716915"/>
            </a:xfrm>
            <a:custGeom>
              <a:avLst/>
              <a:gdLst/>
              <a:ahLst/>
              <a:cxnLst/>
              <a:rect l="l" t="t" r="r" b="b"/>
              <a:pathLst>
                <a:path w="812800" h="716914">
                  <a:moveTo>
                    <a:pt x="406567" y="0"/>
                  </a:moveTo>
                  <a:lnTo>
                    <a:pt x="388203" y="4770"/>
                  </a:lnTo>
                  <a:lnTo>
                    <a:pt x="374077" y="19080"/>
                  </a:lnTo>
                  <a:lnTo>
                    <a:pt x="4914" y="659816"/>
                  </a:lnTo>
                  <a:lnTo>
                    <a:pt x="0" y="679383"/>
                  </a:lnTo>
                  <a:lnTo>
                    <a:pt x="5150" y="697624"/>
                  </a:lnTo>
                  <a:lnTo>
                    <a:pt x="18422" y="711096"/>
                  </a:lnTo>
                  <a:lnTo>
                    <a:pt x="37875" y="716352"/>
                  </a:lnTo>
                  <a:lnTo>
                    <a:pt x="774316" y="716352"/>
                  </a:lnTo>
                  <a:lnTo>
                    <a:pt x="793769" y="711096"/>
                  </a:lnTo>
                  <a:lnTo>
                    <a:pt x="807042" y="697624"/>
                  </a:lnTo>
                  <a:lnTo>
                    <a:pt x="812192" y="679383"/>
                  </a:lnTo>
                  <a:lnTo>
                    <a:pt x="807277" y="659816"/>
                  </a:lnTo>
                  <a:lnTo>
                    <a:pt x="791032" y="631548"/>
                  </a:lnTo>
                  <a:lnTo>
                    <a:pt x="406096" y="631548"/>
                  </a:lnTo>
                  <a:lnTo>
                    <a:pt x="387614" y="627897"/>
                  </a:lnTo>
                  <a:lnTo>
                    <a:pt x="372664" y="617886"/>
                  </a:lnTo>
                  <a:lnTo>
                    <a:pt x="362658" y="602927"/>
                  </a:lnTo>
                  <a:lnTo>
                    <a:pt x="359009" y="584435"/>
                  </a:lnTo>
                  <a:lnTo>
                    <a:pt x="362658" y="565944"/>
                  </a:lnTo>
                  <a:lnTo>
                    <a:pt x="372664" y="550985"/>
                  </a:lnTo>
                  <a:lnTo>
                    <a:pt x="387614" y="540974"/>
                  </a:lnTo>
                  <a:lnTo>
                    <a:pt x="406096" y="537323"/>
                  </a:lnTo>
                  <a:lnTo>
                    <a:pt x="736882" y="537323"/>
                  </a:lnTo>
                  <a:lnTo>
                    <a:pt x="715222" y="499632"/>
                  </a:lnTo>
                  <a:lnTo>
                    <a:pt x="377843" y="499632"/>
                  </a:lnTo>
                  <a:lnTo>
                    <a:pt x="377843" y="169842"/>
                  </a:lnTo>
                  <a:lnTo>
                    <a:pt x="525697" y="169842"/>
                  </a:lnTo>
                  <a:lnTo>
                    <a:pt x="439057" y="19080"/>
                  </a:lnTo>
                  <a:lnTo>
                    <a:pt x="424930" y="4770"/>
                  </a:lnTo>
                  <a:lnTo>
                    <a:pt x="406567" y="0"/>
                  </a:lnTo>
                  <a:close/>
                </a:path>
                <a:path w="812800" h="716914">
                  <a:moveTo>
                    <a:pt x="736882" y="537323"/>
                  </a:moveTo>
                  <a:lnTo>
                    <a:pt x="406096" y="537323"/>
                  </a:lnTo>
                  <a:lnTo>
                    <a:pt x="424577" y="540974"/>
                  </a:lnTo>
                  <a:lnTo>
                    <a:pt x="439527" y="550985"/>
                  </a:lnTo>
                  <a:lnTo>
                    <a:pt x="449533" y="565944"/>
                  </a:lnTo>
                  <a:lnTo>
                    <a:pt x="453183" y="584435"/>
                  </a:lnTo>
                  <a:lnTo>
                    <a:pt x="449533" y="602927"/>
                  </a:lnTo>
                  <a:lnTo>
                    <a:pt x="439527" y="617886"/>
                  </a:lnTo>
                  <a:lnTo>
                    <a:pt x="424577" y="627897"/>
                  </a:lnTo>
                  <a:lnTo>
                    <a:pt x="406096" y="631548"/>
                  </a:lnTo>
                  <a:lnTo>
                    <a:pt x="791032" y="631548"/>
                  </a:lnTo>
                  <a:lnTo>
                    <a:pt x="736882" y="537323"/>
                  </a:lnTo>
                  <a:close/>
                </a:path>
                <a:path w="812800" h="716914">
                  <a:moveTo>
                    <a:pt x="525697" y="169842"/>
                  </a:moveTo>
                  <a:lnTo>
                    <a:pt x="434348" y="169842"/>
                  </a:lnTo>
                  <a:lnTo>
                    <a:pt x="434348" y="499632"/>
                  </a:lnTo>
                  <a:lnTo>
                    <a:pt x="715222" y="499632"/>
                  </a:lnTo>
                  <a:lnTo>
                    <a:pt x="525697" y="169842"/>
                  </a:lnTo>
                  <a:close/>
                </a:path>
              </a:pathLst>
            </a:custGeom>
            <a:solidFill>
              <a:srgbClr val="FFFFFF"/>
            </a:solidFill>
          </p:spPr>
          <p:txBody>
            <a:bodyPr wrap="square" lIns="0" tIns="0" rIns="0" bIns="0" rtlCol="0"/>
            <a:lstStyle/>
            <a:p>
              <a:endParaRPr/>
            </a:p>
          </p:txBody>
        </p:sp>
        <p:sp>
          <p:nvSpPr>
            <p:cNvPr id="19" name="object 19"/>
            <p:cNvSpPr/>
            <p:nvPr/>
          </p:nvSpPr>
          <p:spPr>
            <a:xfrm>
              <a:off x="10221468" y="1860803"/>
              <a:ext cx="1460500" cy="1614170"/>
            </a:xfrm>
            <a:custGeom>
              <a:avLst/>
              <a:gdLst/>
              <a:ahLst/>
              <a:cxnLst/>
              <a:rect l="l" t="t" r="r" b="b"/>
              <a:pathLst>
                <a:path w="1460500" h="1614170">
                  <a:moveTo>
                    <a:pt x="1459991" y="0"/>
                  </a:moveTo>
                  <a:lnTo>
                    <a:pt x="0" y="0"/>
                  </a:lnTo>
                  <a:lnTo>
                    <a:pt x="0" y="1613916"/>
                  </a:lnTo>
                  <a:lnTo>
                    <a:pt x="729996" y="1122680"/>
                  </a:lnTo>
                  <a:lnTo>
                    <a:pt x="1459991" y="1613916"/>
                  </a:lnTo>
                  <a:lnTo>
                    <a:pt x="1459991" y="0"/>
                  </a:lnTo>
                  <a:close/>
                </a:path>
              </a:pathLst>
            </a:custGeom>
            <a:solidFill>
              <a:srgbClr val="404040"/>
            </a:solidFill>
          </p:spPr>
          <p:txBody>
            <a:bodyPr wrap="square" lIns="0" tIns="0" rIns="0" bIns="0" rtlCol="0"/>
            <a:lstStyle/>
            <a:p>
              <a:endParaRPr/>
            </a:p>
          </p:txBody>
        </p:sp>
        <p:sp>
          <p:nvSpPr>
            <p:cNvPr id="20" name="object 20"/>
            <p:cNvSpPr/>
            <p:nvPr/>
          </p:nvSpPr>
          <p:spPr>
            <a:xfrm>
              <a:off x="10221468" y="1772411"/>
              <a:ext cx="1460500" cy="1612900"/>
            </a:xfrm>
            <a:custGeom>
              <a:avLst/>
              <a:gdLst/>
              <a:ahLst/>
              <a:cxnLst/>
              <a:rect l="l" t="t" r="r" b="b"/>
              <a:pathLst>
                <a:path w="1460500" h="1612900">
                  <a:moveTo>
                    <a:pt x="1459991" y="0"/>
                  </a:moveTo>
                  <a:lnTo>
                    <a:pt x="0" y="0"/>
                  </a:lnTo>
                  <a:lnTo>
                    <a:pt x="0" y="1612391"/>
                  </a:lnTo>
                  <a:lnTo>
                    <a:pt x="729996" y="1121664"/>
                  </a:lnTo>
                  <a:lnTo>
                    <a:pt x="1459991" y="1612391"/>
                  </a:lnTo>
                  <a:lnTo>
                    <a:pt x="1459991" y="0"/>
                  </a:lnTo>
                  <a:close/>
                </a:path>
              </a:pathLst>
            </a:custGeom>
            <a:solidFill>
              <a:srgbClr val="585858"/>
            </a:solidFill>
          </p:spPr>
          <p:txBody>
            <a:bodyPr wrap="square" lIns="0" tIns="0" rIns="0" bIns="0" rtlCol="0"/>
            <a:lstStyle/>
            <a:p>
              <a:endParaRPr/>
            </a:p>
          </p:txBody>
        </p:sp>
      </p:grpSp>
      <p:sp>
        <p:nvSpPr>
          <p:cNvPr id="21" name="object 21"/>
          <p:cNvSpPr txBox="1"/>
          <p:nvPr/>
        </p:nvSpPr>
        <p:spPr>
          <a:xfrm>
            <a:off x="429259" y="3746119"/>
            <a:ext cx="1771014" cy="1304844"/>
          </a:xfrm>
          <a:prstGeom prst="rect">
            <a:avLst/>
          </a:prstGeom>
        </p:spPr>
        <p:txBody>
          <a:bodyPr vert="horz" wrap="square" lIns="0" tIns="12065" rIns="0" bIns="0" rtlCol="0">
            <a:spAutoFit/>
          </a:bodyPr>
          <a:lstStyle/>
          <a:p>
            <a:pPr marL="12700" marR="5080" algn="ctr">
              <a:lnSpc>
                <a:spcPct val="100000"/>
              </a:lnSpc>
              <a:spcBef>
                <a:spcPts val="95"/>
              </a:spcBef>
            </a:pPr>
            <a:r>
              <a:rPr lang="en-IN" sz="1400" dirty="0">
                <a:solidFill>
                  <a:srgbClr val="0D0D0D"/>
                </a:solidFill>
                <a:latin typeface="Verdana" panose="020B0604030504040204" pitchFamily="34" charset="0"/>
                <a:ea typeface="Verdana" panose="020B0604030504040204" pitchFamily="34" charset="0"/>
                <a:cs typeface="Verdana" panose="020B0604030504040204" pitchFamily="34" charset="0"/>
              </a:rPr>
              <a:t>Critical</a:t>
            </a:r>
            <a:r>
              <a:rPr lang="en-IN" sz="1400" spc="-65"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lang="en-IN"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infrastructure constructed</a:t>
            </a:r>
            <a:r>
              <a:rPr lang="en-IN" sz="1400"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lang="en-IN" sz="1400" spc="-20" dirty="0">
                <a:solidFill>
                  <a:srgbClr val="0D0D0D"/>
                </a:solidFill>
                <a:latin typeface="Verdana" panose="020B0604030504040204" pitchFamily="34" charset="0"/>
                <a:ea typeface="Verdana" panose="020B0604030504040204" pitchFamily="34" charset="0"/>
                <a:cs typeface="Verdana" panose="020B0604030504040204" pitchFamily="34" charset="0"/>
              </a:rPr>
              <a:t>with </a:t>
            </a:r>
            <a:r>
              <a:rPr lang="en-IN" sz="1400" dirty="0">
                <a:solidFill>
                  <a:srgbClr val="0D0D0D"/>
                </a:solidFill>
                <a:latin typeface="Verdana" panose="020B0604030504040204" pitchFamily="34" charset="0"/>
                <a:ea typeface="Verdana" panose="020B0604030504040204" pitchFamily="34" charset="0"/>
                <a:cs typeface="Verdana" panose="020B0604030504040204" pitchFamily="34" charset="0"/>
              </a:rPr>
              <a:t>large</a:t>
            </a:r>
            <a:r>
              <a:rPr lang="en-IN" sz="1400" spc="-35"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lang="en-IN"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public investment,</a:t>
            </a:r>
            <a:r>
              <a:rPr lang="en-IN" sz="1400" spc="-55"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lang="en-IN" sz="1400" dirty="0">
                <a:solidFill>
                  <a:srgbClr val="0D0D0D"/>
                </a:solidFill>
                <a:latin typeface="Verdana" panose="020B0604030504040204" pitchFamily="34" charset="0"/>
                <a:ea typeface="Verdana" panose="020B0604030504040204" pitchFamily="34" charset="0"/>
                <a:cs typeface="Verdana" panose="020B0604030504040204" pitchFamily="34" charset="0"/>
              </a:rPr>
              <a:t>vital</a:t>
            </a:r>
            <a:r>
              <a:rPr lang="en-IN" sz="1400" spc="-40"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lang="en-IN" sz="1400" spc="-25" dirty="0">
                <a:solidFill>
                  <a:srgbClr val="0D0D0D"/>
                </a:solidFill>
                <a:latin typeface="Verdana" panose="020B0604030504040204" pitchFamily="34" charset="0"/>
                <a:ea typeface="Verdana" panose="020B0604030504040204" pitchFamily="34" charset="0"/>
                <a:cs typeface="Verdana" panose="020B0604030504040204" pitchFamily="34" charset="0"/>
              </a:rPr>
              <a:t>for </a:t>
            </a:r>
            <a:r>
              <a:rPr lang="en-IN" sz="1400" dirty="0">
                <a:solidFill>
                  <a:srgbClr val="0D0D0D"/>
                </a:solidFill>
                <a:latin typeface="Verdana" panose="020B0604030504040204" pitchFamily="34" charset="0"/>
                <a:ea typeface="Verdana" panose="020B0604030504040204" pitchFamily="34" charset="0"/>
                <a:cs typeface="Verdana" panose="020B0604030504040204" pitchFamily="34" charset="0"/>
              </a:rPr>
              <a:t>water</a:t>
            </a:r>
            <a:r>
              <a:rPr lang="en-IN" sz="1400" spc="-50"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lang="en-IN"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security</a:t>
            </a:r>
            <a:endParaRPr lang="en-IN" sz="1400" dirty="0">
              <a:latin typeface="Verdana" panose="020B0604030504040204" pitchFamily="34" charset="0"/>
              <a:ea typeface="Verdana" panose="020B0604030504040204" pitchFamily="34" charset="0"/>
              <a:cs typeface="Verdana" panose="020B0604030504040204" pitchFamily="34" charset="0"/>
            </a:endParaRPr>
          </a:p>
        </p:txBody>
      </p:sp>
      <p:sp>
        <p:nvSpPr>
          <p:cNvPr id="22" name="object 22"/>
          <p:cNvSpPr txBox="1"/>
          <p:nvPr/>
        </p:nvSpPr>
        <p:spPr>
          <a:xfrm>
            <a:off x="2697226" y="3701922"/>
            <a:ext cx="1902460" cy="1089401"/>
          </a:xfrm>
          <a:prstGeom prst="rect">
            <a:avLst/>
          </a:prstGeom>
        </p:spPr>
        <p:txBody>
          <a:bodyPr vert="horz" wrap="square" lIns="0" tIns="12065" rIns="0" bIns="0" rtlCol="0">
            <a:spAutoFit/>
          </a:bodyPr>
          <a:lstStyle/>
          <a:p>
            <a:pPr marL="12700" marR="5080" indent="635" algn="ctr">
              <a:lnSpc>
                <a:spcPct val="100000"/>
              </a:lnSpc>
              <a:spcBef>
                <a:spcPts val="95"/>
              </a:spcBef>
            </a:pP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Unsafe</a:t>
            </a:r>
            <a:r>
              <a:rPr sz="1400" spc="-90"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spc="-25" dirty="0">
                <a:solidFill>
                  <a:srgbClr val="0D0D0D"/>
                </a:solidFill>
                <a:latin typeface="Verdana" panose="020B0604030504040204" pitchFamily="34" charset="0"/>
                <a:ea typeface="Verdana" panose="020B0604030504040204" pitchFamily="34" charset="0"/>
                <a:cs typeface="Verdana" panose="020B0604030504040204" pitchFamily="34" charset="0"/>
              </a:rPr>
              <a:t>dam </a:t>
            </a:r>
            <a:r>
              <a:rPr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constitutes</a:t>
            </a:r>
            <a:r>
              <a:rPr sz="1400" spc="-45"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a</a:t>
            </a:r>
            <a:r>
              <a:rPr sz="1400" spc="-30"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hazard</a:t>
            </a:r>
            <a:r>
              <a:rPr sz="1400" spc="-15"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spc="-25" dirty="0">
                <a:solidFill>
                  <a:srgbClr val="0D0D0D"/>
                </a:solidFill>
                <a:latin typeface="Verdana" panose="020B0604030504040204" pitchFamily="34" charset="0"/>
                <a:ea typeface="Verdana" panose="020B0604030504040204" pitchFamily="34" charset="0"/>
                <a:cs typeface="Verdana" panose="020B0604030504040204" pitchFamily="34" charset="0"/>
              </a:rPr>
              <a:t>to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human</a:t>
            </a:r>
            <a:r>
              <a:rPr sz="1400" spc="-35"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life,</a:t>
            </a:r>
            <a:r>
              <a:rPr sz="1400" spc="-75"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ecology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and</a:t>
            </a:r>
            <a:r>
              <a:rPr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public</a:t>
            </a:r>
            <a:r>
              <a:rPr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&amp;</a:t>
            </a:r>
            <a:r>
              <a:rPr sz="1400" spc="-40"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private assets</a:t>
            </a:r>
            <a:endParaRPr sz="1400" dirty="0">
              <a:latin typeface="Verdana" panose="020B0604030504040204" pitchFamily="34" charset="0"/>
              <a:ea typeface="Verdana" panose="020B0604030504040204" pitchFamily="34" charset="0"/>
              <a:cs typeface="Verdana" panose="020B0604030504040204" pitchFamily="34" charset="0"/>
            </a:endParaRPr>
          </a:p>
        </p:txBody>
      </p:sp>
      <p:sp>
        <p:nvSpPr>
          <p:cNvPr id="25" name="object 25"/>
          <p:cNvSpPr txBox="1"/>
          <p:nvPr/>
        </p:nvSpPr>
        <p:spPr>
          <a:xfrm>
            <a:off x="8245602" y="1861515"/>
            <a:ext cx="450850" cy="1031875"/>
          </a:xfrm>
          <a:prstGeom prst="rect">
            <a:avLst/>
          </a:prstGeom>
        </p:spPr>
        <p:txBody>
          <a:bodyPr vert="horz" wrap="square" lIns="0" tIns="12700" rIns="0" bIns="0" rtlCol="0">
            <a:spAutoFit/>
          </a:bodyPr>
          <a:lstStyle/>
          <a:p>
            <a:pPr marL="12700">
              <a:lnSpc>
                <a:spcPct val="100000"/>
              </a:lnSpc>
              <a:spcBef>
                <a:spcPts val="100"/>
              </a:spcBef>
            </a:pPr>
            <a:r>
              <a:rPr sz="6600" spc="-50" dirty="0">
                <a:solidFill>
                  <a:srgbClr val="FFFFFF"/>
                </a:solidFill>
                <a:latin typeface="Calibri"/>
                <a:cs typeface="Calibri"/>
              </a:rPr>
              <a:t>₹</a:t>
            </a:r>
            <a:endParaRPr sz="6600">
              <a:latin typeface="Calibri"/>
              <a:cs typeface="Calibri"/>
            </a:endParaRPr>
          </a:p>
        </p:txBody>
      </p:sp>
      <p:grpSp>
        <p:nvGrpSpPr>
          <p:cNvPr id="26" name="object 26"/>
          <p:cNvGrpSpPr/>
          <p:nvPr/>
        </p:nvGrpSpPr>
        <p:grpSpPr>
          <a:xfrm>
            <a:off x="10631601" y="2048781"/>
            <a:ext cx="642620" cy="621665"/>
            <a:chOff x="10631601" y="2048781"/>
            <a:chExt cx="642620" cy="621665"/>
          </a:xfrm>
        </p:grpSpPr>
        <p:sp>
          <p:nvSpPr>
            <p:cNvPr id="27" name="object 27"/>
            <p:cNvSpPr/>
            <p:nvPr/>
          </p:nvSpPr>
          <p:spPr>
            <a:xfrm>
              <a:off x="10631589" y="2048789"/>
              <a:ext cx="642620" cy="621665"/>
            </a:xfrm>
            <a:custGeom>
              <a:avLst/>
              <a:gdLst/>
              <a:ahLst/>
              <a:cxnLst/>
              <a:rect l="l" t="t" r="r" b="b"/>
              <a:pathLst>
                <a:path w="642620" h="621664">
                  <a:moveTo>
                    <a:pt x="397649" y="470801"/>
                  </a:moveTo>
                  <a:lnTo>
                    <a:pt x="317601" y="470801"/>
                  </a:lnTo>
                  <a:lnTo>
                    <a:pt x="347738" y="395427"/>
                  </a:lnTo>
                  <a:lnTo>
                    <a:pt x="276174" y="395427"/>
                  </a:lnTo>
                  <a:lnTo>
                    <a:pt x="246976" y="517918"/>
                  </a:lnTo>
                  <a:lnTo>
                    <a:pt x="307251" y="517918"/>
                  </a:lnTo>
                  <a:lnTo>
                    <a:pt x="270522" y="621563"/>
                  </a:lnTo>
                  <a:lnTo>
                    <a:pt x="397649" y="470801"/>
                  </a:lnTo>
                  <a:close/>
                </a:path>
                <a:path w="642620" h="621664">
                  <a:moveTo>
                    <a:pt x="642505" y="268224"/>
                  </a:moveTo>
                  <a:lnTo>
                    <a:pt x="634390" y="230759"/>
                  </a:lnTo>
                  <a:lnTo>
                    <a:pt x="595464" y="189471"/>
                  </a:lnTo>
                  <a:lnTo>
                    <a:pt x="566597" y="180594"/>
                  </a:lnTo>
                  <a:lnTo>
                    <a:pt x="558584" y="179311"/>
                  </a:lnTo>
                  <a:lnTo>
                    <a:pt x="538911" y="180594"/>
                  </a:lnTo>
                  <a:lnTo>
                    <a:pt x="538911" y="178701"/>
                  </a:lnTo>
                  <a:lnTo>
                    <a:pt x="535800" y="152234"/>
                  </a:lnTo>
                  <a:lnTo>
                    <a:pt x="511898" y="105295"/>
                  </a:lnTo>
                  <a:lnTo>
                    <a:pt x="468515" y="74066"/>
                  </a:lnTo>
                  <a:lnTo>
                    <a:pt x="416610" y="65976"/>
                  </a:lnTo>
                  <a:lnTo>
                    <a:pt x="390118" y="71285"/>
                  </a:lnTo>
                  <a:lnTo>
                    <a:pt x="362445" y="35509"/>
                  </a:lnTo>
                  <a:lnTo>
                    <a:pt x="325501" y="11214"/>
                  </a:lnTo>
                  <a:lnTo>
                    <a:pt x="282714" y="0"/>
                  </a:lnTo>
                  <a:lnTo>
                    <a:pt x="237553" y="3441"/>
                  </a:lnTo>
                  <a:lnTo>
                    <a:pt x="195935" y="20980"/>
                  </a:lnTo>
                  <a:lnTo>
                    <a:pt x="163042" y="50444"/>
                  </a:lnTo>
                  <a:lnTo>
                    <a:pt x="141287" y="88912"/>
                  </a:lnTo>
                  <a:lnTo>
                    <a:pt x="133032" y="133477"/>
                  </a:lnTo>
                  <a:lnTo>
                    <a:pt x="102057" y="132130"/>
                  </a:lnTo>
                  <a:lnTo>
                    <a:pt x="45758" y="153479"/>
                  </a:lnTo>
                  <a:lnTo>
                    <a:pt x="7924" y="201523"/>
                  </a:lnTo>
                  <a:lnTo>
                    <a:pt x="0" y="230759"/>
                  </a:lnTo>
                  <a:lnTo>
                    <a:pt x="127" y="248869"/>
                  </a:lnTo>
                  <a:lnTo>
                    <a:pt x="8712" y="290830"/>
                  </a:lnTo>
                  <a:lnTo>
                    <a:pt x="47205" y="337705"/>
                  </a:lnTo>
                  <a:lnTo>
                    <a:pt x="104775" y="357733"/>
                  </a:lnTo>
                  <a:lnTo>
                    <a:pt x="556806" y="357733"/>
                  </a:lnTo>
                  <a:lnTo>
                    <a:pt x="590854" y="349707"/>
                  </a:lnTo>
                  <a:lnTo>
                    <a:pt x="618020" y="330288"/>
                  </a:lnTo>
                  <a:lnTo>
                    <a:pt x="636003" y="302209"/>
                  </a:lnTo>
                  <a:lnTo>
                    <a:pt x="642505" y="268224"/>
                  </a:lnTo>
                  <a:close/>
                </a:path>
              </a:pathLst>
            </a:custGeom>
            <a:solidFill>
              <a:srgbClr val="FFFFFF"/>
            </a:solidFill>
          </p:spPr>
          <p:txBody>
            <a:bodyPr wrap="square" lIns="0" tIns="0" rIns="0" bIns="0" rtlCol="0"/>
            <a:lstStyle/>
            <a:p>
              <a:endParaRPr/>
            </a:p>
          </p:txBody>
        </p:sp>
        <p:pic>
          <p:nvPicPr>
            <p:cNvPr id="28" name="object 28"/>
            <p:cNvPicPr/>
            <p:nvPr/>
          </p:nvPicPr>
          <p:blipFill>
            <a:blip r:embed="rId3" cstate="print"/>
            <a:stretch>
              <a:fillRect/>
            </a:stretch>
          </p:blipFill>
          <p:spPr>
            <a:xfrm>
              <a:off x="11057503" y="2444206"/>
              <a:ext cx="75339" cy="113071"/>
            </a:xfrm>
            <a:prstGeom prst="rect">
              <a:avLst/>
            </a:prstGeom>
          </p:spPr>
        </p:pic>
        <p:sp>
          <p:nvSpPr>
            <p:cNvPr id="29" name="object 29"/>
            <p:cNvSpPr/>
            <p:nvPr/>
          </p:nvSpPr>
          <p:spPr>
            <a:xfrm>
              <a:off x="10784398" y="2444206"/>
              <a:ext cx="75565" cy="113664"/>
            </a:xfrm>
            <a:custGeom>
              <a:avLst/>
              <a:gdLst/>
              <a:ahLst/>
              <a:cxnLst/>
              <a:rect l="l" t="t" r="r" b="b"/>
              <a:pathLst>
                <a:path w="75565" h="113664">
                  <a:moveTo>
                    <a:pt x="49912" y="0"/>
                  </a:moveTo>
                  <a:lnTo>
                    <a:pt x="15067" y="0"/>
                  </a:lnTo>
                  <a:lnTo>
                    <a:pt x="0" y="61246"/>
                  </a:lnTo>
                  <a:lnTo>
                    <a:pt x="30135" y="61246"/>
                  </a:lnTo>
                  <a:lnTo>
                    <a:pt x="11300" y="113071"/>
                  </a:lnTo>
                  <a:lnTo>
                    <a:pt x="75339" y="37690"/>
                  </a:lnTo>
                  <a:lnTo>
                    <a:pt x="34844" y="37690"/>
                  </a:lnTo>
                  <a:lnTo>
                    <a:pt x="49912" y="0"/>
                  </a:lnTo>
                  <a:close/>
                </a:path>
              </a:pathLst>
            </a:custGeom>
            <a:solidFill>
              <a:srgbClr val="FFFFFF"/>
            </a:solidFill>
          </p:spPr>
          <p:txBody>
            <a:bodyPr wrap="square" lIns="0" tIns="0" rIns="0" bIns="0" rtlCol="0"/>
            <a:lstStyle/>
            <a:p>
              <a:endParaRPr/>
            </a:p>
          </p:txBody>
        </p:sp>
      </p:grpSp>
      <p:sp>
        <p:nvSpPr>
          <p:cNvPr id="30" name="object 30"/>
          <p:cNvSpPr txBox="1"/>
          <p:nvPr/>
        </p:nvSpPr>
        <p:spPr>
          <a:xfrm>
            <a:off x="7578343" y="3749802"/>
            <a:ext cx="1809114" cy="1089401"/>
          </a:xfrm>
          <a:prstGeom prst="rect">
            <a:avLst/>
          </a:prstGeom>
        </p:spPr>
        <p:txBody>
          <a:bodyPr vert="horz" wrap="square" lIns="0" tIns="12065" rIns="0" bIns="0" rtlCol="0">
            <a:spAutoFit/>
          </a:bodyPr>
          <a:lstStyle/>
          <a:p>
            <a:pPr marL="12065" marR="5080" indent="43180" algn="ctr">
              <a:lnSpc>
                <a:spcPct val="100000"/>
              </a:lnSpc>
              <a:spcBef>
                <a:spcPts val="95"/>
              </a:spcBef>
            </a:pPr>
            <a:r>
              <a:rPr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States/dam</a:t>
            </a:r>
            <a:r>
              <a:rPr sz="1400" spc="-15"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owners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have</a:t>
            </a:r>
            <a:r>
              <a:rPr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not</a:t>
            </a:r>
            <a:r>
              <a:rPr sz="1400" spc="-30"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been</a:t>
            </a:r>
            <a:r>
              <a:rPr sz="1400" spc="-30"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able</a:t>
            </a:r>
            <a:r>
              <a:rPr sz="1400" spc="-30"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spc="-25" dirty="0">
                <a:solidFill>
                  <a:srgbClr val="0D0D0D"/>
                </a:solidFill>
                <a:latin typeface="Verdana" panose="020B0604030504040204" pitchFamily="34" charset="0"/>
                <a:ea typeface="Verdana" panose="020B0604030504040204" pitchFamily="34" charset="0"/>
                <a:cs typeface="Verdana" panose="020B0604030504040204" pitchFamily="34" charset="0"/>
              </a:rPr>
              <a:t>to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provide</a:t>
            </a:r>
            <a:r>
              <a:rPr sz="1400" spc="-55"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spc="-10" dirty="0">
                <a:solidFill>
                  <a:srgbClr val="0D0D0D"/>
                </a:solidFill>
                <a:latin typeface="Verdana" panose="020B0604030504040204" pitchFamily="34" charset="0"/>
                <a:ea typeface="Verdana" panose="020B0604030504040204" pitchFamily="34" charset="0"/>
                <a:cs typeface="Verdana" panose="020B0604030504040204" pitchFamily="34" charset="0"/>
              </a:rPr>
              <a:t>sufficient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budgets</a:t>
            </a:r>
            <a:r>
              <a:rPr sz="1400" spc="-25"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for</a:t>
            </a:r>
            <a:r>
              <a:rPr sz="1400" spc="-45"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dirty="0">
                <a:solidFill>
                  <a:srgbClr val="0D0D0D"/>
                </a:solidFill>
                <a:latin typeface="Verdana" panose="020B0604030504040204" pitchFamily="34" charset="0"/>
                <a:ea typeface="Verdana" panose="020B0604030504040204" pitchFamily="34" charset="0"/>
                <a:cs typeface="Verdana" panose="020B0604030504040204" pitchFamily="34" charset="0"/>
              </a:rPr>
              <a:t>O&amp;M</a:t>
            </a:r>
            <a:r>
              <a:rPr sz="1400" spc="-55" dirty="0">
                <a:solidFill>
                  <a:srgbClr val="0D0D0D"/>
                </a:solidFill>
                <a:latin typeface="Verdana" panose="020B0604030504040204" pitchFamily="34" charset="0"/>
                <a:ea typeface="Verdana" panose="020B0604030504040204" pitchFamily="34" charset="0"/>
                <a:cs typeface="Verdana" panose="020B0604030504040204" pitchFamily="34" charset="0"/>
              </a:rPr>
              <a:t> </a:t>
            </a:r>
            <a:r>
              <a:rPr sz="1400" spc="-25" dirty="0">
                <a:solidFill>
                  <a:srgbClr val="0D0D0D"/>
                </a:solidFill>
                <a:latin typeface="Verdana" panose="020B0604030504040204" pitchFamily="34" charset="0"/>
                <a:ea typeface="Verdana" panose="020B0604030504040204" pitchFamily="34" charset="0"/>
                <a:cs typeface="Verdana" panose="020B0604030504040204" pitchFamily="34" charset="0"/>
              </a:rPr>
              <a:t>of </a:t>
            </a:r>
            <a:r>
              <a:rPr sz="1400" spc="-20" dirty="0">
                <a:solidFill>
                  <a:srgbClr val="0D0D0D"/>
                </a:solidFill>
                <a:latin typeface="Verdana" panose="020B0604030504040204" pitchFamily="34" charset="0"/>
                <a:ea typeface="Verdana" panose="020B0604030504040204" pitchFamily="34" charset="0"/>
                <a:cs typeface="Verdana" panose="020B0604030504040204" pitchFamily="34" charset="0"/>
              </a:rPr>
              <a:t>dams</a:t>
            </a:r>
            <a:endParaRPr sz="1400">
              <a:latin typeface="Verdana" panose="020B0604030504040204" pitchFamily="34" charset="0"/>
              <a:ea typeface="Verdana" panose="020B0604030504040204" pitchFamily="34" charset="0"/>
              <a:cs typeface="Verdana" panose="020B0604030504040204" pitchFamily="34" charset="0"/>
            </a:endParaRPr>
          </a:p>
        </p:txBody>
      </p:sp>
      <p:sp>
        <p:nvSpPr>
          <p:cNvPr id="33" name="TextBox 32">
            <a:extLst>
              <a:ext uri="{FF2B5EF4-FFF2-40B4-BE49-F238E27FC236}">
                <a16:creationId xmlns:a16="http://schemas.microsoft.com/office/drawing/2014/main" id="{5DDC53F2-6135-0640-D502-01D5B3890CAD}"/>
              </a:ext>
            </a:extLst>
          </p:cNvPr>
          <p:cNvSpPr txBox="1"/>
          <p:nvPr/>
        </p:nvSpPr>
        <p:spPr>
          <a:xfrm>
            <a:off x="4168203" y="476672"/>
            <a:ext cx="8154797" cy="461665"/>
          </a:xfrm>
          <a:prstGeom prst="rect">
            <a:avLst/>
          </a:prstGeom>
          <a:noFill/>
        </p:spPr>
        <p:txBody>
          <a:bodyPr wrap="none" rtlCol="0">
            <a:spAutoFit/>
          </a:bodyPr>
          <a:lstStyle/>
          <a:p>
            <a:r>
              <a:rPr lang="en-GB" sz="2400" b="1" dirty="0">
                <a:latin typeface="Verdana" panose="020B0604030504040204" pitchFamily="34" charset="0"/>
                <a:ea typeface="Verdana" panose="020B0604030504040204" pitchFamily="34" charset="0"/>
                <a:cs typeface="Verdana" panose="020B0604030504040204" pitchFamily="34" charset="0"/>
              </a:rPr>
              <a:t>Dam Safety: Why a </a:t>
            </a:r>
            <a:r>
              <a:rPr lang="en-GB" sz="2400" b="1" dirty="0" smtClean="0">
                <a:latin typeface="Verdana" panose="020B0604030504040204" pitchFamily="34" charset="0"/>
                <a:ea typeface="Verdana" panose="020B0604030504040204" pitchFamily="34" charset="0"/>
                <a:cs typeface="Verdana" panose="020B0604030504040204" pitchFamily="34" charset="0"/>
              </a:rPr>
              <a:t>priority concern </a:t>
            </a:r>
            <a:r>
              <a:rPr lang="en-GB" sz="2400" b="1" dirty="0">
                <a:latin typeface="Verdana" panose="020B0604030504040204" pitchFamily="34" charset="0"/>
                <a:ea typeface="Verdana" panose="020B0604030504040204" pitchFamily="34" charset="0"/>
                <a:cs typeface="Verdana" panose="020B0604030504040204" pitchFamily="34" charset="0"/>
              </a:rPr>
              <a:t>for India?</a:t>
            </a:r>
          </a:p>
        </p:txBody>
      </p:sp>
    </p:spTree>
    <p:extLst>
      <p:ext uri="{BB962C8B-B14F-4D97-AF65-F5344CB8AC3E}">
        <p14:creationId xmlns:p14="http://schemas.microsoft.com/office/powerpoint/2010/main" val="4001721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D2889B-063E-6675-8B40-ACE7CDEB6F74}"/>
              </a:ext>
            </a:extLst>
          </p:cNvPr>
          <p:cNvSpPr txBox="1"/>
          <p:nvPr/>
        </p:nvSpPr>
        <p:spPr>
          <a:xfrm>
            <a:off x="987552" y="1597152"/>
            <a:ext cx="10201382" cy="4585871"/>
          </a:xfrm>
          <a:prstGeom prst="rect">
            <a:avLst/>
          </a:prstGeom>
          <a:noFill/>
        </p:spPr>
        <p:txBody>
          <a:bodyPr wrap="none" rtlCol="0">
            <a:spAutoFit/>
          </a:bodyPr>
          <a:lstStyle/>
          <a:p>
            <a:r>
              <a:rPr lang="en-GB" sz="2000" b="1" dirty="0">
                <a:latin typeface="Verdana" panose="020B0604030504040204" pitchFamily="34" charset="0"/>
                <a:ea typeface="Verdana" panose="020B0604030504040204" pitchFamily="34" charset="0"/>
                <a:cs typeface="Verdana" panose="020B0604030504040204" pitchFamily="34" charset="0"/>
              </a:rPr>
              <a:t>Every dam has its own unique ageing process contributed by</a:t>
            </a: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Type of dam</a:t>
            </a: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Construction methodology</a:t>
            </a: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Material and workmanship of construction</a:t>
            </a: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Location of construction and environment</a:t>
            </a:r>
          </a:p>
          <a:p>
            <a:endParaRPr lang="en-GB" dirty="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a:p>
            <a:r>
              <a:rPr lang="en-GB" sz="2000" b="1" dirty="0">
                <a:latin typeface="Verdana" panose="020B0604030504040204" pitchFamily="34" charset="0"/>
                <a:ea typeface="Verdana" panose="020B0604030504040204" pitchFamily="34" charset="0"/>
                <a:cs typeface="Verdana" panose="020B0604030504040204" pitchFamily="34" charset="0"/>
              </a:rPr>
              <a:t>Symptoms of ageing of dams</a:t>
            </a: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Loss of strength of the mass</a:t>
            </a: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Loss of Water tightness</a:t>
            </a: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Leads to increase in uplift pressure</a:t>
            </a: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Leads to slope instability</a:t>
            </a: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Leads to internal erosion</a:t>
            </a: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Leakage observed on the downstream side, toe of the dam, piping, soil erosion etc.</a:t>
            </a: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Crack formation in concrete dams</a:t>
            </a: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Swelling of dam due to chemical reactions</a:t>
            </a:r>
          </a:p>
        </p:txBody>
      </p:sp>
      <p:sp>
        <p:nvSpPr>
          <p:cNvPr id="5" name="TextBox 4">
            <a:extLst>
              <a:ext uri="{FF2B5EF4-FFF2-40B4-BE49-F238E27FC236}">
                <a16:creationId xmlns:a16="http://schemas.microsoft.com/office/drawing/2014/main" id="{FE8DF357-ED73-932F-FD23-DDEFB4206361}"/>
              </a:ext>
            </a:extLst>
          </p:cNvPr>
          <p:cNvSpPr txBox="1"/>
          <p:nvPr/>
        </p:nvSpPr>
        <p:spPr>
          <a:xfrm>
            <a:off x="5303912" y="116632"/>
            <a:ext cx="3498073" cy="523220"/>
          </a:xfrm>
          <a:prstGeom prst="rect">
            <a:avLst/>
          </a:prstGeom>
          <a:noFill/>
        </p:spPr>
        <p:txBody>
          <a:bodyPr wrap="none" rtlCol="0">
            <a:spAutoFit/>
          </a:bodyPr>
          <a:lstStyle/>
          <a:p>
            <a:r>
              <a:rPr lang="en-GB" sz="2800" b="1" dirty="0">
                <a:latin typeface="Verdana" panose="020B0604030504040204" pitchFamily="34" charset="0"/>
                <a:ea typeface="Verdana" panose="020B0604030504040204" pitchFamily="34" charset="0"/>
                <a:cs typeface="Verdana" panose="020B0604030504040204" pitchFamily="34" charset="0"/>
              </a:rPr>
              <a:t>AGEING IMPACT</a:t>
            </a:r>
          </a:p>
        </p:txBody>
      </p:sp>
    </p:spTree>
    <p:extLst>
      <p:ext uri="{BB962C8B-B14F-4D97-AF65-F5344CB8AC3E}">
        <p14:creationId xmlns:p14="http://schemas.microsoft.com/office/powerpoint/2010/main" val="1397926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p:nvPr/>
        </p:nvSpPr>
        <p:spPr>
          <a:xfrm>
            <a:off x="2868548" y="4063365"/>
            <a:ext cx="109410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Verdana" panose="020B0604030504040204" pitchFamily="34" charset="0"/>
                <a:ea typeface="Verdana" panose="020B0604030504040204" pitchFamily="34" charset="0"/>
                <a:cs typeface="Verdana" panose="020B0604030504040204" pitchFamily="34" charset="0"/>
              </a:rPr>
              <a:t>Decades</a:t>
            </a:r>
            <a:r>
              <a:rPr sz="1200" b="1" spc="-70" dirty="0">
                <a:latin typeface="Verdana" panose="020B0604030504040204" pitchFamily="34" charset="0"/>
                <a:ea typeface="Verdana" panose="020B0604030504040204" pitchFamily="34" charset="0"/>
                <a:cs typeface="Verdana" panose="020B0604030504040204" pitchFamily="34" charset="0"/>
              </a:rPr>
              <a:t> </a:t>
            </a:r>
            <a:r>
              <a:rPr sz="1200" spc="-50" dirty="0">
                <a:latin typeface="Verdana" panose="020B0604030504040204" pitchFamily="34" charset="0"/>
                <a:ea typeface="Verdana" panose="020B0604030504040204" pitchFamily="34" charset="0"/>
                <a:cs typeface="Verdana" panose="020B0604030504040204" pitchFamily="34" charset="0"/>
              </a:rPr>
              <a:t></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12" name="object 12"/>
          <p:cNvSpPr txBox="1"/>
          <p:nvPr/>
        </p:nvSpPr>
        <p:spPr>
          <a:xfrm>
            <a:off x="332181" y="1680466"/>
            <a:ext cx="415498" cy="1794510"/>
          </a:xfrm>
          <a:prstGeom prst="rect">
            <a:avLst/>
          </a:prstGeom>
        </p:spPr>
        <p:txBody>
          <a:bodyPr vert="vert270" wrap="square" lIns="0" tIns="0" rIns="0" bIns="0" rtlCol="0">
            <a:spAutoFit/>
          </a:bodyPr>
          <a:lstStyle/>
          <a:p>
            <a:pPr marL="12700">
              <a:lnSpc>
                <a:spcPts val="1810"/>
              </a:lnSpc>
            </a:pPr>
            <a:r>
              <a:rPr sz="1200" b="1" dirty="0">
                <a:latin typeface="Verdana" panose="020B0604030504040204" pitchFamily="34" charset="0"/>
                <a:ea typeface="Verdana" panose="020B0604030504040204" pitchFamily="34" charset="0"/>
                <a:cs typeface="Verdana" panose="020B0604030504040204" pitchFamily="34" charset="0"/>
              </a:rPr>
              <a:t>No.</a:t>
            </a:r>
            <a:r>
              <a:rPr sz="1200" b="1" spc="-30"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of</a:t>
            </a:r>
            <a:r>
              <a:rPr sz="1200" b="1" spc="-5"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Dam</a:t>
            </a:r>
            <a:r>
              <a:rPr sz="1200" b="1" spc="-15" dirty="0">
                <a:latin typeface="Verdana" panose="020B0604030504040204" pitchFamily="34" charset="0"/>
                <a:ea typeface="Verdana" panose="020B0604030504040204" pitchFamily="34" charset="0"/>
                <a:cs typeface="Verdana" panose="020B0604030504040204" pitchFamily="34" charset="0"/>
              </a:rPr>
              <a:t> </a:t>
            </a:r>
            <a:r>
              <a:rPr sz="1200" b="1" spc="-10" dirty="0">
                <a:latin typeface="Verdana" panose="020B0604030504040204" pitchFamily="34" charset="0"/>
                <a:ea typeface="Verdana" panose="020B0604030504040204" pitchFamily="34" charset="0"/>
                <a:cs typeface="Verdana" panose="020B0604030504040204" pitchFamily="34" charset="0"/>
              </a:rPr>
              <a:t>Failure</a:t>
            </a:r>
            <a:endParaRPr sz="1200" dirty="0">
              <a:latin typeface="Verdana" panose="020B0604030504040204" pitchFamily="34" charset="0"/>
              <a:ea typeface="Verdana" panose="020B0604030504040204" pitchFamily="34" charset="0"/>
              <a:cs typeface="Verdana" panose="020B0604030504040204" pitchFamily="34" charset="0"/>
            </a:endParaRPr>
          </a:p>
          <a:p>
            <a:pPr marL="12700">
              <a:lnSpc>
                <a:spcPct val="100000"/>
              </a:lnSpc>
              <a:spcBef>
                <a:spcPts val="20"/>
              </a:spcBef>
            </a:pPr>
            <a:r>
              <a:rPr sz="1200" b="1" dirty="0">
                <a:latin typeface="Verdana" panose="020B0604030504040204" pitchFamily="34" charset="0"/>
                <a:ea typeface="Verdana" panose="020B0604030504040204" pitchFamily="34" charset="0"/>
                <a:cs typeface="Verdana" panose="020B0604030504040204" pitchFamily="34" charset="0"/>
              </a:rPr>
              <a:t>Incidents</a:t>
            </a:r>
            <a:r>
              <a:rPr sz="1200" b="1" spc="-35" dirty="0">
                <a:latin typeface="Verdana" panose="020B0604030504040204" pitchFamily="34" charset="0"/>
                <a:ea typeface="Verdana" panose="020B0604030504040204" pitchFamily="34" charset="0"/>
                <a:cs typeface="Verdana" panose="020B0604030504040204" pitchFamily="34" charset="0"/>
              </a:rPr>
              <a:t> </a:t>
            </a:r>
            <a:r>
              <a:rPr sz="1200" spc="-50" dirty="0">
                <a:latin typeface="Verdana" panose="020B0604030504040204" pitchFamily="34" charset="0"/>
                <a:ea typeface="Verdana" panose="020B0604030504040204" pitchFamily="34" charset="0"/>
                <a:cs typeface="Verdana" panose="020B0604030504040204" pitchFamily="34" charset="0"/>
              </a:rPr>
              <a:t></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13" name="object 13"/>
          <p:cNvSpPr/>
          <p:nvPr/>
        </p:nvSpPr>
        <p:spPr>
          <a:xfrm>
            <a:off x="1542288" y="1250477"/>
            <a:ext cx="5032375" cy="0"/>
          </a:xfrm>
          <a:custGeom>
            <a:avLst/>
            <a:gdLst/>
            <a:ahLst/>
            <a:cxnLst/>
            <a:rect l="l" t="t" r="r" b="b"/>
            <a:pathLst>
              <a:path w="5032375">
                <a:moveTo>
                  <a:pt x="0" y="0"/>
                </a:moveTo>
                <a:lnTo>
                  <a:pt x="5032247" y="0"/>
                </a:lnTo>
              </a:path>
            </a:pathLst>
          </a:custGeom>
          <a:ln w="9525">
            <a:solidFill>
              <a:srgbClr val="DFE4EB"/>
            </a:solidFill>
          </a:ln>
        </p:spPr>
        <p:txBody>
          <a:bodyPr wrap="square" lIns="0" tIns="0" rIns="0" bIns="0" rtlCol="0"/>
          <a:lstStyle/>
          <a:p>
            <a:endParaRPr sz="1200">
              <a:latin typeface="Verdana" panose="020B0604030504040204" pitchFamily="34" charset="0"/>
              <a:ea typeface="Verdana" panose="020B0604030504040204" pitchFamily="34" charset="0"/>
              <a:cs typeface="Verdana" panose="020B0604030504040204" pitchFamily="34" charset="0"/>
            </a:endParaRPr>
          </a:p>
        </p:txBody>
      </p:sp>
      <p:grpSp>
        <p:nvGrpSpPr>
          <p:cNvPr id="14" name="object 14"/>
          <p:cNvGrpSpPr/>
          <p:nvPr/>
        </p:nvGrpSpPr>
        <p:grpSpPr>
          <a:xfrm>
            <a:off x="1542288" y="1526857"/>
            <a:ext cx="5032375" cy="1623695"/>
            <a:chOff x="1542288" y="1526857"/>
            <a:chExt cx="5032375" cy="1623695"/>
          </a:xfrm>
        </p:grpSpPr>
        <p:sp>
          <p:nvSpPr>
            <p:cNvPr id="15" name="object 15"/>
            <p:cNvSpPr/>
            <p:nvPr/>
          </p:nvSpPr>
          <p:spPr>
            <a:xfrm>
              <a:off x="1542288" y="1531619"/>
              <a:ext cx="5032375" cy="1292860"/>
            </a:xfrm>
            <a:custGeom>
              <a:avLst/>
              <a:gdLst/>
              <a:ahLst/>
              <a:cxnLst/>
              <a:rect l="l" t="t" r="r" b="b"/>
              <a:pathLst>
                <a:path w="5032375" h="1292860">
                  <a:moveTo>
                    <a:pt x="4864608" y="1292352"/>
                  </a:moveTo>
                  <a:lnTo>
                    <a:pt x="5032247" y="1292352"/>
                  </a:lnTo>
                </a:path>
                <a:path w="5032375" h="1292860">
                  <a:moveTo>
                    <a:pt x="0" y="1292352"/>
                  </a:moveTo>
                  <a:lnTo>
                    <a:pt x="1286256" y="1292352"/>
                  </a:lnTo>
                </a:path>
                <a:path w="5032375" h="1292860">
                  <a:moveTo>
                    <a:pt x="2628900" y="1292352"/>
                  </a:moveTo>
                  <a:lnTo>
                    <a:pt x="4082796" y="1292352"/>
                  </a:lnTo>
                </a:path>
                <a:path w="5032375" h="1292860">
                  <a:moveTo>
                    <a:pt x="2069591" y="1292352"/>
                  </a:moveTo>
                  <a:lnTo>
                    <a:pt x="2404872" y="1292352"/>
                  </a:lnTo>
                </a:path>
                <a:path w="5032375" h="1292860">
                  <a:moveTo>
                    <a:pt x="4305300" y="1292352"/>
                  </a:moveTo>
                  <a:lnTo>
                    <a:pt x="4640580" y="1292352"/>
                  </a:lnTo>
                </a:path>
                <a:path w="5032375" h="1292860">
                  <a:moveTo>
                    <a:pt x="1510284" y="1292352"/>
                  </a:moveTo>
                  <a:lnTo>
                    <a:pt x="1845564" y="1292352"/>
                  </a:lnTo>
                </a:path>
                <a:path w="5032375" h="1292860">
                  <a:moveTo>
                    <a:pt x="4864608" y="969263"/>
                  </a:moveTo>
                  <a:lnTo>
                    <a:pt x="5032247" y="969263"/>
                  </a:lnTo>
                </a:path>
                <a:path w="5032375" h="1292860">
                  <a:moveTo>
                    <a:pt x="4305300" y="969263"/>
                  </a:moveTo>
                  <a:lnTo>
                    <a:pt x="4640580" y="969263"/>
                  </a:lnTo>
                </a:path>
                <a:path w="5032375" h="1292860">
                  <a:moveTo>
                    <a:pt x="0" y="969263"/>
                  </a:moveTo>
                  <a:lnTo>
                    <a:pt x="1286256" y="969263"/>
                  </a:lnTo>
                </a:path>
                <a:path w="5032375" h="1292860">
                  <a:moveTo>
                    <a:pt x="1510284" y="969263"/>
                  </a:moveTo>
                  <a:lnTo>
                    <a:pt x="1845564" y="969263"/>
                  </a:lnTo>
                </a:path>
                <a:path w="5032375" h="1292860">
                  <a:moveTo>
                    <a:pt x="2069591" y="969263"/>
                  </a:moveTo>
                  <a:lnTo>
                    <a:pt x="4082796" y="969263"/>
                  </a:lnTo>
                </a:path>
                <a:path w="5032375" h="1292860">
                  <a:moveTo>
                    <a:pt x="1510284" y="646176"/>
                  </a:moveTo>
                  <a:lnTo>
                    <a:pt x="1845564" y="646176"/>
                  </a:lnTo>
                </a:path>
                <a:path w="5032375" h="1292860">
                  <a:moveTo>
                    <a:pt x="4305300" y="646176"/>
                  </a:moveTo>
                  <a:lnTo>
                    <a:pt x="5032247" y="646176"/>
                  </a:lnTo>
                </a:path>
                <a:path w="5032375" h="1292860">
                  <a:moveTo>
                    <a:pt x="0" y="646176"/>
                  </a:moveTo>
                  <a:lnTo>
                    <a:pt x="1286256" y="646176"/>
                  </a:lnTo>
                </a:path>
                <a:path w="5032375" h="1292860">
                  <a:moveTo>
                    <a:pt x="2069591" y="646176"/>
                  </a:moveTo>
                  <a:lnTo>
                    <a:pt x="4082796" y="646176"/>
                  </a:lnTo>
                </a:path>
                <a:path w="5032375" h="1292860">
                  <a:moveTo>
                    <a:pt x="0" y="323088"/>
                  </a:moveTo>
                  <a:lnTo>
                    <a:pt x="1286256" y="323088"/>
                  </a:lnTo>
                </a:path>
                <a:path w="5032375" h="1292860">
                  <a:moveTo>
                    <a:pt x="1510284" y="323088"/>
                  </a:moveTo>
                  <a:lnTo>
                    <a:pt x="4082796" y="323088"/>
                  </a:lnTo>
                </a:path>
                <a:path w="5032375" h="1292860">
                  <a:moveTo>
                    <a:pt x="4305300" y="323088"/>
                  </a:moveTo>
                  <a:lnTo>
                    <a:pt x="5032247" y="323088"/>
                  </a:lnTo>
                </a:path>
                <a:path w="5032375" h="1292860">
                  <a:moveTo>
                    <a:pt x="0" y="0"/>
                  </a:moveTo>
                  <a:lnTo>
                    <a:pt x="5032247" y="0"/>
                  </a:lnTo>
                </a:path>
              </a:pathLst>
            </a:custGeom>
            <a:ln w="9525">
              <a:solidFill>
                <a:srgbClr val="DFE4EB"/>
              </a:solidFill>
            </a:ln>
          </p:spPr>
          <p:txBody>
            <a:bodyPr wrap="square" lIns="0" tIns="0" rIns="0" bIns="0" rtlCol="0"/>
            <a:lstStyle/>
            <a:p>
              <a:endParaRPr sz="1200">
                <a:latin typeface="Verdana" panose="020B0604030504040204" pitchFamily="34" charset="0"/>
                <a:ea typeface="Verdana" panose="020B0604030504040204" pitchFamily="34" charset="0"/>
                <a:cs typeface="Verdana" panose="020B0604030504040204" pitchFamily="34" charset="0"/>
              </a:endParaRPr>
            </a:p>
          </p:txBody>
        </p:sp>
        <p:pic>
          <p:nvPicPr>
            <p:cNvPr id="16" name="object 16"/>
            <p:cNvPicPr/>
            <p:nvPr/>
          </p:nvPicPr>
          <p:blipFill>
            <a:blip r:embed="rId2" cstate="print"/>
            <a:stretch>
              <a:fillRect/>
            </a:stretch>
          </p:blipFill>
          <p:spPr>
            <a:xfrm>
              <a:off x="2269236" y="2662427"/>
              <a:ext cx="224027" cy="483108"/>
            </a:xfrm>
            <a:prstGeom prst="rect">
              <a:avLst/>
            </a:prstGeom>
          </p:spPr>
        </p:pic>
        <p:pic>
          <p:nvPicPr>
            <p:cNvPr id="17" name="object 17"/>
            <p:cNvPicPr/>
            <p:nvPr/>
          </p:nvPicPr>
          <p:blipFill>
            <a:blip r:embed="rId3" cstate="print"/>
            <a:stretch>
              <a:fillRect/>
            </a:stretch>
          </p:blipFill>
          <p:spPr>
            <a:xfrm>
              <a:off x="2828544" y="1531619"/>
              <a:ext cx="224028" cy="1613915"/>
            </a:xfrm>
            <a:prstGeom prst="rect">
              <a:avLst/>
            </a:prstGeom>
          </p:spPr>
        </p:pic>
        <p:pic>
          <p:nvPicPr>
            <p:cNvPr id="18" name="object 18"/>
            <p:cNvPicPr/>
            <p:nvPr/>
          </p:nvPicPr>
          <p:blipFill>
            <a:blip r:embed="rId4" cstate="print"/>
            <a:stretch>
              <a:fillRect/>
            </a:stretch>
          </p:blipFill>
          <p:spPr>
            <a:xfrm>
              <a:off x="5065776" y="2662427"/>
              <a:ext cx="222503" cy="483108"/>
            </a:xfrm>
            <a:prstGeom prst="rect">
              <a:avLst/>
            </a:prstGeom>
          </p:spPr>
        </p:pic>
        <p:pic>
          <p:nvPicPr>
            <p:cNvPr id="19" name="object 19"/>
            <p:cNvPicPr/>
            <p:nvPr/>
          </p:nvPicPr>
          <p:blipFill>
            <a:blip r:embed="rId5" cstate="print"/>
            <a:stretch>
              <a:fillRect/>
            </a:stretch>
          </p:blipFill>
          <p:spPr>
            <a:xfrm>
              <a:off x="3947160" y="2662427"/>
              <a:ext cx="224027" cy="483108"/>
            </a:xfrm>
            <a:prstGeom prst="rect">
              <a:avLst/>
            </a:prstGeom>
          </p:spPr>
        </p:pic>
        <p:pic>
          <p:nvPicPr>
            <p:cNvPr id="20" name="object 20"/>
            <p:cNvPicPr/>
            <p:nvPr/>
          </p:nvPicPr>
          <p:blipFill>
            <a:blip r:embed="rId6" cstate="print"/>
            <a:stretch>
              <a:fillRect/>
            </a:stretch>
          </p:blipFill>
          <p:spPr>
            <a:xfrm>
              <a:off x="3387852" y="2016251"/>
              <a:ext cx="224027" cy="1129284"/>
            </a:xfrm>
            <a:prstGeom prst="rect">
              <a:avLst/>
            </a:prstGeom>
          </p:spPr>
        </p:pic>
        <p:pic>
          <p:nvPicPr>
            <p:cNvPr id="21" name="object 21"/>
            <p:cNvPicPr/>
            <p:nvPr/>
          </p:nvPicPr>
          <p:blipFill>
            <a:blip r:embed="rId7" cstate="print"/>
            <a:stretch>
              <a:fillRect/>
            </a:stretch>
          </p:blipFill>
          <p:spPr>
            <a:xfrm>
              <a:off x="4506467" y="2983991"/>
              <a:ext cx="224027" cy="161544"/>
            </a:xfrm>
            <a:prstGeom prst="rect">
              <a:avLst/>
            </a:prstGeom>
          </p:spPr>
        </p:pic>
        <p:pic>
          <p:nvPicPr>
            <p:cNvPr id="22" name="object 22"/>
            <p:cNvPicPr/>
            <p:nvPr/>
          </p:nvPicPr>
          <p:blipFill>
            <a:blip r:embed="rId3" cstate="print"/>
            <a:stretch>
              <a:fillRect/>
            </a:stretch>
          </p:blipFill>
          <p:spPr>
            <a:xfrm>
              <a:off x="5625084" y="1531619"/>
              <a:ext cx="222503" cy="1613915"/>
            </a:xfrm>
            <a:prstGeom prst="rect">
              <a:avLst/>
            </a:prstGeom>
          </p:spPr>
        </p:pic>
        <p:pic>
          <p:nvPicPr>
            <p:cNvPr id="23" name="object 23"/>
            <p:cNvPicPr/>
            <p:nvPr/>
          </p:nvPicPr>
          <p:blipFill>
            <a:blip r:embed="rId8" cstate="print"/>
            <a:stretch>
              <a:fillRect/>
            </a:stretch>
          </p:blipFill>
          <p:spPr>
            <a:xfrm>
              <a:off x="6182867" y="2177795"/>
              <a:ext cx="224027" cy="967740"/>
            </a:xfrm>
            <a:prstGeom prst="rect">
              <a:avLst/>
            </a:prstGeom>
          </p:spPr>
        </p:pic>
        <p:sp>
          <p:nvSpPr>
            <p:cNvPr id="24" name="object 24"/>
            <p:cNvSpPr/>
            <p:nvPr/>
          </p:nvSpPr>
          <p:spPr>
            <a:xfrm>
              <a:off x="1542288" y="3145536"/>
              <a:ext cx="5032375" cy="0"/>
            </a:xfrm>
            <a:custGeom>
              <a:avLst/>
              <a:gdLst/>
              <a:ahLst/>
              <a:cxnLst/>
              <a:rect l="l" t="t" r="r" b="b"/>
              <a:pathLst>
                <a:path w="5032375">
                  <a:moveTo>
                    <a:pt x="0" y="0"/>
                  </a:moveTo>
                  <a:lnTo>
                    <a:pt x="5032247" y="0"/>
                  </a:lnTo>
                </a:path>
              </a:pathLst>
            </a:custGeom>
            <a:ln w="9525">
              <a:solidFill>
                <a:srgbClr val="DFE4EB"/>
              </a:solidFill>
            </a:ln>
          </p:spPr>
          <p:txBody>
            <a:bodyPr wrap="square" lIns="0" tIns="0" rIns="0" bIns="0" rtlCol="0"/>
            <a:lstStyle/>
            <a:p>
              <a:endParaRPr sz="1200">
                <a:latin typeface="Verdana" panose="020B0604030504040204" pitchFamily="34" charset="0"/>
                <a:ea typeface="Verdana" panose="020B0604030504040204" pitchFamily="34" charset="0"/>
                <a:cs typeface="Verdana" panose="020B0604030504040204" pitchFamily="34" charset="0"/>
              </a:endParaRPr>
            </a:p>
          </p:txBody>
        </p:sp>
      </p:grpSp>
      <p:sp>
        <p:nvSpPr>
          <p:cNvPr id="25" name="object 25"/>
          <p:cNvSpPr txBox="1"/>
          <p:nvPr/>
        </p:nvSpPr>
        <p:spPr>
          <a:xfrm>
            <a:off x="2269235" y="2872232"/>
            <a:ext cx="559435" cy="197490"/>
          </a:xfrm>
          <a:prstGeom prst="rect">
            <a:avLst/>
          </a:prstGeom>
        </p:spPr>
        <p:txBody>
          <a:bodyPr vert="horz" wrap="square" lIns="0" tIns="12700" rIns="0" bIns="0" rtlCol="0">
            <a:spAutoFit/>
          </a:bodyPr>
          <a:lstStyle/>
          <a:p>
            <a:pPr marL="72390">
              <a:lnSpc>
                <a:spcPct val="100000"/>
              </a:lnSpc>
              <a:spcBef>
                <a:spcPts val="100"/>
              </a:spcBef>
            </a:pPr>
            <a:r>
              <a:rPr sz="1200" spc="-50" dirty="0">
                <a:latin typeface="Verdana" panose="020B0604030504040204" pitchFamily="34" charset="0"/>
                <a:ea typeface="Verdana" panose="020B0604030504040204" pitchFamily="34" charset="0"/>
                <a:cs typeface="Verdana" panose="020B0604030504040204" pitchFamily="34" charset="0"/>
              </a:rPr>
              <a:t>2</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26" name="object 26"/>
          <p:cNvSpPr txBox="1"/>
          <p:nvPr/>
        </p:nvSpPr>
        <p:spPr>
          <a:xfrm>
            <a:off x="3460369" y="2953003"/>
            <a:ext cx="90170" cy="197490"/>
          </a:xfrm>
          <a:prstGeom prst="rect">
            <a:avLst/>
          </a:prstGeom>
        </p:spPr>
        <p:txBody>
          <a:bodyPr vert="horz" wrap="square" lIns="0" tIns="12700" rIns="0" bIns="0" rtlCol="0">
            <a:spAutoFit/>
          </a:bodyPr>
          <a:lstStyle/>
          <a:p>
            <a:pPr>
              <a:lnSpc>
                <a:spcPct val="100000"/>
              </a:lnSpc>
              <a:spcBef>
                <a:spcPts val="100"/>
              </a:spcBef>
            </a:pPr>
            <a:r>
              <a:rPr sz="1200" spc="-50" dirty="0">
                <a:latin typeface="Verdana" panose="020B0604030504040204" pitchFamily="34" charset="0"/>
                <a:ea typeface="Verdana" panose="020B0604030504040204" pitchFamily="34" charset="0"/>
                <a:cs typeface="Verdana" panose="020B0604030504040204" pitchFamily="34" charset="0"/>
              </a:rPr>
              <a:t>1</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27" name="object 27"/>
          <p:cNvSpPr txBox="1"/>
          <p:nvPr/>
        </p:nvSpPr>
        <p:spPr>
          <a:xfrm>
            <a:off x="5065776" y="2872232"/>
            <a:ext cx="559435" cy="197490"/>
          </a:xfrm>
          <a:prstGeom prst="rect">
            <a:avLst/>
          </a:prstGeom>
        </p:spPr>
        <p:txBody>
          <a:bodyPr vert="horz" wrap="square" lIns="0" tIns="12700" rIns="0" bIns="0" rtlCol="0">
            <a:spAutoFit/>
          </a:bodyPr>
          <a:lstStyle/>
          <a:p>
            <a:pPr marL="71755">
              <a:lnSpc>
                <a:spcPct val="100000"/>
              </a:lnSpc>
              <a:spcBef>
                <a:spcPts val="100"/>
              </a:spcBef>
            </a:pPr>
            <a:r>
              <a:rPr sz="1200" spc="-50" dirty="0">
                <a:latin typeface="Verdana" panose="020B0604030504040204" pitchFamily="34" charset="0"/>
                <a:ea typeface="Verdana" panose="020B0604030504040204" pitchFamily="34" charset="0"/>
                <a:cs typeface="Verdana" panose="020B0604030504040204" pitchFamily="34" charset="0"/>
              </a:rPr>
              <a:t>2</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28" name="object 28"/>
          <p:cNvSpPr txBox="1"/>
          <p:nvPr/>
        </p:nvSpPr>
        <p:spPr>
          <a:xfrm>
            <a:off x="6256273" y="2953003"/>
            <a:ext cx="90170" cy="197490"/>
          </a:xfrm>
          <a:prstGeom prst="rect">
            <a:avLst/>
          </a:prstGeom>
        </p:spPr>
        <p:txBody>
          <a:bodyPr vert="horz" wrap="square" lIns="0" tIns="12700" rIns="0" bIns="0" rtlCol="0">
            <a:spAutoFit/>
          </a:bodyPr>
          <a:lstStyle/>
          <a:p>
            <a:pPr>
              <a:lnSpc>
                <a:spcPct val="100000"/>
              </a:lnSpc>
              <a:spcBef>
                <a:spcPts val="100"/>
              </a:spcBef>
            </a:pPr>
            <a:r>
              <a:rPr sz="1200" spc="-50" dirty="0">
                <a:latin typeface="Verdana" panose="020B0604030504040204" pitchFamily="34" charset="0"/>
                <a:ea typeface="Verdana" panose="020B0604030504040204" pitchFamily="34" charset="0"/>
                <a:cs typeface="Verdana" panose="020B0604030504040204" pitchFamily="34" charset="0"/>
              </a:rPr>
              <a:t>1</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29" name="object 29"/>
          <p:cNvSpPr txBox="1"/>
          <p:nvPr/>
        </p:nvSpPr>
        <p:spPr>
          <a:xfrm>
            <a:off x="2269235" y="2630170"/>
            <a:ext cx="224154" cy="197490"/>
          </a:xfrm>
          <a:prstGeom prst="rect">
            <a:avLst/>
          </a:prstGeom>
        </p:spPr>
        <p:txBody>
          <a:bodyPr vert="horz" wrap="square" lIns="0" tIns="12700" rIns="0" bIns="0" rtlCol="0">
            <a:spAutoFit/>
          </a:bodyPr>
          <a:lstStyle/>
          <a:p>
            <a:pPr marL="72390">
              <a:lnSpc>
                <a:spcPct val="100000"/>
              </a:lnSpc>
              <a:spcBef>
                <a:spcPts val="100"/>
              </a:spcBef>
            </a:pPr>
            <a:r>
              <a:rPr sz="1200" spc="-50" dirty="0">
                <a:latin typeface="Verdana" panose="020B0604030504040204" pitchFamily="34" charset="0"/>
                <a:ea typeface="Verdana" panose="020B0604030504040204" pitchFamily="34" charset="0"/>
                <a:cs typeface="Verdana" panose="020B0604030504040204" pitchFamily="34" charset="0"/>
              </a:rPr>
              <a:t>1</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30" name="object 30"/>
          <p:cNvSpPr txBox="1"/>
          <p:nvPr/>
        </p:nvSpPr>
        <p:spPr>
          <a:xfrm>
            <a:off x="2828544" y="2226309"/>
            <a:ext cx="224154" cy="197490"/>
          </a:xfrm>
          <a:prstGeom prst="rect">
            <a:avLst/>
          </a:prstGeom>
        </p:spPr>
        <p:txBody>
          <a:bodyPr vert="horz" wrap="square" lIns="0" tIns="12700" rIns="0" bIns="0" rtlCol="0">
            <a:spAutoFit/>
          </a:bodyPr>
          <a:lstStyle/>
          <a:p>
            <a:pPr marL="34290">
              <a:lnSpc>
                <a:spcPct val="100000"/>
              </a:lnSpc>
              <a:spcBef>
                <a:spcPts val="100"/>
              </a:spcBef>
            </a:pPr>
            <a:r>
              <a:rPr sz="1200" spc="-25" dirty="0">
                <a:latin typeface="Verdana" panose="020B0604030504040204" pitchFamily="34" charset="0"/>
                <a:ea typeface="Verdana" panose="020B0604030504040204" pitchFamily="34" charset="0"/>
                <a:cs typeface="Verdana" panose="020B0604030504040204" pitchFamily="34" charset="0"/>
              </a:rPr>
              <a:t>10</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31" name="object 31"/>
          <p:cNvSpPr txBox="1"/>
          <p:nvPr/>
        </p:nvSpPr>
        <p:spPr>
          <a:xfrm>
            <a:off x="3460369" y="2387853"/>
            <a:ext cx="90170" cy="197490"/>
          </a:xfrm>
          <a:prstGeom prst="rect">
            <a:avLst/>
          </a:prstGeom>
        </p:spPr>
        <p:txBody>
          <a:bodyPr vert="horz" wrap="square" lIns="0" tIns="12700" rIns="0" bIns="0" rtlCol="0">
            <a:spAutoFit/>
          </a:bodyPr>
          <a:lstStyle/>
          <a:p>
            <a:pPr>
              <a:lnSpc>
                <a:spcPct val="100000"/>
              </a:lnSpc>
              <a:spcBef>
                <a:spcPts val="100"/>
              </a:spcBef>
            </a:pPr>
            <a:r>
              <a:rPr sz="1200" spc="-50" dirty="0">
                <a:latin typeface="Verdana" panose="020B0604030504040204" pitchFamily="34" charset="0"/>
                <a:ea typeface="Verdana" panose="020B0604030504040204" pitchFamily="34" charset="0"/>
                <a:cs typeface="Verdana" panose="020B0604030504040204" pitchFamily="34" charset="0"/>
              </a:rPr>
              <a:t>6</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32" name="object 32"/>
          <p:cNvSpPr txBox="1"/>
          <p:nvPr/>
        </p:nvSpPr>
        <p:spPr>
          <a:xfrm>
            <a:off x="3947159" y="2651252"/>
            <a:ext cx="224154" cy="510540"/>
          </a:xfrm>
          <a:prstGeom prst="rect">
            <a:avLst/>
          </a:prstGeom>
        </p:spPr>
        <p:txBody>
          <a:bodyPr vert="horz" wrap="square" lIns="0" tIns="71755" rIns="0" bIns="0" rtlCol="0">
            <a:spAutoFit/>
          </a:bodyPr>
          <a:lstStyle/>
          <a:p>
            <a:pPr marL="72390">
              <a:lnSpc>
                <a:spcPct val="100000"/>
              </a:lnSpc>
              <a:spcBef>
                <a:spcPts val="565"/>
              </a:spcBef>
            </a:pPr>
            <a:r>
              <a:rPr sz="1200" spc="-50" dirty="0">
                <a:latin typeface="Verdana" panose="020B0604030504040204" pitchFamily="34" charset="0"/>
                <a:ea typeface="Verdana" panose="020B0604030504040204" pitchFamily="34" charset="0"/>
                <a:cs typeface="Verdana" panose="020B0604030504040204" pitchFamily="34" charset="0"/>
              </a:rPr>
              <a:t>2</a:t>
            </a:r>
            <a:endParaRPr sz="1200">
              <a:latin typeface="Verdana" panose="020B0604030504040204" pitchFamily="34" charset="0"/>
              <a:ea typeface="Verdana" panose="020B0604030504040204" pitchFamily="34" charset="0"/>
              <a:cs typeface="Verdana" panose="020B0604030504040204" pitchFamily="34" charset="0"/>
            </a:endParaRPr>
          </a:p>
          <a:p>
            <a:pPr marL="72390">
              <a:lnSpc>
                <a:spcPct val="100000"/>
              </a:lnSpc>
              <a:spcBef>
                <a:spcPts val="470"/>
              </a:spcBef>
            </a:pPr>
            <a:r>
              <a:rPr sz="1200" spc="-50" dirty="0">
                <a:latin typeface="Verdana" panose="020B0604030504040204" pitchFamily="34" charset="0"/>
                <a:ea typeface="Verdana" panose="020B0604030504040204" pitchFamily="34" charset="0"/>
                <a:cs typeface="Verdana" panose="020B0604030504040204" pitchFamily="34" charset="0"/>
              </a:rPr>
              <a:t>1</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33" name="object 33"/>
          <p:cNvSpPr txBox="1"/>
          <p:nvPr/>
        </p:nvSpPr>
        <p:spPr>
          <a:xfrm>
            <a:off x="4506467" y="2953003"/>
            <a:ext cx="224154" cy="197490"/>
          </a:xfrm>
          <a:prstGeom prst="rect">
            <a:avLst/>
          </a:prstGeom>
        </p:spPr>
        <p:txBody>
          <a:bodyPr vert="horz" wrap="square" lIns="0" tIns="12700" rIns="0" bIns="0" rtlCol="0">
            <a:spAutoFit/>
          </a:bodyPr>
          <a:lstStyle/>
          <a:p>
            <a:pPr marL="71755">
              <a:lnSpc>
                <a:spcPct val="100000"/>
              </a:lnSpc>
              <a:spcBef>
                <a:spcPts val="100"/>
              </a:spcBef>
            </a:pPr>
            <a:r>
              <a:rPr sz="1200" spc="-50" dirty="0">
                <a:latin typeface="Verdana" panose="020B0604030504040204" pitchFamily="34" charset="0"/>
                <a:ea typeface="Verdana" panose="020B0604030504040204" pitchFamily="34" charset="0"/>
                <a:cs typeface="Verdana" panose="020B0604030504040204" pitchFamily="34" charset="0"/>
              </a:rPr>
              <a:t>1</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34" name="object 34"/>
          <p:cNvSpPr txBox="1"/>
          <p:nvPr/>
        </p:nvSpPr>
        <p:spPr>
          <a:xfrm>
            <a:off x="5065776" y="2630170"/>
            <a:ext cx="222885" cy="197490"/>
          </a:xfrm>
          <a:prstGeom prst="rect">
            <a:avLst/>
          </a:prstGeom>
        </p:spPr>
        <p:txBody>
          <a:bodyPr vert="horz" wrap="square" lIns="0" tIns="12700" rIns="0" bIns="0" rtlCol="0">
            <a:spAutoFit/>
          </a:bodyPr>
          <a:lstStyle/>
          <a:p>
            <a:pPr marL="71755">
              <a:lnSpc>
                <a:spcPct val="100000"/>
              </a:lnSpc>
              <a:spcBef>
                <a:spcPts val="100"/>
              </a:spcBef>
            </a:pPr>
            <a:r>
              <a:rPr sz="1200" spc="-50" dirty="0">
                <a:latin typeface="Verdana" panose="020B0604030504040204" pitchFamily="34" charset="0"/>
                <a:ea typeface="Verdana" panose="020B0604030504040204" pitchFamily="34" charset="0"/>
                <a:cs typeface="Verdana" panose="020B0604030504040204" pitchFamily="34" charset="0"/>
              </a:rPr>
              <a:t>1</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35" name="object 35"/>
          <p:cNvSpPr txBox="1"/>
          <p:nvPr/>
        </p:nvSpPr>
        <p:spPr>
          <a:xfrm>
            <a:off x="5625084" y="2226309"/>
            <a:ext cx="222885" cy="197490"/>
          </a:xfrm>
          <a:prstGeom prst="rect">
            <a:avLst/>
          </a:prstGeom>
        </p:spPr>
        <p:txBody>
          <a:bodyPr vert="horz" wrap="square" lIns="0" tIns="12700" rIns="0" bIns="0" rtlCol="0">
            <a:spAutoFit/>
          </a:bodyPr>
          <a:lstStyle/>
          <a:p>
            <a:pPr marL="33655">
              <a:lnSpc>
                <a:spcPct val="100000"/>
              </a:lnSpc>
              <a:spcBef>
                <a:spcPts val="100"/>
              </a:spcBef>
            </a:pPr>
            <a:r>
              <a:rPr sz="1200" spc="-25" dirty="0">
                <a:latin typeface="Verdana" panose="020B0604030504040204" pitchFamily="34" charset="0"/>
                <a:ea typeface="Verdana" panose="020B0604030504040204" pitchFamily="34" charset="0"/>
                <a:cs typeface="Verdana" panose="020B0604030504040204" pitchFamily="34" charset="0"/>
              </a:rPr>
              <a:t>10</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36" name="object 36"/>
          <p:cNvSpPr txBox="1"/>
          <p:nvPr/>
        </p:nvSpPr>
        <p:spPr>
          <a:xfrm>
            <a:off x="6256273" y="2468626"/>
            <a:ext cx="90170" cy="197490"/>
          </a:xfrm>
          <a:prstGeom prst="rect">
            <a:avLst/>
          </a:prstGeom>
        </p:spPr>
        <p:txBody>
          <a:bodyPr vert="horz" wrap="square" lIns="0" tIns="12700" rIns="0" bIns="0" rtlCol="0">
            <a:spAutoFit/>
          </a:bodyPr>
          <a:lstStyle/>
          <a:p>
            <a:pPr>
              <a:lnSpc>
                <a:spcPct val="100000"/>
              </a:lnSpc>
              <a:spcBef>
                <a:spcPts val="100"/>
              </a:spcBef>
            </a:pPr>
            <a:r>
              <a:rPr sz="1200" spc="-50" dirty="0">
                <a:latin typeface="Verdana" panose="020B0604030504040204" pitchFamily="34" charset="0"/>
                <a:ea typeface="Verdana" panose="020B0604030504040204" pitchFamily="34" charset="0"/>
                <a:cs typeface="Verdana" panose="020B0604030504040204" pitchFamily="34" charset="0"/>
              </a:rPr>
              <a:t>5</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37" name="object 37"/>
          <p:cNvSpPr txBox="1"/>
          <p:nvPr/>
        </p:nvSpPr>
        <p:spPr>
          <a:xfrm>
            <a:off x="1312544" y="3025266"/>
            <a:ext cx="102870" cy="197490"/>
          </a:xfrm>
          <a:prstGeom prst="rect">
            <a:avLst/>
          </a:prstGeom>
        </p:spPr>
        <p:txBody>
          <a:bodyPr vert="horz" wrap="square" lIns="0" tIns="12700" rIns="0" bIns="0" rtlCol="0">
            <a:spAutoFit/>
          </a:bodyPr>
          <a:lstStyle/>
          <a:p>
            <a:pPr marL="12700">
              <a:lnSpc>
                <a:spcPct val="100000"/>
              </a:lnSpc>
              <a:spcBef>
                <a:spcPts val="100"/>
              </a:spcBef>
            </a:pPr>
            <a:r>
              <a:rPr sz="1200" spc="-50" dirty="0">
                <a:latin typeface="Verdana" panose="020B0604030504040204" pitchFamily="34" charset="0"/>
                <a:ea typeface="Verdana" panose="020B0604030504040204" pitchFamily="34" charset="0"/>
                <a:cs typeface="Verdana" panose="020B0604030504040204" pitchFamily="34" charset="0"/>
              </a:rPr>
              <a:t>0</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38" name="object 38"/>
          <p:cNvSpPr txBox="1"/>
          <p:nvPr/>
        </p:nvSpPr>
        <p:spPr>
          <a:xfrm>
            <a:off x="1312544" y="2702433"/>
            <a:ext cx="102870" cy="197490"/>
          </a:xfrm>
          <a:prstGeom prst="rect">
            <a:avLst/>
          </a:prstGeom>
        </p:spPr>
        <p:txBody>
          <a:bodyPr vert="horz" wrap="square" lIns="0" tIns="12700" rIns="0" bIns="0" rtlCol="0">
            <a:spAutoFit/>
          </a:bodyPr>
          <a:lstStyle/>
          <a:p>
            <a:pPr marL="12700">
              <a:lnSpc>
                <a:spcPct val="100000"/>
              </a:lnSpc>
              <a:spcBef>
                <a:spcPts val="100"/>
              </a:spcBef>
            </a:pPr>
            <a:r>
              <a:rPr sz="1200" spc="-50" dirty="0">
                <a:latin typeface="Verdana" panose="020B0604030504040204" pitchFamily="34" charset="0"/>
                <a:ea typeface="Verdana" panose="020B0604030504040204" pitchFamily="34" charset="0"/>
                <a:cs typeface="Verdana" panose="020B0604030504040204" pitchFamily="34" charset="0"/>
              </a:rPr>
              <a:t>2</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39" name="object 39"/>
          <p:cNvSpPr txBox="1"/>
          <p:nvPr/>
        </p:nvSpPr>
        <p:spPr>
          <a:xfrm>
            <a:off x="1312544" y="2379040"/>
            <a:ext cx="102870" cy="197490"/>
          </a:xfrm>
          <a:prstGeom prst="rect">
            <a:avLst/>
          </a:prstGeom>
        </p:spPr>
        <p:txBody>
          <a:bodyPr vert="horz" wrap="square" lIns="0" tIns="12700" rIns="0" bIns="0" rtlCol="0">
            <a:spAutoFit/>
          </a:bodyPr>
          <a:lstStyle/>
          <a:p>
            <a:pPr marL="12700">
              <a:lnSpc>
                <a:spcPct val="100000"/>
              </a:lnSpc>
              <a:spcBef>
                <a:spcPts val="100"/>
              </a:spcBef>
            </a:pPr>
            <a:r>
              <a:rPr sz="1200" spc="-50" dirty="0">
                <a:latin typeface="Verdana" panose="020B0604030504040204" pitchFamily="34" charset="0"/>
                <a:ea typeface="Verdana" panose="020B0604030504040204" pitchFamily="34" charset="0"/>
                <a:cs typeface="Verdana" panose="020B0604030504040204" pitchFamily="34" charset="0"/>
              </a:rPr>
              <a:t>4</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40" name="object 40"/>
          <p:cNvSpPr txBox="1"/>
          <p:nvPr/>
        </p:nvSpPr>
        <p:spPr>
          <a:xfrm>
            <a:off x="1312544" y="2056638"/>
            <a:ext cx="102870" cy="197490"/>
          </a:xfrm>
          <a:prstGeom prst="rect">
            <a:avLst/>
          </a:prstGeom>
        </p:spPr>
        <p:txBody>
          <a:bodyPr vert="horz" wrap="square" lIns="0" tIns="12700" rIns="0" bIns="0" rtlCol="0">
            <a:spAutoFit/>
          </a:bodyPr>
          <a:lstStyle/>
          <a:p>
            <a:pPr marL="12700">
              <a:lnSpc>
                <a:spcPct val="100000"/>
              </a:lnSpc>
              <a:spcBef>
                <a:spcPts val="100"/>
              </a:spcBef>
            </a:pPr>
            <a:r>
              <a:rPr sz="1200" spc="-50" dirty="0">
                <a:latin typeface="Verdana" panose="020B0604030504040204" pitchFamily="34" charset="0"/>
                <a:ea typeface="Verdana" panose="020B0604030504040204" pitchFamily="34" charset="0"/>
                <a:cs typeface="Verdana" panose="020B0604030504040204" pitchFamily="34" charset="0"/>
              </a:rPr>
              <a:t>6</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41" name="object 41"/>
          <p:cNvSpPr txBox="1"/>
          <p:nvPr/>
        </p:nvSpPr>
        <p:spPr>
          <a:xfrm>
            <a:off x="1312544" y="1733803"/>
            <a:ext cx="102870" cy="197490"/>
          </a:xfrm>
          <a:prstGeom prst="rect">
            <a:avLst/>
          </a:prstGeom>
        </p:spPr>
        <p:txBody>
          <a:bodyPr vert="horz" wrap="square" lIns="0" tIns="12700" rIns="0" bIns="0" rtlCol="0">
            <a:spAutoFit/>
          </a:bodyPr>
          <a:lstStyle/>
          <a:p>
            <a:pPr marL="12700">
              <a:lnSpc>
                <a:spcPct val="100000"/>
              </a:lnSpc>
              <a:spcBef>
                <a:spcPts val="100"/>
              </a:spcBef>
            </a:pPr>
            <a:r>
              <a:rPr sz="1200" spc="-50" dirty="0">
                <a:latin typeface="Verdana" panose="020B0604030504040204" pitchFamily="34" charset="0"/>
                <a:ea typeface="Verdana" panose="020B0604030504040204" pitchFamily="34" charset="0"/>
                <a:cs typeface="Verdana" panose="020B0604030504040204" pitchFamily="34" charset="0"/>
              </a:rPr>
              <a:t>8</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42" name="object 42"/>
          <p:cNvSpPr txBox="1"/>
          <p:nvPr/>
        </p:nvSpPr>
        <p:spPr>
          <a:xfrm>
            <a:off x="1232051" y="1410715"/>
            <a:ext cx="306299" cy="197490"/>
          </a:xfrm>
          <a:prstGeom prst="rect">
            <a:avLst/>
          </a:prstGeom>
        </p:spPr>
        <p:txBody>
          <a:bodyPr vert="horz" wrap="square" lIns="0" tIns="12700" rIns="0" bIns="0" rtlCol="0">
            <a:spAutoFit/>
          </a:bodyPr>
          <a:lstStyle/>
          <a:p>
            <a:pPr marL="12700">
              <a:lnSpc>
                <a:spcPct val="100000"/>
              </a:lnSpc>
              <a:spcBef>
                <a:spcPts val="100"/>
              </a:spcBef>
            </a:pPr>
            <a:r>
              <a:rPr sz="1200" spc="-25" dirty="0">
                <a:latin typeface="Verdana" panose="020B0604030504040204" pitchFamily="34" charset="0"/>
                <a:ea typeface="Verdana" panose="020B0604030504040204" pitchFamily="34" charset="0"/>
                <a:cs typeface="Verdana" panose="020B0604030504040204" pitchFamily="34" charset="0"/>
              </a:rPr>
              <a:t>10</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43" name="object 43"/>
          <p:cNvSpPr txBox="1"/>
          <p:nvPr/>
        </p:nvSpPr>
        <p:spPr>
          <a:xfrm>
            <a:off x="1219859" y="1087882"/>
            <a:ext cx="306299" cy="197490"/>
          </a:xfrm>
          <a:prstGeom prst="rect">
            <a:avLst/>
          </a:prstGeom>
        </p:spPr>
        <p:txBody>
          <a:bodyPr vert="horz" wrap="square" lIns="0" tIns="12700" rIns="0" bIns="0" rtlCol="0">
            <a:spAutoFit/>
          </a:bodyPr>
          <a:lstStyle/>
          <a:p>
            <a:pPr marL="12700">
              <a:lnSpc>
                <a:spcPct val="100000"/>
              </a:lnSpc>
              <a:spcBef>
                <a:spcPts val="100"/>
              </a:spcBef>
            </a:pPr>
            <a:r>
              <a:rPr sz="1200" spc="-25" dirty="0">
                <a:latin typeface="Verdana" panose="020B0604030504040204" pitchFamily="34" charset="0"/>
                <a:ea typeface="Verdana" panose="020B0604030504040204" pitchFamily="34" charset="0"/>
                <a:cs typeface="Verdana" panose="020B0604030504040204" pitchFamily="34" charset="0"/>
              </a:rPr>
              <a:t>12</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44" name="object 44"/>
          <p:cNvSpPr/>
          <p:nvPr/>
        </p:nvSpPr>
        <p:spPr>
          <a:xfrm>
            <a:off x="1558416" y="3293236"/>
            <a:ext cx="284480" cy="292100"/>
          </a:xfrm>
          <a:custGeom>
            <a:avLst/>
            <a:gdLst/>
            <a:ahLst/>
            <a:cxnLst/>
            <a:rect l="l" t="t" r="r" b="b"/>
            <a:pathLst>
              <a:path w="284480" h="292100">
                <a:moveTo>
                  <a:pt x="24130" y="220979"/>
                </a:moveTo>
                <a:lnTo>
                  <a:pt x="20955" y="220979"/>
                </a:lnTo>
                <a:lnTo>
                  <a:pt x="20446" y="222250"/>
                </a:lnTo>
                <a:lnTo>
                  <a:pt x="0" y="284479"/>
                </a:lnTo>
                <a:lnTo>
                  <a:pt x="0" y="285750"/>
                </a:lnTo>
                <a:lnTo>
                  <a:pt x="127" y="285750"/>
                </a:lnTo>
                <a:lnTo>
                  <a:pt x="381" y="287020"/>
                </a:lnTo>
                <a:lnTo>
                  <a:pt x="508" y="287020"/>
                </a:lnTo>
                <a:lnTo>
                  <a:pt x="1270" y="288289"/>
                </a:lnTo>
                <a:lnTo>
                  <a:pt x="1651" y="288289"/>
                </a:lnTo>
                <a:lnTo>
                  <a:pt x="5080" y="292100"/>
                </a:lnTo>
                <a:lnTo>
                  <a:pt x="8128" y="292100"/>
                </a:lnTo>
                <a:lnTo>
                  <a:pt x="43203" y="280670"/>
                </a:lnTo>
                <a:lnTo>
                  <a:pt x="11938" y="280670"/>
                </a:lnTo>
                <a:lnTo>
                  <a:pt x="29210" y="231139"/>
                </a:lnTo>
                <a:lnTo>
                  <a:pt x="29464" y="229870"/>
                </a:lnTo>
                <a:lnTo>
                  <a:pt x="29591" y="228600"/>
                </a:lnTo>
                <a:lnTo>
                  <a:pt x="29591" y="227329"/>
                </a:lnTo>
                <a:lnTo>
                  <a:pt x="29083" y="227329"/>
                </a:lnTo>
                <a:lnTo>
                  <a:pt x="28702" y="226060"/>
                </a:lnTo>
                <a:lnTo>
                  <a:pt x="28067" y="226060"/>
                </a:lnTo>
                <a:lnTo>
                  <a:pt x="27559" y="224789"/>
                </a:lnTo>
                <a:lnTo>
                  <a:pt x="26796" y="224789"/>
                </a:lnTo>
                <a:lnTo>
                  <a:pt x="24130" y="220979"/>
                </a:lnTo>
                <a:close/>
              </a:path>
              <a:path w="284480" h="292100">
                <a:moveTo>
                  <a:pt x="64643" y="262889"/>
                </a:moveTo>
                <a:lnTo>
                  <a:pt x="61849" y="262889"/>
                </a:lnTo>
                <a:lnTo>
                  <a:pt x="11938" y="280670"/>
                </a:lnTo>
                <a:lnTo>
                  <a:pt x="43203" y="280670"/>
                </a:lnTo>
                <a:lnTo>
                  <a:pt x="70484" y="271779"/>
                </a:lnTo>
                <a:lnTo>
                  <a:pt x="72135" y="271779"/>
                </a:lnTo>
                <a:lnTo>
                  <a:pt x="72263" y="270510"/>
                </a:lnTo>
                <a:lnTo>
                  <a:pt x="72135" y="270510"/>
                </a:lnTo>
                <a:lnTo>
                  <a:pt x="71882" y="269239"/>
                </a:lnTo>
                <a:lnTo>
                  <a:pt x="71374" y="269239"/>
                </a:lnTo>
                <a:lnTo>
                  <a:pt x="70993" y="267970"/>
                </a:lnTo>
                <a:lnTo>
                  <a:pt x="70231" y="267970"/>
                </a:lnTo>
                <a:lnTo>
                  <a:pt x="69341" y="266700"/>
                </a:lnTo>
                <a:lnTo>
                  <a:pt x="68326" y="265429"/>
                </a:lnTo>
                <a:lnTo>
                  <a:pt x="67564" y="265429"/>
                </a:lnTo>
                <a:lnTo>
                  <a:pt x="66802" y="264160"/>
                </a:lnTo>
                <a:lnTo>
                  <a:pt x="65659" y="264160"/>
                </a:lnTo>
                <a:lnTo>
                  <a:pt x="64643" y="262889"/>
                </a:lnTo>
                <a:close/>
              </a:path>
              <a:path w="284480" h="292100">
                <a:moveTo>
                  <a:pt x="68193" y="185420"/>
                </a:moveTo>
                <a:lnTo>
                  <a:pt x="49911" y="185420"/>
                </a:lnTo>
                <a:lnTo>
                  <a:pt x="101727" y="237489"/>
                </a:lnTo>
                <a:lnTo>
                  <a:pt x="87249" y="251460"/>
                </a:lnTo>
                <a:lnTo>
                  <a:pt x="86995" y="251460"/>
                </a:lnTo>
                <a:lnTo>
                  <a:pt x="87122" y="254000"/>
                </a:lnTo>
                <a:lnTo>
                  <a:pt x="87503" y="254000"/>
                </a:lnTo>
                <a:lnTo>
                  <a:pt x="87757" y="255270"/>
                </a:lnTo>
                <a:lnTo>
                  <a:pt x="88646" y="256539"/>
                </a:lnTo>
                <a:lnTo>
                  <a:pt x="89915" y="257810"/>
                </a:lnTo>
                <a:lnTo>
                  <a:pt x="91059" y="259079"/>
                </a:lnTo>
                <a:lnTo>
                  <a:pt x="94488" y="259079"/>
                </a:lnTo>
                <a:lnTo>
                  <a:pt x="124337" y="228600"/>
                </a:lnTo>
                <a:lnTo>
                  <a:pt x="110744" y="228600"/>
                </a:lnTo>
                <a:lnTo>
                  <a:pt x="68193" y="185420"/>
                </a:lnTo>
                <a:close/>
              </a:path>
              <a:path w="284480" h="292100">
                <a:moveTo>
                  <a:pt x="125349" y="214629"/>
                </a:moveTo>
                <a:lnTo>
                  <a:pt x="123697" y="214629"/>
                </a:lnTo>
                <a:lnTo>
                  <a:pt x="123316" y="215900"/>
                </a:lnTo>
                <a:lnTo>
                  <a:pt x="110744" y="228600"/>
                </a:lnTo>
                <a:lnTo>
                  <a:pt x="124337" y="228600"/>
                </a:lnTo>
                <a:lnTo>
                  <a:pt x="130556" y="222250"/>
                </a:lnTo>
                <a:lnTo>
                  <a:pt x="130937" y="222250"/>
                </a:lnTo>
                <a:lnTo>
                  <a:pt x="130937" y="220979"/>
                </a:lnTo>
                <a:lnTo>
                  <a:pt x="130809" y="220979"/>
                </a:lnTo>
                <a:lnTo>
                  <a:pt x="130556" y="219710"/>
                </a:lnTo>
                <a:lnTo>
                  <a:pt x="130175" y="219710"/>
                </a:lnTo>
                <a:lnTo>
                  <a:pt x="129794" y="218439"/>
                </a:lnTo>
                <a:lnTo>
                  <a:pt x="129285" y="218439"/>
                </a:lnTo>
                <a:lnTo>
                  <a:pt x="128651" y="217170"/>
                </a:lnTo>
                <a:lnTo>
                  <a:pt x="128015" y="217170"/>
                </a:lnTo>
                <a:lnTo>
                  <a:pt x="127381" y="215900"/>
                </a:lnTo>
                <a:lnTo>
                  <a:pt x="125857" y="215900"/>
                </a:lnTo>
                <a:lnTo>
                  <a:pt x="125349" y="214629"/>
                </a:lnTo>
                <a:close/>
              </a:path>
              <a:path w="284480" h="292100">
                <a:moveTo>
                  <a:pt x="43688" y="208279"/>
                </a:moveTo>
                <a:lnTo>
                  <a:pt x="40767" y="208279"/>
                </a:lnTo>
                <a:lnTo>
                  <a:pt x="41402" y="209550"/>
                </a:lnTo>
                <a:lnTo>
                  <a:pt x="43307" y="209550"/>
                </a:lnTo>
                <a:lnTo>
                  <a:pt x="43688" y="208279"/>
                </a:lnTo>
                <a:close/>
              </a:path>
              <a:path w="284480" h="292100">
                <a:moveTo>
                  <a:pt x="50673" y="167639"/>
                </a:moveTo>
                <a:lnTo>
                  <a:pt x="48641" y="167639"/>
                </a:lnTo>
                <a:lnTo>
                  <a:pt x="48133" y="168910"/>
                </a:lnTo>
                <a:lnTo>
                  <a:pt x="46863" y="170179"/>
                </a:lnTo>
                <a:lnTo>
                  <a:pt x="45212" y="171450"/>
                </a:lnTo>
                <a:lnTo>
                  <a:pt x="44577" y="171450"/>
                </a:lnTo>
                <a:lnTo>
                  <a:pt x="44069" y="172720"/>
                </a:lnTo>
                <a:lnTo>
                  <a:pt x="43307" y="172720"/>
                </a:lnTo>
                <a:lnTo>
                  <a:pt x="42926" y="173989"/>
                </a:lnTo>
                <a:lnTo>
                  <a:pt x="42418" y="173989"/>
                </a:lnTo>
                <a:lnTo>
                  <a:pt x="42164" y="175260"/>
                </a:lnTo>
                <a:lnTo>
                  <a:pt x="42037" y="175260"/>
                </a:lnTo>
                <a:lnTo>
                  <a:pt x="36189" y="201956"/>
                </a:lnTo>
                <a:lnTo>
                  <a:pt x="36068" y="203200"/>
                </a:lnTo>
                <a:lnTo>
                  <a:pt x="36195" y="203200"/>
                </a:lnTo>
                <a:lnTo>
                  <a:pt x="36449" y="204470"/>
                </a:lnTo>
                <a:lnTo>
                  <a:pt x="36830" y="204470"/>
                </a:lnTo>
                <a:lnTo>
                  <a:pt x="37592" y="205739"/>
                </a:lnTo>
                <a:lnTo>
                  <a:pt x="38100" y="205739"/>
                </a:lnTo>
                <a:lnTo>
                  <a:pt x="38608" y="207010"/>
                </a:lnTo>
                <a:lnTo>
                  <a:pt x="39496" y="208279"/>
                </a:lnTo>
                <a:lnTo>
                  <a:pt x="43942" y="208279"/>
                </a:lnTo>
                <a:lnTo>
                  <a:pt x="44323" y="207010"/>
                </a:lnTo>
                <a:lnTo>
                  <a:pt x="49911" y="185420"/>
                </a:lnTo>
                <a:lnTo>
                  <a:pt x="68193" y="185420"/>
                </a:lnTo>
                <a:lnTo>
                  <a:pt x="50673" y="167639"/>
                </a:lnTo>
                <a:close/>
              </a:path>
              <a:path w="284480" h="292100">
                <a:moveTo>
                  <a:pt x="145415" y="205739"/>
                </a:moveTo>
                <a:lnTo>
                  <a:pt x="140715" y="205739"/>
                </a:lnTo>
                <a:lnTo>
                  <a:pt x="141351" y="207010"/>
                </a:lnTo>
                <a:lnTo>
                  <a:pt x="144272" y="207010"/>
                </a:lnTo>
                <a:lnTo>
                  <a:pt x="145415" y="205739"/>
                </a:lnTo>
                <a:close/>
              </a:path>
              <a:path w="284480" h="292100">
                <a:moveTo>
                  <a:pt x="161924" y="144779"/>
                </a:moveTo>
                <a:lnTo>
                  <a:pt x="146939" y="144779"/>
                </a:lnTo>
                <a:lnTo>
                  <a:pt x="150114" y="148589"/>
                </a:lnTo>
                <a:lnTo>
                  <a:pt x="152781" y="152400"/>
                </a:lnTo>
                <a:lnTo>
                  <a:pt x="154940" y="156210"/>
                </a:lnTo>
                <a:lnTo>
                  <a:pt x="156972" y="160020"/>
                </a:lnTo>
                <a:lnTo>
                  <a:pt x="158369" y="163829"/>
                </a:lnTo>
                <a:lnTo>
                  <a:pt x="159131" y="167639"/>
                </a:lnTo>
                <a:lnTo>
                  <a:pt x="159765" y="170179"/>
                </a:lnTo>
                <a:lnTo>
                  <a:pt x="159681" y="171450"/>
                </a:lnTo>
                <a:lnTo>
                  <a:pt x="159596" y="172720"/>
                </a:lnTo>
                <a:lnTo>
                  <a:pt x="159512" y="173989"/>
                </a:lnTo>
                <a:lnTo>
                  <a:pt x="158369" y="177800"/>
                </a:lnTo>
                <a:lnTo>
                  <a:pt x="157353" y="181610"/>
                </a:lnTo>
                <a:lnTo>
                  <a:pt x="155066" y="185420"/>
                </a:lnTo>
                <a:lnTo>
                  <a:pt x="149859" y="190500"/>
                </a:lnTo>
                <a:lnTo>
                  <a:pt x="148082" y="193039"/>
                </a:lnTo>
                <a:lnTo>
                  <a:pt x="146431" y="193039"/>
                </a:lnTo>
                <a:lnTo>
                  <a:pt x="144653" y="194310"/>
                </a:lnTo>
                <a:lnTo>
                  <a:pt x="143128" y="195579"/>
                </a:lnTo>
                <a:lnTo>
                  <a:pt x="140334" y="196850"/>
                </a:lnTo>
                <a:lnTo>
                  <a:pt x="139191" y="198120"/>
                </a:lnTo>
                <a:lnTo>
                  <a:pt x="137287" y="198120"/>
                </a:lnTo>
                <a:lnTo>
                  <a:pt x="136652" y="199389"/>
                </a:lnTo>
                <a:lnTo>
                  <a:pt x="135890" y="199389"/>
                </a:lnTo>
                <a:lnTo>
                  <a:pt x="135635" y="200660"/>
                </a:lnTo>
                <a:lnTo>
                  <a:pt x="135635" y="201956"/>
                </a:lnTo>
                <a:lnTo>
                  <a:pt x="135786" y="201956"/>
                </a:lnTo>
                <a:lnTo>
                  <a:pt x="139191" y="205739"/>
                </a:lnTo>
                <a:lnTo>
                  <a:pt x="147701" y="205739"/>
                </a:lnTo>
                <a:lnTo>
                  <a:pt x="150495" y="203200"/>
                </a:lnTo>
                <a:lnTo>
                  <a:pt x="151987" y="201956"/>
                </a:lnTo>
                <a:lnTo>
                  <a:pt x="170434" y="173989"/>
                </a:lnTo>
                <a:lnTo>
                  <a:pt x="170560" y="172720"/>
                </a:lnTo>
                <a:lnTo>
                  <a:pt x="170645" y="171450"/>
                </a:lnTo>
                <a:lnTo>
                  <a:pt x="170730" y="167639"/>
                </a:lnTo>
                <a:lnTo>
                  <a:pt x="170560" y="165100"/>
                </a:lnTo>
                <a:lnTo>
                  <a:pt x="168528" y="157479"/>
                </a:lnTo>
                <a:lnTo>
                  <a:pt x="167005" y="153670"/>
                </a:lnTo>
                <a:lnTo>
                  <a:pt x="165100" y="149860"/>
                </a:lnTo>
                <a:lnTo>
                  <a:pt x="163068" y="146050"/>
                </a:lnTo>
                <a:lnTo>
                  <a:pt x="161924" y="144779"/>
                </a:lnTo>
                <a:close/>
              </a:path>
              <a:path w="284480" h="292100">
                <a:moveTo>
                  <a:pt x="118745" y="110489"/>
                </a:moveTo>
                <a:lnTo>
                  <a:pt x="109855" y="110489"/>
                </a:lnTo>
                <a:lnTo>
                  <a:pt x="101091" y="114300"/>
                </a:lnTo>
                <a:lnTo>
                  <a:pt x="84793" y="138429"/>
                </a:lnTo>
                <a:lnTo>
                  <a:pt x="84899" y="147320"/>
                </a:lnTo>
                <a:lnTo>
                  <a:pt x="84963" y="148589"/>
                </a:lnTo>
                <a:lnTo>
                  <a:pt x="85978" y="151129"/>
                </a:lnTo>
                <a:lnTo>
                  <a:pt x="87884" y="154939"/>
                </a:lnTo>
                <a:lnTo>
                  <a:pt x="89662" y="158750"/>
                </a:lnTo>
                <a:lnTo>
                  <a:pt x="110616" y="175260"/>
                </a:lnTo>
                <a:lnTo>
                  <a:pt x="120777" y="175260"/>
                </a:lnTo>
                <a:lnTo>
                  <a:pt x="124333" y="172720"/>
                </a:lnTo>
                <a:lnTo>
                  <a:pt x="128015" y="171450"/>
                </a:lnTo>
                <a:lnTo>
                  <a:pt x="131699" y="168910"/>
                </a:lnTo>
                <a:lnTo>
                  <a:pt x="137625" y="162560"/>
                </a:lnTo>
                <a:lnTo>
                  <a:pt x="114300" y="162560"/>
                </a:lnTo>
                <a:lnTo>
                  <a:pt x="105664" y="157479"/>
                </a:lnTo>
                <a:lnTo>
                  <a:pt x="103632" y="154939"/>
                </a:lnTo>
                <a:lnTo>
                  <a:pt x="101727" y="153670"/>
                </a:lnTo>
                <a:lnTo>
                  <a:pt x="100203" y="151129"/>
                </a:lnTo>
                <a:lnTo>
                  <a:pt x="97663" y="147320"/>
                </a:lnTo>
                <a:lnTo>
                  <a:pt x="96774" y="144779"/>
                </a:lnTo>
                <a:lnTo>
                  <a:pt x="96520" y="142239"/>
                </a:lnTo>
                <a:lnTo>
                  <a:pt x="96139" y="139700"/>
                </a:lnTo>
                <a:lnTo>
                  <a:pt x="96266" y="138429"/>
                </a:lnTo>
                <a:lnTo>
                  <a:pt x="96393" y="137160"/>
                </a:lnTo>
                <a:lnTo>
                  <a:pt x="97916" y="132079"/>
                </a:lnTo>
                <a:lnTo>
                  <a:pt x="99440" y="129539"/>
                </a:lnTo>
                <a:lnTo>
                  <a:pt x="104013" y="125729"/>
                </a:lnTo>
                <a:lnTo>
                  <a:pt x="106299" y="124460"/>
                </a:lnTo>
                <a:lnTo>
                  <a:pt x="111378" y="121920"/>
                </a:lnTo>
                <a:lnTo>
                  <a:pt x="140334" y="121920"/>
                </a:lnTo>
                <a:lnTo>
                  <a:pt x="137287" y="119379"/>
                </a:lnTo>
                <a:lnTo>
                  <a:pt x="134112" y="116839"/>
                </a:lnTo>
                <a:lnTo>
                  <a:pt x="131064" y="115570"/>
                </a:lnTo>
                <a:lnTo>
                  <a:pt x="127889" y="113029"/>
                </a:lnTo>
                <a:lnTo>
                  <a:pt x="124840" y="111760"/>
                </a:lnTo>
                <a:lnTo>
                  <a:pt x="118745" y="110489"/>
                </a:lnTo>
                <a:close/>
              </a:path>
              <a:path w="284480" h="292100">
                <a:moveTo>
                  <a:pt x="140334" y="121920"/>
                </a:moveTo>
                <a:lnTo>
                  <a:pt x="114172" y="121920"/>
                </a:lnTo>
                <a:lnTo>
                  <a:pt x="117221" y="123189"/>
                </a:lnTo>
                <a:lnTo>
                  <a:pt x="120269" y="123189"/>
                </a:lnTo>
                <a:lnTo>
                  <a:pt x="123571" y="125729"/>
                </a:lnTo>
                <a:lnTo>
                  <a:pt x="130937" y="130810"/>
                </a:lnTo>
                <a:lnTo>
                  <a:pt x="135001" y="133350"/>
                </a:lnTo>
                <a:lnTo>
                  <a:pt x="139572" y="138429"/>
                </a:lnTo>
                <a:lnTo>
                  <a:pt x="139065" y="140970"/>
                </a:lnTo>
                <a:lnTo>
                  <a:pt x="137922" y="144779"/>
                </a:lnTo>
                <a:lnTo>
                  <a:pt x="136271" y="147320"/>
                </a:lnTo>
                <a:lnTo>
                  <a:pt x="134620" y="151129"/>
                </a:lnTo>
                <a:lnTo>
                  <a:pt x="132460" y="153670"/>
                </a:lnTo>
                <a:lnTo>
                  <a:pt x="127508" y="158750"/>
                </a:lnTo>
                <a:lnTo>
                  <a:pt x="125222" y="161289"/>
                </a:lnTo>
                <a:lnTo>
                  <a:pt x="123063" y="161289"/>
                </a:lnTo>
                <a:lnTo>
                  <a:pt x="120777" y="162560"/>
                </a:lnTo>
                <a:lnTo>
                  <a:pt x="137625" y="162560"/>
                </a:lnTo>
                <a:lnTo>
                  <a:pt x="138810" y="161289"/>
                </a:lnTo>
                <a:lnTo>
                  <a:pt x="141351" y="158750"/>
                </a:lnTo>
                <a:lnTo>
                  <a:pt x="144907" y="151129"/>
                </a:lnTo>
                <a:lnTo>
                  <a:pt x="146177" y="148589"/>
                </a:lnTo>
                <a:lnTo>
                  <a:pt x="146939" y="144779"/>
                </a:lnTo>
                <a:lnTo>
                  <a:pt x="161924" y="144779"/>
                </a:lnTo>
                <a:lnTo>
                  <a:pt x="160782" y="143510"/>
                </a:lnTo>
                <a:lnTo>
                  <a:pt x="155447" y="135889"/>
                </a:lnTo>
                <a:lnTo>
                  <a:pt x="152653" y="133350"/>
                </a:lnTo>
                <a:lnTo>
                  <a:pt x="149733" y="129539"/>
                </a:lnTo>
                <a:lnTo>
                  <a:pt x="146558" y="127000"/>
                </a:lnTo>
                <a:lnTo>
                  <a:pt x="143509" y="124460"/>
                </a:lnTo>
                <a:lnTo>
                  <a:pt x="140334" y="121920"/>
                </a:lnTo>
                <a:close/>
              </a:path>
              <a:path w="284480" h="292100">
                <a:moveTo>
                  <a:pt x="173355" y="53339"/>
                </a:moveTo>
                <a:lnTo>
                  <a:pt x="168783" y="53339"/>
                </a:lnTo>
                <a:lnTo>
                  <a:pt x="159893" y="57150"/>
                </a:lnTo>
                <a:lnTo>
                  <a:pt x="140843" y="87629"/>
                </a:lnTo>
                <a:lnTo>
                  <a:pt x="142113" y="92710"/>
                </a:lnTo>
                <a:lnTo>
                  <a:pt x="143256" y="97789"/>
                </a:lnTo>
                <a:lnTo>
                  <a:pt x="167766" y="129539"/>
                </a:lnTo>
                <a:lnTo>
                  <a:pt x="173101" y="133350"/>
                </a:lnTo>
                <a:lnTo>
                  <a:pt x="183260" y="140970"/>
                </a:lnTo>
                <a:lnTo>
                  <a:pt x="188214" y="143510"/>
                </a:lnTo>
                <a:lnTo>
                  <a:pt x="197739" y="146050"/>
                </a:lnTo>
                <a:lnTo>
                  <a:pt x="211201" y="142239"/>
                </a:lnTo>
                <a:lnTo>
                  <a:pt x="215646" y="139700"/>
                </a:lnTo>
                <a:lnTo>
                  <a:pt x="221905" y="133350"/>
                </a:lnTo>
                <a:lnTo>
                  <a:pt x="199135" y="133350"/>
                </a:lnTo>
                <a:lnTo>
                  <a:pt x="195834" y="132079"/>
                </a:lnTo>
                <a:lnTo>
                  <a:pt x="192405" y="130810"/>
                </a:lnTo>
                <a:lnTo>
                  <a:pt x="188595" y="128270"/>
                </a:lnTo>
                <a:lnTo>
                  <a:pt x="180466" y="123189"/>
                </a:lnTo>
                <a:lnTo>
                  <a:pt x="175895" y="118110"/>
                </a:lnTo>
                <a:lnTo>
                  <a:pt x="167005" y="109220"/>
                </a:lnTo>
                <a:lnTo>
                  <a:pt x="163703" y="105410"/>
                </a:lnTo>
                <a:lnTo>
                  <a:pt x="157860" y="99060"/>
                </a:lnTo>
                <a:lnTo>
                  <a:pt x="155702" y="95250"/>
                </a:lnTo>
                <a:lnTo>
                  <a:pt x="152908" y="87629"/>
                </a:lnTo>
                <a:lnTo>
                  <a:pt x="152400" y="85089"/>
                </a:lnTo>
                <a:lnTo>
                  <a:pt x="153415" y="77470"/>
                </a:lnTo>
                <a:lnTo>
                  <a:pt x="155066" y="74929"/>
                </a:lnTo>
                <a:lnTo>
                  <a:pt x="159765" y="69850"/>
                </a:lnTo>
                <a:lnTo>
                  <a:pt x="161544" y="68579"/>
                </a:lnTo>
                <a:lnTo>
                  <a:pt x="165100" y="67310"/>
                </a:lnTo>
                <a:lnTo>
                  <a:pt x="167005" y="66039"/>
                </a:lnTo>
                <a:lnTo>
                  <a:pt x="197993" y="66039"/>
                </a:lnTo>
                <a:lnTo>
                  <a:pt x="187833" y="58420"/>
                </a:lnTo>
                <a:lnTo>
                  <a:pt x="182880" y="55879"/>
                </a:lnTo>
                <a:lnTo>
                  <a:pt x="173355" y="53339"/>
                </a:lnTo>
                <a:close/>
              </a:path>
              <a:path w="284480" h="292100">
                <a:moveTo>
                  <a:pt x="197993" y="66039"/>
                </a:moveTo>
                <a:lnTo>
                  <a:pt x="171069" y="66039"/>
                </a:lnTo>
                <a:lnTo>
                  <a:pt x="173101" y="67310"/>
                </a:lnTo>
                <a:lnTo>
                  <a:pt x="175387" y="67310"/>
                </a:lnTo>
                <a:lnTo>
                  <a:pt x="179959" y="69850"/>
                </a:lnTo>
                <a:lnTo>
                  <a:pt x="182626" y="71120"/>
                </a:lnTo>
                <a:lnTo>
                  <a:pt x="185165" y="72389"/>
                </a:lnTo>
                <a:lnTo>
                  <a:pt x="187833" y="74929"/>
                </a:lnTo>
                <a:lnTo>
                  <a:pt x="190753" y="77470"/>
                </a:lnTo>
                <a:lnTo>
                  <a:pt x="193802" y="80010"/>
                </a:lnTo>
                <a:lnTo>
                  <a:pt x="196977" y="82550"/>
                </a:lnTo>
                <a:lnTo>
                  <a:pt x="200278" y="86360"/>
                </a:lnTo>
                <a:lnTo>
                  <a:pt x="202819" y="88900"/>
                </a:lnTo>
                <a:lnTo>
                  <a:pt x="205232" y="91439"/>
                </a:lnTo>
                <a:lnTo>
                  <a:pt x="207390" y="93979"/>
                </a:lnTo>
                <a:lnTo>
                  <a:pt x="209550" y="95250"/>
                </a:lnTo>
                <a:lnTo>
                  <a:pt x="211455" y="97789"/>
                </a:lnTo>
                <a:lnTo>
                  <a:pt x="212978" y="100329"/>
                </a:lnTo>
                <a:lnTo>
                  <a:pt x="214630" y="102870"/>
                </a:lnTo>
                <a:lnTo>
                  <a:pt x="215900" y="105410"/>
                </a:lnTo>
                <a:lnTo>
                  <a:pt x="217678" y="110489"/>
                </a:lnTo>
                <a:lnTo>
                  <a:pt x="218313" y="113029"/>
                </a:lnTo>
                <a:lnTo>
                  <a:pt x="218440" y="116839"/>
                </a:lnTo>
                <a:lnTo>
                  <a:pt x="218059" y="119379"/>
                </a:lnTo>
                <a:lnTo>
                  <a:pt x="217297" y="121920"/>
                </a:lnTo>
                <a:lnTo>
                  <a:pt x="216408" y="123189"/>
                </a:lnTo>
                <a:lnTo>
                  <a:pt x="215010" y="125729"/>
                </a:lnTo>
                <a:lnTo>
                  <a:pt x="210439" y="129539"/>
                </a:lnTo>
                <a:lnTo>
                  <a:pt x="207772" y="132079"/>
                </a:lnTo>
                <a:lnTo>
                  <a:pt x="202184" y="133350"/>
                </a:lnTo>
                <a:lnTo>
                  <a:pt x="221905" y="133350"/>
                </a:lnTo>
                <a:lnTo>
                  <a:pt x="224409" y="130810"/>
                </a:lnTo>
                <a:lnTo>
                  <a:pt x="227330" y="125729"/>
                </a:lnTo>
                <a:lnTo>
                  <a:pt x="228727" y="121920"/>
                </a:lnTo>
                <a:lnTo>
                  <a:pt x="230124" y="116839"/>
                </a:lnTo>
                <a:lnTo>
                  <a:pt x="230251" y="111760"/>
                </a:lnTo>
                <a:lnTo>
                  <a:pt x="229108" y="106679"/>
                </a:lnTo>
                <a:lnTo>
                  <a:pt x="227838" y="101600"/>
                </a:lnTo>
                <a:lnTo>
                  <a:pt x="225552" y="96520"/>
                </a:lnTo>
                <a:lnTo>
                  <a:pt x="221996" y="91439"/>
                </a:lnTo>
                <a:lnTo>
                  <a:pt x="218566" y="86360"/>
                </a:lnTo>
                <a:lnTo>
                  <a:pt x="214122" y="81279"/>
                </a:lnTo>
                <a:lnTo>
                  <a:pt x="208915" y="76200"/>
                </a:lnTo>
                <a:lnTo>
                  <a:pt x="203327" y="69850"/>
                </a:lnTo>
                <a:lnTo>
                  <a:pt x="197993" y="66039"/>
                </a:lnTo>
                <a:close/>
              </a:path>
              <a:path w="284480" h="292100">
                <a:moveTo>
                  <a:pt x="227330" y="0"/>
                </a:moveTo>
                <a:lnTo>
                  <a:pt x="222631" y="0"/>
                </a:lnTo>
                <a:lnTo>
                  <a:pt x="213740" y="2539"/>
                </a:lnTo>
                <a:lnTo>
                  <a:pt x="205105" y="10160"/>
                </a:lnTo>
                <a:lnTo>
                  <a:pt x="200533" y="15239"/>
                </a:lnTo>
                <a:lnTo>
                  <a:pt x="197612" y="19050"/>
                </a:lnTo>
                <a:lnTo>
                  <a:pt x="194818" y="29210"/>
                </a:lnTo>
                <a:lnTo>
                  <a:pt x="194818" y="34289"/>
                </a:lnTo>
                <a:lnTo>
                  <a:pt x="195960" y="38100"/>
                </a:lnTo>
                <a:lnTo>
                  <a:pt x="197231" y="43179"/>
                </a:lnTo>
                <a:lnTo>
                  <a:pt x="199516" y="48260"/>
                </a:lnTo>
                <a:lnTo>
                  <a:pt x="203072" y="53339"/>
                </a:lnTo>
                <a:lnTo>
                  <a:pt x="206502" y="59689"/>
                </a:lnTo>
                <a:lnTo>
                  <a:pt x="210820" y="64770"/>
                </a:lnTo>
                <a:lnTo>
                  <a:pt x="216027" y="69850"/>
                </a:lnTo>
                <a:lnTo>
                  <a:pt x="221615" y="74929"/>
                </a:lnTo>
                <a:lnTo>
                  <a:pt x="227076" y="80010"/>
                </a:lnTo>
                <a:lnTo>
                  <a:pt x="237235" y="86360"/>
                </a:lnTo>
                <a:lnTo>
                  <a:pt x="242062" y="88900"/>
                </a:lnTo>
                <a:lnTo>
                  <a:pt x="251587" y="91439"/>
                </a:lnTo>
                <a:lnTo>
                  <a:pt x="256285" y="91439"/>
                </a:lnTo>
                <a:lnTo>
                  <a:pt x="265176" y="88900"/>
                </a:lnTo>
                <a:lnTo>
                  <a:pt x="269494" y="86360"/>
                </a:lnTo>
                <a:lnTo>
                  <a:pt x="277005" y="78739"/>
                </a:lnTo>
                <a:lnTo>
                  <a:pt x="252984" y="78739"/>
                </a:lnTo>
                <a:lnTo>
                  <a:pt x="249682" y="77470"/>
                </a:lnTo>
                <a:lnTo>
                  <a:pt x="246253" y="77470"/>
                </a:lnTo>
                <a:lnTo>
                  <a:pt x="242570" y="74929"/>
                </a:lnTo>
                <a:lnTo>
                  <a:pt x="238506" y="72389"/>
                </a:lnTo>
                <a:lnTo>
                  <a:pt x="234315" y="68579"/>
                </a:lnTo>
                <a:lnTo>
                  <a:pt x="229743" y="64770"/>
                </a:lnTo>
                <a:lnTo>
                  <a:pt x="220853" y="55879"/>
                </a:lnTo>
                <a:lnTo>
                  <a:pt x="206375" y="30479"/>
                </a:lnTo>
                <a:lnTo>
                  <a:pt x="206756" y="27939"/>
                </a:lnTo>
                <a:lnTo>
                  <a:pt x="207264" y="24129"/>
                </a:lnTo>
                <a:lnTo>
                  <a:pt x="208915" y="21589"/>
                </a:lnTo>
                <a:lnTo>
                  <a:pt x="213614" y="16510"/>
                </a:lnTo>
                <a:lnTo>
                  <a:pt x="218947" y="12700"/>
                </a:lnTo>
                <a:lnTo>
                  <a:pt x="253174" y="12700"/>
                </a:lnTo>
                <a:lnTo>
                  <a:pt x="251840" y="11429"/>
                </a:lnTo>
                <a:lnTo>
                  <a:pt x="246760" y="8889"/>
                </a:lnTo>
                <a:lnTo>
                  <a:pt x="241681" y="5079"/>
                </a:lnTo>
                <a:lnTo>
                  <a:pt x="236728" y="2539"/>
                </a:lnTo>
                <a:lnTo>
                  <a:pt x="227330" y="0"/>
                </a:lnTo>
                <a:close/>
              </a:path>
              <a:path w="284480" h="292100">
                <a:moveTo>
                  <a:pt x="253174" y="12700"/>
                </a:moveTo>
                <a:lnTo>
                  <a:pt x="227076" y="12700"/>
                </a:lnTo>
                <a:lnTo>
                  <a:pt x="229234" y="13970"/>
                </a:lnTo>
                <a:lnTo>
                  <a:pt x="231521" y="13970"/>
                </a:lnTo>
                <a:lnTo>
                  <a:pt x="233934" y="15239"/>
                </a:lnTo>
                <a:lnTo>
                  <a:pt x="236474" y="17779"/>
                </a:lnTo>
                <a:lnTo>
                  <a:pt x="239014" y="19050"/>
                </a:lnTo>
                <a:lnTo>
                  <a:pt x="241681" y="20320"/>
                </a:lnTo>
                <a:lnTo>
                  <a:pt x="247650" y="25400"/>
                </a:lnTo>
                <a:lnTo>
                  <a:pt x="250825" y="27939"/>
                </a:lnTo>
                <a:lnTo>
                  <a:pt x="254253" y="31750"/>
                </a:lnTo>
                <a:lnTo>
                  <a:pt x="256794" y="34289"/>
                </a:lnTo>
                <a:lnTo>
                  <a:pt x="261239" y="39370"/>
                </a:lnTo>
                <a:lnTo>
                  <a:pt x="263397" y="41910"/>
                </a:lnTo>
                <a:lnTo>
                  <a:pt x="265303" y="44450"/>
                </a:lnTo>
                <a:lnTo>
                  <a:pt x="266827" y="46989"/>
                </a:lnTo>
                <a:lnTo>
                  <a:pt x="268478" y="49529"/>
                </a:lnTo>
                <a:lnTo>
                  <a:pt x="269747" y="52070"/>
                </a:lnTo>
                <a:lnTo>
                  <a:pt x="270637" y="54610"/>
                </a:lnTo>
                <a:lnTo>
                  <a:pt x="271653" y="55879"/>
                </a:lnTo>
                <a:lnTo>
                  <a:pt x="272160" y="58420"/>
                </a:lnTo>
                <a:lnTo>
                  <a:pt x="272351" y="62229"/>
                </a:lnTo>
                <a:lnTo>
                  <a:pt x="272415" y="63500"/>
                </a:lnTo>
                <a:lnTo>
                  <a:pt x="272034" y="66039"/>
                </a:lnTo>
                <a:lnTo>
                  <a:pt x="271145" y="67310"/>
                </a:lnTo>
                <a:lnTo>
                  <a:pt x="270256" y="69850"/>
                </a:lnTo>
                <a:lnTo>
                  <a:pt x="268859" y="71120"/>
                </a:lnTo>
                <a:lnTo>
                  <a:pt x="266827" y="73660"/>
                </a:lnTo>
                <a:lnTo>
                  <a:pt x="264414" y="76200"/>
                </a:lnTo>
                <a:lnTo>
                  <a:pt x="261747" y="77470"/>
                </a:lnTo>
                <a:lnTo>
                  <a:pt x="256159" y="78739"/>
                </a:lnTo>
                <a:lnTo>
                  <a:pt x="277005" y="78739"/>
                </a:lnTo>
                <a:lnTo>
                  <a:pt x="284099" y="58420"/>
                </a:lnTo>
                <a:lnTo>
                  <a:pt x="282956" y="53339"/>
                </a:lnTo>
                <a:lnTo>
                  <a:pt x="268097" y="27939"/>
                </a:lnTo>
                <a:lnTo>
                  <a:pt x="262890" y="21589"/>
                </a:lnTo>
                <a:lnTo>
                  <a:pt x="257175" y="16510"/>
                </a:lnTo>
                <a:lnTo>
                  <a:pt x="253174" y="12700"/>
                </a:lnTo>
                <a:close/>
              </a:path>
            </a:pathLst>
          </a:custGeom>
          <a:solidFill>
            <a:srgbClr val="44536A"/>
          </a:solidFill>
        </p:spPr>
        <p:txBody>
          <a:bodyPr wrap="square" lIns="0" tIns="0" rIns="0" bIns="0" rtlCol="0"/>
          <a:lstStyle/>
          <a:p>
            <a:endParaRPr sz="1200">
              <a:latin typeface="Verdana" panose="020B0604030504040204" pitchFamily="34" charset="0"/>
              <a:ea typeface="Verdana" panose="020B0604030504040204" pitchFamily="34" charset="0"/>
              <a:cs typeface="Verdana" panose="020B0604030504040204" pitchFamily="34" charset="0"/>
            </a:endParaRPr>
          </a:p>
        </p:txBody>
      </p:sp>
      <p:pic>
        <p:nvPicPr>
          <p:cNvPr id="45" name="object 45"/>
          <p:cNvPicPr/>
          <p:nvPr/>
        </p:nvPicPr>
        <p:blipFill>
          <a:blip r:embed="rId9" cstate="print"/>
          <a:stretch>
            <a:fillRect/>
          </a:stretch>
        </p:blipFill>
        <p:spPr>
          <a:xfrm>
            <a:off x="2570607" y="3292602"/>
            <a:ext cx="390144" cy="401320"/>
          </a:xfrm>
          <a:prstGeom prst="rect">
            <a:avLst/>
          </a:prstGeom>
        </p:spPr>
      </p:pic>
      <p:pic>
        <p:nvPicPr>
          <p:cNvPr id="46" name="object 46"/>
          <p:cNvPicPr/>
          <p:nvPr/>
        </p:nvPicPr>
        <p:blipFill>
          <a:blip r:embed="rId10" cstate="print"/>
          <a:stretch>
            <a:fillRect/>
          </a:stretch>
        </p:blipFill>
        <p:spPr>
          <a:xfrm>
            <a:off x="2011552" y="3292602"/>
            <a:ext cx="390144" cy="401320"/>
          </a:xfrm>
          <a:prstGeom prst="rect">
            <a:avLst/>
          </a:prstGeom>
        </p:spPr>
      </p:pic>
      <p:pic>
        <p:nvPicPr>
          <p:cNvPr id="47" name="object 47"/>
          <p:cNvPicPr/>
          <p:nvPr/>
        </p:nvPicPr>
        <p:blipFill>
          <a:blip r:embed="rId11" cstate="print"/>
          <a:stretch>
            <a:fillRect/>
          </a:stretch>
        </p:blipFill>
        <p:spPr>
          <a:xfrm>
            <a:off x="3129533" y="3292602"/>
            <a:ext cx="390270" cy="401320"/>
          </a:xfrm>
          <a:prstGeom prst="rect">
            <a:avLst/>
          </a:prstGeom>
        </p:spPr>
      </p:pic>
      <p:pic>
        <p:nvPicPr>
          <p:cNvPr id="48" name="object 48"/>
          <p:cNvPicPr/>
          <p:nvPr/>
        </p:nvPicPr>
        <p:blipFill>
          <a:blip r:embed="rId12" cstate="print"/>
          <a:stretch>
            <a:fillRect/>
          </a:stretch>
        </p:blipFill>
        <p:spPr>
          <a:xfrm>
            <a:off x="3688841" y="3292602"/>
            <a:ext cx="390144" cy="401320"/>
          </a:xfrm>
          <a:prstGeom prst="rect">
            <a:avLst/>
          </a:prstGeom>
        </p:spPr>
      </p:pic>
      <p:pic>
        <p:nvPicPr>
          <p:cNvPr id="49" name="object 49"/>
          <p:cNvPicPr/>
          <p:nvPr/>
        </p:nvPicPr>
        <p:blipFill>
          <a:blip r:embed="rId13" cstate="print"/>
          <a:stretch>
            <a:fillRect/>
          </a:stretch>
        </p:blipFill>
        <p:spPr>
          <a:xfrm>
            <a:off x="4247896" y="3292602"/>
            <a:ext cx="390143" cy="401320"/>
          </a:xfrm>
          <a:prstGeom prst="rect">
            <a:avLst/>
          </a:prstGeom>
        </p:spPr>
      </p:pic>
      <p:pic>
        <p:nvPicPr>
          <p:cNvPr id="50" name="object 50"/>
          <p:cNvPicPr/>
          <p:nvPr/>
        </p:nvPicPr>
        <p:blipFill>
          <a:blip r:embed="rId14" cstate="print"/>
          <a:stretch>
            <a:fillRect/>
          </a:stretch>
        </p:blipFill>
        <p:spPr>
          <a:xfrm>
            <a:off x="4698110" y="3293490"/>
            <a:ext cx="498983" cy="509270"/>
          </a:xfrm>
          <a:prstGeom prst="rect">
            <a:avLst/>
          </a:prstGeom>
        </p:spPr>
      </p:pic>
      <p:pic>
        <p:nvPicPr>
          <p:cNvPr id="51" name="object 51"/>
          <p:cNvPicPr/>
          <p:nvPr/>
        </p:nvPicPr>
        <p:blipFill>
          <a:blip r:embed="rId15" cstate="print"/>
          <a:stretch>
            <a:fillRect/>
          </a:stretch>
        </p:blipFill>
        <p:spPr>
          <a:xfrm>
            <a:off x="5249417" y="3292983"/>
            <a:ext cx="506730" cy="513079"/>
          </a:xfrm>
          <a:prstGeom prst="rect">
            <a:avLst/>
          </a:prstGeom>
        </p:spPr>
      </p:pic>
      <p:pic>
        <p:nvPicPr>
          <p:cNvPr id="52" name="object 52"/>
          <p:cNvPicPr/>
          <p:nvPr/>
        </p:nvPicPr>
        <p:blipFill>
          <a:blip r:embed="rId16" cstate="print"/>
          <a:stretch>
            <a:fillRect/>
          </a:stretch>
        </p:blipFill>
        <p:spPr>
          <a:xfrm>
            <a:off x="5808726" y="3295522"/>
            <a:ext cx="505968" cy="510539"/>
          </a:xfrm>
          <a:prstGeom prst="rect">
            <a:avLst/>
          </a:prstGeom>
        </p:spPr>
      </p:pic>
      <p:sp>
        <p:nvSpPr>
          <p:cNvPr id="53" name="object 53"/>
          <p:cNvSpPr txBox="1"/>
          <p:nvPr/>
        </p:nvSpPr>
        <p:spPr>
          <a:xfrm>
            <a:off x="8764016" y="544525"/>
            <a:ext cx="3270250" cy="382156"/>
          </a:xfrm>
          <a:prstGeom prst="rect">
            <a:avLst/>
          </a:prstGeom>
        </p:spPr>
        <p:txBody>
          <a:bodyPr vert="horz" wrap="square" lIns="0" tIns="12700" rIns="0" bIns="0" rtlCol="0">
            <a:spAutoFit/>
          </a:bodyPr>
          <a:lstStyle/>
          <a:p>
            <a:pPr marL="298450" indent="-285750">
              <a:lnSpc>
                <a:spcPct val="100000"/>
              </a:lnSpc>
              <a:spcBef>
                <a:spcPts val="100"/>
              </a:spcBef>
              <a:buFont typeface="Wingdings"/>
              <a:buChar char=""/>
              <a:tabLst>
                <a:tab pos="298450" algn="l"/>
              </a:tabLst>
            </a:pPr>
            <a:r>
              <a:rPr sz="1200" b="1" dirty="0">
                <a:latin typeface="Verdana" panose="020B0604030504040204" pitchFamily="34" charset="0"/>
                <a:ea typeface="Verdana" panose="020B0604030504040204" pitchFamily="34" charset="0"/>
                <a:cs typeface="Verdana" panose="020B0604030504040204" pitchFamily="34" charset="0"/>
              </a:rPr>
              <a:t>Earthen</a:t>
            </a:r>
            <a:r>
              <a:rPr sz="1200" b="1" spc="-50"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Dams</a:t>
            </a:r>
            <a:r>
              <a:rPr sz="1200" b="1" spc="-35" dirty="0">
                <a:latin typeface="Verdana" panose="020B0604030504040204" pitchFamily="34" charset="0"/>
                <a:ea typeface="Verdana" panose="020B0604030504040204" pitchFamily="34" charset="0"/>
                <a:cs typeface="Verdana" panose="020B0604030504040204" pitchFamily="34" charset="0"/>
              </a:rPr>
              <a:t> </a:t>
            </a:r>
            <a:r>
              <a:rPr sz="1200" b="1" spc="-10" dirty="0">
                <a:latin typeface="Verdana" panose="020B0604030504040204" pitchFamily="34" charset="0"/>
                <a:ea typeface="Verdana" panose="020B0604030504040204" pitchFamily="34" charset="0"/>
                <a:cs typeface="Verdana" panose="020B0604030504040204" pitchFamily="34" charset="0"/>
              </a:rPr>
              <a:t>(83%)</a:t>
            </a:r>
            <a:endParaRPr sz="1200" dirty="0">
              <a:latin typeface="Verdana" panose="020B0604030504040204" pitchFamily="34" charset="0"/>
              <a:ea typeface="Verdana" panose="020B0604030504040204" pitchFamily="34" charset="0"/>
              <a:cs typeface="Verdana" panose="020B0604030504040204" pitchFamily="34" charset="0"/>
            </a:endParaRPr>
          </a:p>
          <a:p>
            <a:pPr marL="298450" indent="-285750">
              <a:lnSpc>
                <a:spcPct val="100000"/>
              </a:lnSpc>
              <a:spcBef>
                <a:spcPts val="5"/>
              </a:spcBef>
              <a:buFont typeface="Wingdings"/>
              <a:buChar char=""/>
              <a:tabLst>
                <a:tab pos="298450" algn="l"/>
              </a:tabLst>
            </a:pPr>
            <a:r>
              <a:rPr sz="1200" b="1" spc="-10" dirty="0">
                <a:latin typeface="Verdana" panose="020B0604030504040204" pitchFamily="34" charset="0"/>
                <a:ea typeface="Verdana" panose="020B0604030504040204" pitchFamily="34" charset="0"/>
                <a:cs typeface="Verdana" panose="020B0604030504040204" pitchFamily="34" charset="0"/>
              </a:rPr>
              <a:t>Concrete/Masonry</a:t>
            </a:r>
            <a:r>
              <a:rPr sz="1200" b="1" spc="-25"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Dams</a:t>
            </a:r>
            <a:r>
              <a:rPr sz="1200" b="1" spc="20" dirty="0">
                <a:latin typeface="Verdana" panose="020B0604030504040204" pitchFamily="34" charset="0"/>
                <a:ea typeface="Verdana" panose="020B0604030504040204" pitchFamily="34" charset="0"/>
                <a:cs typeface="Verdana" panose="020B0604030504040204" pitchFamily="34" charset="0"/>
              </a:rPr>
              <a:t> </a:t>
            </a:r>
            <a:r>
              <a:rPr sz="1200" b="1" spc="-10" dirty="0">
                <a:latin typeface="Verdana" panose="020B0604030504040204" pitchFamily="34" charset="0"/>
                <a:ea typeface="Verdana" panose="020B0604030504040204" pitchFamily="34" charset="0"/>
                <a:cs typeface="Verdana" panose="020B0604030504040204" pitchFamily="34" charset="0"/>
              </a:rPr>
              <a:t>(17%)</a:t>
            </a:r>
            <a:endParaRPr sz="1200" dirty="0">
              <a:latin typeface="Verdana" panose="020B0604030504040204" pitchFamily="34" charset="0"/>
              <a:ea typeface="Verdana" panose="020B0604030504040204" pitchFamily="34" charset="0"/>
              <a:cs typeface="Verdana" panose="020B0604030504040204" pitchFamily="34" charset="0"/>
            </a:endParaRPr>
          </a:p>
        </p:txBody>
      </p:sp>
      <p:grpSp>
        <p:nvGrpSpPr>
          <p:cNvPr id="54" name="object 54"/>
          <p:cNvGrpSpPr/>
          <p:nvPr/>
        </p:nvGrpSpPr>
        <p:grpSpPr>
          <a:xfrm>
            <a:off x="7796409" y="1464183"/>
            <a:ext cx="2929890" cy="2889885"/>
            <a:chOff x="7796409" y="1464183"/>
            <a:chExt cx="2929890" cy="2889885"/>
          </a:xfrm>
        </p:grpSpPr>
        <p:sp>
          <p:nvSpPr>
            <p:cNvPr id="55" name="object 55"/>
            <p:cNvSpPr/>
            <p:nvPr/>
          </p:nvSpPr>
          <p:spPr>
            <a:xfrm>
              <a:off x="9367520" y="1536319"/>
              <a:ext cx="1349375" cy="2604135"/>
            </a:xfrm>
            <a:custGeom>
              <a:avLst/>
              <a:gdLst/>
              <a:ahLst/>
              <a:cxnLst/>
              <a:rect l="l" t="t" r="r" b="b"/>
              <a:pathLst>
                <a:path w="1349375" h="2604135">
                  <a:moveTo>
                    <a:pt x="0" y="0"/>
                  </a:moveTo>
                  <a:lnTo>
                    <a:pt x="0" y="1349247"/>
                  </a:lnTo>
                  <a:lnTo>
                    <a:pt x="496697" y="2603754"/>
                  </a:lnTo>
                  <a:lnTo>
                    <a:pt x="541630" y="2585013"/>
                  </a:lnTo>
                  <a:lnTo>
                    <a:pt x="585622" y="2564786"/>
                  </a:lnTo>
                  <a:lnTo>
                    <a:pt x="628650" y="2543108"/>
                  </a:lnTo>
                  <a:lnTo>
                    <a:pt x="670689" y="2520016"/>
                  </a:lnTo>
                  <a:lnTo>
                    <a:pt x="711713" y="2495547"/>
                  </a:lnTo>
                  <a:lnTo>
                    <a:pt x="751698" y="2469736"/>
                  </a:lnTo>
                  <a:lnTo>
                    <a:pt x="790619" y="2442619"/>
                  </a:lnTo>
                  <a:lnTo>
                    <a:pt x="828452" y="2414233"/>
                  </a:lnTo>
                  <a:lnTo>
                    <a:pt x="865172" y="2384614"/>
                  </a:lnTo>
                  <a:lnTo>
                    <a:pt x="900754" y="2353798"/>
                  </a:lnTo>
                  <a:lnTo>
                    <a:pt x="935174" y="2321821"/>
                  </a:lnTo>
                  <a:lnTo>
                    <a:pt x="968407" y="2288720"/>
                  </a:lnTo>
                  <a:lnTo>
                    <a:pt x="1000428" y="2254530"/>
                  </a:lnTo>
                  <a:lnTo>
                    <a:pt x="1031212" y="2219288"/>
                  </a:lnTo>
                  <a:lnTo>
                    <a:pt x="1060736" y="2183031"/>
                  </a:lnTo>
                  <a:lnTo>
                    <a:pt x="1088974" y="2145793"/>
                  </a:lnTo>
                  <a:lnTo>
                    <a:pt x="1115901" y="2107612"/>
                  </a:lnTo>
                  <a:lnTo>
                    <a:pt x="1141493" y="2068524"/>
                  </a:lnTo>
                  <a:lnTo>
                    <a:pt x="1165725" y="2028564"/>
                  </a:lnTo>
                  <a:lnTo>
                    <a:pt x="1188573" y="1987770"/>
                  </a:lnTo>
                  <a:lnTo>
                    <a:pt x="1210012" y="1946177"/>
                  </a:lnTo>
                  <a:lnTo>
                    <a:pt x="1230016" y="1903821"/>
                  </a:lnTo>
                  <a:lnTo>
                    <a:pt x="1248562" y="1860739"/>
                  </a:lnTo>
                  <a:lnTo>
                    <a:pt x="1265625" y="1816967"/>
                  </a:lnTo>
                  <a:lnTo>
                    <a:pt x="1281180" y="1772540"/>
                  </a:lnTo>
                  <a:lnTo>
                    <a:pt x="1295203" y="1727496"/>
                  </a:lnTo>
                  <a:lnTo>
                    <a:pt x="1307668" y="1681871"/>
                  </a:lnTo>
                  <a:lnTo>
                    <a:pt x="1318551" y="1635700"/>
                  </a:lnTo>
                  <a:lnTo>
                    <a:pt x="1327828" y="1589019"/>
                  </a:lnTo>
                  <a:lnTo>
                    <a:pt x="1335473" y="1541866"/>
                  </a:lnTo>
                  <a:lnTo>
                    <a:pt x="1341462" y="1494276"/>
                  </a:lnTo>
                  <a:lnTo>
                    <a:pt x="1345771" y="1446286"/>
                  </a:lnTo>
                  <a:lnTo>
                    <a:pt x="1348374" y="1397931"/>
                  </a:lnTo>
                  <a:lnTo>
                    <a:pt x="1349248" y="1349247"/>
                  </a:lnTo>
                  <a:lnTo>
                    <a:pt x="1348396" y="1300858"/>
                  </a:lnTo>
                  <a:lnTo>
                    <a:pt x="1345859" y="1252897"/>
                  </a:lnTo>
                  <a:lnTo>
                    <a:pt x="1341667" y="1205393"/>
                  </a:lnTo>
                  <a:lnTo>
                    <a:pt x="1335848" y="1158374"/>
                  </a:lnTo>
                  <a:lnTo>
                    <a:pt x="1328429" y="1111869"/>
                  </a:lnTo>
                  <a:lnTo>
                    <a:pt x="1319440" y="1065906"/>
                  </a:lnTo>
                  <a:lnTo>
                    <a:pt x="1308910" y="1020514"/>
                  </a:lnTo>
                  <a:lnTo>
                    <a:pt x="1296866" y="975723"/>
                  </a:lnTo>
                  <a:lnTo>
                    <a:pt x="1283338" y="931559"/>
                  </a:lnTo>
                  <a:lnTo>
                    <a:pt x="1268353" y="888052"/>
                  </a:lnTo>
                  <a:lnTo>
                    <a:pt x="1251941" y="845230"/>
                  </a:lnTo>
                  <a:lnTo>
                    <a:pt x="1234130" y="803122"/>
                  </a:lnTo>
                  <a:lnTo>
                    <a:pt x="1214948" y="761756"/>
                  </a:lnTo>
                  <a:lnTo>
                    <a:pt x="1194425" y="721161"/>
                  </a:lnTo>
                  <a:lnTo>
                    <a:pt x="1172588" y="681365"/>
                  </a:lnTo>
                  <a:lnTo>
                    <a:pt x="1149467" y="642398"/>
                  </a:lnTo>
                  <a:lnTo>
                    <a:pt x="1125089" y="604287"/>
                  </a:lnTo>
                  <a:lnTo>
                    <a:pt x="1099483" y="567061"/>
                  </a:lnTo>
                  <a:lnTo>
                    <a:pt x="1072678" y="530749"/>
                  </a:lnTo>
                  <a:lnTo>
                    <a:pt x="1044703" y="495379"/>
                  </a:lnTo>
                  <a:lnTo>
                    <a:pt x="1015586" y="460980"/>
                  </a:lnTo>
                  <a:lnTo>
                    <a:pt x="985355" y="427580"/>
                  </a:lnTo>
                  <a:lnTo>
                    <a:pt x="954039" y="395208"/>
                  </a:lnTo>
                  <a:lnTo>
                    <a:pt x="921667" y="363892"/>
                  </a:lnTo>
                  <a:lnTo>
                    <a:pt x="888267" y="333661"/>
                  </a:lnTo>
                  <a:lnTo>
                    <a:pt x="853868" y="304544"/>
                  </a:lnTo>
                  <a:lnTo>
                    <a:pt x="818498" y="276569"/>
                  </a:lnTo>
                  <a:lnTo>
                    <a:pt x="782186" y="249764"/>
                  </a:lnTo>
                  <a:lnTo>
                    <a:pt x="744960" y="224158"/>
                  </a:lnTo>
                  <a:lnTo>
                    <a:pt x="706849" y="199780"/>
                  </a:lnTo>
                  <a:lnTo>
                    <a:pt x="667882" y="176659"/>
                  </a:lnTo>
                  <a:lnTo>
                    <a:pt x="628086" y="154822"/>
                  </a:lnTo>
                  <a:lnTo>
                    <a:pt x="587491" y="134299"/>
                  </a:lnTo>
                  <a:lnTo>
                    <a:pt x="546125" y="115117"/>
                  </a:lnTo>
                  <a:lnTo>
                    <a:pt x="504017" y="97306"/>
                  </a:lnTo>
                  <a:lnTo>
                    <a:pt x="461195" y="80894"/>
                  </a:lnTo>
                  <a:lnTo>
                    <a:pt x="417688" y="65909"/>
                  </a:lnTo>
                  <a:lnTo>
                    <a:pt x="373524" y="52381"/>
                  </a:lnTo>
                  <a:lnTo>
                    <a:pt x="328733" y="40337"/>
                  </a:lnTo>
                  <a:lnTo>
                    <a:pt x="283341" y="29807"/>
                  </a:lnTo>
                  <a:lnTo>
                    <a:pt x="237378" y="20818"/>
                  </a:lnTo>
                  <a:lnTo>
                    <a:pt x="190873" y="13399"/>
                  </a:lnTo>
                  <a:lnTo>
                    <a:pt x="143854" y="7580"/>
                  </a:lnTo>
                  <a:lnTo>
                    <a:pt x="96350" y="3388"/>
                  </a:lnTo>
                  <a:lnTo>
                    <a:pt x="48389" y="851"/>
                  </a:lnTo>
                  <a:lnTo>
                    <a:pt x="0" y="0"/>
                  </a:lnTo>
                  <a:close/>
                </a:path>
              </a:pathLst>
            </a:custGeom>
            <a:solidFill>
              <a:srgbClr val="C79500"/>
            </a:solidFill>
          </p:spPr>
          <p:txBody>
            <a:bodyPr wrap="square" lIns="0" tIns="0" rIns="0" bIns="0" rtlCol="0"/>
            <a:lstStyle/>
            <a:p>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56" name="object 56"/>
            <p:cNvSpPr/>
            <p:nvPr/>
          </p:nvSpPr>
          <p:spPr>
            <a:xfrm>
              <a:off x="9367520" y="1536319"/>
              <a:ext cx="1349375" cy="2604135"/>
            </a:xfrm>
            <a:custGeom>
              <a:avLst/>
              <a:gdLst/>
              <a:ahLst/>
              <a:cxnLst/>
              <a:rect l="l" t="t" r="r" b="b"/>
              <a:pathLst>
                <a:path w="1349375" h="2604135">
                  <a:moveTo>
                    <a:pt x="0" y="0"/>
                  </a:moveTo>
                  <a:lnTo>
                    <a:pt x="48389" y="851"/>
                  </a:lnTo>
                  <a:lnTo>
                    <a:pt x="96350" y="3388"/>
                  </a:lnTo>
                  <a:lnTo>
                    <a:pt x="143854" y="7580"/>
                  </a:lnTo>
                  <a:lnTo>
                    <a:pt x="190873" y="13399"/>
                  </a:lnTo>
                  <a:lnTo>
                    <a:pt x="237378" y="20818"/>
                  </a:lnTo>
                  <a:lnTo>
                    <a:pt x="283341" y="29807"/>
                  </a:lnTo>
                  <a:lnTo>
                    <a:pt x="328733" y="40337"/>
                  </a:lnTo>
                  <a:lnTo>
                    <a:pt x="373524" y="52381"/>
                  </a:lnTo>
                  <a:lnTo>
                    <a:pt x="417688" y="65909"/>
                  </a:lnTo>
                  <a:lnTo>
                    <a:pt x="461195" y="80894"/>
                  </a:lnTo>
                  <a:lnTo>
                    <a:pt x="504017" y="97306"/>
                  </a:lnTo>
                  <a:lnTo>
                    <a:pt x="546125" y="115117"/>
                  </a:lnTo>
                  <a:lnTo>
                    <a:pt x="587491" y="134299"/>
                  </a:lnTo>
                  <a:lnTo>
                    <a:pt x="628086" y="154822"/>
                  </a:lnTo>
                  <a:lnTo>
                    <a:pt x="667882" y="176659"/>
                  </a:lnTo>
                  <a:lnTo>
                    <a:pt x="706849" y="199780"/>
                  </a:lnTo>
                  <a:lnTo>
                    <a:pt x="744960" y="224158"/>
                  </a:lnTo>
                  <a:lnTo>
                    <a:pt x="782186" y="249764"/>
                  </a:lnTo>
                  <a:lnTo>
                    <a:pt x="818498" y="276569"/>
                  </a:lnTo>
                  <a:lnTo>
                    <a:pt x="853868" y="304544"/>
                  </a:lnTo>
                  <a:lnTo>
                    <a:pt x="888267" y="333661"/>
                  </a:lnTo>
                  <a:lnTo>
                    <a:pt x="921667" y="363892"/>
                  </a:lnTo>
                  <a:lnTo>
                    <a:pt x="954039" y="395208"/>
                  </a:lnTo>
                  <a:lnTo>
                    <a:pt x="985355" y="427580"/>
                  </a:lnTo>
                  <a:lnTo>
                    <a:pt x="1015586" y="460980"/>
                  </a:lnTo>
                  <a:lnTo>
                    <a:pt x="1044703" y="495379"/>
                  </a:lnTo>
                  <a:lnTo>
                    <a:pt x="1072678" y="530749"/>
                  </a:lnTo>
                  <a:lnTo>
                    <a:pt x="1099483" y="567061"/>
                  </a:lnTo>
                  <a:lnTo>
                    <a:pt x="1125089" y="604287"/>
                  </a:lnTo>
                  <a:lnTo>
                    <a:pt x="1149467" y="642398"/>
                  </a:lnTo>
                  <a:lnTo>
                    <a:pt x="1172588" y="681365"/>
                  </a:lnTo>
                  <a:lnTo>
                    <a:pt x="1194425" y="721161"/>
                  </a:lnTo>
                  <a:lnTo>
                    <a:pt x="1214948" y="761756"/>
                  </a:lnTo>
                  <a:lnTo>
                    <a:pt x="1234130" y="803122"/>
                  </a:lnTo>
                  <a:lnTo>
                    <a:pt x="1251941" y="845230"/>
                  </a:lnTo>
                  <a:lnTo>
                    <a:pt x="1268353" y="888052"/>
                  </a:lnTo>
                  <a:lnTo>
                    <a:pt x="1283338" y="931559"/>
                  </a:lnTo>
                  <a:lnTo>
                    <a:pt x="1296866" y="975723"/>
                  </a:lnTo>
                  <a:lnTo>
                    <a:pt x="1308910" y="1020514"/>
                  </a:lnTo>
                  <a:lnTo>
                    <a:pt x="1319440" y="1065906"/>
                  </a:lnTo>
                  <a:lnTo>
                    <a:pt x="1328429" y="1111869"/>
                  </a:lnTo>
                  <a:lnTo>
                    <a:pt x="1335848" y="1158374"/>
                  </a:lnTo>
                  <a:lnTo>
                    <a:pt x="1341667" y="1205393"/>
                  </a:lnTo>
                  <a:lnTo>
                    <a:pt x="1345859" y="1252897"/>
                  </a:lnTo>
                  <a:lnTo>
                    <a:pt x="1348396" y="1300858"/>
                  </a:lnTo>
                  <a:lnTo>
                    <a:pt x="1349248" y="1349247"/>
                  </a:lnTo>
                  <a:lnTo>
                    <a:pt x="1348374" y="1397931"/>
                  </a:lnTo>
                  <a:lnTo>
                    <a:pt x="1345771" y="1446286"/>
                  </a:lnTo>
                  <a:lnTo>
                    <a:pt x="1341462" y="1494276"/>
                  </a:lnTo>
                  <a:lnTo>
                    <a:pt x="1335473" y="1541866"/>
                  </a:lnTo>
                  <a:lnTo>
                    <a:pt x="1327828" y="1589019"/>
                  </a:lnTo>
                  <a:lnTo>
                    <a:pt x="1318551" y="1635700"/>
                  </a:lnTo>
                  <a:lnTo>
                    <a:pt x="1307668" y="1681871"/>
                  </a:lnTo>
                  <a:lnTo>
                    <a:pt x="1295203" y="1727496"/>
                  </a:lnTo>
                  <a:lnTo>
                    <a:pt x="1281180" y="1772540"/>
                  </a:lnTo>
                  <a:lnTo>
                    <a:pt x="1265625" y="1816967"/>
                  </a:lnTo>
                  <a:lnTo>
                    <a:pt x="1248562" y="1860739"/>
                  </a:lnTo>
                  <a:lnTo>
                    <a:pt x="1230016" y="1903821"/>
                  </a:lnTo>
                  <a:lnTo>
                    <a:pt x="1210012" y="1946177"/>
                  </a:lnTo>
                  <a:lnTo>
                    <a:pt x="1188573" y="1987770"/>
                  </a:lnTo>
                  <a:lnTo>
                    <a:pt x="1165725" y="2028564"/>
                  </a:lnTo>
                  <a:lnTo>
                    <a:pt x="1141493" y="2068524"/>
                  </a:lnTo>
                  <a:lnTo>
                    <a:pt x="1115901" y="2107612"/>
                  </a:lnTo>
                  <a:lnTo>
                    <a:pt x="1088974" y="2145793"/>
                  </a:lnTo>
                  <a:lnTo>
                    <a:pt x="1060736" y="2183031"/>
                  </a:lnTo>
                  <a:lnTo>
                    <a:pt x="1031212" y="2219288"/>
                  </a:lnTo>
                  <a:lnTo>
                    <a:pt x="1000428" y="2254530"/>
                  </a:lnTo>
                  <a:lnTo>
                    <a:pt x="968407" y="2288720"/>
                  </a:lnTo>
                  <a:lnTo>
                    <a:pt x="935174" y="2321821"/>
                  </a:lnTo>
                  <a:lnTo>
                    <a:pt x="900754" y="2353798"/>
                  </a:lnTo>
                  <a:lnTo>
                    <a:pt x="865172" y="2384614"/>
                  </a:lnTo>
                  <a:lnTo>
                    <a:pt x="828452" y="2414233"/>
                  </a:lnTo>
                  <a:lnTo>
                    <a:pt x="790619" y="2442619"/>
                  </a:lnTo>
                  <a:lnTo>
                    <a:pt x="751698" y="2469736"/>
                  </a:lnTo>
                  <a:lnTo>
                    <a:pt x="711713" y="2495547"/>
                  </a:lnTo>
                  <a:lnTo>
                    <a:pt x="670689" y="2520016"/>
                  </a:lnTo>
                  <a:lnTo>
                    <a:pt x="628650" y="2543108"/>
                  </a:lnTo>
                  <a:lnTo>
                    <a:pt x="585622" y="2564786"/>
                  </a:lnTo>
                  <a:lnTo>
                    <a:pt x="541630" y="2585013"/>
                  </a:lnTo>
                  <a:lnTo>
                    <a:pt x="496697" y="2603754"/>
                  </a:lnTo>
                  <a:lnTo>
                    <a:pt x="0" y="1349247"/>
                  </a:lnTo>
                  <a:lnTo>
                    <a:pt x="0" y="0"/>
                  </a:lnTo>
                  <a:close/>
                </a:path>
              </a:pathLst>
            </a:custGeom>
            <a:ln w="19050">
              <a:solidFill>
                <a:srgbClr val="FFFFFF"/>
              </a:solidFill>
            </a:ln>
          </p:spPr>
          <p:txBody>
            <a:bodyPr wrap="square" lIns="0" tIns="0" rIns="0" bIns="0" rtlCol="0"/>
            <a:lstStyle/>
            <a:p>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57" name="object 57"/>
            <p:cNvSpPr/>
            <p:nvPr/>
          </p:nvSpPr>
          <p:spPr>
            <a:xfrm>
              <a:off x="7956296" y="2995041"/>
              <a:ext cx="1751330" cy="1350010"/>
            </a:xfrm>
            <a:custGeom>
              <a:avLst/>
              <a:gdLst/>
              <a:ahLst/>
              <a:cxnLst/>
              <a:rect l="l" t="t" r="r" b="b"/>
              <a:pathLst>
                <a:path w="1751329" h="1350010">
                  <a:moveTo>
                    <a:pt x="1254378" y="0"/>
                  </a:moveTo>
                  <a:lnTo>
                    <a:pt x="0" y="496570"/>
                  </a:lnTo>
                  <a:lnTo>
                    <a:pt x="18606" y="541255"/>
                  </a:lnTo>
                  <a:lnTo>
                    <a:pt x="38621" y="584922"/>
                  </a:lnTo>
                  <a:lnTo>
                    <a:pt x="60007" y="627554"/>
                  </a:lnTo>
                  <a:lnTo>
                    <a:pt x="82727" y="669135"/>
                  </a:lnTo>
                  <a:lnTo>
                    <a:pt x="106744" y="709649"/>
                  </a:lnTo>
                  <a:lnTo>
                    <a:pt x="132021" y="749080"/>
                  </a:lnTo>
                  <a:lnTo>
                    <a:pt x="158521" y="787412"/>
                  </a:lnTo>
                  <a:lnTo>
                    <a:pt x="186207" y="824629"/>
                  </a:lnTo>
                  <a:lnTo>
                    <a:pt x="215041" y="860715"/>
                  </a:lnTo>
                  <a:lnTo>
                    <a:pt x="244988" y="895653"/>
                  </a:lnTo>
                  <a:lnTo>
                    <a:pt x="276009" y="929429"/>
                  </a:lnTo>
                  <a:lnTo>
                    <a:pt x="308068" y="962026"/>
                  </a:lnTo>
                  <a:lnTo>
                    <a:pt x="341127" y="993427"/>
                  </a:lnTo>
                  <a:lnTo>
                    <a:pt x="375151" y="1023617"/>
                  </a:lnTo>
                  <a:lnTo>
                    <a:pt x="410100" y="1052580"/>
                  </a:lnTo>
                  <a:lnTo>
                    <a:pt x="445940" y="1080300"/>
                  </a:lnTo>
                  <a:lnTo>
                    <a:pt x="482632" y="1106761"/>
                  </a:lnTo>
                  <a:lnTo>
                    <a:pt x="520139" y="1131947"/>
                  </a:lnTo>
                  <a:lnTo>
                    <a:pt x="558425" y="1155841"/>
                  </a:lnTo>
                  <a:lnTo>
                    <a:pt x="597453" y="1178428"/>
                  </a:lnTo>
                  <a:lnTo>
                    <a:pt x="637185" y="1199692"/>
                  </a:lnTo>
                  <a:lnTo>
                    <a:pt x="677584" y="1219617"/>
                  </a:lnTo>
                  <a:lnTo>
                    <a:pt x="718613" y="1238186"/>
                  </a:lnTo>
                  <a:lnTo>
                    <a:pt x="760236" y="1255384"/>
                  </a:lnTo>
                  <a:lnTo>
                    <a:pt x="802415" y="1271195"/>
                  </a:lnTo>
                  <a:lnTo>
                    <a:pt x="845113" y="1285602"/>
                  </a:lnTo>
                  <a:lnTo>
                    <a:pt x="888294" y="1298590"/>
                  </a:lnTo>
                  <a:lnTo>
                    <a:pt x="931919" y="1310142"/>
                  </a:lnTo>
                  <a:lnTo>
                    <a:pt x="975953" y="1320244"/>
                  </a:lnTo>
                  <a:lnTo>
                    <a:pt x="1020357" y="1328877"/>
                  </a:lnTo>
                  <a:lnTo>
                    <a:pt x="1065096" y="1336028"/>
                  </a:lnTo>
                  <a:lnTo>
                    <a:pt x="1110132" y="1341678"/>
                  </a:lnTo>
                  <a:lnTo>
                    <a:pt x="1155428" y="1345814"/>
                  </a:lnTo>
                  <a:lnTo>
                    <a:pt x="1200946" y="1348418"/>
                  </a:lnTo>
                  <a:lnTo>
                    <a:pt x="1246651" y="1349474"/>
                  </a:lnTo>
                  <a:lnTo>
                    <a:pt x="1292504" y="1348967"/>
                  </a:lnTo>
                  <a:lnTo>
                    <a:pt x="1338469" y="1346880"/>
                  </a:lnTo>
                  <a:lnTo>
                    <a:pt x="1384509" y="1343198"/>
                  </a:lnTo>
                  <a:lnTo>
                    <a:pt x="1430587" y="1337904"/>
                  </a:lnTo>
                  <a:lnTo>
                    <a:pt x="1476665" y="1330983"/>
                  </a:lnTo>
                  <a:lnTo>
                    <a:pt x="1522707" y="1322418"/>
                  </a:lnTo>
                  <a:lnTo>
                    <a:pt x="1568676" y="1312193"/>
                  </a:lnTo>
                  <a:lnTo>
                    <a:pt x="1614534" y="1300293"/>
                  </a:lnTo>
                  <a:lnTo>
                    <a:pt x="1660244" y="1286701"/>
                  </a:lnTo>
                  <a:lnTo>
                    <a:pt x="1705771" y="1271402"/>
                  </a:lnTo>
                  <a:lnTo>
                    <a:pt x="1751076" y="1254379"/>
                  </a:lnTo>
                  <a:lnTo>
                    <a:pt x="1254378" y="0"/>
                  </a:lnTo>
                  <a:close/>
                </a:path>
              </a:pathLst>
            </a:custGeom>
            <a:solidFill>
              <a:srgbClr val="EEB300"/>
            </a:solidFill>
          </p:spPr>
          <p:txBody>
            <a:bodyPr wrap="square" lIns="0" tIns="0" rIns="0" bIns="0" rtlCol="0"/>
            <a:lstStyle/>
            <a:p>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58" name="object 58"/>
            <p:cNvSpPr/>
            <p:nvPr/>
          </p:nvSpPr>
          <p:spPr>
            <a:xfrm>
              <a:off x="7956296" y="2995041"/>
              <a:ext cx="1751330" cy="1350010"/>
            </a:xfrm>
            <a:custGeom>
              <a:avLst/>
              <a:gdLst/>
              <a:ahLst/>
              <a:cxnLst/>
              <a:rect l="l" t="t" r="r" b="b"/>
              <a:pathLst>
                <a:path w="1751329" h="1350010">
                  <a:moveTo>
                    <a:pt x="1751076" y="1254379"/>
                  </a:moveTo>
                  <a:lnTo>
                    <a:pt x="1705771" y="1271402"/>
                  </a:lnTo>
                  <a:lnTo>
                    <a:pt x="1660244" y="1286701"/>
                  </a:lnTo>
                  <a:lnTo>
                    <a:pt x="1614534" y="1300293"/>
                  </a:lnTo>
                  <a:lnTo>
                    <a:pt x="1568676" y="1312193"/>
                  </a:lnTo>
                  <a:lnTo>
                    <a:pt x="1522707" y="1322418"/>
                  </a:lnTo>
                  <a:lnTo>
                    <a:pt x="1476665" y="1330983"/>
                  </a:lnTo>
                  <a:lnTo>
                    <a:pt x="1430587" y="1337904"/>
                  </a:lnTo>
                  <a:lnTo>
                    <a:pt x="1384509" y="1343198"/>
                  </a:lnTo>
                  <a:lnTo>
                    <a:pt x="1338469" y="1346880"/>
                  </a:lnTo>
                  <a:lnTo>
                    <a:pt x="1292504" y="1348967"/>
                  </a:lnTo>
                  <a:lnTo>
                    <a:pt x="1246651" y="1349474"/>
                  </a:lnTo>
                  <a:lnTo>
                    <a:pt x="1200946" y="1348418"/>
                  </a:lnTo>
                  <a:lnTo>
                    <a:pt x="1155428" y="1345814"/>
                  </a:lnTo>
                  <a:lnTo>
                    <a:pt x="1110132" y="1341678"/>
                  </a:lnTo>
                  <a:lnTo>
                    <a:pt x="1065096" y="1336028"/>
                  </a:lnTo>
                  <a:lnTo>
                    <a:pt x="1020357" y="1328877"/>
                  </a:lnTo>
                  <a:lnTo>
                    <a:pt x="975953" y="1320244"/>
                  </a:lnTo>
                  <a:lnTo>
                    <a:pt x="931919" y="1310142"/>
                  </a:lnTo>
                  <a:lnTo>
                    <a:pt x="888294" y="1298590"/>
                  </a:lnTo>
                  <a:lnTo>
                    <a:pt x="845113" y="1285602"/>
                  </a:lnTo>
                  <a:lnTo>
                    <a:pt x="802415" y="1271195"/>
                  </a:lnTo>
                  <a:lnTo>
                    <a:pt x="760236" y="1255384"/>
                  </a:lnTo>
                  <a:lnTo>
                    <a:pt x="718613" y="1238186"/>
                  </a:lnTo>
                  <a:lnTo>
                    <a:pt x="677584" y="1219617"/>
                  </a:lnTo>
                  <a:lnTo>
                    <a:pt x="637185" y="1199692"/>
                  </a:lnTo>
                  <a:lnTo>
                    <a:pt x="597453" y="1178428"/>
                  </a:lnTo>
                  <a:lnTo>
                    <a:pt x="558425" y="1155841"/>
                  </a:lnTo>
                  <a:lnTo>
                    <a:pt x="520139" y="1131947"/>
                  </a:lnTo>
                  <a:lnTo>
                    <a:pt x="482632" y="1106761"/>
                  </a:lnTo>
                  <a:lnTo>
                    <a:pt x="445940" y="1080300"/>
                  </a:lnTo>
                  <a:lnTo>
                    <a:pt x="410100" y="1052580"/>
                  </a:lnTo>
                  <a:lnTo>
                    <a:pt x="375151" y="1023617"/>
                  </a:lnTo>
                  <a:lnTo>
                    <a:pt x="341127" y="993427"/>
                  </a:lnTo>
                  <a:lnTo>
                    <a:pt x="308068" y="962026"/>
                  </a:lnTo>
                  <a:lnTo>
                    <a:pt x="276009" y="929429"/>
                  </a:lnTo>
                  <a:lnTo>
                    <a:pt x="244988" y="895653"/>
                  </a:lnTo>
                  <a:lnTo>
                    <a:pt x="215041" y="860715"/>
                  </a:lnTo>
                  <a:lnTo>
                    <a:pt x="186207" y="824629"/>
                  </a:lnTo>
                  <a:lnTo>
                    <a:pt x="158521" y="787412"/>
                  </a:lnTo>
                  <a:lnTo>
                    <a:pt x="132021" y="749080"/>
                  </a:lnTo>
                  <a:lnTo>
                    <a:pt x="106744" y="709649"/>
                  </a:lnTo>
                  <a:lnTo>
                    <a:pt x="82727" y="669135"/>
                  </a:lnTo>
                  <a:lnTo>
                    <a:pt x="60007" y="627554"/>
                  </a:lnTo>
                  <a:lnTo>
                    <a:pt x="38621" y="584922"/>
                  </a:lnTo>
                  <a:lnTo>
                    <a:pt x="18606" y="541255"/>
                  </a:lnTo>
                  <a:lnTo>
                    <a:pt x="0" y="496570"/>
                  </a:lnTo>
                  <a:lnTo>
                    <a:pt x="1254378" y="0"/>
                  </a:lnTo>
                  <a:lnTo>
                    <a:pt x="1751076" y="1254379"/>
                  </a:lnTo>
                  <a:close/>
                </a:path>
              </a:pathLst>
            </a:custGeom>
            <a:ln w="19050">
              <a:solidFill>
                <a:srgbClr val="FFFFFF"/>
              </a:solidFill>
            </a:ln>
          </p:spPr>
          <p:txBody>
            <a:bodyPr wrap="square" lIns="0" tIns="0" rIns="0" bIns="0" rtlCol="0"/>
            <a:lstStyle/>
            <a:p>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59" name="object 59"/>
            <p:cNvSpPr/>
            <p:nvPr/>
          </p:nvSpPr>
          <p:spPr>
            <a:xfrm>
              <a:off x="7805934" y="2033524"/>
              <a:ext cx="1349375" cy="1356995"/>
            </a:xfrm>
            <a:custGeom>
              <a:avLst/>
              <a:gdLst/>
              <a:ahLst/>
              <a:cxnLst/>
              <a:rect l="l" t="t" r="r" b="b"/>
              <a:pathLst>
                <a:path w="1349375" h="1356995">
                  <a:moveTo>
                    <a:pt x="309492" y="0"/>
                  </a:moveTo>
                  <a:lnTo>
                    <a:pt x="278895" y="38383"/>
                  </a:lnTo>
                  <a:lnTo>
                    <a:pt x="249847" y="77660"/>
                  </a:lnTo>
                  <a:lnTo>
                    <a:pt x="222356" y="117785"/>
                  </a:lnTo>
                  <a:lnTo>
                    <a:pt x="196427" y="158712"/>
                  </a:lnTo>
                  <a:lnTo>
                    <a:pt x="172069" y="200397"/>
                  </a:lnTo>
                  <a:lnTo>
                    <a:pt x="149289" y="242794"/>
                  </a:lnTo>
                  <a:lnTo>
                    <a:pt x="128094" y="285859"/>
                  </a:lnTo>
                  <a:lnTo>
                    <a:pt x="108491" y="329546"/>
                  </a:lnTo>
                  <a:lnTo>
                    <a:pt x="90488" y="373810"/>
                  </a:lnTo>
                  <a:lnTo>
                    <a:pt x="74091" y="418606"/>
                  </a:lnTo>
                  <a:lnTo>
                    <a:pt x="59307" y="463888"/>
                  </a:lnTo>
                  <a:lnTo>
                    <a:pt x="46145" y="509613"/>
                  </a:lnTo>
                  <a:lnTo>
                    <a:pt x="34611" y="555734"/>
                  </a:lnTo>
                  <a:lnTo>
                    <a:pt x="24712" y="602207"/>
                  </a:lnTo>
                  <a:lnTo>
                    <a:pt x="16456" y="648985"/>
                  </a:lnTo>
                  <a:lnTo>
                    <a:pt x="9849" y="696025"/>
                  </a:lnTo>
                  <a:lnTo>
                    <a:pt x="4899" y="743282"/>
                  </a:lnTo>
                  <a:lnTo>
                    <a:pt x="1614" y="790709"/>
                  </a:lnTo>
                  <a:lnTo>
                    <a:pt x="0" y="838261"/>
                  </a:lnTo>
                  <a:lnTo>
                    <a:pt x="64" y="885895"/>
                  </a:lnTo>
                  <a:lnTo>
                    <a:pt x="1814" y="933564"/>
                  </a:lnTo>
                  <a:lnTo>
                    <a:pt x="5257" y="981224"/>
                  </a:lnTo>
                  <a:lnTo>
                    <a:pt x="10400" y="1028829"/>
                  </a:lnTo>
                  <a:lnTo>
                    <a:pt x="17250" y="1076334"/>
                  </a:lnTo>
                  <a:lnTo>
                    <a:pt x="25815" y="1123694"/>
                  </a:lnTo>
                  <a:lnTo>
                    <a:pt x="36101" y="1170864"/>
                  </a:lnTo>
                  <a:lnTo>
                    <a:pt x="48117" y="1217799"/>
                  </a:lnTo>
                  <a:lnTo>
                    <a:pt x="61868" y="1264453"/>
                  </a:lnTo>
                  <a:lnTo>
                    <a:pt x="77363" y="1310782"/>
                  </a:lnTo>
                  <a:lnTo>
                    <a:pt x="94608" y="1356740"/>
                  </a:lnTo>
                  <a:lnTo>
                    <a:pt x="1348987" y="860043"/>
                  </a:lnTo>
                  <a:lnTo>
                    <a:pt x="309492" y="0"/>
                  </a:lnTo>
                  <a:close/>
                </a:path>
              </a:pathLst>
            </a:custGeom>
            <a:solidFill>
              <a:srgbClr val="FFC969"/>
            </a:solidFill>
          </p:spPr>
          <p:txBody>
            <a:bodyPr wrap="square" lIns="0" tIns="0" rIns="0" bIns="0" rtlCol="0"/>
            <a:lstStyle/>
            <a:p>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60" name="object 60"/>
            <p:cNvSpPr/>
            <p:nvPr/>
          </p:nvSpPr>
          <p:spPr>
            <a:xfrm>
              <a:off x="7805934" y="2033524"/>
              <a:ext cx="1349375" cy="1356995"/>
            </a:xfrm>
            <a:custGeom>
              <a:avLst/>
              <a:gdLst/>
              <a:ahLst/>
              <a:cxnLst/>
              <a:rect l="l" t="t" r="r" b="b"/>
              <a:pathLst>
                <a:path w="1349375" h="1356995">
                  <a:moveTo>
                    <a:pt x="94608" y="1356740"/>
                  </a:moveTo>
                  <a:lnTo>
                    <a:pt x="77363" y="1310782"/>
                  </a:lnTo>
                  <a:lnTo>
                    <a:pt x="61868" y="1264453"/>
                  </a:lnTo>
                  <a:lnTo>
                    <a:pt x="48117" y="1217799"/>
                  </a:lnTo>
                  <a:lnTo>
                    <a:pt x="36101" y="1170864"/>
                  </a:lnTo>
                  <a:lnTo>
                    <a:pt x="25815" y="1123694"/>
                  </a:lnTo>
                  <a:lnTo>
                    <a:pt x="17250" y="1076334"/>
                  </a:lnTo>
                  <a:lnTo>
                    <a:pt x="10400" y="1028829"/>
                  </a:lnTo>
                  <a:lnTo>
                    <a:pt x="5257" y="981224"/>
                  </a:lnTo>
                  <a:lnTo>
                    <a:pt x="1814" y="933564"/>
                  </a:lnTo>
                  <a:lnTo>
                    <a:pt x="64" y="885895"/>
                  </a:lnTo>
                  <a:lnTo>
                    <a:pt x="0" y="838261"/>
                  </a:lnTo>
                  <a:lnTo>
                    <a:pt x="1614" y="790709"/>
                  </a:lnTo>
                  <a:lnTo>
                    <a:pt x="4899" y="743282"/>
                  </a:lnTo>
                  <a:lnTo>
                    <a:pt x="9849" y="696025"/>
                  </a:lnTo>
                  <a:lnTo>
                    <a:pt x="16456" y="648985"/>
                  </a:lnTo>
                  <a:lnTo>
                    <a:pt x="24712" y="602207"/>
                  </a:lnTo>
                  <a:lnTo>
                    <a:pt x="34611" y="555734"/>
                  </a:lnTo>
                  <a:lnTo>
                    <a:pt x="46145" y="509613"/>
                  </a:lnTo>
                  <a:lnTo>
                    <a:pt x="59307" y="463888"/>
                  </a:lnTo>
                  <a:lnTo>
                    <a:pt x="74091" y="418606"/>
                  </a:lnTo>
                  <a:lnTo>
                    <a:pt x="90488" y="373810"/>
                  </a:lnTo>
                  <a:lnTo>
                    <a:pt x="108491" y="329546"/>
                  </a:lnTo>
                  <a:lnTo>
                    <a:pt x="128094" y="285859"/>
                  </a:lnTo>
                  <a:lnTo>
                    <a:pt x="149289" y="242794"/>
                  </a:lnTo>
                  <a:lnTo>
                    <a:pt x="172069" y="200397"/>
                  </a:lnTo>
                  <a:lnTo>
                    <a:pt x="196427" y="158712"/>
                  </a:lnTo>
                  <a:lnTo>
                    <a:pt x="222356" y="117785"/>
                  </a:lnTo>
                  <a:lnTo>
                    <a:pt x="249847" y="77660"/>
                  </a:lnTo>
                  <a:lnTo>
                    <a:pt x="278895" y="38383"/>
                  </a:lnTo>
                  <a:lnTo>
                    <a:pt x="309492" y="0"/>
                  </a:lnTo>
                  <a:lnTo>
                    <a:pt x="1348987" y="860043"/>
                  </a:lnTo>
                  <a:lnTo>
                    <a:pt x="94608" y="1356740"/>
                  </a:lnTo>
                  <a:close/>
                </a:path>
              </a:pathLst>
            </a:custGeom>
            <a:ln w="19050">
              <a:solidFill>
                <a:srgbClr val="FFFFFF"/>
              </a:solidFill>
            </a:ln>
          </p:spPr>
          <p:txBody>
            <a:bodyPr wrap="square" lIns="0" tIns="0" rIns="0" bIns="0" rtlCol="0"/>
            <a:lstStyle/>
            <a:p>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61" name="object 61"/>
            <p:cNvSpPr/>
            <p:nvPr/>
          </p:nvSpPr>
          <p:spPr>
            <a:xfrm>
              <a:off x="8168386" y="1473708"/>
              <a:ext cx="1040130" cy="1349375"/>
            </a:xfrm>
            <a:custGeom>
              <a:avLst/>
              <a:gdLst/>
              <a:ahLst/>
              <a:cxnLst/>
              <a:rect l="l" t="t" r="r" b="b"/>
              <a:pathLst>
                <a:path w="1040129" h="1349375">
                  <a:moveTo>
                    <a:pt x="1039622" y="0"/>
                  </a:moveTo>
                  <a:lnTo>
                    <a:pt x="989478" y="930"/>
                  </a:lnTo>
                  <a:lnTo>
                    <a:pt x="939598" y="3707"/>
                  </a:lnTo>
                  <a:lnTo>
                    <a:pt x="890026" y="8310"/>
                  </a:lnTo>
                  <a:lnTo>
                    <a:pt x="840807" y="14717"/>
                  </a:lnTo>
                  <a:lnTo>
                    <a:pt x="791987" y="22907"/>
                  </a:lnTo>
                  <a:lnTo>
                    <a:pt x="743610" y="32859"/>
                  </a:lnTo>
                  <a:lnTo>
                    <a:pt x="695722" y="44551"/>
                  </a:lnTo>
                  <a:lnTo>
                    <a:pt x="648367" y="57963"/>
                  </a:lnTo>
                  <a:lnTo>
                    <a:pt x="601591" y="73073"/>
                  </a:lnTo>
                  <a:lnTo>
                    <a:pt x="555439" y="89860"/>
                  </a:lnTo>
                  <a:lnTo>
                    <a:pt x="509955" y="108303"/>
                  </a:lnTo>
                  <a:lnTo>
                    <a:pt x="465185" y="128381"/>
                  </a:lnTo>
                  <a:lnTo>
                    <a:pt x="421173" y="150071"/>
                  </a:lnTo>
                  <a:lnTo>
                    <a:pt x="377965" y="173354"/>
                  </a:lnTo>
                  <a:lnTo>
                    <a:pt x="335606" y="198208"/>
                  </a:lnTo>
                  <a:lnTo>
                    <a:pt x="294141" y="224611"/>
                  </a:lnTo>
                  <a:lnTo>
                    <a:pt x="253614" y="252542"/>
                  </a:lnTo>
                  <a:lnTo>
                    <a:pt x="214072" y="281981"/>
                  </a:lnTo>
                  <a:lnTo>
                    <a:pt x="175558" y="312906"/>
                  </a:lnTo>
                  <a:lnTo>
                    <a:pt x="138118" y="345295"/>
                  </a:lnTo>
                  <a:lnTo>
                    <a:pt x="101798" y="379128"/>
                  </a:lnTo>
                  <a:lnTo>
                    <a:pt x="66641" y="414384"/>
                  </a:lnTo>
                  <a:lnTo>
                    <a:pt x="32693" y="451040"/>
                  </a:lnTo>
                  <a:lnTo>
                    <a:pt x="0" y="489076"/>
                  </a:lnTo>
                  <a:lnTo>
                    <a:pt x="1039622" y="1349120"/>
                  </a:lnTo>
                  <a:lnTo>
                    <a:pt x="1039622" y="0"/>
                  </a:lnTo>
                  <a:close/>
                </a:path>
              </a:pathLst>
            </a:custGeom>
            <a:solidFill>
              <a:srgbClr val="FFDDAC"/>
            </a:solidFill>
          </p:spPr>
          <p:txBody>
            <a:bodyPr wrap="square" lIns="0" tIns="0" rIns="0" bIns="0" rtlCol="0"/>
            <a:lstStyle/>
            <a:p>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62" name="object 62"/>
            <p:cNvSpPr/>
            <p:nvPr/>
          </p:nvSpPr>
          <p:spPr>
            <a:xfrm>
              <a:off x="8168386" y="1473708"/>
              <a:ext cx="1040130" cy="1349375"/>
            </a:xfrm>
            <a:custGeom>
              <a:avLst/>
              <a:gdLst/>
              <a:ahLst/>
              <a:cxnLst/>
              <a:rect l="l" t="t" r="r" b="b"/>
              <a:pathLst>
                <a:path w="1040129" h="1349375">
                  <a:moveTo>
                    <a:pt x="0" y="489076"/>
                  </a:moveTo>
                  <a:lnTo>
                    <a:pt x="32693" y="451040"/>
                  </a:lnTo>
                  <a:lnTo>
                    <a:pt x="66641" y="414384"/>
                  </a:lnTo>
                  <a:lnTo>
                    <a:pt x="101798" y="379128"/>
                  </a:lnTo>
                  <a:lnTo>
                    <a:pt x="138118" y="345295"/>
                  </a:lnTo>
                  <a:lnTo>
                    <a:pt x="175558" y="312906"/>
                  </a:lnTo>
                  <a:lnTo>
                    <a:pt x="214072" y="281981"/>
                  </a:lnTo>
                  <a:lnTo>
                    <a:pt x="253614" y="252542"/>
                  </a:lnTo>
                  <a:lnTo>
                    <a:pt x="294141" y="224611"/>
                  </a:lnTo>
                  <a:lnTo>
                    <a:pt x="335606" y="198208"/>
                  </a:lnTo>
                  <a:lnTo>
                    <a:pt x="377965" y="173354"/>
                  </a:lnTo>
                  <a:lnTo>
                    <a:pt x="421173" y="150071"/>
                  </a:lnTo>
                  <a:lnTo>
                    <a:pt x="465185" y="128381"/>
                  </a:lnTo>
                  <a:lnTo>
                    <a:pt x="509955" y="108303"/>
                  </a:lnTo>
                  <a:lnTo>
                    <a:pt x="555439" y="89860"/>
                  </a:lnTo>
                  <a:lnTo>
                    <a:pt x="601591" y="73073"/>
                  </a:lnTo>
                  <a:lnTo>
                    <a:pt x="648367" y="57963"/>
                  </a:lnTo>
                  <a:lnTo>
                    <a:pt x="695722" y="44551"/>
                  </a:lnTo>
                  <a:lnTo>
                    <a:pt x="743610" y="32859"/>
                  </a:lnTo>
                  <a:lnTo>
                    <a:pt x="791987" y="22907"/>
                  </a:lnTo>
                  <a:lnTo>
                    <a:pt x="840807" y="14717"/>
                  </a:lnTo>
                  <a:lnTo>
                    <a:pt x="890026" y="8310"/>
                  </a:lnTo>
                  <a:lnTo>
                    <a:pt x="939598" y="3707"/>
                  </a:lnTo>
                  <a:lnTo>
                    <a:pt x="989478" y="930"/>
                  </a:lnTo>
                  <a:lnTo>
                    <a:pt x="1039622" y="0"/>
                  </a:lnTo>
                  <a:lnTo>
                    <a:pt x="1039622" y="1349120"/>
                  </a:lnTo>
                  <a:lnTo>
                    <a:pt x="0" y="489076"/>
                  </a:lnTo>
                  <a:close/>
                </a:path>
              </a:pathLst>
            </a:custGeom>
            <a:ln w="19050">
              <a:solidFill>
                <a:srgbClr val="FFFFFF"/>
              </a:solidFill>
            </a:ln>
          </p:spPr>
          <p:txBody>
            <a:bodyPr wrap="square" lIns="0" tIns="0" rIns="0" bIns="0" rtlCol="0"/>
            <a:lstStyle/>
            <a:p>
              <a:endParaRPr sz="1200">
                <a:latin typeface="Verdana" panose="020B0604030504040204" pitchFamily="34" charset="0"/>
                <a:ea typeface="Verdana" panose="020B0604030504040204" pitchFamily="34" charset="0"/>
                <a:cs typeface="Verdana" panose="020B0604030504040204" pitchFamily="34" charset="0"/>
              </a:endParaRPr>
            </a:p>
          </p:txBody>
        </p:sp>
      </p:grpSp>
      <p:sp>
        <p:nvSpPr>
          <p:cNvPr id="63" name="object 63"/>
          <p:cNvSpPr txBox="1"/>
          <p:nvPr/>
        </p:nvSpPr>
        <p:spPr>
          <a:xfrm>
            <a:off x="10155173" y="2428494"/>
            <a:ext cx="423545" cy="197490"/>
          </a:xfrm>
          <a:prstGeom prst="rect">
            <a:avLst/>
          </a:prstGeom>
        </p:spPr>
        <p:txBody>
          <a:bodyPr vert="horz" wrap="square" lIns="0" tIns="12700" rIns="0" bIns="0" rtlCol="0">
            <a:spAutoFit/>
          </a:bodyPr>
          <a:lstStyle/>
          <a:p>
            <a:pPr marL="12700">
              <a:lnSpc>
                <a:spcPct val="100000"/>
              </a:lnSpc>
              <a:spcBef>
                <a:spcPts val="100"/>
              </a:spcBef>
            </a:pPr>
            <a:r>
              <a:rPr sz="1200" b="1" spc="-25" dirty="0">
                <a:latin typeface="Verdana" panose="020B0604030504040204" pitchFamily="34" charset="0"/>
                <a:ea typeface="Verdana" panose="020B0604030504040204" pitchFamily="34" charset="0"/>
                <a:cs typeface="Verdana" panose="020B0604030504040204" pitchFamily="34" charset="0"/>
              </a:rPr>
              <a:t>44%</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64" name="object 64"/>
          <p:cNvSpPr txBox="1"/>
          <p:nvPr/>
        </p:nvSpPr>
        <p:spPr>
          <a:xfrm>
            <a:off x="8545194" y="3800347"/>
            <a:ext cx="423545" cy="197490"/>
          </a:xfrm>
          <a:prstGeom prst="rect">
            <a:avLst/>
          </a:prstGeom>
        </p:spPr>
        <p:txBody>
          <a:bodyPr vert="horz" wrap="square" lIns="0" tIns="12700" rIns="0" bIns="0" rtlCol="0">
            <a:spAutoFit/>
          </a:bodyPr>
          <a:lstStyle/>
          <a:p>
            <a:pPr marL="12700">
              <a:lnSpc>
                <a:spcPct val="100000"/>
              </a:lnSpc>
              <a:spcBef>
                <a:spcPts val="100"/>
              </a:spcBef>
            </a:pPr>
            <a:r>
              <a:rPr sz="1200" b="1" spc="-25" dirty="0">
                <a:latin typeface="Verdana" panose="020B0604030504040204" pitchFamily="34" charset="0"/>
                <a:ea typeface="Verdana" panose="020B0604030504040204" pitchFamily="34" charset="0"/>
                <a:cs typeface="Verdana" panose="020B0604030504040204" pitchFamily="34" charset="0"/>
              </a:rPr>
              <a:t>25%</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65" name="object 65"/>
          <p:cNvSpPr txBox="1"/>
          <p:nvPr/>
        </p:nvSpPr>
        <p:spPr>
          <a:xfrm>
            <a:off x="7868793" y="2580894"/>
            <a:ext cx="423545" cy="197490"/>
          </a:xfrm>
          <a:prstGeom prst="rect">
            <a:avLst/>
          </a:prstGeom>
        </p:spPr>
        <p:txBody>
          <a:bodyPr vert="horz" wrap="square" lIns="0" tIns="12700" rIns="0" bIns="0" rtlCol="0">
            <a:spAutoFit/>
          </a:bodyPr>
          <a:lstStyle/>
          <a:p>
            <a:pPr marL="12700">
              <a:lnSpc>
                <a:spcPct val="100000"/>
              </a:lnSpc>
              <a:spcBef>
                <a:spcPts val="100"/>
              </a:spcBef>
            </a:pPr>
            <a:r>
              <a:rPr sz="1200" b="1" spc="-25" dirty="0">
                <a:latin typeface="Verdana" panose="020B0604030504040204" pitchFamily="34" charset="0"/>
                <a:ea typeface="Verdana" panose="020B0604030504040204" pitchFamily="34" charset="0"/>
                <a:cs typeface="Verdana" panose="020B0604030504040204" pitchFamily="34" charset="0"/>
              </a:rPr>
              <a:t>17%</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66" name="object 66"/>
          <p:cNvSpPr txBox="1"/>
          <p:nvPr/>
        </p:nvSpPr>
        <p:spPr>
          <a:xfrm>
            <a:off x="8545194" y="1666494"/>
            <a:ext cx="423545" cy="197490"/>
          </a:xfrm>
          <a:prstGeom prst="rect">
            <a:avLst/>
          </a:prstGeom>
        </p:spPr>
        <p:txBody>
          <a:bodyPr vert="horz" wrap="square" lIns="0" tIns="12700" rIns="0" bIns="0" rtlCol="0">
            <a:spAutoFit/>
          </a:bodyPr>
          <a:lstStyle/>
          <a:p>
            <a:pPr marL="12700">
              <a:lnSpc>
                <a:spcPct val="100000"/>
              </a:lnSpc>
              <a:spcBef>
                <a:spcPts val="100"/>
              </a:spcBef>
            </a:pPr>
            <a:r>
              <a:rPr sz="1200" b="1" spc="-25" dirty="0">
                <a:latin typeface="Verdana" panose="020B0604030504040204" pitchFamily="34" charset="0"/>
                <a:ea typeface="Verdana" panose="020B0604030504040204" pitchFamily="34" charset="0"/>
                <a:cs typeface="Verdana" panose="020B0604030504040204" pitchFamily="34" charset="0"/>
              </a:rPr>
              <a:t>14%</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67" name="object 67"/>
          <p:cNvSpPr txBox="1"/>
          <p:nvPr/>
        </p:nvSpPr>
        <p:spPr>
          <a:xfrm>
            <a:off x="10815573" y="2710434"/>
            <a:ext cx="1062990" cy="566822"/>
          </a:xfrm>
          <a:prstGeom prst="rect">
            <a:avLst/>
          </a:prstGeom>
        </p:spPr>
        <p:txBody>
          <a:bodyPr vert="horz" wrap="square" lIns="0" tIns="12700" rIns="0" bIns="0" rtlCol="0">
            <a:spAutoFit/>
          </a:bodyPr>
          <a:lstStyle/>
          <a:p>
            <a:pPr marL="12700" marR="5080">
              <a:lnSpc>
                <a:spcPct val="100000"/>
              </a:lnSpc>
              <a:spcBef>
                <a:spcPts val="100"/>
              </a:spcBef>
            </a:pPr>
            <a:r>
              <a:rPr sz="1200" b="1" spc="-10" dirty="0">
                <a:latin typeface="Verdana" panose="020B0604030504040204" pitchFamily="34" charset="0"/>
                <a:ea typeface="Verdana" panose="020B0604030504040204" pitchFamily="34" charset="0"/>
                <a:cs typeface="Verdana" panose="020B0604030504040204" pitchFamily="34" charset="0"/>
              </a:rPr>
              <a:t>Breaching </a:t>
            </a:r>
            <a:r>
              <a:rPr sz="1200" b="1" dirty="0">
                <a:latin typeface="Verdana" panose="020B0604030504040204" pitchFamily="34" charset="0"/>
                <a:ea typeface="Verdana" panose="020B0604030504040204" pitchFamily="34" charset="0"/>
                <a:cs typeface="Verdana" panose="020B0604030504040204" pitchFamily="34" charset="0"/>
              </a:rPr>
              <a:t>failure</a:t>
            </a:r>
            <a:r>
              <a:rPr sz="1200" b="1" spc="-85" dirty="0">
                <a:latin typeface="Verdana" panose="020B0604030504040204" pitchFamily="34" charset="0"/>
                <a:ea typeface="Verdana" panose="020B0604030504040204" pitchFamily="34" charset="0"/>
                <a:cs typeface="Verdana" panose="020B0604030504040204" pitchFamily="34" charset="0"/>
              </a:rPr>
              <a:t> </a:t>
            </a:r>
            <a:r>
              <a:rPr sz="1200" b="1" spc="-25" dirty="0">
                <a:latin typeface="Verdana" panose="020B0604030504040204" pitchFamily="34" charset="0"/>
                <a:ea typeface="Verdana" panose="020B0604030504040204" pitchFamily="34" charset="0"/>
                <a:cs typeface="Verdana" panose="020B0604030504040204" pitchFamily="34" charset="0"/>
              </a:rPr>
              <a:t>due </a:t>
            </a:r>
            <a:r>
              <a:rPr sz="1200" b="1" dirty="0">
                <a:latin typeface="Verdana" panose="020B0604030504040204" pitchFamily="34" charset="0"/>
                <a:ea typeface="Verdana" panose="020B0604030504040204" pitchFamily="34" charset="0"/>
                <a:cs typeface="Verdana" panose="020B0604030504040204" pitchFamily="34" charset="0"/>
              </a:rPr>
              <a:t>to</a:t>
            </a:r>
            <a:r>
              <a:rPr sz="1200" b="1" spc="-35" dirty="0">
                <a:latin typeface="Verdana" panose="020B0604030504040204" pitchFamily="34" charset="0"/>
                <a:ea typeface="Verdana" panose="020B0604030504040204" pitchFamily="34" charset="0"/>
                <a:cs typeface="Verdana" panose="020B0604030504040204" pitchFamily="34" charset="0"/>
              </a:rPr>
              <a:t> </a:t>
            </a:r>
            <a:r>
              <a:rPr sz="1200" b="1" spc="-10" dirty="0">
                <a:latin typeface="Verdana" panose="020B0604030504040204" pitchFamily="34" charset="0"/>
                <a:ea typeface="Verdana" panose="020B0604030504040204" pitchFamily="34" charset="0"/>
                <a:cs typeface="Verdana" panose="020B0604030504040204" pitchFamily="34" charset="0"/>
              </a:rPr>
              <a:t>flooding</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68" name="object 68"/>
          <p:cNvSpPr txBox="1"/>
          <p:nvPr/>
        </p:nvSpPr>
        <p:spPr>
          <a:xfrm>
            <a:off x="7660259" y="1130432"/>
            <a:ext cx="1354455" cy="566822"/>
          </a:xfrm>
          <a:prstGeom prst="rect">
            <a:avLst/>
          </a:prstGeom>
        </p:spPr>
        <p:txBody>
          <a:bodyPr vert="horz" wrap="square" lIns="0" tIns="12700" rIns="0" bIns="0" rtlCol="0">
            <a:spAutoFit/>
          </a:bodyPr>
          <a:lstStyle/>
          <a:p>
            <a:pPr marL="12700" marR="5080">
              <a:lnSpc>
                <a:spcPct val="100000"/>
              </a:lnSpc>
              <a:spcBef>
                <a:spcPts val="100"/>
              </a:spcBef>
            </a:pPr>
            <a:r>
              <a:rPr sz="1200" b="1" dirty="0">
                <a:latin typeface="Verdana" panose="020B0604030504040204" pitchFamily="34" charset="0"/>
                <a:ea typeface="Verdana" panose="020B0604030504040204" pitchFamily="34" charset="0"/>
                <a:cs typeface="Verdana" panose="020B0604030504040204" pitchFamily="34" charset="0"/>
              </a:rPr>
              <a:t>Piping</a:t>
            </a:r>
            <a:r>
              <a:rPr sz="1200" b="1" spc="-15" dirty="0">
                <a:latin typeface="Verdana" panose="020B0604030504040204" pitchFamily="34" charset="0"/>
                <a:ea typeface="Verdana" panose="020B0604030504040204" pitchFamily="34" charset="0"/>
                <a:cs typeface="Verdana" panose="020B0604030504040204" pitchFamily="34" charset="0"/>
              </a:rPr>
              <a:t> </a:t>
            </a:r>
            <a:r>
              <a:rPr sz="1200" b="1" spc="-50" dirty="0">
                <a:latin typeface="Verdana" panose="020B0604030504040204" pitchFamily="34" charset="0"/>
                <a:ea typeface="Verdana" panose="020B0604030504040204" pitchFamily="34" charset="0"/>
                <a:cs typeface="Verdana" panose="020B0604030504040204" pitchFamily="34" charset="0"/>
              </a:rPr>
              <a:t>/ </a:t>
            </a:r>
            <a:r>
              <a:rPr sz="1200" b="1" spc="-10" dirty="0">
                <a:latin typeface="Verdana" panose="020B0604030504040204" pitchFamily="34" charset="0"/>
                <a:ea typeface="Verdana" panose="020B0604030504040204" pitchFamily="34" charset="0"/>
                <a:cs typeface="Verdana" panose="020B0604030504040204" pitchFamily="34" charset="0"/>
              </a:rPr>
              <a:t>Workmanship issues</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69" name="object 69"/>
          <p:cNvSpPr txBox="1"/>
          <p:nvPr/>
        </p:nvSpPr>
        <p:spPr>
          <a:xfrm>
            <a:off x="6883654" y="2609850"/>
            <a:ext cx="666750" cy="197490"/>
          </a:xfrm>
          <a:prstGeom prst="rect">
            <a:avLst/>
          </a:prstGeom>
        </p:spPr>
        <p:txBody>
          <a:bodyPr vert="horz" wrap="square" lIns="0" tIns="12700" rIns="0" bIns="0" rtlCol="0">
            <a:spAutoFit/>
          </a:bodyPr>
          <a:lstStyle/>
          <a:p>
            <a:pPr marL="12700">
              <a:lnSpc>
                <a:spcPct val="100000"/>
              </a:lnSpc>
              <a:spcBef>
                <a:spcPts val="100"/>
              </a:spcBef>
            </a:pPr>
            <a:r>
              <a:rPr sz="1200" b="1" spc="-10" dirty="0">
                <a:latin typeface="Verdana" panose="020B0604030504040204" pitchFamily="34" charset="0"/>
                <a:ea typeface="Verdana" panose="020B0604030504040204" pitchFamily="34" charset="0"/>
                <a:cs typeface="Verdana" panose="020B0604030504040204" pitchFamily="34" charset="0"/>
              </a:rPr>
              <a:t>Others</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70" name="object 70"/>
          <p:cNvSpPr txBox="1"/>
          <p:nvPr/>
        </p:nvSpPr>
        <p:spPr>
          <a:xfrm>
            <a:off x="7114206" y="5077945"/>
            <a:ext cx="4314825" cy="574260"/>
          </a:xfrm>
          <a:prstGeom prst="rect">
            <a:avLst/>
          </a:prstGeom>
        </p:spPr>
        <p:txBody>
          <a:bodyPr vert="horz" wrap="square" lIns="0" tIns="12700" rIns="0" bIns="0" rtlCol="0">
            <a:spAutoFit/>
          </a:bodyPr>
          <a:lstStyle/>
          <a:p>
            <a:pPr marL="355600" marR="5080" indent="-342900">
              <a:lnSpc>
                <a:spcPct val="102299"/>
              </a:lnSpc>
              <a:spcBef>
                <a:spcPts val="695"/>
              </a:spcBef>
              <a:buFont typeface="Wingdings"/>
              <a:buChar char=""/>
              <a:tabLst>
                <a:tab pos="355600" algn="l"/>
                <a:tab pos="411480" algn="l"/>
              </a:tabLst>
            </a:pPr>
            <a:r>
              <a:rPr sz="1200"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43</a:t>
            </a:r>
            <a:r>
              <a:rPr sz="1200" b="1" spc="-20"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No.</a:t>
            </a:r>
            <a:r>
              <a:rPr sz="1200" b="1" spc="-40"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of</a:t>
            </a:r>
            <a:r>
              <a:rPr sz="1200" b="1" spc="-20"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reported</a:t>
            </a:r>
            <a:r>
              <a:rPr sz="1200" b="1" spc="-70"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dam</a:t>
            </a:r>
            <a:r>
              <a:rPr sz="1200" b="1" spc="-30"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failures</a:t>
            </a:r>
            <a:r>
              <a:rPr sz="1200" b="1" spc="-30" dirty="0">
                <a:latin typeface="Verdana" panose="020B0604030504040204" pitchFamily="34" charset="0"/>
                <a:ea typeface="Verdana" panose="020B0604030504040204" pitchFamily="34" charset="0"/>
                <a:cs typeface="Verdana" panose="020B0604030504040204" pitchFamily="34" charset="0"/>
              </a:rPr>
              <a:t> </a:t>
            </a:r>
            <a:r>
              <a:rPr sz="1200" b="1" spc="-10" dirty="0">
                <a:latin typeface="Verdana" panose="020B0604030504040204" pitchFamily="34" charset="0"/>
                <a:ea typeface="Verdana" panose="020B0604030504040204" pitchFamily="34" charset="0"/>
                <a:cs typeface="Verdana" panose="020B0604030504040204" pitchFamily="34" charset="0"/>
              </a:rPr>
              <a:t>including </a:t>
            </a:r>
            <a:r>
              <a:rPr sz="1200" b="1" dirty="0">
                <a:latin typeface="Verdana" panose="020B0604030504040204" pitchFamily="34" charset="0"/>
                <a:ea typeface="Verdana" panose="020B0604030504040204" pitchFamily="34" charset="0"/>
                <a:cs typeface="Verdana" panose="020B0604030504040204" pitchFamily="34" charset="0"/>
              </a:rPr>
              <a:t>failure</a:t>
            </a:r>
            <a:r>
              <a:rPr sz="1200" b="1" spc="-40"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of</a:t>
            </a:r>
            <a:r>
              <a:rPr sz="1200" b="1" spc="-10" dirty="0">
                <a:latin typeface="Verdana" panose="020B0604030504040204" pitchFamily="34" charset="0"/>
                <a:ea typeface="Verdana" panose="020B0604030504040204" pitchFamily="34" charset="0"/>
                <a:cs typeface="Verdana" panose="020B0604030504040204" pitchFamily="34" charset="0"/>
              </a:rPr>
              <a:t> </a:t>
            </a:r>
            <a:r>
              <a:rPr sz="1200" b="1" spc="-30" dirty="0">
                <a:latin typeface="Verdana" panose="020B0604030504040204" pitchFamily="34" charset="0"/>
                <a:ea typeface="Verdana" panose="020B0604030504040204" pitchFamily="34" charset="0"/>
                <a:cs typeface="Verdana" panose="020B0604030504040204" pitchFamily="34" charset="0"/>
              </a:rPr>
              <a:t>Teesta</a:t>
            </a:r>
            <a:r>
              <a:rPr sz="1200" b="1" spc="-40"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III</a:t>
            </a:r>
            <a:r>
              <a:rPr sz="1200" b="1" spc="-30"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Dam</a:t>
            </a:r>
            <a:r>
              <a:rPr sz="1200" b="1" spc="-20"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in</a:t>
            </a:r>
            <a:r>
              <a:rPr sz="1200" b="1" spc="-20"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Oct</a:t>
            </a:r>
            <a:r>
              <a:rPr sz="1200" b="1" spc="-15" dirty="0">
                <a:latin typeface="Verdana" panose="020B0604030504040204" pitchFamily="34" charset="0"/>
                <a:ea typeface="Verdana" panose="020B0604030504040204" pitchFamily="34" charset="0"/>
                <a:cs typeface="Verdana" panose="020B0604030504040204" pitchFamily="34" charset="0"/>
              </a:rPr>
              <a:t> </a:t>
            </a:r>
            <a:r>
              <a:rPr sz="1200" b="1" spc="-25" dirty="0">
                <a:latin typeface="Verdana" panose="020B0604030504040204" pitchFamily="34" charset="0"/>
                <a:ea typeface="Verdana" panose="020B0604030504040204" pitchFamily="34" charset="0"/>
                <a:cs typeface="Verdana" panose="020B0604030504040204" pitchFamily="34" charset="0"/>
              </a:rPr>
              <a:t>23</a:t>
            </a:r>
            <a:endParaRPr sz="1200" dirty="0">
              <a:latin typeface="Verdana" panose="020B0604030504040204" pitchFamily="34" charset="0"/>
              <a:ea typeface="Verdana" panose="020B0604030504040204" pitchFamily="34" charset="0"/>
              <a:cs typeface="Verdana" panose="020B0604030504040204" pitchFamily="34" charset="0"/>
            </a:endParaRPr>
          </a:p>
          <a:p>
            <a:pPr marL="354965" indent="-342265">
              <a:lnSpc>
                <a:spcPct val="100000"/>
              </a:lnSpc>
              <a:buFont typeface="Wingdings"/>
              <a:buChar char=""/>
              <a:tabLst>
                <a:tab pos="354965" algn="l"/>
              </a:tabLst>
            </a:pPr>
            <a:r>
              <a:rPr sz="1200" b="1" dirty="0">
                <a:latin typeface="Verdana" panose="020B0604030504040204" pitchFamily="34" charset="0"/>
                <a:ea typeface="Verdana" panose="020B0604030504040204" pitchFamily="34" charset="0"/>
                <a:cs typeface="Verdana" panose="020B0604030504040204" pitchFamily="34" charset="0"/>
              </a:rPr>
              <a:t>26</a:t>
            </a:r>
            <a:r>
              <a:rPr sz="1200" b="1" spc="-20"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dams</a:t>
            </a:r>
            <a:r>
              <a:rPr sz="1200" b="1" spc="-25"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were</a:t>
            </a:r>
            <a:r>
              <a:rPr sz="1200" b="1" spc="-35"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of</a:t>
            </a:r>
            <a:r>
              <a:rPr sz="1200" b="1" spc="-10"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height</a:t>
            </a:r>
            <a:r>
              <a:rPr sz="1200" b="1" spc="-45"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less</a:t>
            </a:r>
            <a:r>
              <a:rPr sz="1200" b="1" spc="-50"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than</a:t>
            </a:r>
            <a:r>
              <a:rPr sz="1200" b="1" spc="-20" dirty="0">
                <a:latin typeface="Verdana" panose="020B0604030504040204" pitchFamily="34" charset="0"/>
                <a:ea typeface="Verdana" panose="020B0604030504040204" pitchFamily="34" charset="0"/>
                <a:cs typeface="Verdana" panose="020B0604030504040204" pitchFamily="34" charset="0"/>
              </a:rPr>
              <a:t> </a:t>
            </a:r>
            <a:r>
              <a:rPr sz="1200" b="1" dirty="0">
                <a:latin typeface="Verdana" panose="020B0604030504040204" pitchFamily="34" charset="0"/>
                <a:ea typeface="Verdana" panose="020B0604030504040204" pitchFamily="34" charset="0"/>
                <a:cs typeface="Verdana" panose="020B0604030504040204" pitchFamily="34" charset="0"/>
              </a:rPr>
              <a:t>25</a:t>
            </a:r>
            <a:r>
              <a:rPr sz="1200" b="1" spc="-5" dirty="0">
                <a:latin typeface="Verdana" panose="020B0604030504040204" pitchFamily="34" charset="0"/>
                <a:ea typeface="Verdana" panose="020B0604030504040204" pitchFamily="34" charset="0"/>
                <a:cs typeface="Verdana" panose="020B0604030504040204" pitchFamily="34" charset="0"/>
              </a:rPr>
              <a:t> </a:t>
            </a:r>
            <a:r>
              <a:rPr sz="1200" b="1" spc="-50" dirty="0">
                <a:latin typeface="Verdana" panose="020B0604030504040204" pitchFamily="34" charset="0"/>
                <a:ea typeface="Verdana" panose="020B0604030504040204" pitchFamily="34" charset="0"/>
                <a:cs typeface="Verdana" panose="020B0604030504040204" pitchFamily="34" charset="0"/>
              </a:rPr>
              <a:t>m</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71" name="object 71"/>
          <p:cNvSpPr txBox="1"/>
          <p:nvPr/>
        </p:nvSpPr>
        <p:spPr>
          <a:xfrm>
            <a:off x="682853" y="4591939"/>
            <a:ext cx="6049010" cy="1033616"/>
          </a:xfrm>
          <a:prstGeom prst="rect">
            <a:avLst/>
          </a:prstGeom>
        </p:spPr>
        <p:txBody>
          <a:bodyPr vert="horz" wrap="square" lIns="0" tIns="12700" rIns="0" bIns="0" rtlCol="0">
            <a:spAutoFit/>
          </a:bodyPr>
          <a:lstStyle/>
          <a:p>
            <a:pPr marL="12700" marR="5080" indent="286385">
              <a:lnSpc>
                <a:spcPct val="100000"/>
              </a:lnSpc>
              <a:spcBef>
                <a:spcPts val="100"/>
              </a:spcBef>
              <a:buFont typeface="Arial MT"/>
              <a:buChar char="•"/>
              <a:tabLst>
                <a:tab pos="299085" algn="l"/>
              </a:tabLst>
            </a:pPr>
            <a:r>
              <a:rPr sz="1200" dirty="0">
                <a:latin typeface="Verdana" panose="020B0604030504040204" pitchFamily="34" charset="0"/>
                <a:ea typeface="Verdana" panose="020B0604030504040204" pitchFamily="34" charset="0"/>
                <a:cs typeface="Verdana" panose="020B0604030504040204" pitchFamily="34" charset="0"/>
              </a:rPr>
              <a:t>The</a:t>
            </a:r>
            <a:r>
              <a:rPr sz="1200" spc="-50"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first</a:t>
            </a:r>
            <a:r>
              <a:rPr sz="1200" spc="-45"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dam</a:t>
            </a:r>
            <a:r>
              <a:rPr sz="1200" spc="-45"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failure</a:t>
            </a:r>
            <a:r>
              <a:rPr sz="1200" spc="-25"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was</a:t>
            </a:r>
            <a:r>
              <a:rPr sz="1200" spc="-50" dirty="0">
                <a:latin typeface="Verdana" panose="020B0604030504040204" pitchFamily="34" charset="0"/>
                <a:ea typeface="Verdana" panose="020B0604030504040204" pitchFamily="34" charset="0"/>
                <a:cs typeface="Verdana" panose="020B0604030504040204" pitchFamily="34" charset="0"/>
              </a:rPr>
              <a:t> </a:t>
            </a:r>
            <a:r>
              <a:rPr sz="1200" spc="-10" dirty="0">
                <a:latin typeface="Verdana" panose="020B0604030504040204" pitchFamily="34" charset="0"/>
                <a:ea typeface="Verdana" panose="020B0604030504040204" pitchFamily="34" charset="0"/>
                <a:cs typeface="Verdana" panose="020B0604030504040204" pitchFamily="34" charset="0"/>
              </a:rPr>
              <a:t>recorded</a:t>
            </a:r>
            <a:r>
              <a:rPr sz="1200" spc="-40"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in</a:t>
            </a:r>
            <a:r>
              <a:rPr sz="1200" spc="-40" dirty="0">
                <a:latin typeface="Verdana" panose="020B0604030504040204" pitchFamily="34" charset="0"/>
                <a:ea typeface="Verdana" panose="020B0604030504040204" pitchFamily="34" charset="0"/>
                <a:cs typeface="Verdana" panose="020B0604030504040204" pitchFamily="34" charset="0"/>
              </a:rPr>
              <a:t> </a:t>
            </a:r>
            <a:r>
              <a:rPr sz="1200" spc="-10" dirty="0">
                <a:latin typeface="Verdana" panose="020B0604030504040204" pitchFamily="34" charset="0"/>
                <a:ea typeface="Verdana" panose="020B0604030504040204" pitchFamily="34" charset="0"/>
                <a:cs typeface="Verdana" panose="020B0604030504040204" pitchFamily="34" charset="0"/>
              </a:rPr>
              <a:t>Madhya</a:t>
            </a:r>
            <a:r>
              <a:rPr sz="1200" spc="-55"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Pradesh</a:t>
            </a:r>
            <a:r>
              <a:rPr sz="1200" spc="-50"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in</a:t>
            </a:r>
            <a:r>
              <a:rPr sz="1200" spc="-45" dirty="0">
                <a:latin typeface="Verdana" panose="020B0604030504040204" pitchFamily="34" charset="0"/>
                <a:ea typeface="Verdana" panose="020B0604030504040204" pitchFamily="34" charset="0"/>
                <a:cs typeface="Verdana" panose="020B0604030504040204" pitchFamily="34" charset="0"/>
              </a:rPr>
              <a:t> </a:t>
            </a:r>
            <a:r>
              <a:rPr sz="1200" spc="-20" dirty="0">
                <a:latin typeface="Verdana" panose="020B0604030504040204" pitchFamily="34" charset="0"/>
                <a:ea typeface="Verdana" panose="020B0604030504040204" pitchFamily="34" charset="0"/>
                <a:cs typeface="Verdana" panose="020B0604030504040204" pitchFamily="34" charset="0"/>
              </a:rPr>
              <a:t>1917 </a:t>
            </a:r>
            <a:r>
              <a:rPr sz="1200" dirty="0">
                <a:latin typeface="Verdana" panose="020B0604030504040204" pitchFamily="34" charset="0"/>
                <a:ea typeface="Verdana" panose="020B0604030504040204" pitchFamily="34" charset="0"/>
                <a:cs typeface="Verdana" panose="020B0604030504040204" pitchFamily="34" charset="0"/>
              </a:rPr>
              <a:t>when</a:t>
            </a:r>
            <a:r>
              <a:rPr sz="1200" spc="-30"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the</a:t>
            </a:r>
            <a:r>
              <a:rPr sz="1200" spc="-20"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Tigra</a:t>
            </a:r>
            <a:r>
              <a:rPr sz="1200" spc="-40"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dam</a:t>
            </a:r>
            <a:r>
              <a:rPr sz="1200" spc="350"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failed</a:t>
            </a:r>
            <a:r>
              <a:rPr sz="1200" spc="-30"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due</a:t>
            </a:r>
            <a:r>
              <a:rPr sz="1200" spc="-35"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to</a:t>
            </a:r>
            <a:r>
              <a:rPr sz="1200" spc="-45" dirty="0">
                <a:latin typeface="Verdana" panose="020B0604030504040204" pitchFamily="34" charset="0"/>
                <a:ea typeface="Verdana" panose="020B0604030504040204" pitchFamily="34" charset="0"/>
                <a:cs typeface="Verdana" panose="020B0604030504040204" pitchFamily="34" charset="0"/>
              </a:rPr>
              <a:t> </a:t>
            </a:r>
            <a:r>
              <a:rPr sz="1200" spc="-10" dirty="0">
                <a:latin typeface="Verdana" panose="020B0604030504040204" pitchFamily="34" charset="0"/>
                <a:ea typeface="Verdana" panose="020B0604030504040204" pitchFamily="34" charset="0"/>
                <a:cs typeface="Verdana" panose="020B0604030504040204" pitchFamily="34" charset="0"/>
              </a:rPr>
              <a:t>overtopping.</a:t>
            </a:r>
            <a:endParaRPr sz="1200" dirty="0">
              <a:latin typeface="Verdana" panose="020B0604030504040204" pitchFamily="34" charset="0"/>
              <a:ea typeface="Verdana" panose="020B0604030504040204" pitchFamily="34" charset="0"/>
              <a:cs typeface="Verdana" panose="020B0604030504040204" pitchFamily="34" charset="0"/>
            </a:endParaRPr>
          </a:p>
          <a:p>
            <a:pPr marL="64135" marR="124460" indent="-52069">
              <a:lnSpc>
                <a:spcPct val="100000"/>
              </a:lnSpc>
              <a:spcBef>
                <a:spcPts val="2160"/>
              </a:spcBef>
              <a:buFont typeface="Arial MT"/>
              <a:buChar char="•"/>
              <a:tabLst>
                <a:tab pos="64135" algn="l"/>
                <a:tab pos="299085" algn="l"/>
              </a:tabLst>
            </a:pPr>
            <a:r>
              <a:rPr sz="1200" dirty="0">
                <a:latin typeface="Verdana" panose="020B0604030504040204" pitchFamily="34" charset="0"/>
                <a:ea typeface="Verdana" panose="020B0604030504040204" pitchFamily="34" charset="0"/>
                <a:cs typeface="Verdana" panose="020B0604030504040204" pitchFamily="34" charset="0"/>
              </a:rPr>
              <a:t>The</a:t>
            </a:r>
            <a:r>
              <a:rPr sz="1200" spc="-45"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worst</a:t>
            </a:r>
            <a:r>
              <a:rPr sz="1200" spc="-40"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dam</a:t>
            </a:r>
            <a:r>
              <a:rPr sz="1200" spc="-35"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disaster</a:t>
            </a:r>
            <a:r>
              <a:rPr sz="1200" spc="-35"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was</a:t>
            </a:r>
            <a:r>
              <a:rPr sz="1200" spc="-40"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the</a:t>
            </a:r>
            <a:r>
              <a:rPr sz="1200" spc="-45"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Machu</a:t>
            </a:r>
            <a:r>
              <a:rPr sz="1200" spc="-20"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dam</a:t>
            </a:r>
            <a:r>
              <a:rPr sz="1200" spc="-40" dirty="0">
                <a:latin typeface="Verdana" panose="020B0604030504040204" pitchFamily="34" charset="0"/>
                <a:ea typeface="Verdana" panose="020B0604030504040204" pitchFamily="34" charset="0"/>
                <a:cs typeface="Verdana" panose="020B0604030504040204" pitchFamily="34" charset="0"/>
              </a:rPr>
              <a:t> </a:t>
            </a:r>
            <a:r>
              <a:rPr sz="1200" spc="-10" dirty="0">
                <a:latin typeface="Verdana" panose="020B0604030504040204" pitchFamily="34" charset="0"/>
                <a:ea typeface="Verdana" panose="020B0604030504040204" pitchFamily="34" charset="0"/>
                <a:cs typeface="Verdana" panose="020B0604030504040204" pitchFamily="34" charset="0"/>
              </a:rPr>
              <a:t>(Gujarat)</a:t>
            </a:r>
            <a:r>
              <a:rPr sz="1200" spc="-40" dirty="0">
                <a:latin typeface="Verdana" panose="020B0604030504040204" pitchFamily="34" charset="0"/>
                <a:ea typeface="Verdana" panose="020B0604030504040204" pitchFamily="34" charset="0"/>
                <a:cs typeface="Verdana" panose="020B0604030504040204" pitchFamily="34" charset="0"/>
              </a:rPr>
              <a:t> </a:t>
            </a:r>
            <a:r>
              <a:rPr sz="1200" spc="-10" dirty="0">
                <a:latin typeface="Verdana" panose="020B0604030504040204" pitchFamily="34" charset="0"/>
                <a:ea typeface="Verdana" panose="020B0604030504040204" pitchFamily="34" charset="0"/>
                <a:cs typeface="Verdana" panose="020B0604030504040204" pitchFamily="34" charset="0"/>
              </a:rPr>
              <a:t>failure</a:t>
            </a:r>
            <a:r>
              <a:rPr sz="1200" spc="-50" dirty="0">
                <a:latin typeface="Verdana" panose="020B0604030504040204" pitchFamily="34" charset="0"/>
                <a:ea typeface="Verdana" panose="020B0604030504040204" pitchFamily="34" charset="0"/>
                <a:cs typeface="Verdana" panose="020B0604030504040204" pitchFamily="34" charset="0"/>
              </a:rPr>
              <a:t> </a:t>
            </a:r>
            <a:r>
              <a:rPr sz="1200" spc="-25" dirty="0">
                <a:latin typeface="Verdana" panose="020B0604030504040204" pitchFamily="34" charset="0"/>
                <a:ea typeface="Verdana" panose="020B0604030504040204" pitchFamily="34" charset="0"/>
                <a:cs typeface="Verdana" panose="020B0604030504040204" pitchFamily="34" charset="0"/>
              </a:rPr>
              <a:t>in </a:t>
            </a:r>
            <a:r>
              <a:rPr sz="1200" dirty="0">
                <a:latin typeface="Verdana" panose="020B0604030504040204" pitchFamily="34" charset="0"/>
                <a:ea typeface="Verdana" panose="020B0604030504040204" pitchFamily="34" charset="0"/>
                <a:cs typeface="Verdana" panose="020B0604030504040204" pitchFamily="34" charset="0"/>
              </a:rPr>
              <a:t>1979,</a:t>
            </a:r>
            <a:r>
              <a:rPr sz="1200" spc="-60"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in</a:t>
            </a:r>
            <a:r>
              <a:rPr sz="1200" spc="-45"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which</a:t>
            </a:r>
            <a:r>
              <a:rPr sz="1200" spc="-30"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about</a:t>
            </a:r>
            <a:r>
              <a:rPr sz="1200" spc="-55"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2,000</a:t>
            </a:r>
            <a:r>
              <a:rPr sz="1200" spc="-50"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people</a:t>
            </a:r>
            <a:r>
              <a:rPr sz="1200" spc="-45"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were</a:t>
            </a:r>
            <a:r>
              <a:rPr sz="1200" spc="-40" dirty="0">
                <a:latin typeface="Verdana" panose="020B0604030504040204" pitchFamily="34" charset="0"/>
                <a:ea typeface="Verdana" panose="020B0604030504040204" pitchFamily="34" charset="0"/>
                <a:cs typeface="Verdana" panose="020B0604030504040204" pitchFamily="34" charset="0"/>
              </a:rPr>
              <a:t> </a:t>
            </a:r>
            <a:r>
              <a:rPr sz="1200" dirty="0">
                <a:latin typeface="Verdana" panose="020B0604030504040204" pitchFamily="34" charset="0"/>
                <a:ea typeface="Verdana" panose="020B0604030504040204" pitchFamily="34" charset="0"/>
                <a:cs typeface="Verdana" panose="020B0604030504040204" pitchFamily="34" charset="0"/>
              </a:rPr>
              <a:t>reported</a:t>
            </a:r>
            <a:r>
              <a:rPr sz="1200" spc="-45" dirty="0">
                <a:latin typeface="Verdana" panose="020B0604030504040204" pitchFamily="34" charset="0"/>
                <a:ea typeface="Verdana" panose="020B0604030504040204" pitchFamily="34" charset="0"/>
                <a:cs typeface="Verdana" panose="020B0604030504040204" pitchFamily="34" charset="0"/>
              </a:rPr>
              <a:t> </a:t>
            </a:r>
            <a:r>
              <a:rPr sz="1200" spc="-10" dirty="0">
                <a:latin typeface="Verdana" panose="020B0604030504040204" pitchFamily="34" charset="0"/>
                <a:ea typeface="Verdana" panose="020B0604030504040204" pitchFamily="34" charset="0"/>
                <a:cs typeface="Verdana" panose="020B0604030504040204" pitchFamily="34" charset="0"/>
              </a:rPr>
              <a:t>dead.</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1068CD98-E9E3-0FC9-A060-F4FB4D5E7136}"/>
              </a:ext>
            </a:extLst>
          </p:cNvPr>
          <p:cNvSpPr txBox="1"/>
          <p:nvPr/>
        </p:nvSpPr>
        <p:spPr>
          <a:xfrm>
            <a:off x="5490361" y="28308"/>
            <a:ext cx="4528804" cy="523220"/>
          </a:xfrm>
          <a:prstGeom prst="rect">
            <a:avLst/>
          </a:prstGeom>
          <a:noFill/>
        </p:spPr>
        <p:txBody>
          <a:bodyPr wrap="none" rtlCol="0">
            <a:spAutoFit/>
          </a:bodyPr>
          <a:lstStyle/>
          <a:p>
            <a:r>
              <a:rPr lang="en-GB" sz="2800" b="1" dirty="0">
                <a:latin typeface="Verdana" panose="020B0604030504040204" pitchFamily="34" charset="0"/>
                <a:ea typeface="Verdana" panose="020B0604030504040204" pitchFamily="34" charset="0"/>
                <a:cs typeface="Verdana" panose="020B0604030504040204" pitchFamily="34" charset="0"/>
              </a:rPr>
              <a:t>Dam Failures in India</a:t>
            </a:r>
          </a:p>
        </p:txBody>
      </p:sp>
      <p:sp>
        <p:nvSpPr>
          <p:cNvPr id="5" name="TextBox 4">
            <a:extLst>
              <a:ext uri="{FF2B5EF4-FFF2-40B4-BE49-F238E27FC236}">
                <a16:creationId xmlns:a16="http://schemas.microsoft.com/office/drawing/2014/main" id="{6A00CFFC-F246-C8CA-6E5C-067E9160E701}"/>
              </a:ext>
            </a:extLst>
          </p:cNvPr>
          <p:cNvSpPr txBox="1"/>
          <p:nvPr/>
        </p:nvSpPr>
        <p:spPr>
          <a:xfrm>
            <a:off x="7069772" y="4033652"/>
            <a:ext cx="1592136" cy="830997"/>
          </a:xfrm>
          <a:prstGeom prst="rect">
            <a:avLst/>
          </a:prstGeom>
          <a:noFill/>
        </p:spPr>
        <p:txBody>
          <a:bodyPr wrap="square" rtlCol="0">
            <a:spAutoFit/>
          </a:bodyPr>
          <a:lstStyle/>
          <a:p>
            <a:r>
              <a:rPr lang="en-GB" sz="1200" dirty="0">
                <a:latin typeface="Verdana" panose="020B0604030504040204" pitchFamily="34" charset="0"/>
                <a:ea typeface="Verdana" panose="020B0604030504040204" pitchFamily="34" charset="0"/>
                <a:cs typeface="Verdana" panose="020B0604030504040204" pitchFamily="34" charset="0"/>
              </a:rPr>
              <a:t>Overtopping due to inadequate spillway capacity</a:t>
            </a:r>
          </a:p>
          <a:p>
            <a:endParaRPr lang="en-GB"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31964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5D79CB0-29A5-470B-A303-015B39029378}" type="slidenum">
              <a:rPr lang="en-IN" smtClean="0"/>
              <a:t>9</a:t>
            </a:fld>
            <a:endParaRPr lang="en-IN" dirty="0"/>
          </a:p>
        </p:txBody>
      </p:sp>
      <p:pic>
        <p:nvPicPr>
          <p:cNvPr id="7" name="object 3"/>
          <p:cNvPicPr/>
          <p:nvPr/>
        </p:nvPicPr>
        <p:blipFill>
          <a:blip r:embed="rId2" cstate="print"/>
          <a:stretch>
            <a:fillRect/>
          </a:stretch>
        </p:blipFill>
        <p:spPr>
          <a:xfrm>
            <a:off x="4704588" y="3892296"/>
            <a:ext cx="2507741" cy="2507742"/>
          </a:xfrm>
          <a:prstGeom prst="rect">
            <a:avLst/>
          </a:prstGeom>
        </p:spPr>
      </p:pic>
      <p:sp>
        <p:nvSpPr>
          <p:cNvPr id="8" name="object 4"/>
          <p:cNvSpPr txBox="1"/>
          <p:nvPr/>
        </p:nvSpPr>
        <p:spPr>
          <a:xfrm>
            <a:off x="5229859" y="4896467"/>
            <a:ext cx="1458595" cy="444352"/>
          </a:xfrm>
          <a:prstGeom prst="rect">
            <a:avLst/>
          </a:prstGeom>
        </p:spPr>
        <p:txBody>
          <a:bodyPr vert="horz" wrap="square" lIns="0" tIns="13335" rIns="0" bIns="0" rtlCol="0">
            <a:spAutoFit/>
          </a:bodyPr>
          <a:lstStyle/>
          <a:p>
            <a:pPr marL="12700">
              <a:lnSpc>
                <a:spcPct val="100000"/>
              </a:lnSpc>
              <a:spcBef>
                <a:spcPts val="105"/>
              </a:spcBef>
            </a:pPr>
            <a:r>
              <a:rPr sz="1400" b="1" dirty="0">
                <a:latin typeface="Verdana" panose="020B0604030504040204" pitchFamily="34" charset="0"/>
                <a:ea typeface="Verdana" panose="020B0604030504040204" pitchFamily="34" charset="0"/>
                <a:cs typeface="Verdana" panose="020B0604030504040204" pitchFamily="34" charset="0"/>
              </a:rPr>
              <a:t>Dam</a:t>
            </a:r>
            <a:r>
              <a:rPr sz="1400" b="1" spc="-45" dirty="0">
                <a:latin typeface="Verdana" panose="020B0604030504040204" pitchFamily="34" charset="0"/>
                <a:ea typeface="Verdana" panose="020B0604030504040204" pitchFamily="34" charset="0"/>
                <a:cs typeface="Verdana" panose="020B0604030504040204" pitchFamily="34" charset="0"/>
              </a:rPr>
              <a:t> </a:t>
            </a:r>
            <a:r>
              <a:rPr sz="1400" b="1" dirty="0">
                <a:latin typeface="Verdana" panose="020B0604030504040204" pitchFamily="34" charset="0"/>
                <a:ea typeface="Verdana" panose="020B0604030504040204" pitchFamily="34" charset="0"/>
                <a:cs typeface="Verdana" panose="020B0604030504040204" pitchFamily="34" charset="0"/>
              </a:rPr>
              <a:t>Safety</a:t>
            </a:r>
            <a:r>
              <a:rPr sz="1400" b="1" spc="-30" dirty="0">
                <a:latin typeface="Verdana" panose="020B0604030504040204" pitchFamily="34" charset="0"/>
                <a:ea typeface="Verdana" panose="020B0604030504040204" pitchFamily="34" charset="0"/>
                <a:cs typeface="Verdana" panose="020B0604030504040204" pitchFamily="34" charset="0"/>
              </a:rPr>
              <a:t> </a:t>
            </a:r>
            <a:r>
              <a:rPr sz="1400" b="1" dirty="0">
                <a:latin typeface="Verdana" panose="020B0604030504040204" pitchFamily="34" charset="0"/>
                <a:ea typeface="Verdana" panose="020B0604030504040204" pitchFamily="34" charset="0"/>
                <a:cs typeface="Verdana" panose="020B0604030504040204" pitchFamily="34" charset="0"/>
              </a:rPr>
              <a:t>in</a:t>
            </a:r>
            <a:r>
              <a:rPr sz="1400" b="1" spc="-20" dirty="0">
                <a:latin typeface="Verdana" panose="020B0604030504040204" pitchFamily="34" charset="0"/>
                <a:ea typeface="Verdana" panose="020B0604030504040204" pitchFamily="34" charset="0"/>
                <a:cs typeface="Verdana" panose="020B0604030504040204" pitchFamily="34" charset="0"/>
              </a:rPr>
              <a:t> India</a:t>
            </a:r>
            <a:endParaRPr sz="1400" dirty="0">
              <a:latin typeface="Verdana" panose="020B0604030504040204" pitchFamily="34" charset="0"/>
              <a:ea typeface="Verdana" panose="020B0604030504040204" pitchFamily="34" charset="0"/>
              <a:cs typeface="Verdana" panose="020B0604030504040204" pitchFamily="34" charset="0"/>
            </a:endParaRPr>
          </a:p>
        </p:txBody>
      </p:sp>
      <p:grpSp>
        <p:nvGrpSpPr>
          <p:cNvPr id="9" name="object 5"/>
          <p:cNvGrpSpPr/>
          <p:nvPr/>
        </p:nvGrpSpPr>
        <p:grpSpPr>
          <a:xfrm>
            <a:off x="1615439" y="4363211"/>
            <a:ext cx="2971165" cy="1407795"/>
            <a:chOff x="1615439" y="4363211"/>
            <a:chExt cx="2971165" cy="1407795"/>
          </a:xfrm>
        </p:grpSpPr>
        <p:pic>
          <p:nvPicPr>
            <p:cNvPr id="10" name="object 6"/>
            <p:cNvPicPr/>
            <p:nvPr/>
          </p:nvPicPr>
          <p:blipFill>
            <a:blip r:embed="rId3" cstate="print"/>
            <a:stretch>
              <a:fillRect/>
            </a:stretch>
          </p:blipFill>
          <p:spPr>
            <a:xfrm>
              <a:off x="2490088" y="4751323"/>
              <a:ext cx="2096262" cy="713359"/>
            </a:xfrm>
            <a:prstGeom prst="rect">
              <a:avLst/>
            </a:prstGeom>
          </p:spPr>
        </p:pic>
        <p:pic>
          <p:nvPicPr>
            <p:cNvPr id="11" name="object 7"/>
            <p:cNvPicPr/>
            <p:nvPr/>
          </p:nvPicPr>
          <p:blipFill>
            <a:blip r:embed="rId4" cstate="print"/>
            <a:stretch>
              <a:fillRect/>
            </a:stretch>
          </p:blipFill>
          <p:spPr>
            <a:xfrm>
              <a:off x="1615439" y="4363211"/>
              <a:ext cx="1757934" cy="1407414"/>
            </a:xfrm>
            <a:prstGeom prst="rect">
              <a:avLst/>
            </a:prstGeom>
          </p:spPr>
        </p:pic>
      </p:grpSp>
      <p:sp>
        <p:nvSpPr>
          <p:cNvPr id="12" name="object 8"/>
          <p:cNvSpPr txBox="1"/>
          <p:nvPr/>
        </p:nvSpPr>
        <p:spPr>
          <a:xfrm>
            <a:off x="1803654" y="4497584"/>
            <a:ext cx="1382395" cy="1188787"/>
          </a:xfrm>
          <a:prstGeom prst="rect">
            <a:avLst/>
          </a:prstGeom>
        </p:spPr>
        <p:txBody>
          <a:bodyPr vert="horz" wrap="square" lIns="0" tIns="34290" rIns="0" bIns="0" rtlCol="0">
            <a:spAutoFit/>
          </a:bodyPr>
          <a:lstStyle/>
          <a:p>
            <a:pPr marL="12065" marR="5080" indent="1270" algn="ctr">
              <a:lnSpc>
                <a:spcPts val="1540"/>
              </a:lnSpc>
              <a:spcBef>
                <a:spcPts val="270"/>
              </a:spcBef>
            </a:pPr>
            <a:r>
              <a:rPr sz="1400" dirty="0">
                <a:latin typeface="Verdana" panose="020B0604030504040204" pitchFamily="34" charset="0"/>
                <a:ea typeface="Verdana" panose="020B0604030504040204" pitchFamily="34" charset="0"/>
                <a:cs typeface="Verdana" panose="020B0604030504040204" pitchFamily="34" charset="0"/>
              </a:rPr>
              <a:t>6138</a:t>
            </a:r>
            <a:r>
              <a:rPr sz="1400" spc="-35" dirty="0">
                <a:latin typeface="Verdana" panose="020B0604030504040204" pitchFamily="34" charset="0"/>
                <a:ea typeface="Verdana" panose="020B0604030504040204" pitchFamily="34" charset="0"/>
                <a:cs typeface="Verdana" panose="020B0604030504040204" pitchFamily="34" charset="0"/>
              </a:rPr>
              <a:t> </a:t>
            </a:r>
            <a:r>
              <a:rPr sz="1400" spc="-10" dirty="0">
                <a:latin typeface="Verdana" panose="020B0604030504040204" pitchFamily="34" charset="0"/>
                <a:ea typeface="Verdana" panose="020B0604030504040204" pitchFamily="34" charset="0"/>
                <a:cs typeface="Verdana" panose="020B0604030504040204" pitchFamily="34" charset="0"/>
              </a:rPr>
              <a:t>large</a:t>
            </a:r>
            <a:r>
              <a:rPr sz="1400" spc="-40" dirty="0">
                <a:latin typeface="Verdana" panose="020B0604030504040204" pitchFamily="34" charset="0"/>
                <a:ea typeface="Verdana" panose="020B0604030504040204" pitchFamily="34" charset="0"/>
                <a:cs typeface="Verdana" panose="020B0604030504040204" pitchFamily="34" charset="0"/>
              </a:rPr>
              <a:t> </a:t>
            </a:r>
            <a:r>
              <a:rPr sz="1400" spc="-20" dirty="0">
                <a:latin typeface="Verdana" panose="020B0604030504040204" pitchFamily="34" charset="0"/>
                <a:ea typeface="Verdana" panose="020B0604030504040204" pitchFamily="34" charset="0"/>
                <a:cs typeface="Verdana" panose="020B0604030504040204" pitchFamily="34" charset="0"/>
              </a:rPr>
              <a:t>dams </a:t>
            </a:r>
            <a:r>
              <a:rPr sz="1400" spc="-10" dirty="0">
                <a:latin typeface="Verdana" panose="020B0604030504040204" pitchFamily="34" charset="0"/>
                <a:ea typeface="Verdana" panose="020B0604030504040204" pitchFamily="34" charset="0"/>
                <a:cs typeface="Verdana" panose="020B0604030504040204" pitchFamily="34" charset="0"/>
              </a:rPr>
              <a:t>completed</a:t>
            </a:r>
            <a:r>
              <a:rPr sz="1400" spc="-15" dirty="0">
                <a:latin typeface="Verdana" panose="020B0604030504040204" pitchFamily="34" charset="0"/>
                <a:ea typeface="Verdana" panose="020B0604030504040204" pitchFamily="34" charset="0"/>
                <a:cs typeface="Verdana" panose="020B0604030504040204" pitchFamily="34" charset="0"/>
              </a:rPr>
              <a:t> </a:t>
            </a:r>
            <a:r>
              <a:rPr sz="1400" spc="-25" dirty="0">
                <a:latin typeface="Verdana" panose="020B0604030504040204" pitchFamily="34" charset="0"/>
                <a:ea typeface="Verdana" panose="020B0604030504040204" pitchFamily="34" charset="0"/>
                <a:cs typeface="Verdana" panose="020B0604030504040204" pitchFamily="34" charset="0"/>
              </a:rPr>
              <a:t>and </a:t>
            </a:r>
            <a:r>
              <a:rPr sz="1400" dirty="0">
                <a:latin typeface="Verdana" panose="020B0604030504040204" pitchFamily="34" charset="0"/>
                <a:ea typeface="Verdana" panose="020B0604030504040204" pitchFamily="34" charset="0"/>
                <a:cs typeface="Verdana" panose="020B0604030504040204" pitchFamily="34" charset="0"/>
              </a:rPr>
              <a:t>another</a:t>
            </a:r>
            <a:r>
              <a:rPr sz="1400" spc="-5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143</a:t>
            </a:r>
            <a:r>
              <a:rPr sz="1400" spc="-55" dirty="0">
                <a:latin typeface="Verdana" panose="020B0604030504040204" pitchFamily="34" charset="0"/>
                <a:ea typeface="Verdana" panose="020B0604030504040204" pitchFamily="34" charset="0"/>
                <a:cs typeface="Verdana" panose="020B0604030504040204" pitchFamily="34" charset="0"/>
              </a:rPr>
              <a:t> </a:t>
            </a:r>
            <a:r>
              <a:rPr sz="1400" spc="-10" dirty="0">
                <a:latin typeface="Verdana" panose="020B0604030504040204" pitchFamily="34" charset="0"/>
                <a:ea typeface="Verdana" panose="020B0604030504040204" pitchFamily="34" charset="0"/>
                <a:cs typeface="Verdana" panose="020B0604030504040204" pitchFamily="34" charset="0"/>
              </a:rPr>
              <a:t>under construction</a:t>
            </a:r>
            <a:endParaRPr sz="1400" dirty="0">
              <a:latin typeface="Verdana" panose="020B0604030504040204" pitchFamily="34" charset="0"/>
              <a:ea typeface="Verdana" panose="020B0604030504040204" pitchFamily="34" charset="0"/>
              <a:cs typeface="Verdana" panose="020B0604030504040204" pitchFamily="34" charset="0"/>
            </a:endParaRPr>
          </a:p>
        </p:txBody>
      </p:sp>
      <p:grpSp>
        <p:nvGrpSpPr>
          <p:cNvPr id="13" name="object 9"/>
          <p:cNvGrpSpPr/>
          <p:nvPr/>
        </p:nvGrpSpPr>
        <p:grpSpPr>
          <a:xfrm>
            <a:off x="1569719" y="2214372"/>
            <a:ext cx="3264535" cy="2194560"/>
            <a:chOff x="1569719" y="2214372"/>
            <a:chExt cx="3264535" cy="2194560"/>
          </a:xfrm>
        </p:grpSpPr>
        <p:pic>
          <p:nvPicPr>
            <p:cNvPr id="14" name="object 10"/>
            <p:cNvPicPr/>
            <p:nvPr/>
          </p:nvPicPr>
          <p:blipFill>
            <a:blip r:embed="rId5" cstate="print"/>
            <a:stretch>
              <a:fillRect/>
            </a:stretch>
          </p:blipFill>
          <p:spPr>
            <a:xfrm>
              <a:off x="2767075" y="2745994"/>
              <a:ext cx="2066798" cy="1662429"/>
            </a:xfrm>
            <a:prstGeom prst="rect">
              <a:avLst/>
            </a:prstGeom>
          </p:spPr>
        </p:pic>
        <p:pic>
          <p:nvPicPr>
            <p:cNvPr id="15" name="object 11"/>
            <p:cNvPicPr/>
            <p:nvPr/>
          </p:nvPicPr>
          <p:blipFill>
            <a:blip r:embed="rId6" cstate="print"/>
            <a:stretch>
              <a:fillRect/>
            </a:stretch>
          </p:blipFill>
          <p:spPr>
            <a:xfrm>
              <a:off x="1569719" y="2214372"/>
              <a:ext cx="2644902" cy="1407414"/>
            </a:xfrm>
            <a:prstGeom prst="rect">
              <a:avLst/>
            </a:prstGeom>
          </p:spPr>
        </p:pic>
      </p:grpSp>
      <p:sp>
        <p:nvSpPr>
          <p:cNvPr id="16" name="object 12"/>
          <p:cNvSpPr txBox="1"/>
          <p:nvPr/>
        </p:nvSpPr>
        <p:spPr>
          <a:xfrm>
            <a:off x="1649983" y="2347475"/>
            <a:ext cx="2484755" cy="1188787"/>
          </a:xfrm>
          <a:prstGeom prst="rect">
            <a:avLst/>
          </a:prstGeom>
        </p:spPr>
        <p:txBody>
          <a:bodyPr vert="horz" wrap="square" lIns="0" tIns="34290" rIns="0" bIns="0" rtlCol="0">
            <a:spAutoFit/>
          </a:bodyPr>
          <a:lstStyle/>
          <a:p>
            <a:pPr marL="12065" marR="5080" indent="3175" algn="ctr">
              <a:lnSpc>
                <a:spcPts val="1540"/>
              </a:lnSpc>
              <a:spcBef>
                <a:spcPts val="270"/>
              </a:spcBef>
            </a:pPr>
            <a:r>
              <a:rPr sz="1400" dirty="0">
                <a:latin typeface="Verdana" panose="020B0604030504040204" pitchFamily="34" charset="0"/>
                <a:ea typeface="Verdana" panose="020B0604030504040204" pitchFamily="34" charset="0"/>
                <a:cs typeface="Verdana" panose="020B0604030504040204" pitchFamily="34" charset="0"/>
              </a:rPr>
              <a:t>Specified</a:t>
            </a:r>
            <a:r>
              <a:rPr sz="1400" spc="-5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dams-</a:t>
            </a:r>
            <a:r>
              <a:rPr sz="1400" spc="-35"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70%</a:t>
            </a:r>
            <a:r>
              <a:rPr sz="1400" spc="-3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are</a:t>
            </a:r>
            <a:r>
              <a:rPr sz="1400" spc="-35" dirty="0">
                <a:latin typeface="Verdana" panose="020B0604030504040204" pitchFamily="34" charset="0"/>
                <a:ea typeface="Verdana" panose="020B0604030504040204" pitchFamily="34" charset="0"/>
                <a:cs typeface="Verdana" panose="020B0604030504040204" pitchFamily="34" charset="0"/>
              </a:rPr>
              <a:t> </a:t>
            </a:r>
            <a:r>
              <a:rPr sz="1400" spc="-20" dirty="0">
                <a:latin typeface="Verdana" panose="020B0604030504040204" pitchFamily="34" charset="0"/>
                <a:ea typeface="Verdana" panose="020B0604030504040204" pitchFamily="34" charset="0"/>
                <a:cs typeface="Verdana" panose="020B0604030504040204" pitchFamily="34" charset="0"/>
              </a:rPr>
              <a:t>more </a:t>
            </a:r>
            <a:r>
              <a:rPr sz="1400" dirty="0">
                <a:latin typeface="Verdana" panose="020B0604030504040204" pitchFamily="34" charset="0"/>
                <a:ea typeface="Verdana" panose="020B0604030504040204" pitchFamily="34" charset="0"/>
                <a:cs typeface="Verdana" panose="020B0604030504040204" pitchFamily="34" charset="0"/>
              </a:rPr>
              <a:t>than</a:t>
            </a:r>
            <a:r>
              <a:rPr sz="1400" spc="-3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25</a:t>
            </a:r>
            <a:r>
              <a:rPr sz="1400" spc="-30" dirty="0">
                <a:latin typeface="Verdana" panose="020B0604030504040204" pitchFamily="34" charset="0"/>
                <a:ea typeface="Verdana" panose="020B0604030504040204" pitchFamily="34" charset="0"/>
                <a:cs typeface="Verdana" panose="020B0604030504040204" pitchFamily="34" charset="0"/>
              </a:rPr>
              <a:t> </a:t>
            </a:r>
            <a:r>
              <a:rPr sz="1400" spc="-10" dirty="0">
                <a:latin typeface="Verdana" panose="020B0604030504040204" pitchFamily="34" charset="0"/>
                <a:ea typeface="Verdana" panose="020B0604030504040204" pitchFamily="34" charset="0"/>
                <a:cs typeface="Verdana" panose="020B0604030504040204" pitchFamily="34" charset="0"/>
              </a:rPr>
              <a:t>years</a:t>
            </a:r>
            <a:r>
              <a:rPr sz="1400" spc="-55"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old</a:t>
            </a:r>
            <a:r>
              <a:rPr sz="1400" spc="-4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and</a:t>
            </a:r>
            <a:r>
              <a:rPr sz="1400" spc="-3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about</a:t>
            </a:r>
            <a:r>
              <a:rPr sz="1400" spc="-25" dirty="0">
                <a:latin typeface="Verdana" panose="020B0604030504040204" pitchFamily="34" charset="0"/>
                <a:ea typeface="Verdana" panose="020B0604030504040204" pitchFamily="34" charset="0"/>
                <a:cs typeface="Verdana" panose="020B0604030504040204" pitchFamily="34" charset="0"/>
              </a:rPr>
              <a:t> 212 </a:t>
            </a:r>
            <a:r>
              <a:rPr sz="1400" dirty="0">
                <a:latin typeface="Verdana" panose="020B0604030504040204" pitchFamily="34" charset="0"/>
                <a:ea typeface="Verdana" panose="020B0604030504040204" pitchFamily="34" charset="0"/>
                <a:cs typeface="Verdana" panose="020B0604030504040204" pitchFamily="34" charset="0"/>
              </a:rPr>
              <a:t>are</a:t>
            </a:r>
            <a:r>
              <a:rPr sz="1400" spc="-4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more</a:t>
            </a:r>
            <a:r>
              <a:rPr sz="1400" spc="-3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than</a:t>
            </a:r>
            <a:r>
              <a:rPr sz="1400" spc="-3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100</a:t>
            </a:r>
            <a:r>
              <a:rPr sz="1400" spc="-40" dirty="0">
                <a:latin typeface="Verdana" panose="020B0604030504040204" pitchFamily="34" charset="0"/>
                <a:ea typeface="Verdana" panose="020B0604030504040204" pitchFamily="34" charset="0"/>
                <a:cs typeface="Verdana" panose="020B0604030504040204" pitchFamily="34" charset="0"/>
              </a:rPr>
              <a:t> </a:t>
            </a:r>
            <a:r>
              <a:rPr sz="1400" spc="-10" dirty="0">
                <a:latin typeface="Verdana" panose="020B0604030504040204" pitchFamily="34" charset="0"/>
                <a:ea typeface="Verdana" panose="020B0604030504040204" pitchFamily="34" charset="0"/>
                <a:cs typeface="Verdana" panose="020B0604030504040204" pitchFamily="34" charset="0"/>
              </a:rPr>
              <a:t>years.</a:t>
            </a:r>
            <a:r>
              <a:rPr sz="1400" spc="-4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976</a:t>
            </a:r>
            <a:r>
              <a:rPr sz="1400" spc="-30" dirty="0">
                <a:latin typeface="Verdana" panose="020B0604030504040204" pitchFamily="34" charset="0"/>
                <a:ea typeface="Verdana" panose="020B0604030504040204" pitchFamily="34" charset="0"/>
                <a:cs typeface="Verdana" panose="020B0604030504040204" pitchFamily="34" charset="0"/>
              </a:rPr>
              <a:t> </a:t>
            </a:r>
            <a:r>
              <a:rPr sz="1400" spc="-20" dirty="0">
                <a:latin typeface="Verdana" panose="020B0604030504040204" pitchFamily="34" charset="0"/>
                <a:ea typeface="Verdana" panose="020B0604030504040204" pitchFamily="34" charset="0"/>
                <a:cs typeface="Verdana" panose="020B0604030504040204" pitchFamily="34" charset="0"/>
              </a:rPr>
              <a:t>nos. </a:t>
            </a:r>
            <a:r>
              <a:rPr sz="1400" spc="-10" dirty="0">
                <a:latin typeface="Verdana" panose="020B0604030504040204" pitchFamily="34" charset="0"/>
                <a:ea typeface="Verdana" panose="020B0604030504040204" pitchFamily="34" charset="0"/>
                <a:cs typeface="Verdana" panose="020B0604030504040204" pitchFamily="34" charset="0"/>
              </a:rPr>
              <a:t>between</a:t>
            </a:r>
            <a:r>
              <a:rPr sz="1400" spc="-3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51</a:t>
            </a:r>
            <a:r>
              <a:rPr sz="1400" spc="-25"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to</a:t>
            </a:r>
            <a:r>
              <a:rPr sz="1400" spc="-4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100</a:t>
            </a:r>
            <a:r>
              <a:rPr sz="1400" spc="-25"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years</a:t>
            </a:r>
            <a:r>
              <a:rPr sz="1400" spc="-35" dirty="0">
                <a:latin typeface="Verdana" panose="020B0604030504040204" pitchFamily="34" charset="0"/>
                <a:ea typeface="Verdana" panose="020B0604030504040204" pitchFamily="34" charset="0"/>
                <a:cs typeface="Verdana" panose="020B0604030504040204" pitchFamily="34" charset="0"/>
              </a:rPr>
              <a:t> </a:t>
            </a:r>
            <a:r>
              <a:rPr sz="1400" spc="-20" dirty="0">
                <a:latin typeface="Verdana" panose="020B0604030504040204" pitchFamily="34" charset="0"/>
                <a:ea typeface="Verdana" panose="020B0604030504040204" pitchFamily="34" charset="0"/>
                <a:cs typeface="Verdana" panose="020B0604030504040204" pitchFamily="34" charset="0"/>
              </a:rPr>
              <a:t>old.</a:t>
            </a:r>
            <a:endParaRPr sz="1400" dirty="0">
              <a:latin typeface="Verdana" panose="020B0604030504040204" pitchFamily="34" charset="0"/>
              <a:ea typeface="Verdana" panose="020B0604030504040204" pitchFamily="34" charset="0"/>
              <a:cs typeface="Verdana" panose="020B0604030504040204" pitchFamily="34" charset="0"/>
            </a:endParaRPr>
          </a:p>
        </p:txBody>
      </p:sp>
      <p:grpSp>
        <p:nvGrpSpPr>
          <p:cNvPr id="17" name="object 13"/>
          <p:cNvGrpSpPr/>
          <p:nvPr/>
        </p:nvGrpSpPr>
        <p:grpSpPr>
          <a:xfrm>
            <a:off x="3744467" y="836675"/>
            <a:ext cx="2085975" cy="2987675"/>
            <a:chOff x="3744467" y="836675"/>
            <a:chExt cx="2085975" cy="2987675"/>
          </a:xfrm>
        </p:grpSpPr>
        <p:pic>
          <p:nvPicPr>
            <p:cNvPr id="18" name="object 14"/>
            <p:cNvPicPr/>
            <p:nvPr/>
          </p:nvPicPr>
          <p:blipFill>
            <a:blip r:embed="rId7" cstate="print"/>
            <a:stretch>
              <a:fillRect/>
            </a:stretch>
          </p:blipFill>
          <p:spPr>
            <a:xfrm>
              <a:off x="4584700" y="1475993"/>
              <a:ext cx="1173988" cy="2347975"/>
            </a:xfrm>
            <a:prstGeom prst="rect">
              <a:avLst/>
            </a:prstGeom>
          </p:spPr>
        </p:pic>
        <p:pic>
          <p:nvPicPr>
            <p:cNvPr id="19" name="object 15"/>
            <p:cNvPicPr/>
            <p:nvPr/>
          </p:nvPicPr>
          <p:blipFill>
            <a:blip r:embed="rId8" cstate="print"/>
            <a:stretch>
              <a:fillRect/>
            </a:stretch>
          </p:blipFill>
          <p:spPr>
            <a:xfrm>
              <a:off x="3744467" y="836675"/>
              <a:ext cx="2085593" cy="1407414"/>
            </a:xfrm>
            <a:prstGeom prst="rect">
              <a:avLst/>
            </a:prstGeom>
          </p:spPr>
        </p:pic>
      </p:grpSp>
      <p:sp>
        <p:nvSpPr>
          <p:cNvPr id="20" name="object 16"/>
          <p:cNvSpPr txBox="1"/>
          <p:nvPr/>
        </p:nvSpPr>
        <p:spPr>
          <a:xfrm>
            <a:off x="3787878" y="970162"/>
            <a:ext cx="1945639" cy="996427"/>
          </a:xfrm>
          <a:prstGeom prst="rect">
            <a:avLst/>
          </a:prstGeom>
        </p:spPr>
        <p:txBody>
          <a:bodyPr vert="horz" wrap="square" lIns="0" tIns="34290" rIns="0" bIns="0" rtlCol="0">
            <a:spAutoFit/>
          </a:bodyPr>
          <a:lstStyle/>
          <a:p>
            <a:pPr marL="12700" marR="5080" algn="ctr">
              <a:lnSpc>
                <a:spcPts val="1540"/>
              </a:lnSpc>
              <a:spcBef>
                <a:spcPts val="270"/>
              </a:spcBef>
            </a:pPr>
            <a:r>
              <a:rPr sz="1400" spc="-10" dirty="0">
                <a:latin typeface="Verdana" panose="020B0604030504040204" pitchFamily="34" charset="0"/>
                <a:ea typeface="Verdana" panose="020B0604030504040204" pitchFamily="34" charset="0"/>
                <a:cs typeface="Verdana" panose="020B0604030504040204" pitchFamily="34" charset="0"/>
              </a:rPr>
              <a:t>Deferred</a:t>
            </a:r>
            <a:r>
              <a:rPr sz="1400" spc="-45" dirty="0">
                <a:latin typeface="Verdana" panose="020B0604030504040204" pitchFamily="34" charset="0"/>
                <a:ea typeface="Verdana" panose="020B0604030504040204" pitchFamily="34" charset="0"/>
                <a:cs typeface="Verdana" panose="020B0604030504040204" pitchFamily="34" charset="0"/>
              </a:rPr>
              <a:t> </a:t>
            </a:r>
            <a:r>
              <a:rPr sz="1400" spc="-10" dirty="0">
                <a:latin typeface="Verdana" panose="020B0604030504040204" pitchFamily="34" charset="0"/>
                <a:ea typeface="Verdana" panose="020B0604030504040204" pitchFamily="34" charset="0"/>
                <a:cs typeface="Verdana" panose="020B0604030504040204" pitchFamily="34" charset="0"/>
              </a:rPr>
              <a:t>maintenance </a:t>
            </a:r>
            <a:r>
              <a:rPr sz="1400" dirty="0">
                <a:latin typeface="Verdana" panose="020B0604030504040204" pitchFamily="34" charset="0"/>
                <a:ea typeface="Verdana" panose="020B0604030504040204" pitchFamily="34" charset="0"/>
                <a:cs typeface="Verdana" panose="020B0604030504040204" pitchFamily="34" charset="0"/>
              </a:rPr>
              <a:t>some</a:t>
            </a:r>
            <a:r>
              <a:rPr sz="1400" spc="-35"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of</a:t>
            </a:r>
            <a:r>
              <a:rPr sz="1400" spc="-3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these</a:t>
            </a:r>
            <a:r>
              <a:rPr sz="1400" spc="-2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dams</a:t>
            </a:r>
            <a:r>
              <a:rPr sz="1400" spc="-20" dirty="0">
                <a:latin typeface="Verdana" panose="020B0604030504040204" pitchFamily="34" charset="0"/>
                <a:ea typeface="Verdana" panose="020B0604030504040204" pitchFamily="34" charset="0"/>
                <a:cs typeface="Verdana" panose="020B0604030504040204" pitchFamily="34" charset="0"/>
              </a:rPr>
              <a:t> have </a:t>
            </a:r>
            <a:r>
              <a:rPr sz="1400" spc="-10" dirty="0">
                <a:latin typeface="Verdana" panose="020B0604030504040204" pitchFamily="34" charset="0"/>
                <a:ea typeface="Verdana" panose="020B0604030504040204" pitchFamily="34" charset="0"/>
                <a:cs typeface="Verdana" panose="020B0604030504040204" pitchFamily="34" charset="0"/>
              </a:rPr>
              <a:t>associated</a:t>
            </a:r>
            <a:r>
              <a:rPr sz="1400" spc="-45"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risks,</a:t>
            </a:r>
            <a:r>
              <a:rPr sz="1400" spc="-35"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with</a:t>
            </a:r>
            <a:r>
              <a:rPr sz="1400" spc="-30" dirty="0">
                <a:latin typeface="Verdana" panose="020B0604030504040204" pitchFamily="34" charset="0"/>
                <a:ea typeface="Verdana" panose="020B0604030504040204" pitchFamily="34" charset="0"/>
                <a:cs typeface="Verdana" panose="020B0604030504040204" pitchFamily="34" charset="0"/>
              </a:rPr>
              <a:t> </a:t>
            </a:r>
            <a:r>
              <a:rPr sz="1400" spc="-20" dirty="0">
                <a:latin typeface="Verdana" panose="020B0604030504040204" pitchFamily="34" charset="0"/>
                <a:ea typeface="Verdana" panose="020B0604030504040204" pitchFamily="34" charset="0"/>
                <a:cs typeface="Verdana" panose="020B0604030504040204" pitchFamily="34" charset="0"/>
              </a:rPr>
              <a:t>huge </a:t>
            </a:r>
            <a:r>
              <a:rPr sz="1400" spc="-10" dirty="0">
                <a:latin typeface="Verdana" panose="020B0604030504040204" pitchFamily="34" charset="0"/>
                <a:ea typeface="Verdana" panose="020B0604030504040204" pitchFamily="34" charset="0"/>
                <a:cs typeface="Verdana" panose="020B0604030504040204" pitchFamily="34" charset="0"/>
              </a:rPr>
              <a:t>consequences</a:t>
            </a:r>
            <a:endParaRPr sz="1400" dirty="0">
              <a:latin typeface="Verdana" panose="020B0604030504040204" pitchFamily="34" charset="0"/>
              <a:ea typeface="Verdana" panose="020B0604030504040204" pitchFamily="34" charset="0"/>
              <a:cs typeface="Verdana" panose="020B0604030504040204" pitchFamily="34" charset="0"/>
            </a:endParaRPr>
          </a:p>
        </p:txBody>
      </p:sp>
      <p:pic>
        <p:nvPicPr>
          <p:cNvPr id="21" name="object 18"/>
          <p:cNvPicPr/>
          <p:nvPr/>
        </p:nvPicPr>
        <p:blipFill>
          <a:blip r:embed="rId9" cstate="print"/>
          <a:stretch>
            <a:fillRect/>
          </a:stretch>
        </p:blipFill>
        <p:spPr>
          <a:xfrm>
            <a:off x="6160642" y="1475994"/>
            <a:ext cx="1173988" cy="2347975"/>
          </a:xfrm>
          <a:prstGeom prst="rect">
            <a:avLst/>
          </a:prstGeom>
        </p:spPr>
      </p:pic>
      <p:pic>
        <p:nvPicPr>
          <p:cNvPr id="22" name="object 19"/>
          <p:cNvPicPr/>
          <p:nvPr/>
        </p:nvPicPr>
        <p:blipFill>
          <a:blip r:embed="rId10" cstate="print"/>
          <a:stretch>
            <a:fillRect/>
          </a:stretch>
        </p:blipFill>
        <p:spPr>
          <a:xfrm>
            <a:off x="5957315" y="416776"/>
            <a:ext cx="2793717" cy="1789214"/>
          </a:xfrm>
          <a:prstGeom prst="rect">
            <a:avLst/>
          </a:prstGeom>
        </p:spPr>
      </p:pic>
      <p:sp>
        <p:nvSpPr>
          <p:cNvPr id="23" name="object 20"/>
          <p:cNvSpPr txBox="1"/>
          <p:nvPr/>
        </p:nvSpPr>
        <p:spPr>
          <a:xfrm>
            <a:off x="6342507" y="576795"/>
            <a:ext cx="2101215" cy="1521570"/>
          </a:xfrm>
          <a:prstGeom prst="rect">
            <a:avLst/>
          </a:prstGeom>
        </p:spPr>
        <p:txBody>
          <a:bodyPr vert="horz" wrap="square" lIns="0" tIns="13335" rIns="0" bIns="0" rtlCol="0">
            <a:spAutoFit/>
          </a:bodyPr>
          <a:lstStyle/>
          <a:p>
            <a:pPr marL="12700">
              <a:spcBef>
                <a:spcPts val="105"/>
              </a:spcBef>
            </a:pPr>
            <a:r>
              <a:rPr sz="1400" dirty="0">
                <a:latin typeface="Verdana" panose="020B0604030504040204" pitchFamily="34" charset="0"/>
                <a:ea typeface="Verdana" panose="020B0604030504040204" pitchFamily="34" charset="0"/>
                <a:cs typeface="Verdana" panose="020B0604030504040204" pitchFamily="34" charset="0"/>
              </a:rPr>
              <a:t>The</a:t>
            </a:r>
            <a:r>
              <a:rPr sz="1400" spc="-40" dirty="0">
                <a:latin typeface="Verdana" panose="020B0604030504040204" pitchFamily="34" charset="0"/>
                <a:ea typeface="Verdana" panose="020B0604030504040204" pitchFamily="34" charset="0"/>
                <a:cs typeface="Verdana" panose="020B0604030504040204" pitchFamily="34" charset="0"/>
              </a:rPr>
              <a:t> </a:t>
            </a:r>
            <a:r>
              <a:rPr sz="1400" spc="-10" dirty="0">
                <a:latin typeface="Verdana" panose="020B0604030504040204" pitchFamily="34" charset="0"/>
                <a:ea typeface="Verdana" panose="020B0604030504040204" pitchFamily="34" charset="0"/>
                <a:cs typeface="Verdana" panose="020B0604030504040204" pitchFamily="34" charset="0"/>
              </a:rPr>
              <a:t>existing</a:t>
            </a:r>
            <a:r>
              <a:rPr sz="1400" spc="-55"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dams</a:t>
            </a:r>
            <a:r>
              <a:rPr sz="1400" spc="-35"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have</a:t>
            </a:r>
            <a:r>
              <a:rPr sz="1400" spc="-40" dirty="0">
                <a:latin typeface="Verdana" panose="020B0604030504040204" pitchFamily="34" charset="0"/>
                <a:ea typeface="Verdana" panose="020B0604030504040204" pitchFamily="34" charset="0"/>
                <a:cs typeface="Verdana" panose="020B0604030504040204" pitchFamily="34" charset="0"/>
              </a:rPr>
              <a:t> </a:t>
            </a:r>
            <a:r>
              <a:rPr sz="1400" spc="-20" dirty="0">
                <a:latin typeface="Verdana" panose="020B0604030504040204" pitchFamily="34" charset="0"/>
                <a:ea typeface="Verdana" panose="020B0604030504040204" pitchFamily="34" charset="0"/>
                <a:cs typeface="Verdana" panose="020B0604030504040204" pitchFamily="34" charset="0"/>
              </a:rPr>
              <a:t>been</a:t>
            </a:r>
            <a:r>
              <a:rPr lang="en-US" sz="1400" spc="-20" dirty="0">
                <a:latin typeface="Verdana" panose="020B0604030504040204" pitchFamily="34" charset="0"/>
                <a:ea typeface="Verdana" panose="020B0604030504040204" pitchFamily="34" charset="0"/>
                <a:cs typeface="Verdana" panose="020B0604030504040204" pitchFamily="34" charset="0"/>
              </a:rPr>
              <a:t> </a:t>
            </a:r>
            <a:r>
              <a:rPr lang="en-IN" sz="1400" spc="-10" dirty="0">
                <a:latin typeface="Verdana" panose="020B0604030504040204" pitchFamily="34" charset="0"/>
                <a:ea typeface="Verdana" panose="020B0604030504040204" pitchFamily="34" charset="0"/>
                <a:cs typeface="Verdana" panose="020B0604030504040204" pitchFamily="34" charset="0"/>
              </a:rPr>
              <a:t>constructed</a:t>
            </a:r>
            <a:r>
              <a:rPr lang="en-IN" sz="1400" spc="-30" dirty="0">
                <a:latin typeface="Verdana" panose="020B0604030504040204" pitchFamily="34" charset="0"/>
                <a:ea typeface="Verdana" panose="020B0604030504040204" pitchFamily="34" charset="0"/>
                <a:cs typeface="Verdana" panose="020B0604030504040204" pitchFamily="34" charset="0"/>
              </a:rPr>
              <a:t> </a:t>
            </a:r>
            <a:r>
              <a:rPr lang="en-IN" sz="1400" dirty="0">
                <a:latin typeface="Verdana" panose="020B0604030504040204" pitchFamily="34" charset="0"/>
                <a:ea typeface="Verdana" panose="020B0604030504040204" pitchFamily="34" charset="0"/>
                <a:cs typeface="Verdana" panose="020B0604030504040204" pitchFamily="34" charset="0"/>
              </a:rPr>
              <a:t>with</a:t>
            </a:r>
            <a:r>
              <a:rPr lang="en-IN" sz="1400" spc="-25" dirty="0">
                <a:latin typeface="Verdana" panose="020B0604030504040204" pitchFamily="34" charset="0"/>
                <a:ea typeface="Verdana" panose="020B0604030504040204" pitchFamily="34" charset="0"/>
                <a:cs typeface="Verdana" panose="020B0604030504040204" pitchFamily="34" charset="0"/>
              </a:rPr>
              <a:t> </a:t>
            </a:r>
            <a:r>
              <a:rPr lang="en-IN" sz="1400" spc="-10" dirty="0">
                <a:latin typeface="Verdana" panose="020B0604030504040204" pitchFamily="34" charset="0"/>
                <a:ea typeface="Verdana" panose="020B0604030504040204" pitchFamily="34" charset="0"/>
                <a:cs typeface="Verdana" panose="020B0604030504040204" pitchFamily="34" charset="0"/>
              </a:rPr>
              <a:t>substantial investments</a:t>
            </a:r>
            <a:r>
              <a:rPr lang="en-IN" sz="1400" spc="-65" dirty="0">
                <a:latin typeface="Verdana" panose="020B0604030504040204" pitchFamily="34" charset="0"/>
                <a:ea typeface="Verdana" panose="020B0604030504040204" pitchFamily="34" charset="0"/>
                <a:cs typeface="Verdana" panose="020B0604030504040204" pitchFamily="34" charset="0"/>
              </a:rPr>
              <a:t> </a:t>
            </a:r>
            <a:r>
              <a:rPr lang="en-IN" sz="1400" spc="-10" dirty="0">
                <a:latin typeface="Verdana" panose="020B0604030504040204" pitchFamily="34" charset="0"/>
                <a:ea typeface="Verdana" panose="020B0604030504040204" pitchFamily="34" charset="0"/>
                <a:cs typeface="Verdana" panose="020B0604030504040204" pitchFamily="34" charset="0"/>
              </a:rPr>
              <a:t>including substantial</a:t>
            </a:r>
            <a:r>
              <a:rPr lang="en-IN" sz="1400" spc="-30" dirty="0">
                <a:latin typeface="Verdana" panose="020B0604030504040204" pitchFamily="34" charset="0"/>
                <a:ea typeface="Verdana" panose="020B0604030504040204" pitchFamily="34" charset="0"/>
                <a:cs typeface="Verdana" panose="020B0604030504040204" pitchFamily="34" charset="0"/>
              </a:rPr>
              <a:t> </a:t>
            </a:r>
            <a:r>
              <a:rPr lang="en-IN" sz="1400" dirty="0">
                <a:latin typeface="Verdana" panose="020B0604030504040204" pitchFamily="34" charset="0"/>
                <a:ea typeface="Verdana" panose="020B0604030504040204" pitchFamily="34" charset="0"/>
                <a:cs typeface="Verdana" panose="020B0604030504040204" pitchFamily="34" charset="0"/>
              </a:rPr>
              <a:t>ones</a:t>
            </a:r>
            <a:r>
              <a:rPr lang="en-IN" sz="1400" spc="-30" dirty="0">
                <a:latin typeface="Verdana" panose="020B0604030504040204" pitchFamily="34" charset="0"/>
                <a:ea typeface="Verdana" panose="020B0604030504040204" pitchFamily="34" charset="0"/>
                <a:cs typeface="Verdana" panose="020B0604030504040204" pitchFamily="34" charset="0"/>
              </a:rPr>
              <a:t> </a:t>
            </a:r>
            <a:r>
              <a:rPr lang="en-IN" sz="1400" dirty="0">
                <a:latin typeface="Verdana" panose="020B0604030504040204" pitchFamily="34" charset="0"/>
                <a:ea typeface="Verdana" panose="020B0604030504040204" pitchFamily="34" charset="0"/>
                <a:cs typeface="Verdana" panose="020B0604030504040204" pitchFamily="34" charset="0"/>
              </a:rPr>
              <a:t>in</a:t>
            </a:r>
            <a:r>
              <a:rPr lang="en-IN" sz="1400" spc="-25" dirty="0">
                <a:latin typeface="Verdana" panose="020B0604030504040204" pitchFamily="34" charset="0"/>
                <a:ea typeface="Verdana" panose="020B0604030504040204" pitchFamily="34" charset="0"/>
                <a:cs typeface="Verdana" panose="020B0604030504040204" pitchFamily="34" charset="0"/>
              </a:rPr>
              <a:t> </a:t>
            </a:r>
            <a:r>
              <a:rPr lang="en-IN" sz="1400" dirty="0">
                <a:latin typeface="Verdana" panose="020B0604030504040204" pitchFamily="34" charset="0"/>
                <a:ea typeface="Verdana" panose="020B0604030504040204" pitchFamily="34" charset="0"/>
                <a:cs typeface="Verdana" panose="020B0604030504040204" pitchFamily="34" charset="0"/>
              </a:rPr>
              <a:t>terms</a:t>
            </a:r>
            <a:r>
              <a:rPr lang="en-IN" sz="1400" spc="-25" dirty="0">
                <a:latin typeface="Verdana" panose="020B0604030504040204" pitchFamily="34" charset="0"/>
                <a:ea typeface="Verdana" panose="020B0604030504040204" pitchFamily="34" charset="0"/>
                <a:cs typeface="Verdana" panose="020B0604030504040204" pitchFamily="34" charset="0"/>
              </a:rPr>
              <a:t> of </a:t>
            </a:r>
            <a:r>
              <a:rPr lang="en-IN" sz="1400" dirty="0">
                <a:latin typeface="Verdana" panose="020B0604030504040204" pitchFamily="34" charset="0"/>
                <a:ea typeface="Verdana" panose="020B0604030504040204" pitchFamily="34" charset="0"/>
                <a:cs typeface="Verdana" panose="020B0604030504040204" pitchFamily="34" charset="0"/>
              </a:rPr>
              <a:t>social</a:t>
            </a:r>
            <a:r>
              <a:rPr lang="en-IN" sz="1400" spc="-40" dirty="0">
                <a:latin typeface="Verdana" panose="020B0604030504040204" pitchFamily="34" charset="0"/>
                <a:ea typeface="Verdana" panose="020B0604030504040204" pitchFamily="34" charset="0"/>
                <a:cs typeface="Verdana" panose="020B0604030504040204" pitchFamily="34" charset="0"/>
              </a:rPr>
              <a:t> </a:t>
            </a:r>
            <a:r>
              <a:rPr lang="en-IN" sz="1400" dirty="0">
                <a:latin typeface="Verdana" panose="020B0604030504040204" pitchFamily="34" charset="0"/>
                <a:ea typeface="Verdana" panose="020B0604030504040204" pitchFamily="34" charset="0"/>
                <a:cs typeface="Verdana" panose="020B0604030504040204" pitchFamily="34" charset="0"/>
              </a:rPr>
              <a:t>and</a:t>
            </a:r>
            <a:r>
              <a:rPr lang="en-IN" sz="1400" spc="-25" dirty="0">
                <a:latin typeface="Verdana" panose="020B0604030504040204" pitchFamily="34" charset="0"/>
                <a:ea typeface="Verdana" panose="020B0604030504040204" pitchFamily="34" charset="0"/>
                <a:cs typeface="Verdana" panose="020B0604030504040204" pitchFamily="34" charset="0"/>
              </a:rPr>
              <a:t> </a:t>
            </a:r>
            <a:r>
              <a:rPr lang="en-IN" sz="1400" spc="-10" dirty="0">
                <a:latin typeface="Verdana" panose="020B0604030504040204" pitchFamily="34" charset="0"/>
                <a:ea typeface="Verdana" panose="020B0604030504040204" pitchFamily="34" charset="0"/>
                <a:cs typeface="Verdana" panose="020B0604030504040204" pitchFamily="34" charset="0"/>
              </a:rPr>
              <a:t>environmental costs.</a:t>
            </a:r>
            <a:endParaRPr lang="en-IN" sz="1400" dirty="0">
              <a:latin typeface="Verdana" panose="020B0604030504040204" pitchFamily="34" charset="0"/>
              <a:ea typeface="Verdana" panose="020B0604030504040204" pitchFamily="34" charset="0"/>
              <a:cs typeface="Verdana" panose="020B0604030504040204" pitchFamily="34" charset="0"/>
            </a:endParaRPr>
          </a:p>
        </p:txBody>
      </p:sp>
      <p:grpSp>
        <p:nvGrpSpPr>
          <p:cNvPr id="24" name="object 22"/>
          <p:cNvGrpSpPr/>
          <p:nvPr/>
        </p:nvGrpSpPr>
        <p:grpSpPr>
          <a:xfrm>
            <a:off x="7135876" y="2264664"/>
            <a:ext cx="3369945" cy="2223135"/>
            <a:chOff x="7135876" y="2264664"/>
            <a:chExt cx="3369945" cy="2223135"/>
          </a:xfrm>
        </p:grpSpPr>
        <p:pic>
          <p:nvPicPr>
            <p:cNvPr id="25" name="object 23"/>
            <p:cNvPicPr/>
            <p:nvPr/>
          </p:nvPicPr>
          <p:blipFill>
            <a:blip r:embed="rId11" cstate="print"/>
            <a:stretch>
              <a:fillRect/>
            </a:stretch>
          </p:blipFill>
          <p:spPr>
            <a:xfrm>
              <a:off x="7135876" y="2790317"/>
              <a:ext cx="2291206" cy="1697355"/>
            </a:xfrm>
            <a:prstGeom prst="rect">
              <a:avLst/>
            </a:prstGeom>
          </p:spPr>
        </p:pic>
        <p:pic>
          <p:nvPicPr>
            <p:cNvPr id="26" name="object 24"/>
            <p:cNvPicPr/>
            <p:nvPr/>
          </p:nvPicPr>
          <p:blipFill>
            <a:blip r:embed="rId12" cstate="print"/>
            <a:stretch>
              <a:fillRect/>
            </a:stretch>
          </p:blipFill>
          <p:spPr>
            <a:xfrm>
              <a:off x="8112252" y="2264664"/>
              <a:ext cx="2393442" cy="1407414"/>
            </a:xfrm>
            <a:prstGeom prst="rect">
              <a:avLst/>
            </a:prstGeom>
          </p:spPr>
        </p:pic>
      </p:grpSp>
      <p:sp>
        <p:nvSpPr>
          <p:cNvPr id="27" name="object 25"/>
          <p:cNvSpPr txBox="1"/>
          <p:nvPr/>
        </p:nvSpPr>
        <p:spPr>
          <a:xfrm>
            <a:off x="8202548" y="2341796"/>
            <a:ext cx="2216785" cy="1219949"/>
          </a:xfrm>
          <a:prstGeom prst="rect">
            <a:avLst/>
          </a:prstGeom>
        </p:spPr>
        <p:txBody>
          <a:bodyPr vert="horz" wrap="square" lIns="0" tIns="30480" rIns="0" bIns="0" rtlCol="0">
            <a:spAutoFit/>
          </a:bodyPr>
          <a:lstStyle/>
          <a:p>
            <a:pPr marL="12700" marR="5080" algn="ctr">
              <a:lnSpc>
                <a:spcPct val="91700"/>
              </a:lnSpc>
              <a:spcBef>
                <a:spcPts val="240"/>
              </a:spcBef>
            </a:pPr>
            <a:r>
              <a:rPr sz="1400" dirty="0">
                <a:latin typeface="Verdana" panose="020B0604030504040204" pitchFamily="34" charset="0"/>
                <a:ea typeface="Verdana" panose="020B0604030504040204" pitchFamily="34" charset="0"/>
                <a:cs typeface="Verdana" panose="020B0604030504040204" pitchFamily="34" charset="0"/>
              </a:rPr>
              <a:t>In</a:t>
            </a:r>
            <a:r>
              <a:rPr sz="1400" spc="-15" dirty="0">
                <a:latin typeface="Verdana" panose="020B0604030504040204" pitchFamily="34" charset="0"/>
                <a:ea typeface="Verdana" panose="020B0604030504040204" pitchFamily="34" charset="0"/>
                <a:cs typeface="Verdana" panose="020B0604030504040204" pitchFamily="34" charset="0"/>
              </a:rPr>
              <a:t> </a:t>
            </a:r>
            <a:r>
              <a:rPr sz="1400" spc="-10" dirty="0">
                <a:latin typeface="Verdana" panose="020B0604030504040204" pitchFamily="34" charset="0"/>
                <a:ea typeface="Verdana" panose="020B0604030504040204" pitchFamily="34" charset="0"/>
                <a:cs typeface="Verdana" panose="020B0604030504040204" pitchFamily="34" charset="0"/>
              </a:rPr>
              <a:t>addition</a:t>
            </a:r>
            <a:r>
              <a:rPr sz="1400" spc="-2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to</a:t>
            </a:r>
            <a:r>
              <a:rPr sz="1400" spc="-10" dirty="0">
                <a:latin typeface="Verdana" panose="020B0604030504040204" pitchFamily="34" charset="0"/>
                <a:ea typeface="Verdana" panose="020B0604030504040204" pitchFamily="34" charset="0"/>
                <a:cs typeface="Verdana" panose="020B0604030504040204" pitchFamily="34" charset="0"/>
              </a:rPr>
              <a:t> various</a:t>
            </a:r>
            <a:r>
              <a:rPr sz="1400" spc="-25" dirty="0">
                <a:latin typeface="Verdana" panose="020B0604030504040204" pitchFamily="34" charset="0"/>
                <a:ea typeface="Verdana" panose="020B0604030504040204" pitchFamily="34" charset="0"/>
                <a:cs typeface="Verdana" panose="020B0604030504040204" pitchFamily="34" charset="0"/>
              </a:rPr>
              <a:t> </a:t>
            </a:r>
            <a:r>
              <a:rPr sz="1400" spc="-10" dirty="0">
                <a:latin typeface="Verdana" panose="020B0604030504040204" pitchFamily="34" charset="0"/>
                <a:ea typeface="Verdana" panose="020B0604030504040204" pitchFamily="34" charset="0"/>
                <a:cs typeface="Verdana" panose="020B0604030504040204" pitchFamily="34" charset="0"/>
              </a:rPr>
              <a:t>stresses, </a:t>
            </a:r>
            <a:r>
              <a:rPr sz="1400" dirty="0">
                <a:latin typeface="Verdana" panose="020B0604030504040204" pitchFamily="34" charset="0"/>
                <a:ea typeface="Verdana" panose="020B0604030504040204" pitchFamily="34" charset="0"/>
                <a:cs typeface="Verdana" panose="020B0604030504040204" pitchFamily="34" charset="0"/>
              </a:rPr>
              <a:t>new</a:t>
            </a:r>
            <a:r>
              <a:rPr sz="1400" spc="-25" dirty="0">
                <a:latin typeface="Verdana" panose="020B0604030504040204" pitchFamily="34" charset="0"/>
                <a:ea typeface="Verdana" panose="020B0604030504040204" pitchFamily="34" charset="0"/>
                <a:cs typeface="Verdana" panose="020B0604030504040204" pitchFamily="34" charset="0"/>
              </a:rPr>
              <a:t> </a:t>
            </a:r>
            <a:r>
              <a:rPr sz="1400" spc="-10" dirty="0">
                <a:latin typeface="Verdana" panose="020B0604030504040204" pitchFamily="34" charset="0"/>
                <a:ea typeface="Verdana" panose="020B0604030504040204" pitchFamily="34" charset="0"/>
                <a:cs typeface="Verdana" panose="020B0604030504040204" pitchFamily="34" charset="0"/>
              </a:rPr>
              <a:t>threats</a:t>
            </a:r>
            <a:r>
              <a:rPr sz="1400" spc="-35"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posed</a:t>
            </a:r>
            <a:r>
              <a:rPr sz="1400" spc="-4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by</a:t>
            </a:r>
            <a:r>
              <a:rPr sz="1400" spc="-25" dirty="0">
                <a:latin typeface="Verdana" panose="020B0604030504040204" pitchFamily="34" charset="0"/>
                <a:ea typeface="Verdana" panose="020B0604030504040204" pitchFamily="34" charset="0"/>
                <a:cs typeface="Verdana" panose="020B0604030504040204" pitchFamily="34" charset="0"/>
              </a:rPr>
              <a:t> </a:t>
            </a:r>
            <a:r>
              <a:rPr sz="1400" spc="-50" dirty="0">
                <a:latin typeface="Verdana" panose="020B0604030504040204" pitchFamily="34" charset="0"/>
                <a:ea typeface="Verdana" panose="020B0604030504040204" pitchFamily="34" charset="0"/>
                <a:cs typeface="Verdana" panose="020B0604030504040204" pitchFamily="34" charset="0"/>
              </a:rPr>
              <a:t>a </a:t>
            </a:r>
            <a:r>
              <a:rPr sz="1400" spc="-10" dirty="0">
                <a:latin typeface="Verdana" panose="020B0604030504040204" pitchFamily="34" charset="0"/>
                <a:ea typeface="Verdana" panose="020B0604030504040204" pitchFamily="34" charset="0"/>
                <a:cs typeface="Verdana" panose="020B0604030504040204" pitchFamily="34" charset="0"/>
              </a:rPr>
              <a:t>changing</a:t>
            </a:r>
            <a:r>
              <a:rPr sz="1400" spc="-3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climate</a:t>
            </a:r>
            <a:r>
              <a:rPr sz="1400" spc="-45"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are</a:t>
            </a:r>
            <a:r>
              <a:rPr sz="1400" spc="-35" dirty="0">
                <a:latin typeface="Verdana" panose="020B0604030504040204" pitchFamily="34" charset="0"/>
                <a:ea typeface="Verdana" panose="020B0604030504040204" pitchFamily="34" charset="0"/>
                <a:cs typeface="Verdana" panose="020B0604030504040204" pitchFamily="34" charset="0"/>
              </a:rPr>
              <a:t> </a:t>
            </a:r>
            <a:r>
              <a:rPr sz="1400" spc="-20" dirty="0">
                <a:latin typeface="Verdana" panose="020B0604030504040204" pitchFamily="34" charset="0"/>
                <a:ea typeface="Verdana" panose="020B0604030504040204" pitchFamily="34" charset="0"/>
                <a:cs typeface="Verdana" panose="020B0604030504040204" pitchFamily="34" charset="0"/>
              </a:rPr>
              <a:t>also </a:t>
            </a:r>
            <a:r>
              <a:rPr sz="1400" spc="-10" dirty="0">
                <a:latin typeface="Verdana" panose="020B0604030504040204" pitchFamily="34" charset="0"/>
                <a:ea typeface="Verdana" panose="020B0604030504040204" pitchFamily="34" charset="0"/>
                <a:cs typeface="Verdana" panose="020B0604030504040204" pitchFamily="34" charset="0"/>
              </a:rPr>
              <a:t>playing</a:t>
            </a:r>
            <a:r>
              <a:rPr sz="1400" spc="-25"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a</a:t>
            </a:r>
            <a:r>
              <a:rPr sz="1400" spc="-2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role</a:t>
            </a:r>
            <a:r>
              <a:rPr sz="1400" spc="-2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in</a:t>
            </a:r>
            <a:r>
              <a:rPr sz="1400" spc="-25" dirty="0">
                <a:latin typeface="Verdana" panose="020B0604030504040204" pitchFamily="34" charset="0"/>
                <a:ea typeface="Verdana" panose="020B0604030504040204" pitchFamily="34" charset="0"/>
                <a:cs typeface="Verdana" panose="020B0604030504040204" pitchFamily="34" charset="0"/>
              </a:rPr>
              <a:t> </a:t>
            </a:r>
            <a:r>
              <a:rPr sz="1400" spc="-10" dirty="0">
                <a:latin typeface="Verdana" panose="020B0604030504040204" pitchFamily="34" charset="0"/>
                <a:ea typeface="Verdana" panose="020B0604030504040204" pitchFamily="34" charset="0"/>
                <a:cs typeface="Verdana" panose="020B0604030504040204" pitchFamily="34" charset="0"/>
              </a:rPr>
              <a:t>augmented associated</a:t>
            </a:r>
            <a:r>
              <a:rPr sz="1400" spc="-35" dirty="0">
                <a:latin typeface="Verdana" panose="020B0604030504040204" pitchFamily="34" charset="0"/>
                <a:ea typeface="Verdana" panose="020B0604030504040204" pitchFamily="34" charset="0"/>
                <a:cs typeface="Verdana" panose="020B0604030504040204" pitchFamily="34" charset="0"/>
              </a:rPr>
              <a:t> </a:t>
            </a:r>
            <a:r>
              <a:rPr sz="1400" spc="-10" dirty="0">
                <a:latin typeface="Verdana" panose="020B0604030504040204" pitchFamily="34" charset="0"/>
                <a:ea typeface="Verdana" panose="020B0604030504040204" pitchFamily="34" charset="0"/>
                <a:cs typeface="Verdana" panose="020B0604030504040204" pitchFamily="34" charset="0"/>
              </a:rPr>
              <a:t>safety</a:t>
            </a:r>
            <a:r>
              <a:rPr sz="1400" spc="-15" dirty="0">
                <a:latin typeface="Verdana" panose="020B0604030504040204" pitchFamily="34" charset="0"/>
                <a:ea typeface="Verdana" panose="020B0604030504040204" pitchFamily="34" charset="0"/>
                <a:cs typeface="Verdana" panose="020B0604030504040204" pitchFamily="34" charset="0"/>
              </a:rPr>
              <a:t> </a:t>
            </a:r>
            <a:r>
              <a:rPr sz="1400" spc="-20" dirty="0">
                <a:latin typeface="Verdana" panose="020B0604030504040204" pitchFamily="34" charset="0"/>
                <a:ea typeface="Verdana" panose="020B0604030504040204" pitchFamily="34" charset="0"/>
                <a:cs typeface="Verdana" panose="020B0604030504040204" pitchFamily="34" charset="0"/>
              </a:rPr>
              <a:t>risks</a:t>
            </a:r>
            <a:endParaRPr sz="1400" dirty="0">
              <a:latin typeface="Verdana" panose="020B0604030504040204" pitchFamily="34" charset="0"/>
              <a:ea typeface="Verdana" panose="020B0604030504040204" pitchFamily="34" charset="0"/>
              <a:cs typeface="Verdana" panose="020B0604030504040204" pitchFamily="34" charset="0"/>
            </a:endParaRPr>
          </a:p>
        </p:txBody>
      </p:sp>
      <p:grpSp>
        <p:nvGrpSpPr>
          <p:cNvPr id="28" name="object 26"/>
          <p:cNvGrpSpPr/>
          <p:nvPr/>
        </p:nvGrpSpPr>
        <p:grpSpPr>
          <a:xfrm>
            <a:off x="7338568" y="4482084"/>
            <a:ext cx="3335020" cy="1407795"/>
            <a:chOff x="7338568" y="4482084"/>
            <a:chExt cx="3335020" cy="1407795"/>
          </a:xfrm>
        </p:grpSpPr>
        <p:pic>
          <p:nvPicPr>
            <p:cNvPr id="29" name="object 27"/>
            <p:cNvPicPr/>
            <p:nvPr/>
          </p:nvPicPr>
          <p:blipFill>
            <a:blip r:embed="rId13" cstate="print"/>
            <a:stretch>
              <a:fillRect/>
            </a:stretch>
          </p:blipFill>
          <p:spPr>
            <a:xfrm>
              <a:off x="7338568" y="4809617"/>
              <a:ext cx="2185924" cy="713613"/>
            </a:xfrm>
            <a:prstGeom prst="rect">
              <a:avLst/>
            </a:prstGeom>
          </p:spPr>
        </p:pic>
        <p:pic>
          <p:nvPicPr>
            <p:cNvPr id="30" name="object 28"/>
            <p:cNvPicPr/>
            <p:nvPr/>
          </p:nvPicPr>
          <p:blipFill>
            <a:blip r:embed="rId14" cstate="print"/>
            <a:stretch>
              <a:fillRect/>
            </a:stretch>
          </p:blipFill>
          <p:spPr>
            <a:xfrm>
              <a:off x="8369808" y="4482084"/>
              <a:ext cx="2303526" cy="1407413"/>
            </a:xfrm>
            <a:prstGeom prst="rect">
              <a:avLst/>
            </a:prstGeom>
          </p:spPr>
        </p:pic>
      </p:grpSp>
      <p:sp>
        <p:nvSpPr>
          <p:cNvPr id="31" name="object 29"/>
          <p:cNvSpPr txBox="1"/>
          <p:nvPr/>
        </p:nvSpPr>
        <p:spPr>
          <a:xfrm>
            <a:off x="8516239" y="4684842"/>
            <a:ext cx="2013585" cy="996427"/>
          </a:xfrm>
          <a:prstGeom prst="rect">
            <a:avLst/>
          </a:prstGeom>
        </p:spPr>
        <p:txBody>
          <a:bodyPr vert="horz" wrap="square" lIns="0" tIns="34290" rIns="0" bIns="0" rtlCol="0">
            <a:spAutoFit/>
          </a:bodyPr>
          <a:lstStyle/>
          <a:p>
            <a:pPr marL="12700" marR="5080" indent="-1270" algn="ctr">
              <a:lnSpc>
                <a:spcPts val="1540"/>
              </a:lnSpc>
              <a:spcBef>
                <a:spcPts val="270"/>
              </a:spcBef>
            </a:pPr>
            <a:r>
              <a:rPr sz="1400" spc="-10" dirty="0">
                <a:latin typeface="Verdana" panose="020B0604030504040204" pitchFamily="34" charset="0"/>
                <a:ea typeface="Verdana" panose="020B0604030504040204" pitchFamily="34" charset="0"/>
                <a:cs typeface="Verdana" panose="020B0604030504040204" pitchFamily="34" charset="0"/>
              </a:rPr>
              <a:t>Safety</a:t>
            </a:r>
            <a:r>
              <a:rPr sz="1400" spc="-3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of</a:t>
            </a:r>
            <a:r>
              <a:rPr sz="1400" spc="-20" dirty="0">
                <a:latin typeface="Verdana" panose="020B0604030504040204" pitchFamily="34" charset="0"/>
                <a:ea typeface="Verdana" panose="020B0604030504040204" pitchFamily="34" charset="0"/>
                <a:cs typeface="Verdana" panose="020B0604030504040204" pitchFamily="34" charset="0"/>
              </a:rPr>
              <a:t> </a:t>
            </a:r>
            <a:r>
              <a:rPr sz="1400" spc="-10" dirty="0">
                <a:latin typeface="Verdana" panose="020B0604030504040204" pitchFamily="34" charset="0"/>
                <a:ea typeface="Verdana" panose="020B0604030504040204" pitchFamily="34" charset="0"/>
                <a:cs typeface="Verdana" panose="020B0604030504040204" pitchFamily="34" charset="0"/>
              </a:rPr>
              <a:t>existing</a:t>
            </a:r>
            <a:r>
              <a:rPr sz="1400" spc="-35"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dams</a:t>
            </a:r>
            <a:r>
              <a:rPr sz="1400" spc="-20" dirty="0">
                <a:latin typeface="Verdana" panose="020B0604030504040204" pitchFamily="34" charset="0"/>
                <a:ea typeface="Verdana" panose="020B0604030504040204" pitchFamily="34" charset="0"/>
                <a:cs typeface="Verdana" panose="020B0604030504040204" pitchFamily="34" charset="0"/>
              </a:rPr>
              <a:t> </a:t>
            </a:r>
            <a:r>
              <a:rPr sz="1400" spc="-25" dirty="0">
                <a:latin typeface="Verdana" panose="020B0604030504040204" pitchFamily="34" charset="0"/>
                <a:ea typeface="Verdana" panose="020B0604030504040204" pitchFamily="34" charset="0"/>
                <a:cs typeface="Verdana" panose="020B0604030504040204" pitchFamily="34" charset="0"/>
              </a:rPr>
              <a:t>is </a:t>
            </a:r>
            <a:r>
              <a:rPr sz="1400" spc="-10" dirty="0">
                <a:latin typeface="Verdana" panose="020B0604030504040204" pitchFamily="34" charset="0"/>
                <a:ea typeface="Verdana" panose="020B0604030504040204" pitchFamily="34" charset="0"/>
                <a:cs typeface="Verdana" panose="020B0604030504040204" pitchFamily="34" charset="0"/>
              </a:rPr>
              <a:t>paramount</a:t>
            </a:r>
            <a:r>
              <a:rPr sz="1400" spc="-35"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to</a:t>
            </a:r>
            <a:r>
              <a:rPr sz="1400" spc="-25"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ensure</a:t>
            </a:r>
            <a:r>
              <a:rPr sz="1400" spc="-30" dirty="0">
                <a:latin typeface="Verdana" panose="020B0604030504040204" pitchFamily="34" charset="0"/>
                <a:ea typeface="Verdana" panose="020B0604030504040204" pitchFamily="34" charset="0"/>
                <a:cs typeface="Verdana" panose="020B0604030504040204" pitchFamily="34" charset="0"/>
              </a:rPr>
              <a:t> </a:t>
            </a:r>
            <a:r>
              <a:rPr sz="1400" spc="-20" dirty="0">
                <a:latin typeface="Verdana" panose="020B0604030504040204" pitchFamily="34" charset="0"/>
                <a:ea typeface="Verdana" panose="020B0604030504040204" pitchFamily="34" charset="0"/>
                <a:cs typeface="Verdana" panose="020B0604030504040204" pitchFamily="34" charset="0"/>
              </a:rPr>
              <a:t>water </a:t>
            </a:r>
            <a:r>
              <a:rPr sz="1400" dirty="0">
                <a:latin typeface="Verdana" panose="020B0604030504040204" pitchFamily="34" charset="0"/>
                <a:ea typeface="Verdana" panose="020B0604030504040204" pitchFamily="34" charset="0"/>
                <a:cs typeface="Verdana" panose="020B0604030504040204" pitchFamily="34" charset="0"/>
              </a:rPr>
              <a:t>security</a:t>
            </a:r>
            <a:r>
              <a:rPr sz="1400" spc="-40"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and</a:t>
            </a:r>
            <a:r>
              <a:rPr sz="1400" spc="-35" dirty="0">
                <a:latin typeface="Verdana" panose="020B0604030504040204" pitchFamily="34" charset="0"/>
                <a:ea typeface="Verdana" panose="020B0604030504040204" pitchFamily="34" charset="0"/>
                <a:cs typeface="Verdana" panose="020B0604030504040204" pitchFamily="34" charset="0"/>
              </a:rPr>
              <a:t> </a:t>
            </a:r>
            <a:r>
              <a:rPr sz="1400" dirty="0">
                <a:latin typeface="Verdana" panose="020B0604030504040204" pitchFamily="34" charset="0"/>
                <a:ea typeface="Verdana" panose="020B0604030504040204" pitchFamily="34" charset="0"/>
                <a:cs typeface="Verdana" panose="020B0604030504040204" pitchFamily="34" charset="0"/>
              </a:rPr>
              <a:t>other</a:t>
            </a:r>
            <a:r>
              <a:rPr sz="1400" spc="-35" dirty="0">
                <a:latin typeface="Verdana" panose="020B0604030504040204" pitchFamily="34" charset="0"/>
                <a:ea typeface="Verdana" panose="020B0604030504040204" pitchFamily="34" charset="0"/>
                <a:cs typeface="Verdana" panose="020B0604030504040204" pitchFamily="34" charset="0"/>
              </a:rPr>
              <a:t> </a:t>
            </a:r>
            <a:r>
              <a:rPr sz="1400" spc="-10" dirty="0">
                <a:latin typeface="Verdana" panose="020B0604030504040204" pitchFamily="34" charset="0"/>
                <a:ea typeface="Verdana" panose="020B0604030504040204" pitchFamily="34" charset="0"/>
                <a:cs typeface="Verdana" panose="020B0604030504040204" pitchFamily="34" charset="0"/>
              </a:rPr>
              <a:t>linked services</a:t>
            </a:r>
            <a:endParaRPr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816213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1421</TotalTime>
  <Words>1795</Words>
  <Application>Microsoft Office PowerPoint</Application>
  <PresentationFormat>Widescreen</PresentationFormat>
  <Paragraphs>478</Paragraphs>
  <Slides>31</Slides>
  <Notes>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31</vt:i4>
      </vt:variant>
    </vt:vector>
  </HeadingPairs>
  <TitlesOfParts>
    <vt:vector size="48" baseType="lpstr">
      <vt:lpstr>Arial</vt:lpstr>
      <vt:lpstr>Arial Black</vt:lpstr>
      <vt:lpstr>Arial MT</vt:lpstr>
      <vt:lpstr>Calibre Medium</vt:lpstr>
      <vt:lpstr>Calibri</vt:lpstr>
      <vt:lpstr>Calibri Light</vt:lpstr>
      <vt:lpstr>HK Grotesk</vt:lpstr>
      <vt:lpstr>Lato Heavy</vt:lpstr>
      <vt:lpstr>Nunito Sans ExtraLight</vt:lpstr>
      <vt:lpstr>Source Sans Pro</vt:lpstr>
      <vt:lpstr>Times New Roman</vt:lpstr>
      <vt:lpstr>Verdana</vt:lpstr>
      <vt:lpstr>Wingdings</vt:lpstr>
      <vt:lpstr>Office Theme</vt:lpstr>
      <vt:lpstr>2_Custom Design</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BIS</cp:lastModifiedBy>
  <cp:revision>87</cp:revision>
  <dcterms:created xsi:type="dcterms:W3CDTF">2021-06-21T15:58:00Z</dcterms:created>
  <dcterms:modified xsi:type="dcterms:W3CDTF">2025-01-02T04:39:08Z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1033-11.2.0.10176</vt:lpwstr>
  </property>
</Properties>
</file>