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 id="2147483806" r:id="rId2"/>
    <p:sldMasterId id="2147483818" r:id="rId3"/>
  </p:sldMasterIdLst>
  <p:notesMasterIdLst>
    <p:notesMasterId r:id="rId39"/>
  </p:notesMasterIdLst>
  <p:handoutMasterIdLst>
    <p:handoutMasterId r:id="rId40"/>
  </p:handoutMasterIdLst>
  <p:sldIdLst>
    <p:sldId id="256" r:id="rId4"/>
    <p:sldId id="293" r:id="rId5"/>
    <p:sldId id="259" r:id="rId6"/>
    <p:sldId id="260" r:id="rId7"/>
    <p:sldId id="261" r:id="rId8"/>
    <p:sldId id="262" r:id="rId9"/>
    <p:sldId id="263" r:id="rId10"/>
    <p:sldId id="29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0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3FF83-E736-4AE0-AF01-CC4F1EFC469F}"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7494EB14-1BAB-4AE1-8B4E-C8434CC9E731}">
      <dgm:prSet phldrT="[Text]" custT="1"/>
      <dgm:spPr/>
      <dgm:t>
        <a:bodyPr/>
        <a:lstStyle/>
        <a:p>
          <a:r>
            <a:rPr lang="en-US" sz="1400" dirty="0" smtClean="0"/>
            <a:t>Based on Natural Supply Sources </a:t>
          </a:r>
          <a:endParaRPr lang="en-US" sz="1400" dirty="0"/>
        </a:p>
      </dgm:t>
    </dgm:pt>
    <dgm:pt modelId="{93C755AD-2463-4301-8091-649B3CF8EF56}" type="parTrans" cxnId="{A746FA7A-8044-4040-8D04-F202F912997B}">
      <dgm:prSet/>
      <dgm:spPr/>
      <dgm:t>
        <a:bodyPr/>
        <a:lstStyle/>
        <a:p>
          <a:endParaRPr lang="en-US"/>
        </a:p>
      </dgm:t>
    </dgm:pt>
    <dgm:pt modelId="{C95A8975-03D2-4CB0-9861-C12959706C64}" type="sibTrans" cxnId="{A746FA7A-8044-4040-8D04-F202F912997B}">
      <dgm:prSet/>
      <dgm:spPr/>
      <dgm:t>
        <a:bodyPr/>
        <a:lstStyle/>
        <a:p>
          <a:endParaRPr lang="en-US"/>
        </a:p>
      </dgm:t>
    </dgm:pt>
    <dgm:pt modelId="{6DE0B2BB-1B65-4FDB-BD87-8DCC61F0141D}">
      <dgm:prSet phldrT="[Text]" custT="1"/>
      <dgm:spPr/>
      <dgm:t>
        <a:bodyPr/>
        <a:lstStyle/>
        <a:p>
          <a:r>
            <a:rPr lang="en-US" sz="1400" dirty="0" smtClean="0"/>
            <a:t>Inundation Canal</a:t>
          </a:r>
          <a:endParaRPr lang="en-US" sz="1400" dirty="0"/>
        </a:p>
      </dgm:t>
    </dgm:pt>
    <dgm:pt modelId="{75545184-3582-48AA-9A17-CDA8C63109BE}" type="parTrans" cxnId="{B9302FCB-DDBE-4E31-841F-2E56119C7333}">
      <dgm:prSet/>
      <dgm:spPr/>
      <dgm:t>
        <a:bodyPr/>
        <a:lstStyle/>
        <a:p>
          <a:endParaRPr lang="en-US"/>
        </a:p>
      </dgm:t>
    </dgm:pt>
    <dgm:pt modelId="{2311A8AE-9D55-4B19-9CA8-051342B00E49}" type="sibTrans" cxnId="{B9302FCB-DDBE-4E31-841F-2E56119C7333}">
      <dgm:prSet/>
      <dgm:spPr/>
      <dgm:t>
        <a:bodyPr/>
        <a:lstStyle/>
        <a:p>
          <a:endParaRPr lang="en-US"/>
        </a:p>
      </dgm:t>
    </dgm:pt>
    <dgm:pt modelId="{554A8145-81E5-4E66-BA4F-206D6CF69492}">
      <dgm:prSet phldrT="[Text]" custT="1"/>
      <dgm:spPr/>
      <dgm:t>
        <a:bodyPr/>
        <a:lstStyle/>
        <a:p>
          <a:r>
            <a:rPr lang="en-US" sz="1400" dirty="0" smtClean="0"/>
            <a:t>Permanent Canal</a:t>
          </a:r>
          <a:endParaRPr lang="en-US" sz="1400" dirty="0"/>
        </a:p>
      </dgm:t>
    </dgm:pt>
    <dgm:pt modelId="{9E29A5F8-36A3-499D-B436-8F771CBD3F04}" type="parTrans" cxnId="{1420C8C9-864C-4257-A8BB-189F7A5BD322}">
      <dgm:prSet/>
      <dgm:spPr/>
      <dgm:t>
        <a:bodyPr/>
        <a:lstStyle/>
        <a:p>
          <a:endParaRPr lang="en-US"/>
        </a:p>
      </dgm:t>
    </dgm:pt>
    <dgm:pt modelId="{27A79EE7-CE33-4387-9DA7-0A5953216423}" type="sibTrans" cxnId="{1420C8C9-864C-4257-A8BB-189F7A5BD322}">
      <dgm:prSet/>
      <dgm:spPr/>
      <dgm:t>
        <a:bodyPr/>
        <a:lstStyle/>
        <a:p>
          <a:endParaRPr lang="en-US"/>
        </a:p>
      </dgm:t>
    </dgm:pt>
    <dgm:pt modelId="{A338DEED-54ED-4750-9931-0FE368B7E6EB}">
      <dgm:prSet/>
      <dgm:spPr/>
      <dgm:t>
        <a:bodyPr/>
        <a:lstStyle/>
        <a:p>
          <a:endParaRPr lang="en-US"/>
        </a:p>
      </dgm:t>
    </dgm:pt>
    <dgm:pt modelId="{A47979E6-89E4-4F70-ABCB-9592D28F611F}" type="parTrans" cxnId="{EB9BA122-E247-4B57-A443-31E119ED88F3}">
      <dgm:prSet/>
      <dgm:spPr/>
      <dgm:t>
        <a:bodyPr/>
        <a:lstStyle/>
        <a:p>
          <a:endParaRPr lang="en-US"/>
        </a:p>
      </dgm:t>
    </dgm:pt>
    <dgm:pt modelId="{9E9B753B-E1CA-43F9-86C6-81180032505F}" type="sibTrans" cxnId="{EB9BA122-E247-4B57-A443-31E119ED88F3}">
      <dgm:prSet/>
      <dgm:spPr/>
      <dgm:t>
        <a:bodyPr/>
        <a:lstStyle/>
        <a:p>
          <a:endParaRPr lang="en-US"/>
        </a:p>
      </dgm:t>
    </dgm:pt>
    <dgm:pt modelId="{1A305255-0A6B-4516-BD5B-9A8FB78C8429}" type="pres">
      <dgm:prSet presAssocID="{F383FF83-E736-4AE0-AF01-CC4F1EFC469F}" presName="Name0" presStyleCnt="0">
        <dgm:presLayoutVars>
          <dgm:chMax val="1"/>
          <dgm:chPref val="1"/>
          <dgm:dir/>
          <dgm:animOne val="branch"/>
          <dgm:animLvl val="lvl"/>
        </dgm:presLayoutVars>
      </dgm:prSet>
      <dgm:spPr/>
      <dgm:t>
        <a:bodyPr/>
        <a:lstStyle/>
        <a:p>
          <a:endParaRPr lang="en-US"/>
        </a:p>
      </dgm:t>
    </dgm:pt>
    <dgm:pt modelId="{B69529F7-3AAC-49B4-9BE4-30834DAE5EF1}" type="pres">
      <dgm:prSet presAssocID="{7494EB14-1BAB-4AE1-8B4E-C8434CC9E731}" presName="singleCycle" presStyleCnt="0"/>
      <dgm:spPr/>
    </dgm:pt>
    <dgm:pt modelId="{FE60596C-A5C3-4CFD-B340-ED67C1D34E00}" type="pres">
      <dgm:prSet presAssocID="{7494EB14-1BAB-4AE1-8B4E-C8434CC9E731}" presName="singleCenter" presStyleLbl="node1" presStyleIdx="0" presStyleCnt="3" custScaleX="182155" custScaleY="118572" custLinFactNeighborX="10236" custLinFactNeighborY="-25690">
        <dgm:presLayoutVars>
          <dgm:chMax val="7"/>
          <dgm:chPref val="7"/>
        </dgm:presLayoutVars>
      </dgm:prSet>
      <dgm:spPr/>
      <dgm:t>
        <a:bodyPr/>
        <a:lstStyle/>
        <a:p>
          <a:endParaRPr lang="en-US"/>
        </a:p>
      </dgm:t>
    </dgm:pt>
    <dgm:pt modelId="{2E64A796-3C84-4DEC-992E-8EC7B9E0FD19}" type="pres">
      <dgm:prSet presAssocID="{75545184-3582-48AA-9A17-CDA8C63109BE}" presName="Name56" presStyleLbl="parChTrans1D2" presStyleIdx="0" presStyleCnt="2"/>
      <dgm:spPr/>
      <dgm:t>
        <a:bodyPr/>
        <a:lstStyle/>
        <a:p>
          <a:endParaRPr lang="en-US"/>
        </a:p>
      </dgm:t>
    </dgm:pt>
    <dgm:pt modelId="{323D0C49-D52E-4324-8C48-4A7DBB5D853C}" type="pres">
      <dgm:prSet presAssocID="{6DE0B2BB-1B65-4FDB-BD87-8DCC61F0141D}" presName="text0" presStyleLbl="node1" presStyleIdx="1" presStyleCnt="3" custScaleX="318111" custScaleY="93971" custRadScaleRad="209651" custRadScaleInc="-106668">
        <dgm:presLayoutVars>
          <dgm:bulletEnabled val="1"/>
        </dgm:presLayoutVars>
      </dgm:prSet>
      <dgm:spPr/>
      <dgm:t>
        <a:bodyPr/>
        <a:lstStyle/>
        <a:p>
          <a:endParaRPr lang="en-US"/>
        </a:p>
      </dgm:t>
    </dgm:pt>
    <dgm:pt modelId="{ECCA1AF4-7E58-4E38-82E1-57DE2E947EDD}" type="pres">
      <dgm:prSet presAssocID="{9E29A5F8-36A3-499D-B436-8F771CBD3F04}" presName="Name56" presStyleLbl="parChTrans1D2" presStyleIdx="1" presStyleCnt="2"/>
      <dgm:spPr/>
      <dgm:t>
        <a:bodyPr/>
        <a:lstStyle/>
        <a:p>
          <a:endParaRPr lang="en-US"/>
        </a:p>
      </dgm:t>
    </dgm:pt>
    <dgm:pt modelId="{8D5A9E49-FD18-448E-B6C2-32916E7BFB4C}" type="pres">
      <dgm:prSet presAssocID="{554A8145-81E5-4E66-BA4F-206D6CF69492}" presName="text0" presStyleLbl="node1" presStyleIdx="2" presStyleCnt="3" custScaleX="205985" custScaleY="71101" custRadScaleRad="83619" custRadScaleInc="-80847">
        <dgm:presLayoutVars>
          <dgm:bulletEnabled val="1"/>
        </dgm:presLayoutVars>
      </dgm:prSet>
      <dgm:spPr/>
      <dgm:t>
        <a:bodyPr/>
        <a:lstStyle/>
        <a:p>
          <a:endParaRPr lang="en-US"/>
        </a:p>
      </dgm:t>
    </dgm:pt>
  </dgm:ptLst>
  <dgm:cxnLst>
    <dgm:cxn modelId="{EB9BA122-E247-4B57-A443-31E119ED88F3}" srcId="{F383FF83-E736-4AE0-AF01-CC4F1EFC469F}" destId="{A338DEED-54ED-4750-9931-0FE368B7E6EB}" srcOrd="1" destOrd="0" parTransId="{A47979E6-89E4-4F70-ABCB-9592D28F611F}" sibTransId="{9E9B753B-E1CA-43F9-86C6-81180032505F}"/>
    <dgm:cxn modelId="{EB4B997B-65E6-458E-85D5-79B5899A61E3}" type="presOf" srcId="{9E29A5F8-36A3-499D-B436-8F771CBD3F04}" destId="{ECCA1AF4-7E58-4E38-82E1-57DE2E947EDD}" srcOrd="0" destOrd="0" presId="urn:microsoft.com/office/officeart/2008/layout/RadialCluster"/>
    <dgm:cxn modelId="{00537A37-6F04-4DE8-AF67-A9D20A5F04A2}" type="presOf" srcId="{6DE0B2BB-1B65-4FDB-BD87-8DCC61F0141D}" destId="{323D0C49-D52E-4324-8C48-4A7DBB5D853C}" srcOrd="0" destOrd="0" presId="urn:microsoft.com/office/officeart/2008/layout/RadialCluster"/>
    <dgm:cxn modelId="{9BDCFE1B-6FF3-407B-9306-AEDCA3E94540}" type="presOf" srcId="{554A8145-81E5-4E66-BA4F-206D6CF69492}" destId="{8D5A9E49-FD18-448E-B6C2-32916E7BFB4C}" srcOrd="0" destOrd="0" presId="urn:microsoft.com/office/officeart/2008/layout/RadialCluster"/>
    <dgm:cxn modelId="{B9302FCB-DDBE-4E31-841F-2E56119C7333}" srcId="{7494EB14-1BAB-4AE1-8B4E-C8434CC9E731}" destId="{6DE0B2BB-1B65-4FDB-BD87-8DCC61F0141D}" srcOrd="0" destOrd="0" parTransId="{75545184-3582-48AA-9A17-CDA8C63109BE}" sibTransId="{2311A8AE-9D55-4B19-9CA8-051342B00E49}"/>
    <dgm:cxn modelId="{1420C8C9-864C-4257-A8BB-189F7A5BD322}" srcId="{7494EB14-1BAB-4AE1-8B4E-C8434CC9E731}" destId="{554A8145-81E5-4E66-BA4F-206D6CF69492}" srcOrd="1" destOrd="0" parTransId="{9E29A5F8-36A3-499D-B436-8F771CBD3F04}" sibTransId="{27A79EE7-CE33-4387-9DA7-0A5953216423}"/>
    <dgm:cxn modelId="{6D02FB12-7CFE-4885-B4F9-92D40818A0C0}" type="presOf" srcId="{7494EB14-1BAB-4AE1-8B4E-C8434CC9E731}" destId="{FE60596C-A5C3-4CFD-B340-ED67C1D34E00}" srcOrd="0" destOrd="0" presId="urn:microsoft.com/office/officeart/2008/layout/RadialCluster"/>
    <dgm:cxn modelId="{A746FA7A-8044-4040-8D04-F202F912997B}" srcId="{F383FF83-E736-4AE0-AF01-CC4F1EFC469F}" destId="{7494EB14-1BAB-4AE1-8B4E-C8434CC9E731}" srcOrd="0" destOrd="0" parTransId="{93C755AD-2463-4301-8091-649B3CF8EF56}" sibTransId="{C95A8975-03D2-4CB0-9861-C12959706C64}"/>
    <dgm:cxn modelId="{3375A37D-354A-4EDB-81E8-F1077A95F1F5}" type="presOf" srcId="{F383FF83-E736-4AE0-AF01-CC4F1EFC469F}" destId="{1A305255-0A6B-4516-BD5B-9A8FB78C8429}" srcOrd="0" destOrd="0" presId="urn:microsoft.com/office/officeart/2008/layout/RadialCluster"/>
    <dgm:cxn modelId="{89BA2AD3-3F22-477D-A794-CCA2680B1657}" type="presOf" srcId="{75545184-3582-48AA-9A17-CDA8C63109BE}" destId="{2E64A796-3C84-4DEC-992E-8EC7B9E0FD19}" srcOrd="0" destOrd="0" presId="urn:microsoft.com/office/officeart/2008/layout/RadialCluster"/>
    <dgm:cxn modelId="{2EFA8B37-753C-476A-AFC5-5D360DE10FF0}" type="presParOf" srcId="{1A305255-0A6B-4516-BD5B-9A8FB78C8429}" destId="{B69529F7-3AAC-49B4-9BE4-30834DAE5EF1}" srcOrd="0" destOrd="0" presId="urn:microsoft.com/office/officeart/2008/layout/RadialCluster"/>
    <dgm:cxn modelId="{1F7A8B48-A170-4A3A-8DC9-4A5409158657}" type="presParOf" srcId="{B69529F7-3AAC-49B4-9BE4-30834DAE5EF1}" destId="{FE60596C-A5C3-4CFD-B340-ED67C1D34E00}" srcOrd="0" destOrd="0" presId="urn:microsoft.com/office/officeart/2008/layout/RadialCluster"/>
    <dgm:cxn modelId="{0AE78591-A845-458D-8E36-B82D1639823C}" type="presParOf" srcId="{B69529F7-3AAC-49B4-9BE4-30834DAE5EF1}" destId="{2E64A796-3C84-4DEC-992E-8EC7B9E0FD19}" srcOrd="1" destOrd="0" presId="urn:microsoft.com/office/officeart/2008/layout/RadialCluster"/>
    <dgm:cxn modelId="{E2F4AB14-0DA1-4C72-A3FC-5FA41EB09EC6}" type="presParOf" srcId="{B69529F7-3AAC-49B4-9BE4-30834DAE5EF1}" destId="{323D0C49-D52E-4324-8C48-4A7DBB5D853C}" srcOrd="2" destOrd="0" presId="urn:microsoft.com/office/officeart/2008/layout/RadialCluster"/>
    <dgm:cxn modelId="{0C819732-6F91-4B3D-B2EF-6D7E640E00D2}" type="presParOf" srcId="{B69529F7-3AAC-49B4-9BE4-30834DAE5EF1}" destId="{ECCA1AF4-7E58-4E38-82E1-57DE2E947EDD}" srcOrd="3" destOrd="0" presId="urn:microsoft.com/office/officeart/2008/layout/RadialCluster"/>
    <dgm:cxn modelId="{CD4F3ACE-D313-4076-9B51-C651BD2FA483}" type="presParOf" srcId="{B69529F7-3AAC-49B4-9BE4-30834DAE5EF1}" destId="{8D5A9E49-FD18-448E-B6C2-32916E7BFB4C}"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C2B36-99F5-4704-B1A3-C637CD48CC28}" type="doc">
      <dgm:prSet loTypeId="urn:microsoft.com/office/officeart/2008/layout/RadialCluster" loCatId="relationship" qsTypeId="urn:microsoft.com/office/officeart/2005/8/quickstyle/simple2" qsCatId="simple" csTypeId="urn:microsoft.com/office/officeart/2005/8/colors/colorful5" csCatId="colorful" phldr="1"/>
      <dgm:spPr/>
      <dgm:t>
        <a:bodyPr/>
        <a:lstStyle/>
        <a:p>
          <a:endParaRPr lang="en-US"/>
        </a:p>
      </dgm:t>
    </dgm:pt>
    <dgm:pt modelId="{C29E31A4-F72E-4849-B64C-E4BD91DACEAB}">
      <dgm:prSet phldrT="[Text]" custT="1"/>
      <dgm:spPr/>
      <dgm:t>
        <a:bodyPr/>
        <a:lstStyle/>
        <a:p>
          <a:r>
            <a:rPr lang="en-US" sz="2000" dirty="0" smtClean="0">
              <a:latin typeface="+mn-lt"/>
            </a:rPr>
            <a:t>Based on Functions</a:t>
          </a:r>
          <a:endParaRPr lang="en-US" sz="2000" dirty="0">
            <a:latin typeface="+mn-lt"/>
          </a:endParaRPr>
        </a:p>
      </dgm:t>
    </dgm:pt>
    <dgm:pt modelId="{36A35E43-5BAE-460A-A1C0-AB033B2B83D7}" type="parTrans" cxnId="{53A7CA89-2B4D-4FF3-BB74-A86114D879F7}">
      <dgm:prSet/>
      <dgm:spPr/>
      <dgm:t>
        <a:bodyPr/>
        <a:lstStyle/>
        <a:p>
          <a:endParaRPr lang="en-US"/>
        </a:p>
      </dgm:t>
    </dgm:pt>
    <dgm:pt modelId="{1ADF7FA1-8760-4704-95B7-476B7B2E498E}" type="sibTrans" cxnId="{53A7CA89-2B4D-4FF3-BB74-A86114D879F7}">
      <dgm:prSet/>
      <dgm:spPr/>
      <dgm:t>
        <a:bodyPr/>
        <a:lstStyle/>
        <a:p>
          <a:endParaRPr lang="en-US"/>
        </a:p>
      </dgm:t>
    </dgm:pt>
    <dgm:pt modelId="{7C83C7F3-5A9B-43F3-9B46-81A37A176AB9}">
      <dgm:prSet phldrT="[Text]" custT="1"/>
      <dgm:spPr/>
      <dgm:t>
        <a:bodyPr/>
        <a:lstStyle/>
        <a:p>
          <a:r>
            <a:rPr lang="en-US" sz="1800" dirty="0" smtClean="0">
              <a:latin typeface="+mn-lt"/>
            </a:rPr>
            <a:t>Feeder Canal</a:t>
          </a:r>
          <a:endParaRPr lang="en-US" sz="1800" dirty="0">
            <a:latin typeface="+mn-lt"/>
          </a:endParaRPr>
        </a:p>
      </dgm:t>
    </dgm:pt>
    <dgm:pt modelId="{70C42671-2C8E-4717-AB05-B370FEA36FF7}" type="parTrans" cxnId="{745BBEDF-7930-4517-8F41-267791D9F345}">
      <dgm:prSet/>
      <dgm:spPr/>
      <dgm:t>
        <a:bodyPr/>
        <a:lstStyle/>
        <a:p>
          <a:endParaRPr lang="en-US"/>
        </a:p>
      </dgm:t>
    </dgm:pt>
    <dgm:pt modelId="{4E8A1A32-22BE-4245-97BF-32424D373A67}" type="sibTrans" cxnId="{745BBEDF-7930-4517-8F41-267791D9F345}">
      <dgm:prSet/>
      <dgm:spPr/>
      <dgm:t>
        <a:bodyPr/>
        <a:lstStyle/>
        <a:p>
          <a:endParaRPr lang="en-US"/>
        </a:p>
      </dgm:t>
    </dgm:pt>
    <dgm:pt modelId="{12AF54DC-B99F-4C2C-A2DA-F9DFC81276CA}">
      <dgm:prSet phldrT="[Text]" custT="1"/>
      <dgm:spPr/>
      <dgm:t>
        <a:bodyPr/>
        <a:lstStyle/>
        <a:p>
          <a:r>
            <a:rPr lang="en-US" sz="1400" dirty="0" smtClean="0">
              <a:latin typeface="+mn-lt"/>
            </a:rPr>
            <a:t>Power Canal</a:t>
          </a:r>
          <a:endParaRPr lang="en-US" sz="1400" dirty="0">
            <a:latin typeface="+mn-lt"/>
          </a:endParaRPr>
        </a:p>
      </dgm:t>
    </dgm:pt>
    <dgm:pt modelId="{5F47A1FE-B161-4BEE-AAA6-61D5779E8F33}" type="parTrans" cxnId="{9EC14802-D8E5-4E25-AC4A-C00D9D9413B8}">
      <dgm:prSet/>
      <dgm:spPr/>
      <dgm:t>
        <a:bodyPr/>
        <a:lstStyle/>
        <a:p>
          <a:endParaRPr lang="en-US"/>
        </a:p>
      </dgm:t>
    </dgm:pt>
    <dgm:pt modelId="{8601A468-16A6-4A8E-A624-E58B41373958}" type="sibTrans" cxnId="{9EC14802-D8E5-4E25-AC4A-C00D9D9413B8}">
      <dgm:prSet/>
      <dgm:spPr/>
      <dgm:t>
        <a:bodyPr/>
        <a:lstStyle/>
        <a:p>
          <a:endParaRPr lang="en-US"/>
        </a:p>
      </dgm:t>
    </dgm:pt>
    <dgm:pt modelId="{F03DE516-7EF5-48C4-AF6E-4F34FDB889C6}">
      <dgm:prSet phldrT="[Text]" custT="1"/>
      <dgm:spPr/>
      <dgm:t>
        <a:bodyPr/>
        <a:lstStyle/>
        <a:p>
          <a:r>
            <a:rPr lang="en-US" sz="1600" dirty="0" smtClean="0">
              <a:latin typeface="+mn-lt"/>
            </a:rPr>
            <a:t>Irrigation Canal</a:t>
          </a:r>
          <a:endParaRPr lang="en-US" sz="1600" dirty="0">
            <a:latin typeface="+mn-lt"/>
          </a:endParaRPr>
        </a:p>
      </dgm:t>
    </dgm:pt>
    <dgm:pt modelId="{F9679BF5-17C8-49E8-B584-8B043CFE603B}" type="parTrans" cxnId="{DCB68836-81D6-43C9-BE49-E04DA465F75B}">
      <dgm:prSet/>
      <dgm:spPr/>
      <dgm:t>
        <a:bodyPr/>
        <a:lstStyle/>
        <a:p>
          <a:endParaRPr lang="en-US"/>
        </a:p>
      </dgm:t>
    </dgm:pt>
    <dgm:pt modelId="{CDBFBC85-412B-4864-862B-AA39B00A4DE8}" type="sibTrans" cxnId="{DCB68836-81D6-43C9-BE49-E04DA465F75B}">
      <dgm:prSet/>
      <dgm:spPr/>
      <dgm:t>
        <a:bodyPr/>
        <a:lstStyle/>
        <a:p>
          <a:endParaRPr lang="en-US"/>
        </a:p>
      </dgm:t>
    </dgm:pt>
    <dgm:pt modelId="{01A6C5E7-EC83-4585-88BE-6FEF272F2CA2}">
      <dgm:prSet phldrT="[Text]" phldr="1" custRadScaleRad="66198" custRadScaleInc="-291267"/>
      <dgm:spPr/>
      <dgm:t>
        <a:bodyPr/>
        <a:lstStyle/>
        <a:p>
          <a:endParaRPr lang="en-US"/>
        </a:p>
      </dgm:t>
    </dgm:pt>
    <dgm:pt modelId="{E99EB2CA-668E-4DBB-B153-E472CB40A2C4}" type="parTrans" cxnId="{C010146F-78B8-45BB-9EF3-202DC92AB97C}">
      <dgm:prSet/>
      <dgm:spPr/>
      <dgm:t>
        <a:bodyPr/>
        <a:lstStyle/>
        <a:p>
          <a:endParaRPr lang="en-US"/>
        </a:p>
      </dgm:t>
    </dgm:pt>
    <dgm:pt modelId="{ED7FC3F0-1D5D-420C-867C-5CE8E0989D48}" type="sibTrans" cxnId="{C010146F-78B8-45BB-9EF3-202DC92AB97C}">
      <dgm:prSet/>
      <dgm:spPr/>
      <dgm:t>
        <a:bodyPr/>
        <a:lstStyle/>
        <a:p>
          <a:endParaRPr lang="en-US"/>
        </a:p>
      </dgm:t>
    </dgm:pt>
    <dgm:pt modelId="{E928A93E-0EA5-47FD-9D67-A597377C9254}">
      <dgm:prSet phldrT="[Text]" custT="1"/>
      <dgm:spPr/>
      <dgm:t>
        <a:bodyPr/>
        <a:lstStyle/>
        <a:p>
          <a:r>
            <a:rPr lang="en-US" sz="1800" dirty="0" smtClean="0">
              <a:latin typeface="+mn-lt"/>
            </a:rPr>
            <a:t>Carrier Canal</a:t>
          </a:r>
          <a:endParaRPr lang="en-US" sz="1800" dirty="0">
            <a:latin typeface="+mn-lt"/>
          </a:endParaRPr>
        </a:p>
      </dgm:t>
    </dgm:pt>
    <dgm:pt modelId="{151375E5-30C8-4914-BE33-C50CB1B15B54}" type="parTrans" cxnId="{29A25598-2E30-41FB-AB2F-E08BED5C5D6A}">
      <dgm:prSet/>
      <dgm:spPr/>
      <dgm:t>
        <a:bodyPr/>
        <a:lstStyle/>
        <a:p>
          <a:endParaRPr lang="en-US"/>
        </a:p>
      </dgm:t>
    </dgm:pt>
    <dgm:pt modelId="{D9552B0B-66CF-4406-BCE7-06266C5C050B}" type="sibTrans" cxnId="{29A25598-2E30-41FB-AB2F-E08BED5C5D6A}">
      <dgm:prSet/>
      <dgm:spPr/>
      <dgm:t>
        <a:bodyPr/>
        <a:lstStyle/>
        <a:p>
          <a:endParaRPr lang="en-US"/>
        </a:p>
      </dgm:t>
    </dgm:pt>
    <dgm:pt modelId="{4A06AD58-A0BA-4602-9DC2-D7EA80F021EC}">
      <dgm:prSet/>
      <dgm:spPr/>
      <dgm:t>
        <a:bodyPr/>
        <a:lstStyle/>
        <a:p>
          <a:endParaRPr lang="en-US"/>
        </a:p>
      </dgm:t>
    </dgm:pt>
    <dgm:pt modelId="{65C765FF-218A-42B7-905E-EAE2581E833B}" type="parTrans" cxnId="{D78721C3-D126-474F-B0B9-C5F3891B9AE5}">
      <dgm:prSet/>
      <dgm:spPr/>
      <dgm:t>
        <a:bodyPr/>
        <a:lstStyle/>
        <a:p>
          <a:endParaRPr lang="en-US"/>
        </a:p>
      </dgm:t>
    </dgm:pt>
    <dgm:pt modelId="{BA75D6F0-EBF9-447B-B137-0076C7A80658}" type="sibTrans" cxnId="{D78721C3-D126-474F-B0B9-C5F3891B9AE5}">
      <dgm:prSet/>
      <dgm:spPr/>
      <dgm:t>
        <a:bodyPr/>
        <a:lstStyle/>
        <a:p>
          <a:endParaRPr lang="en-US"/>
        </a:p>
      </dgm:t>
    </dgm:pt>
    <dgm:pt modelId="{0333E552-60C7-4763-A249-D0845DD48848}">
      <dgm:prSet phldrT="[Text]" custScaleY="47016" custRadScaleRad="158419" custRadScaleInc="85085"/>
      <dgm:spPr/>
      <dgm:t>
        <a:bodyPr/>
        <a:lstStyle/>
        <a:p>
          <a:endParaRPr lang="en-US"/>
        </a:p>
      </dgm:t>
    </dgm:pt>
    <dgm:pt modelId="{6206E44A-C62B-4989-97DE-89CF8A64D5D8}" type="parTrans" cxnId="{8816936A-E716-4D3E-9392-9FFD2A3751C5}">
      <dgm:prSet/>
      <dgm:spPr/>
      <dgm:t>
        <a:bodyPr/>
        <a:lstStyle/>
        <a:p>
          <a:endParaRPr lang="en-US"/>
        </a:p>
      </dgm:t>
    </dgm:pt>
    <dgm:pt modelId="{2FFF581E-1A67-450C-AA36-060F282E1E82}" type="sibTrans" cxnId="{8816936A-E716-4D3E-9392-9FFD2A3751C5}">
      <dgm:prSet/>
      <dgm:spPr/>
      <dgm:t>
        <a:bodyPr/>
        <a:lstStyle/>
        <a:p>
          <a:endParaRPr lang="en-US"/>
        </a:p>
      </dgm:t>
    </dgm:pt>
    <dgm:pt modelId="{A5886F6E-5A07-4939-9153-05B6DCE63CF9}">
      <dgm:prSet phldrT="[Text]" custScaleY="47016" custRadScaleRad="158419" custRadScaleInc="85085"/>
      <dgm:spPr/>
      <dgm:t>
        <a:bodyPr/>
        <a:lstStyle/>
        <a:p>
          <a:endParaRPr lang="en-US"/>
        </a:p>
      </dgm:t>
    </dgm:pt>
    <dgm:pt modelId="{F6471E0C-37E0-485D-9D15-BA1CF9836E2B}" type="parTrans" cxnId="{8629C566-8215-4532-BA99-6225E1F89244}">
      <dgm:prSet/>
      <dgm:spPr/>
      <dgm:t>
        <a:bodyPr/>
        <a:lstStyle/>
        <a:p>
          <a:endParaRPr lang="en-US"/>
        </a:p>
      </dgm:t>
    </dgm:pt>
    <dgm:pt modelId="{EDA1A130-6F39-422E-B909-0E9ECDA1778A}" type="sibTrans" cxnId="{8629C566-8215-4532-BA99-6225E1F89244}">
      <dgm:prSet/>
      <dgm:spPr/>
      <dgm:t>
        <a:bodyPr/>
        <a:lstStyle/>
        <a:p>
          <a:endParaRPr lang="en-US"/>
        </a:p>
      </dgm:t>
    </dgm:pt>
    <dgm:pt modelId="{579F13C8-EBA8-4399-BD90-B123B32251BA}">
      <dgm:prSet custScaleY="47016" custRadScaleRad="155028" custRadScaleInc="89313"/>
      <dgm:spPr/>
      <dgm:t>
        <a:bodyPr/>
        <a:lstStyle/>
        <a:p>
          <a:endParaRPr lang="en-US"/>
        </a:p>
      </dgm:t>
    </dgm:pt>
    <dgm:pt modelId="{89BDB6BE-E3AD-4D80-BCB0-40A151C71ADE}" type="parTrans" cxnId="{EDF8411C-AE2D-4E96-91BB-79E362B77DAB}">
      <dgm:prSet/>
      <dgm:spPr/>
      <dgm:t>
        <a:bodyPr/>
        <a:lstStyle/>
        <a:p>
          <a:endParaRPr lang="en-US"/>
        </a:p>
      </dgm:t>
    </dgm:pt>
    <dgm:pt modelId="{81733E84-347C-469B-883E-A5FEC7AD9BA9}" type="sibTrans" cxnId="{EDF8411C-AE2D-4E96-91BB-79E362B77DAB}">
      <dgm:prSet/>
      <dgm:spPr/>
      <dgm:t>
        <a:bodyPr/>
        <a:lstStyle/>
        <a:p>
          <a:endParaRPr lang="en-US"/>
        </a:p>
      </dgm:t>
    </dgm:pt>
    <dgm:pt modelId="{2687895E-00FB-4BF6-BB12-01564E776F9B}">
      <dgm:prSet custScaleY="47016" custRadScaleRad="155028" custRadScaleInc="89313"/>
      <dgm:spPr/>
      <dgm:t>
        <a:bodyPr/>
        <a:lstStyle/>
        <a:p>
          <a:endParaRPr lang="en-US"/>
        </a:p>
      </dgm:t>
    </dgm:pt>
    <dgm:pt modelId="{6EB6B20B-9BA3-4F08-9712-B2D2A7420317}" type="parTrans" cxnId="{8BCE4338-F642-4A40-8D37-FE13F07A67A1}">
      <dgm:prSet/>
      <dgm:spPr/>
      <dgm:t>
        <a:bodyPr/>
        <a:lstStyle/>
        <a:p>
          <a:endParaRPr lang="en-US"/>
        </a:p>
      </dgm:t>
    </dgm:pt>
    <dgm:pt modelId="{656D9AC1-41C0-4E55-BECF-8770BC8C8085}" type="sibTrans" cxnId="{8BCE4338-F642-4A40-8D37-FE13F07A67A1}">
      <dgm:prSet/>
      <dgm:spPr/>
      <dgm:t>
        <a:bodyPr/>
        <a:lstStyle/>
        <a:p>
          <a:endParaRPr lang="en-US"/>
        </a:p>
      </dgm:t>
    </dgm:pt>
    <dgm:pt modelId="{D20AEF30-B796-480D-A0FC-97CE8AC77443}">
      <dgm:prSet/>
      <dgm:spPr/>
      <dgm:t>
        <a:bodyPr/>
        <a:lstStyle/>
        <a:p>
          <a:endParaRPr lang="en-US"/>
        </a:p>
      </dgm:t>
    </dgm:pt>
    <dgm:pt modelId="{980908B8-9910-46A2-9AA8-30D6C0168D38}" type="parTrans" cxnId="{12B2F9E4-18B0-454E-9386-7ABEC8504D4B}">
      <dgm:prSet/>
      <dgm:spPr/>
      <dgm:t>
        <a:bodyPr/>
        <a:lstStyle/>
        <a:p>
          <a:endParaRPr lang="en-US"/>
        </a:p>
      </dgm:t>
    </dgm:pt>
    <dgm:pt modelId="{5498507F-6AA6-4980-A6CB-F4E026E08776}" type="sibTrans" cxnId="{12B2F9E4-18B0-454E-9386-7ABEC8504D4B}">
      <dgm:prSet/>
      <dgm:spPr/>
      <dgm:t>
        <a:bodyPr/>
        <a:lstStyle/>
        <a:p>
          <a:endParaRPr lang="en-US"/>
        </a:p>
      </dgm:t>
    </dgm:pt>
    <dgm:pt modelId="{DD4764FD-1024-4393-AF0A-A570CFD0D4A9}">
      <dgm:prSet/>
      <dgm:spPr/>
      <dgm:t>
        <a:bodyPr/>
        <a:lstStyle/>
        <a:p>
          <a:endParaRPr lang="en-US"/>
        </a:p>
      </dgm:t>
    </dgm:pt>
    <dgm:pt modelId="{D4AD38D3-FFBB-430A-8783-CB6C5B4408CC}" type="parTrans" cxnId="{86C03EE7-28CF-4451-A05E-6EB215F6902C}">
      <dgm:prSet/>
      <dgm:spPr/>
      <dgm:t>
        <a:bodyPr/>
        <a:lstStyle/>
        <a:p>
          <a:endParaRPr lang="en-US"/>
        </a:p>
      </dgm:t>
    </dgm:pt>
    <dgm:pt modelId="{96C943DF-D538-4EE7-9CC8-2238BE0722DD}" type="sibTrans" cxnId="{86C03EE7-28CF-4451-A05E-6EB215F6902C}">
      <dgm:prSet/>
      <dgm:spPr/>
      <dgm:t>
        <a:bodyPr/>
        <a:lstStyle/>
        <a:p>
          <a:endParaRPr lang="en-US"/>
        </a:p>
      </dgm:t>
    </dgm:pt>
    <dgm:pt modelId="{7FDDD4CE-B68F-4FD8-B636-6D8CC3E7259D}">
      <dgm:prSet phldrT="[Text]" custScaleX="89604" custScaleY="47016" custRadScaleRad="124120" custRadScaleInc="119356"/>
      <dgm:spPr/>
      <dgm:t>
        <a:bodyPr/>
        <a:lstStyle/>
        <a:p>
          <a:endParaRPr lang="en-US"/>
        </a:p>
      </dgm:t>
    </dgm:pt>
    <dgm:pt modelId="{0D7445A6-F610-4374-A498-046D57ACA020}" type="parTrans" cxnId="{E2D83159-EF23-4DF6-A5EF-36BA08C5EC8C}">
      <dgm:prSet/>
      <dgm:spPr/>
      <dgm:t>
        <a:bodyPr/>
        <a:lstStyle/>
        <a:p>
          <a:endParaRPr lang="en-US"/>
        </a:p>
      </dgm:t>
    </dgm:pt>
    <dgm:pt modelId="{E2BCA494-325A-4E51-BC82-17C8233D378D}" type="sibTrans" cxnId="{E2D83159-EF23-4DF6-A5EF-36BA08C5EC8C}">
      <dgm:prSet/>
      <dgm:spPr/>
      <dgm:t>
        <a:bodyPr/>
        <a:lstStyle/>
        <a:p>
          <a:endParaRPr lang="en-US"/>
        </a:p>
      </dgm:t>
    </dgm:pt>
    <dgm:pt modelId="{33F01B6A-483A-4BFE-8E7B-A78AD7291150}">
      <dgm:prSet phldrT="[Text]" custScaleX="89604" custScaleY="47016" custRadScaleRad="124120" custRadScaleInc="119356"/>
      <dgm:spPr/>
      <dgm:t>
        <a:bodyPr/>
        <a:lstStyle/>
        <a:p>
          <a:endParaRPr lang="en-US"/>
        </a:p>
      </dgm:t>
    </dgm:pt>
    <dgm:pt modelId="{E8A13B28-AFB2-4758-9426-878F8128CBB0}" type="parTrans" cxnId="{7CF2E45C-11F8-48F7-A6E2-C5C1066DDF87}">
      <dgm:prSet/>
      <dgm:spPr/>
      <dgm:t>
        <a:bodyPr/>
        <a:lstStyle/>
        <a:p>
          <a:endParaRPr lang="en-US"/>
        </a:p>
      </dgm:t>
    </dgm:pt>
    <dgm:pt modelId="{E083827B-CF92-45A9-8B86-1DFCBDD73AFF}" type="sibTrans" cxnId="{7CF2E45C-11F8-48F7-A6E2-C5C1066DDF87}">
      <dgm:prSet/>
      <dgm:spPr/>
      <dgm:t>
        <a:bodyPr/>
        <a:lstStyle/>
        <a:p>
          <a:endParaRPr lang="en-US"/>
        </a:p>
      </dgm:t>
    </dgm:pt>
    <dgm:pt modelId="{86AA29A6-E482-4134-AB5C-36B605A047A7}">
      <dgm:prSet custT="1"/>
      <dgm:spPr/>
      <dgm:t>
        <a:bodyPr/>
        <a:lstStyle/>
        <a:p>
          <a:r>
            <a:rPr lang="en-US" sz="1400" dirty="0" smtClean="0">
              <a:latin typeface="+mn-lt"/>
            </a:rPr>
            <a:t>Navigational Canal</a:t>
          </a:r>
          <a:endParaRPr lang="en-US" sz="1400" dirty="0">
            <a:latin typeface="+mn-lt"/>
          </a:endParaRPr>
        </a:p>
      </dgm:t>
    </dgm:pt>
    <dgm:pt modelId="{EFC96D7E-40FC-4FD4-B009-3C2FBEC29699}" type="parTrans" cxnId="{EF35A7E2-20E0-4D64-9183-2C6663A7ECEC}">
      <dgm:prSet/>
      <dgm:spPr/>
      <dgm:t>
        <a:bodyPr/>
        <a:lstStyle/>
        <a:p>
          <a:endParaRPr lang="en-US"/>
        </a:p>
      </dgm:t>
    </dgm:pt>
    <dgm:pt modelId="{EDB72A1B-A3AF-4B47-9B5C-9D5A9D590831}" type="sibTrans" cxnId="{EF35A7E2-20E0-4D64-9183-2C6663A7ECEC}">
      <dgm:prSet/>
      <dgm:spPr/>
      <dgm:t>
        <a:bodyPr/>
        <a:lstStyle/>
        <a:p>
          <a:endParaRPr lang="en-US"/>
        </a:p>
      </dgm:t>
    </dgm:pt>
    <dgm:pt modelId="{6A661158-67AF-4E13-86FF-BC265F2A32C4}" type="pres">
      <dgm:prSet presAssocID="{F58C2B36-99F5-4704-B1A3-C637CD48CC28}" presName="Name0" presStyleCnt="0">
        <dgm:presLayoutVars>
          <dgm:chMax val="1"/>
          <dgm:chPref val="1"/>
          <dgm:dir/>
          <dgm:animOne val="branch"/>
          <dgm:animLvl val="lvl"/>
        </dgm:presLayoutVars>
      </dgm:prSet>
      <dgm:spPr/>
      <dgm:t>
        <a:bodyPr/>
        <a:lstStyle/>
        <a:p>
          <a:endParaRPr lang="en-US"/>
        </a:p>
      </dgm:t>
    </dgm:pt>
    <dgm:pt modelId="{E86EEFA0-0E75-40E5-8CED-F40F1EE72D50}" type="pres">
      <dgm:prSet presAssocID="{C29E31A4-F72E-4849-B64C-E4BD91DACEAB}" presName="singleCycle" presStyleCnt="0"/>
      <dgm:spPr/>
    </dgm:pt>
    <dgm:pt modelId="{36A1FD1C-BDBE-4863-9F73-416BFB7D92EB}" type="pres">
      <dgm:prSet presAssocID="{C29E31A4-F72E-4849-B64C-E4BD91DACEAB}" presName="singleCenter" presStyleLbl="node1" presStyleIdx="0" presStyleCnt="6" custScaleX="184769" custScaleY="121448" custLinFactNeighborX="41336" custLinFactNeighborY="-12763">
        <dgm:presLayoutVars>
          <dgm:chMax val="7"/>
          <dgm:chPref val="7"/>
        </dgm:presLayoutVars>
      </dgm:prSet>
      <dgm:spPr/>
      <dgm:t>
        <a:bodyPr/>
        <a:lstStyle/>
        <a:p>
          <a:endParaRPr lang="en-US"/>
        </a:p>
      </dgm:t>
    </dgm:pt>
    <dgm:pt modelId="{A9874D49-D8FC-4D60-BEDD-5B31D826AA4F}" type="pres">
      <dgm:prSet presAssocID="{70C42671-2C8E-4717-AB05-B370FEA36FF7}" presName="Name56" presStyleLbl="parChTrans1D2" presStyleIdx="0" presStyleCnt="5"/>
      <dgm:spPr/>
      <dgm:t>
        <a:bodyPr/>
        <a:lstStyle/>
        <a:p>
          <a:endParaRPr lang="en-US"/>
        </a:p>
      </dgm:t>
    </dgm:pt>
    <dgm:pt modelId="{9010F36B-307D-4B6B-8F32-F89D48AAE2E3}" type="pres">
      <dgm:prSet presAssocID="{7C83C7F3-5A9B-43F3-9B46-81A37A176AB9}" presName="text0" presStyleLbl="node1" presStyleIdx="1" presStyleCnt="6" custScaleX="142887" custScaleY="96812" custRadScaleRad="114544" custRadScaleInc="371970">
        <dgm:presLayoutVars>
          <dgm:bulletEnabled val="1"/>
        </dgm:presLayoutVars>
      </dgm:prSet>
      <dgm:spPr/>
      <dgm:t>
        <a:bodyPr/>
        <a:lstStyle/>
        <a:p>
          <a:endParaRPr lang="en-US"/>
        </a:p>
      </dgm:t>
    </dgm:pt>
    <dgm:pt modelId="{487AC216-920D-4C5C-B1F5-D87D8B412511}" type="pres">
      <dgm:prSet presAssocID="{151375E5-30C8-4914-BE33-C50CB1B15B54}" presName="Name56" presStyleLbl="parChTrans1D2" presStyleIdx="1" presStyleCnt="5"/>
      <dgm:spPr/>
      <dgm:t>
        <a:bodyPr/>
        <a:lstStyle/>
        <a:p>
          <a:endParaRPr lang="en-US"/>
        </a:p>
      </dgm:t>
    </dgm:pt>
    <dgm:pt modelId="{CF453051-A631-4316-8DEB-613AF79C6AF7}" type="pres">
      <dgm:prSet presAssocID="{E928A93E-0EA5-47FD-9D67-A597377C9254}" presName="text0" presStyleLbl="node1" presStyleIdx="2" presStyleCnt="6" custScaleX="148922" custScaleY="88429" custRadScaleRad="172156" custRadScaleInc="125307">
        <dgm:presLayoutVars>
          <dgm:bulletEnabled val="1"/>
        </dgm:presLayoutVars>
      </dgm:prSet>
      <dgm:spPr/>
      <dgm:t>
        <a:bodyPr/>
        <a:lstStyle/>
        <a:p>
          <a:endParaRPr lang="en-US"/>
        </a:p>
      </dgm:t>
    </dgm:pt>
    <dgm:pt modelId="{9459B1E2-D4E8-449D-AB37-B8570D8BCDB8}" type="pres">
      <dgm:prSet presAssocID="{EFC96D7E-40FC-4FD4-B009-3C2FBEC29699}" presName="Name56" presStyleLbl="parChTrans1D2" presStyleIdx="2" presStyleCnt="5"/>
      <dgm:spPr/>
      <dgm:t>
        <a:bodyPr/>
        <a:lstStyle/>
        <a:p>
          <a:endParaRPr lang="en-US"/>
        </a:p>
      </dgm:t>
    </dgm:pt>
    <dgm:pt modelId="{45A6FFE0-EB86-41CE-87C5-10ABF47B413B}" type="pres">
      <dgm:prSet presAssocID="{86AA29A6-E482-4134-AB5C-36B605A047A7}" presName="text0" presStyleLbl="node1" presStyleIdx="3" presStyleCnt="6" custScaleX="146495" custScaleY="94513" custRadScaleRad="79284" custRadScaleInc="78327">
        <dgm:presLayoutVars>
          <dgm:bulletEnabled val="1"/>
        </dgm:presLayoutVars>
      </dgm:prSet>
      <dgm:spPr/>
      <dgm:t>
        <a:bodyPr/>
        <a:lstStyle/>
        <a:p>
          <a:endParaRPr lang="en-US"/>
        </a:p>
      </dgm:t>
    </dgm:pt>
    <dgm:pt modelId="{1050815D-CB6C-471D-989D-30E11CAAFC9D}" type="pres">
      <dgm:prSet presAssocID="{5F47A1FE-B161-4BEE-AAA6-61D5779E8F33}" presName="Name56" presStyleLbl="parChTrans1D2" presStyleIdx="3" presStyleCnt="5"/>
      <dgm:spPr/>
      <dgm:t>
        <a:bodyPr/>
        <a:lstStyle/>
        <a:p>
          <a:endParaRPr lang="en-US"/>
        </a:p>
      </dgm:t>
    </dgm:pt>
    <dgm:pt modelId="{5E06CB55-B24A-4C35-B4A7-D4CD5A341A43}" type="pres">
      <dgm:prSet presAssocID="{12AF54DC-B99F-4C2C-A2DA-F9DFC81276CA}" presName="text0" presStyleLbl="node1" presStyleIdx="4" presStyleCnt="6" custScaleX="144303" custScaleY="90224" custRadScaleRad="100083" custRadScaleInc="7415">
        <dgm:presLayoutVars>
          <dgm:bulletEnabled val="1"/>
        </dgm:presLayoutVars>
      </dgm:prSet>
      <dgm:spPr/>
      <dgm:t>
        <a:bodyPr/>
        <a:lstStyle/>
        <a:p>
          <a:endParaRPr lang="en-US"/>
        </a:p>
      </dgm:t>
    </dgm:pt>
    <dgm:pt modelId="{CB14F334-B039-422E-9B86-DCC5E22EA96D}" type="pres">
      <dgm:prSet presAssocID="{F9679BF5-17C8-49E8-B584-8B043CFE603B}" presName="Name56" presStyleLbl="parChTrans1D2" presStyleIdx="4" presStyleCnt="5"/>
      <dgm:spPr/>
      <dgm:t>
        <a:bodyPr/>
        <a:lstStyle/>
        <a:p>
          <a:endParaRPr lang="en-US"/>
        </a:p>
      </dgm:t>
    </dgm:pt>
    <dgm:pt modelId="{04C6862E-29F6-4935-BCEC-A934032C4C4A}" type="pres">
      <dgm:prSet presAssocID="{F03DE516-7EF5-48C4-AF6E-4F34FDB889C6}" presName="text0" presStyleLbl="node1" presStyleIdx="5" presStyleCnt="6" custScaleX="216727" custScaleY="88158" custRadScaleRad="171649" custRadScaleInc="-125134">
        <dgm:presLayoutVars>
          <dgm:bulletEnabled val="1"/>
        </dgm:presLayoutVars>
      </dgm:prSet>
      <dgm:spPr/>
      <dgm:t>
        <a:bodyPr/>
        <a:lstStyle/>
        <a:p>
          <a:endParaRPr lang="en-US"/>
        </a:p>
      </dgm:t>
    </dgm:pt>
  </dgm:ptLst>
  <dgm:cxnLst>
    <dgm:cxn modelId="{29A25598-2E30-41FB-AB2F-E08BED5C5D6A}" srcId="{C29E31A4-F72E-4849-B64C-E4BD91DACEAB}" destId="{E928A93E-0EA5-47FD-9D67-A597377C9254}" srcOrd="1" destOrd="0" parTransId="{151375E5-30C8-4914-BE33-C50CB1B15B54}" sibTransId="{D9552B0B-66CF-4406-BCE7-06266C5C050B}"/>
    <dgm:cxn modelId="{C9654186-387D-440F-8693-2991DB09EA70}" type="presOf" srcId="{151375E5-30C8-4914-BE33-C50CB1B15B54}" destId="{487AC216-920D-4C5C-B1F5-D87D8B412511}" srcOrd="0" destOrd="0" presId="urn:microsoft.com/office/officeart/2008/layout/RadialCluster"/>
    <dgm:cxn modelId="{8629C566-8215-4532-BA99-6225E1F89244}" srcId="{F58C2B36-99F5-4704-B1A3-C637CD48CC28}" destId="{A5886F6E-5A07-4939-9153-05B6DCE63CF9}" srcOrd="4" destOrd="0" parTransId="{F6471E0C-37E0-485D-9D15-BA1CF9836E2B}" sibTransId="{EDA1A130-6F39-422E-B909-0E9ECDA1778A}"/>
    <dgm:cxn modelId="{99B1463C-BAB2-45EA-98A9-9536126CB1FF}" type="presOf" srcId="{70C42671-2C8E-4717-AB05-B370FEA36FF7}" destId="{A9874D49-D8FC-4D60-BEDD-5B31D826AA4F}" srcOrd="0" destOrd="0" presId="urn:microsoft.com/office/officeart/2008/layout/RadialCluster"/>
    <dgm:cxn modelId="{D824C9BD-D8B4-4D0F-B202-43426F795BF0}" type="presOf" srcId="{F58C2B36-99F5-4704-B1A3-C637CD48CC28}" destId="{6A661158-67AF-4E13-86FF-BC265F2A32C4}" srcOrd="0" destOrd="0" presId="urn:microsoft.com/office/officeart/2008/layout/RadialCluster"/>
    <dgm:cxn modelId="{745BBEDF-7930-4517-8F41-267791D9F345}" srcId="{C29E31A4-F72E-4849-B64C-E4BD91DACEAB}" destId="{7C83C7F3-5A9B-43F3-9B46-81A37A176AB9}" srcOrd="0" destOrd="0" parTransId="{70C42671-2C8E-4717-AB05-B370FEA36FF7}" sibTransId="{4E8A1A32-22BE-4245-97BF-32424D373A67}"/>
    <dgm:cxn modelId="{9EC14802-D8E5-4E25-AC4A-C00D9D9413B8}" srcId="{C29E31A4-F72E-4849-B64C-E4BD91DACEAB}" destId="{12AF54DC-B99F-4C2C-A2DA-F9DFC81276CA}" srcOrd="3" destOrd="0" parTransId="{5F47A1FE-B161-4BEE-AAA6-61D5779E8F33}" sibTransId="{8601A468-16A6-4A8E-A624-E58B41373958}"/>
    <dgm:cxn modelId="{61978618-FFE2-4800-A311-008898F5456E}" type="presOf" srcId="{12AF54DC-B99F-4C2C-A2DA-F9DFC81276CA}" destId="{5E06CB55-B24A-4C35-B4A7-D4CD5A341A43}" srcOrd="0" destOrd="0" presId="urn:microsoft.com/office/officeart/2008/layout/RadialCluster"/>
    <dgm:cxn modelId="{8816936A-E716-4D3E-9392-9FFD2A3751C5}" srcId="{F58C2B36-99F5-4704-B1A3-C637CD48CC28}" destId="{0333E552-60C7-4763-A249-D0845DD48848}" srcOrd="3" destOrd="0" parTransId="{6206E44A-C62B-4989-97DE-89CF8A64D5D8}" sibTransId="{2FFF581E-1A67-450C-AA36-060F282E1E82}"/>
    <dgm:cxn modelId="{1AB55A43-A113-42CE-9D74-A433A30CF36D}" type="presOf" srcId="{E928A93E-0EA5-47FD-9D67-A597377C9254}" destId="{CF453051-A631-4316-8DEB-613AF79C6AF7}" srcOrd="0" destOrd="0" presId="urn:microsoft.com/office/officeart/2008/layout/RadialCluster"/>
    <dgm:cxn modelId="{86C03EE7-28CF-4451-A05E-6EB215F6902C}" srcId="{F58C2B36-99F5-4704-B1A3-C637CD48CC28}" destId="{DD4764FD-1024-4393-AF0A-A570CFD0D4A9}" srcOrd="8" destOrd="0" parTransId="{D4AD38D3-FFBB-430A-8783-CB6C5B4408CC}" sibTransId="{96C943DF-D538-4EE7-9CC8-2238BE0722DD}"/>
    <dgm:cxn modelId="{C010146F-78B8-45BB-9EF3-202DC92AB97C}" srcId="{F58C2B36-99F5-4704-B1A3-C637CD48CC28}" destId="{01A6C5E7-EC83-4585-88BE-6FEF272F2CA2}" srcOrd="2" destOrd="0" parTransId="{E99EB2CA-668E-4DBB-B153-E472CB40A2C4}" sibTransId="{ED7FC3F0-1D5D-420C-867C-5CE8E0989D48}"/>
    <dgm:cxn modelId="{8BCE4338-F642-4A40-8D37-FE13F07A67A1}" srcId="{F58C2B36-99F5-4704-B1A3-C637CD48CC28}" destId="{2687895E-00FB-4BF6-BB12-01564E776F9B}" srcOrd="6" destOrd="0" parTransId="{6EB6B20B-9BA3-4F08-9712-B2D2A7420317}" sibTransId="{656D9AC1-41C0-4E55-BECF-8770BC8C8085}"/>
    <dgm:cxn modelId="{D78721C3-D126-474F-B0B9-C5F3891B9AE5}" srcId="{F58C2B36-99F5-4704-B1A3-C637CD48CC28}" destId="{4A06AD58-A0BA-4602-9DC2-D7EA80F021EC}" srcOrd="1" destOrd="0" parTransId="{65C765FF-218A-42B7-905E-EAE2581E833B}" sibTransId="{BA75D6F0-EBF9-447B-B137-0076C7A80658}"/>
    <dgm:cxn modelId="{08F53C83-5384-4826-B149-5259BB10174D}" type="presOf" srcId="{C29E31A4-F72E-4849-B64C-E4BD91DACEAB}" destId="{36A1FD1C-BDBE-4863-9F73-416BFB7D92EB}" srcOrd="0" destOrd="0" presId="urn:microsoft.com/office/officeart/2008/layout/RadialCluster"/>
    <dgm:cxn modelId="{EDF8411C-AE2D-4E96-91BB-79E362B77DAB}" srcId="{F58C2B36-99F5-4704-B1A3-C637CD48CC28}" destId="{579F13C8-EBA8-4399-BD90-B123B32251BA}" srcOrd="5" destOrd="0" parTransId="{89BDB6BE-E3AD-4D80-BCB0-40A151C71ADE}" sibTransId="{81733E84-347C-469B-883E-A5FEC7AD9BA9}"/>
    <dgm:cxn modelId="{7B93E79D-864D-4520-85DB-BBB55A9FE119}" type="presOf" srcId="{5F47A1FE-B161-4BEE-AAA6-61D5779E8F33}" destId="{1050815D-CB6C-471D-989D-30E11CAAFC9D}" srcOrd="0" destOrd="0" presId="urn:microsoft.com/office/officeart/2008/layout/RadialCluster"/>
    <dgm:cxn modelId="{F6F8B34C-2DE8-4094-9177-0528626272EA}" type="presOf" srcId="{7C83C7F3-5A9B-43F3-9B46-81A37A176AB9}" destId="{9010F36B-307D-4B6B-8F32-F89D48AAE2E3}" srcOrd="0" destOrd="0" presId="urn:microsoft.com/office/officeart/2008/layout/RadialCluster"/>
    <dgm:cxn modelId="{DBE41308-51C8-4D93-A038-87250861FF75}" type="presOf" srcId="{EFC96D7E-40FC-4FD4-B009-3C2FBEC29699}" destId="{9459B1E2-D4E8-449D-AB37-B8570D8BCDB8}" srcOrd="0" destOrd="0" presId="urn:microsoft.com/office/officeart/2008/layout/RadialCluster"/>
    <dgm:cxn modelId="{F9F0BA3F-FECF-433A-996D-1B537BD32C29}" type="presOf" srcId="{F9679BF5-17C8-49E8-B584-8B043CFE603B}" destId="{CB14F334-B039-422E-9B86-DCC5E22EA96D}" srcOrd="0" destOrd="0" presId="urn:microsoft.com/office/officeart/2008/layout/RadialCluster"/>
    <dgm:cxn modelId="{E46FB6E7-0772-4B8D-ADEE-52FF436C769A}" type="presOf" srcId="{F03DE516-7EF5-48C4-AF6E-4F34FDB889C6}" destId="{04C6862E-29F6-4935-BCEC-A934032C4C4A}" srcOrd="0" destOrd="0" presId="urn:microsoft.com/office/officeart/2008/layout/RadialCluster"/>
    <dgm:cxn modelId="{E2D83159-EF23-4DF6-A5EF-36BA08C5EC8C}" srcId="{F58C2B36-99F5-4704-B1A3-C637CD48CC28}" destId="{7FDDD4CE-B68F-4FD8-B636-6D8CC3E7259D}" srcOrd="9" destOrd="0" parTransId="{0D7445A6-F610-4374-A498-046D57ACA020}" sibTransId="{E2BCA494-325A-4E51-BC82-17C8233D378D}"/>
    <dgm:cxn modelId="{7A7DA8F6-CEBB-426F-9D2E-DE63D3915BC0}" type="presOf" srcId="{86AA29A6-E482-4134-AB5C-36B605A047A7}" destId="{45A6FFE0-EB86-41CE-87C5-10ABF47B413B}" srcOrd="0" destOrd="0" presId="urn:microsoft.com/office/officeart/2008/layout/RadialCluster"/>
    <dgm:cxn modelId="{53A7CA89-2B4D-4FF3-BB74-A86114D879F7}" srcId="{F58C2B36-99F5-4704-B1A3-C637CD48CC28}" destId="{C29E31A4-F72E-4849-B64C-E4BD91DACEAB}" srcOrd="0" destOrd="0" parTransId="{36A35E43-5BAE-460A-A1C0-AB033B2B83D7}" sibTransId="{1ADF7FA1-8760-4704-95B7-476B7B2E498E}"/>
    <dgm:cxn modelId="{12B2F9E4-18B0-454E-9386-7ABEC8504D4B}" srcId="{F58C2B36-99F5-4704-B1A3-C637CD48CC28}" destId="{D20AEF30-B796-480D-A0FC-97CE8AC77443}" srcOrd="7" destOrd="0" parTransId="{980908B8-9910-46A2-9AA8-30D6C0168D38}" sibTransId="{5498507F-6AA6-4980-A6CB-F4E026E08776}"/>
    <dgm:cxn modelId="{DCB68836-81D6-43C9-BE49-E04DA465F75B}" srcId="{C29E31A4-F72E-4849-B64C-E4BD91DACEAB}" destId="{F03DE516-7EF5-48C4-AF6E-4F34FDB889C6}" srcOrd="4" destOrd="0" parTransId="{F9679BF5-17C8-49E8-B584-8B043CFE603B}" sibTransId="{CDBFBC85-412B-4864-862B-AA39B00A4DE8}"/>
    <dgm:cxn modelId="{EF35A7E2-20E0-4D64-9183-2C6663A7ECEC}" srcId="{C29E31A4-F72E-4849-B64C-E4BD91DACEAB}" destId="{86AA29A6-E482-4134-AB5C-36B605A047A7}" srcOrd="2" destOrd="0" parTransId="{EFC96D7E-40FC-4FD4-B009-3C2FBEC29699}" sibTransId="{EDB72A1B-A3AF-4B47-9B5C-9D5A9D590831}"/>
    <dgm:cxn modelId="{7CF2E45C-11F8-48F7-A6E2-C5C1066DDF87}" srcId="{F58C2B36-99F5-4704-B1A3-C637CD48CC28}" destId="{33F01B6A-483A-4BFE-8E7B-A78AD7291150}" srcOrd="10" destOrd="0" parTransId="{E8A13B28-AFB2-4758-9426-878F8128CBB0}" sibTransId="{E083827B-CF92-45A9-8B86-1DFCBDD73AFF}"/>
    <dgm:cxn modelId="{8CD3EB1D-4A6E-47A7-945D-0B7061EFFA8F}" type="presParOf" srcId="{6A661158-67AF-4E13-86FF-BC265F2A32C4}" destId="{E86EEFA0-0E75-40E5-8CED-F40F1EE72D50}" srcOrd="0" destOrd="0" presId="urn:microsoft.com/office/officeart/2008/layout/RadialCluster"/>
    <dgm:cxn modelId="{B04D0663-6FFB-4DD1-A275-B6A94FFA889A}" type="presParOf" srcId="{E86EEFA0-0E75-40E5-8CED-F40F1EE72D50}" destId="{36A1FD1C-BDBE-4863-9F73-416BFB7D92EB}" srcOrd="0" destOrd="0" presId="urn:microsoft.com/office/officeart/2008/layout/RadialCluster"/>
    <dgm:cxn modelId="{49F082F0-3DB6-4E08-8307-2174D09D43AD}" type="presParOf" srcId="{E86EEFA0-0E75-40E5-8CED-F40F1EE72D50}" destId="{A9874D49-D8FC-4D60-BEDD-5B31D826AA4F}" srcOrd="1" destOrd="0" presId="urn:microsoft.com/office/officeart/2008/layout/RadialCluster"/>
    <dgm:cxn modelId="{A9D79196-65AB-4547-8838-13489AC6FC77}" type="presParOf" srcId="{E86EEFA0-0E75-40E5-8CED-F40F1EE72D50}" destId="{9010F36B-307D-4B6B-8F32-F89D48AAE2E3}" srcOrd="2" destOrd="0" presId="urn:microsoft.com/office/officeart/2008/layout/RadialCluster"/>
    <dgm:cxn modelId="{0BCF07D0-CF76-4FFF-8647-E7B3207586CC}" type="presParOf" srcId="{E86EEFA0-0E75-40E5-8CED-F40F1EE72D50}" destId="{487AC216-920D-4C5C-B1F5-D87D8B412511}" srcOrd="3" destOrd="0" presId="urn:microsoft.com/office/officeart/2008/layout/RadialCluster"/>
    <dgm:cxn modelId="{D139A33F-ED74-4A59-9C5D-F0891F7EF447}" type="presParOf" srcId="{E86EEFA0-0E75-40E5-8CED-F40F1EE72D50}" destId="{CF453051-A631-4316-8DEB-613AF79C6AF7}" srcOrd="4" destOrd="0" presId="urn:microsoft.com/office/officeart/2008/layout/RadialCluster"/>
    <dgm:cxn modelId="{6E190CBA-F0A3-4423-BCF4-45789AEC1311}" type="presParOf" srcId="{E86EEFA0-0E75-40E5-8CED-F40F1EE72D50}" destId="{9459B1E2-D4E8-449D-AB37-B8570D8BCDB8}" srcOrd="5" destOrd="0" presId="urn:microsoft.com/office/officeart/2008/layout/RadialCluster"/>
    <dgm:cxn modelId="{A99B94A0-283F-4399-8AA1-400E0D1D7B49}" type="presParOf" srcId="{E86EEFA0-0E75-40E5-8CED-F40F1EE72D50}" destId="{45A6FFE0-EB86-41CE-87C5-10ABF47B413B}" srcOrd="6" destOrd="0" presId="urn:microsoft.com/office/officeart/2008/layout/RadialCluster"/>
    <dgm:cxn modelId="{8EA3755C-B0B4-4243-894A-52E8B30D9FB8}" type="presParOf" srcId="{E86EEFA0-0E75-40E5-8CED-F40F1EE72D50}" destId="{1050815D-CB6C-471D-989D-30E11CAAFC9D}" srcOrd="7" destOrd="0" presId="urn:microsoft.com/office/officeart/2008/layout/RadialCluster"/>
    <dgm:cxn modelId="{E4FA9599-F187-4EDA-9358-1D5089385AAE}" type="presParOf" srcId="{E86EEFA0-0E75-40E5-8CED-F40F1EE72D50}" destId="{5E06CB55-B24A-4C35-B4A7-D4CD5A341A43}" srcOrd="8" destOrd="0" presId="urn:microsoft.com/office/officeart/2008/layout/RadialCluster"/>
    <dgm:cxn modelId="{3D8C92AB-9AA5-4571-982D-66EB5CEF76F3}" type="presParOf" srcId="{E86EEFA0-0E75-40E5-8CED-F40F1EE72D50}" destId="{CB14F334-B039-422E-9B86-DCC5E22EA96D}" srcOrd="9" destOrd="0" presId="urn:microsoft.com/office/officeart/2008/layout/RadialCluster"/>
    <dgm:cxn modelId="{55B6B72C-A2BA-4496-AC1B-6BAB7C7EFE88}" type="presParOf" srcId="{E86EEFA0-0E75-40E5-8CED-F40F1EE72D50}" destId="{04C6862E-29F6-4935-BCEC-A934032C4C4A}" srcOrd="10"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8C2B36-99F5-4704-B1A3-C637CD48CC28}" type="doc">
      <dgm:prSet loTypeId="urn:microsoft.com/office/officeart/2008/layout/RadialCluster" loCatId="relationship" qsTypeId="urn:microsoft.com/office/officeart/2005/8/quickstyle/simple2" qsCatId="simple" csTypeId="urn:microsoft.com/office/officeart/2005/8/colors/colorful5" csCatId="colorful" phldr="1"/>
      <dgm:spPr/>
      <dgm:t>
        <a:bodyPr/>
        <a:lstStyle/>
        <a:p>
          <a:endParaRPr lang="en-US"/>
        </a:p>
      </dgm:t>
    </dgm:pt>
    <dgm:pt modelId="{C29E31A4-F72E-4849-B64C-E4BD91DACEAB}">
      <dgm:prSet phldrT="[Text]" custT="1"/>
      <dgm:spPr/>
      <dgm:t>
        <a:bodyPr/>
        <a:lstStyle/>
        <a:p>
          <a:r>
            <a:rPr lang="en-US" sz="1050" dirty="0" smtClean="0"/>
            <a:t>Based on Type of Boundary of surface soil</a:t>
          </a:r>
          <a:endParaRPr lang="en-US" sz="1050" dirty="0"/>
        </a:p>
      </dgm:t>
    </dgm:pt>
    <dgm:pt modelId="{36A35E43-5BAE-460A-A1C0-AB033B2B83D7}" type="parTrans" cxnId="{53A7CA89-2B4D-4FF3-BB74-A86114D879F7}">
      <dgm:prSet/>
      <dgm:spPr/>
      <dgm:t>
        <a:bodyPr/>
        <a:lstStyle/>
        <a:p>
          <a:endParaRPr lang="en-US"/>
        </a:p>
      </dgm:t>
    </dgm:pt>
    <dgm:pt modelId="{1ADF7FA1-8760-4704-95B7-476B7B2E498E}" type="sibTrans" cxnId="{53A7CA89-2B4D-4FF3-BB74-A86114D879F7}">
      <dgm:prSet/>
      <dgm:spPr/>
      <dgm:t>
        <a:bodyPr/>
        <a:lstStyle/>
        <a:p>
          <a:endParaRPr lang="en-US"/>
        </a:p>
      </dgm:t>
    </dgm:pt>
    <dgm:pt modelId="{7C83C7F3-5A9B-43F3-9B46-81A37A176AB9}">
      <dgm:prSet phldrT="[Text]" custT="1"/>
      <dgm:spPr/>
      <dgm:t>
        <a:bodyPr/>
        <a:lstStyle/>
        <a:p>
          <a:r>
            <a:rPr lang="en-US" sz="1000" dirty="0" smtClean="0"/>
            <a:t>Rigid Canal</a:t>
          </a:r>
          <a:endParaRPr lang="en-US" sz="1000" dirty="0"/>
        </a:p>
      </dgm:t>
    </dgm:pt>
    <dgm:pt modelId="{70C42671-2C8E-4717-AB05-B370FEA36FF7}" type="parTrans" cxnId="{745BBEDF-7930-4517-8F41-267791D9F345}">
      <dgm:prSet/>
      <dgm:spPr/>
      <dgm:t>
        <a:bodyPr/>
        <a:lstStyle/>
        <a:p>
          <a:endParaRPr lang="en-US"/>
        </a:p>
      </dgm:t>
    </dgm:pt>
    <dgm:pt modelId="{4E8A1A32-22BE-4245-97BF-32424D373A67}" type="sibTrans" cxnId="{745BBEDF-7930-4517-8F41-267791D9F345}">
      <dgm:prSet/>
      <dgm:spPr/>
      <dgm:t>
        <a:bodyPr/>
        <a:lstStyle/>
        <a:p>
          <a:endParaRPr lang="en-US"/>
        </a:p>
      </dgm:t>
    </dgm:pt>
    <dgm:pt modelId="{12AF54DC-B99F-4C2C-A2DA-F9DFC81276CA}">
      <dgm:prSet phldrT="[Text]" custT="1"/>
      <dgm:spPr/>
      <dgm:t>
        <a:bodyPr/>
        <a:lstStyle/>
        <a:p>
          <a:r>
            <a:rPr lang="en-US" sz="1000" dirty="0" smtClean="0"/>
            <a:t>Non-Alluvial Canal</a:t>
          </a:r>
          <a:endParaRPr lang="en-US" sz="1000" dirty="0"/>
        </a:p>
      </dgm:t>
    </dgm:pt>
    <dgm:pt modelId="{5F47A1FE-B161-4BEE-AAA6-61D5779E8F33}" type="parTrans" cxnId="{9EC14802-D8E5-4E25-AC4A-C00D9D9413B8}">
      <dgm:prSet/>
      <dgm:spPr/>
      <dgm:t>
        <a:bodyPr/>
        <a:lstStyle/>
        <a:p>
          <a:endParaRPr lang="en-US"/>
        </a:p>
      </dgm:t>
    </dgm:pt>
    <dgm:pt modelId="{8601A468-16A6-4A8E-A624-E58B41373958}" type="sibTrans" cxnId="{9EC14802-D8E5-4E25-AC4A-C00D9D9413B8}">
      <dgm:prSet/>
      <dgm:spPr/>
      <dgm:t>
        <a:bodyPr/>
        <a:lstStyle/>
        <a:p>
          <a:endParaRPr lang="en-US"/>
        </a:p>
      </dgm:t>
    </dgm:pt>
    <dgm:pt modelId="{F03DE516-7EF5-48C4-AF6E-4F34FDB889C6}">
      <dgm:prSet phldrT="[Text]" custT="1"/>
      <dgm:spPr/>
      <dgm:t>
        <a:bodyPr/>
        <a:lstStyle/>
        <a:p>
          <a:r>
            <a:rPr lang="en-US" sz="1000" dirty="0" smtClean="0"/>
            <a:t>Alluvial Canal</a:t>
          </a:r>
          <a:endParaRPr lang="en-US" sz="1000" dirty="0"/>
        </a:p>
      </dgm:t>
    </dgm:pt>
    <dgm:pt modelId="{F9679BF5-17C8-49E8-B584-8B043CFE603B}" type="parTrans" cxnId="{DCB68836-81D6-43C9-BE49-E04DA465F75B}">
      <dgm:prSet/>
      <dgm:spPr/>
      <dgm:t>
        <a:bodyPr/>
        <a:lstStyle/>
        <a:p>
          <a:endParaRPr lang="en-US"/>
        </a:p>
      </dgm:t>
    </dgm:pt>
    <dgm:pt modelId="{CDBFBC85-412B-4864-862B-AA39B00A4DE8}" type="sibTrans" cxnId="{DCB68836-81D6-43C9-BE49-E04DA465F75B}">
      <dgm:prSet/>
      <dgm:spPr/>
      <dgm:t>
        <a:bodyPr/>
        <a:lstStyle/>
        <a:p>
          <a:endParaRPr lang="en-US"/>
        </a:p>
      </dgm:t>
    </dgm:pt>
    <dgm:pt modelId="{01A6C5E7-EC83-4585-88BE-6FEF272F2CA2}">
      <dgm:prSet phldrT="[Text]" phldr="1" custRadScaleRad="66198" custRadScaleInc="-291267"/>
      <dgm:spPr/>
      <dgm:t>
        <a:bodyPr/>
        <a:lstStyle/>
        <a:p>
          <a:endParaRPr lang="en-US"/>
        </a:p>
      </dgm:t>
    </dgm:pt>
    <dgm:pt modelId="{E99EB2CA-668E-4DBB-B153-E472CB40A2C4}" type="parTrans" cxnId="{C010146F-78B8-45BB-9EF3-202DC92AB97C}">
      <dgm:prSet/>
      <dgm:spPr/>
      <dgm:t>
        <a:bodyPr/>
        <a:lstStyle/>
        <a:p>
          <a:endParaRPr lang="en-US"/>
        </a:p>
      </dgm:t>
    </dgm:pt>
    <dgm:pt modelId="{ED7FC3F0-1D5D-420C-867C-5CE8E0989D48}" type="sibTrans" cxnId="{C010146F-78B8-45BB-9EF3-202DC92AB97C}">
      <dgm:prSet/>
      <dgm:spPr/>
      <dgm:t>
        <a:bodyPr/>
        <a:lstStyle/>
        <a:p>
          <a:endParaRPr lang="en-US"/>
        </a:p>
      </dgm:t>
    </dgm:pt>
    <dgm:pt modelId="{4A06AD58-A0BA-4602-9DC2-D7EA80F021EC}">
      <dgm:prSet/>
      <dgm:spPr/>
      <dgm:t>
        <a:bodyPr/>
        <a:lstStyle/>
        <a:p>
          <a:endParaRPr lang="en-US" dirty="0"/>
        </a:p>
      </dgm:t>
    </dgm:pt>
    <dgm:pt modelId="{65C765FF-218A-42B7-905E-EAE2581E833B}" type="parTrans" cxnId="{D78721C3-D126-474F-B0B9-C5F3891B9AE5}">
      <dgm:prSet/>
      <dgm:spPr/>
      <dgm:t>
        <a:bodyPr/>
        <a:lstStyle/>
        <a:p>
          <a:endParaRPr lang="en-US"/>
        </a:p>
      </dgm:t>
    </dgm:pt>
    <dgm:pt modelId="{BA75D6F0-EBF9-447B-B137-0076C7A80658}" type="sibTrans" cxnId="{D78721C3-D126-474F-B0B9-C5F3891B9AE5}">
      <dgm:prSet/>
      <dgm:spPr/>
      <dgm:t>
        <a:bodyPr/>
        <a:lstStyle/>
        <a:p>
          <a:endParaRPr lang="en-US"/>
        </a:p>
      </dgm:t>
    </dgm:pt>
    <dgm:pt modelId="{0333E552-60C7-4763-A249-D0845DD48848}">
      <dgm:prSet phldrT="[Text]" custScaleY="47016" custRadScaleRad="158419" custRadScaleInc="85085"/>
      <dgm:spPr/>
      <dgm:t>
        <a:bodyPr/>
        <a:lstStyle/>
        <a:p>
          <a:endParaRPr lang="en-US"/>
        </a:p>
      </dgm:t>
    </dgm:pt>
    <dgm:pt modelId="{6206E44A-C62B-4989-97DE-89CF8A64D5D8}" type="parTrans" cxnId="{8816936A-E716-4D3E-9392-9FFD2A3751C5}">
      <dgm:prSet/>
      <dgm:spPr/>
      <dgm:t>
        <a:bodyPr/>
        <a:lstStyle/>
        <a:p>
          <a:endParaRPr lang="en-US"/>
        </a:p>
      </dgm:t>
    </dgm:pt>
    <dgm:pt modelId="{2FFF581E-1A67-450C-AA36-060F282E1E82}" type="sibTrans" cxnId="{8816936A-E716-4D3E-9392-9FFD2A3751C5}">
      <dgm:prSet/>
      <dgm:spPr/>
      <dgm:t>
        <a:bodyPr/>
        <a:lstStyle/>
        <a:p>
          <a:endParaRPr lang="en-US"/>
        </a:p>
      </dgm:t>
    </dgm:pt>
    <dgm:pt modelId="{A5886F6E-5A07-4939-9153-05B6DCE63CF9}">
      <dgm:prSet phldrT="[Text]" custScaleY="47016" custRadScaleRad="158419" custRadScaleInc="85085"/>
      <dgm:spPr/>
      <dgm:t>
        <a:bodyPr/>
        <a:lstStyle/>
        <a:p>
          <a:endParaRPr lang="en-US"/>
        </a:p>
      </dgm:t>
    </dgm:pt>
    <dgm:pt modelId="{F6471E0C-37E0-485D-9D15-BA1CF9836E2B}" type="parTrans" cxnId="{8629C566-8215-4532-BA99-6225E1F89244}">
      <dgm:prSet/>
      <dgm:spPr/>
      <dgm:t>
        <a:bodyPr/>
        <a:lstStyle/>
        <a:p>
          <a:endParaRPr lang="en-US"/>
        </a:p>
      </dgm:t>
    </dgm:pt>
    <dgm:pt modelId="{EDA1A130-6F39-422E-B909-0E9ECDA1778A}" type="sibTrans" cxnId="{8629C566-8215-4532-BA99-6225E1F89244}">
      <dgm:prSet/>
      <dgm:spPr/>
      <dgm:t>
        <a:bodyPr/>
        <a:lstStyle/>
        <a:p>
          <a:endParaRPr lang="en-US"/>
        </a:p>
      </dgm:t>
    </dgm:pt>
    <dgm:pt modelId="{579F13C8-EBA8-4399-BD90-B123B32251BA}">
      <dgm:prSet custScaleY="47016" custRadScaleRad="155028" custRadScaleInc="89313"/>
      <dgm:spPr/>
      <dgm:t>
        <a:bodyPr/>
        <a:lstStyle/>
        <a:p>
          <a:endParaRPr lang="en-US"/>
        </a:p>
      </dgm:t>
    </dgm:pt>
    <dgm:pt modelId="{89BDB6BE-E3AD-4D80-BCB0-40A151C71ADE}" type="parTrans" cxnId="{EDF8411C-AE2D-4E96-91BB-79E362B77DAB}">
      <dgm:prSet/>
      <dgm:spPr/>
      <dgm:t>
        <a:bodyPr/>
        <a:lstStyle/>
        <a:p>
          <a:endParaRPr lang="en-US"/>
        </a:p>
      </dgm:t>
    </dgm:pt>
    <dgm:pt modelId="{81733E84-347C-469B-883E-A5FEC7AD9BA9}" type="sibTrans" cxnId="{EDF8411C-AE2D-4E96-91BB-79E362B77DAB}">
      <dgm:prSet/>
      <dgm:spPr/>
      <dgm:t>
        <a:bodyPr/>
        <a:lstStyle/>
        <a:p>
          <a:endParaRPr lang="en-US"/>
        </a:p>
      </dgm:t>
    </dgm:pt>
    <dgm:pt modelId="{2687895E-00FB-4BF6-BB12-01564E776F9B}">
      <dgm:prSet custScaleY="47016" custRadScaleRad="155028" custRadScaleInc="89313"/>
      <dgm:spPr/>
      <dgm:t>
        <a:bodyPr/>
        <a:lstStyle/>
        <a:p>
          <a:endParaRPr lang="en-US"/>
        </a:p>
      </dgm:t>
    </dgm:pt>
    <dgm:pt modelId="{6EB6B20B-9BA3-4F08-9712-B2D2A7420317}" type="parTrans" cxnId="{8BCE4338-F642-4A40-8D37-FE13F07A67A1}">
      <dgm:prSet/>
      <dgm:spPr/>
      <dgm:t>
        <a:bodyPr/>
        <a:lstStyle/>
        <a:p>
          <a:endParaRPr lang="en-US"/>
        </a:p>
      </dgm:t>
    </dgm:pt>
    <dgm:pt modelId="{656D9AC1-41C0-4E55-BECF-8770BC8C8085}" type="sibTrans" cxnId="{8BCE4338-F642-4A40-8D37-FE13F07A67A1}">
      <dgm:prSet/>
      <dgm:spPr/>
      <dgm:t>
        <a:bodyPr/>
        <a:lstStyle/>
        <a:p>
          <a:endParaRPr lang="en-US"/>
        </a:p>
      </dgm:t>
    </dgm:pt>
    <dgm:pt modelId="{D20AEF30-B796-480D-A0FC-97CE8AC77443}">
      <dgm:prSet/>
      <dgm:spPr/>
      <dgm:t>
        <a:bodyPr/>
        <a:lstStyle/>
        <a:p>
          <a:endParaRPr lang="en-US"/>
        </a:p>
      </dgm:t>
    </dgm:pt>
    <dgm:pt modelId="{980908B8-9910-46A2-9AA8-30D6C0168D38}" type="parTrans" cxnId="{12B2F9E4-18B0-454E-9386-7ABEC8504D4B}">
      <dgm:prSet/>
      <dgm:spPr/>
      <dgm:t>
        <a:bodyPr/>
        <a:lstStyle/>
        <a:p>
          <a:endParaRPr lang="en-US"/>
        </a:p>
      </dgm:t>
    </dgm:pt>
    <dgm:pt modelId="{5498507F-6AA6-4980-A6CB-F4E026E08776}" type="sibTrans" cxnId="{12B2F9E4-18B0-454E-9386-7ABEC8504D4B}">
      <dgm:prSet/>
      <dgm:spPr/>
      <dgm:t>
        <a:bodyPr/>
        <a:lstStyle/>
        <a:p>
          <a:endParaRPr lang="en-US"/>
        </a:p>
      </dgm:t>
    </dgm:pt>
    <dgm:pt modelId="{DD4764FD-1024-4393-AF0A-A570CFD0D4A9}">
      <dgm:prSet/>
      <dgm:spPr/>
      <dgm:t>
        <a:bodyPr/>
        <a:lstStyle/>
        <a:p>
          <a:endParaRPr lang="en-US"/>
        </a:p>
      </dgm:t>
    </dgm:pt>
    <dgm:pt modelId="{D4AD38D3-FFBB-430A-8783-CB6C5B4408CC}" type="parTrans" cxnId="{86C03EE7-28CF-4451-A05E-6EB215F6902C}">
      <dgm:prSet/>
      <dgm:spPr/>
      <dgm:t>
        <a:bodyPr/>
        <a:lstStyle/>
        <a:p>
          <a:endParaRPr lang="en-US"/>
        </a:p>
      </dgm:t>
    </dgm:pt>
    <dgm:pt modelId="{96C943DF-D538-4EE7-9CC8-2238BE0722DD}" type="sibTrans" cxnId="{86C03EE7-28CF-4451-A05E-6EB215F6902C}">
      <dgm:prSet/>
      <dgm:spPr/>
      <dgm:t>
        <a:bodyPr/>
        <a:lstStyle/>
        <a:p>
          <a:endParaRPr lang="en-US"/>
        </a:p>
      </dgm:t>
    </dgm:pt>
    <dgm:pt modelId="{7FDDD4CE-B68F-4FD8-B636-6D8CC3E7259D}">
      <dgm:prSet phldrT="[Text]" custScaleX="89604" custScaleY="47016" custRadScaleRad="124120" custRadScaleInc="119356"/>
      <dgm:spPr/>
      <dgm:t>
        <a:bodyPr/>
        <a:lstStyle/>
        <a:p>
          <a:endParaRPr lang="en-US"/>
        </a:p>
      </dgm:t>
    </dgm:pt>
    <dgm:pt modelId="{0D7445A6-F610-4374-A498-046D57ACA020}" type="parTrans" cxnId="{E2D83159-EF23-4DF6-A5EF-36BA08C5EC8C}">
      <dgm:prSet/>
      <dgm:spPr/>
      <dgm:t>
        <a:bodyPr/>
        <a:lstStyle/>
        <a:p>
          <a:endParaRPr lang="en-US"/>
        </a:p>
      </dgm:t>
    </dgm:pt>
    <dgm:pt modelId="{E2BCA494-325A-4E51-BC82-17C8233D378D}" type="sibTrans" cxnId="{E2D83159-EF23-4DF6-A5EF-36BA08C5EC8C}">
      <dgm:prSet/>
      <dgm:spPr/>
      <dgm:t>
        <a:bodyPr/>
        <a:lstStyle/>
        <a:p>
          <a:endParaRPr lang="en-US"/>
        </a:p>
      </dgm:t>
    </dgm:pt>
    <dgm:pt modelId="{33F01B6A-483A-4BFE-8E7B-A78AD7291150}">
      <dgm:prSet phldrT="[Text]" custScaleX="89604" custScaleY="47016" custRadScaleRad="124120" custRadScaleInc="119356"/>
      <dgm:spPr/>
      <dgm:t>
        <a:bodyPr/>
        <a:lstStyle/>
        <a:p>
          <a:endParaRPr lang="en-US"/>
        </a:p>
      </dgm:t>
    </dgm:pt>
    <dgm:pt modelId="{E8A13B28-AFB2-4758-9426-878F8128CBB0}" type="parTrans" cxnId="{7CF2E45C-11F8-48F7-A6E2-C5C1066DDF87}">
      <dgm:prSet/>
      <dgm:spPr/>
      <dgm:t>
        <a:bodyPr/>
        <a:lstStyle/>
        <a:p>
          <a:endParaRPr lang="en-US"/>
        </a:p>
      </dgm:t>
    </dgm:pt>
    <dgm:pt modelId="{E083827B-CF92-45A9-8B86-1DFCBDD73AFF}" type="sibTrans" cxnId="{7CF2E45C-11F8-48F7-A6E2-C5C1066DDF87}">
      <dgm:prSet/>
      <dgm:spPr/>
      <dgm:t>
        <a:bodyPr/>
        <a:lstStyle/>
        <a:p>
          <a:endParaRPr lang="en-US"/>
        </a:p>
      </dgm:t>
    </dgm:pt>
    <dgm:pt modelId="{6A661158-67AF-4E13-86FF-BC265F2A32C4}" type="pres">
      <dgm:prSet presAssocID="{F58C2B36-99F5-4704-B1A3-C637CD48CC28}" presName="Name0" presStyleCnt="0">
        <dgm:presLayoutVars>
          <dgm:chMax val="1"/>
          <dgm:chPref val="1"/>
          <dgm:dir/>
          <dgm:animOne val="branch"/>
          <dgm:animLvl val="lvl"/>
        </dgm:presLayoutVars>
      </dgm:prSet>
      <dgm:spPr/>
      <dgm:t>
        <a:bodyPr/>
        <a:lstStyle/>
        <a:p>
          <a:endParaRPr lang="en-US"/>
        </a:p>
      </dgm:t>
    </dgm:pt>
    <dgm:pt modelId="{E86EEFA0-0E75-40E5-8CED-F40F1EE72D50}" type="pres">
      <dgm:prSet presAssocID="{C29E31A4-F72E-4849-B64C-E4BD91DACEAB}" presName="singleCycle" presStyleCnt="0"/>
      <dgm:spPr/>
    </dgm:pt>
    <dgm:pt modelId="{36A1FD1C-BDBE-4863-9F73-416BFB7D92EB}" type="pres">
      <dgm:prSet presAssocID="{C29E31A4-F72E-4849-B64C-E4BD91DACEAB}" presName="singleCenter" presStyleLbl="node1" presStyleIdx="0" presStyleCnt="4" custScaleX="110893" custScaleY="61691" custLinFactNeighborX="-78268" custLinFactNeighborY="-26382">
        <dgm:presLayoutVars>
          <dgm:chMax val="7"/>
          <dgm:chPref val="7"/>
        </dgm:presLayoutVars>
      </dgm:prSet>
      <dgm:spPr/>
      <dgm:t>
        <a:bodyPr/>
        <a:lstStyle/>
        <a:p>
          <a:endParaRPr lang="en-US"/>
        </a:p>
      </dgm:t>
    </dgm:pt>
    <dgm:pt modelId="{A9874D49-D8FC-4D60-BEDD-5B31D826AA4F}" type="pres">
      <dgm:prSet presAssocID="{70C42671-2C8E-4717-AB05-B370FEA36FF7}" presName="Name56" presStyleLbl="parChTrans1D2" presStyleIdx="0" presStyleCnt="3"/>
      <dgm:spPr/>
      <dgm:t>
        <a:bodyPr/>
        <a:lstStyle/>
        <a:p>
          <a:endParaRPr lang="en-US"/>
        </a:p>
      </dgm:t>
    </dgm:pt>
    <dgm:pt modelId="{9010F36B-307D-4B6B-8F32-F89D48AAE2E3}" type="pres">
      <dgm:prSet presAssocID="{7C83C7F3-5A9B-43F3-9B46-81A37A176AB9}" presName="text0" presStyleLbl="node1" presStyleIdx="1" presStyleCnt="4" custScaleX="82436" custScaleY="42804" custRadScaleRad="127220" custRadScaleInc="-146473">
        <dgm:presLayoutVars>
          <dgm:bulletEnabled val="1"/>
        </dgm:presLayoutVars>
      </dgm:prSet>
      <dgm:spPr/>
      <dgm:t>
        <a:bodyPr/>
        <a:lstStyle/>
        <a:p>
          <a:endParaRPr lang="en-US"/>
        </a:p>
      </dgm:t>
    </dgm:pt>
    <dgm:pt modelId="{1050815D-CB6C-471D-989D-30E11CAAFC9D}" type="pres">
      <dgm:prSet presAssocID="{5F47A1FE-B161-4BEE-AAA6-61D5779E8F33}" presName="Name56" presStyleLbl="parChTrans1D2" presStyleIdx="1" presStyleCnt="3"/>
      <dgm:spPr/>
      <dgm:t>
        <a:bodyPr/>
        <a:lstStyle/>
        <a:p>
          <a:endParaRPr lang="en-US"/>
        </a:p>
      </dgm:t>
    </dgm:pt>
    <dgm:pt modelId="{5E06CB55-B24A-4C35-B4A7-D4CD5A341A43}" type="pres">
      <dgm:prSet presAssocID="{12AF54DC-B99F-4C2C-A2DA-F9DFC81276CA}" presName="text0" presStyleLbl="node1" presStyleIdx="2" presStyleCnt="4" custScaleX="99591" custScaleY="48897" custRadScaleRad="176438" custRadScaleInc="252846">
        <dgm:presLayoutVars>
          <dgm:bulletEnabled val="1"/>
        </dgm:presLayoutVars>
      </dgm:prSet>
      <dgm:spPr/>
      <dgm:t>
        <a:bodyPr/>
        <a:lstStyle/>
        <a:p>
          <a:endParaRPr lang="en-US"/>
        </a:p>
      </dgm:t>
    </dgm:pt>
    <dgm:pt modelId="{CB14F334-B039-422E-9B86-DCC5E22EA96D}" type="pres">
      <dgm:prSet presAssocID="{F9679BF5-17C8-49E8-B584-8B043CFE603B}" presName="Name56" presStyleLbl="parChTrans1D2" presStyleIdx="2" presStyleCnt="3"/>
      <dgm:spPr/>
      <dgm:t>
        <a:bodyPr/>
        <a:lstStyle/>
        <a:p>
          <a:endParaRPr lang="en-US"/>
        </a:p>
      </dgm:t>
    </dgm:pt>
    <dgm:pt modelId="{04C6862E-29F6-4935-BCEC-A934032C4C4A}" type="pres">
      <dgm:prSet presAssocID="{F03DE516-7EF5-48C4-AF6E-4F34FDB889C6}" presName="text0" presStyleLbl="node1" presStyleIdx="3" presStyleCnt="4" custScaleX="66251" custScaleY="45902" custRadScaleRad="224899" custRadScaleInc="52458">
        <dgm:presLayoutVars>
          <dgm:bulletEnabled val="1"/>
        </dgm:presLayoutVars>
      </dgm:prSet>
      <dgm:spPr/>
      <dgm:t>
        <a:bodyPr/>
        <a:lstStyle/>
        <a:p>
          <a:endParaRPr lang="en-US"/>
        </a:p>
      </dgm:t>
    </dgm:pt>
  </dgm:ptLst>
  <dgm:cxnLst>
    <dgm:cxn modelId="{8629C566-8215-4532-BA99-6225E1F89244}" srcId="{F58C2B36-99F5-4704-B1A3-C637CD48CC28}" destId="{A5886F6E-5A07-4939-9153-05B6DCE63CF9}" srcOrd="4" destOrd="0" parTransId="{F6471E0C-37E0-485D-9D15-BA1CF9836E2B}" sibTransId="{EDA1A130-6F39-422E-B909-0E9ECDA1778A}"/>
    <dgm:cxn modelId="{99B1463C-BAB2-45EA-98A9-9536126CB1FF}" type="presOf" srcId="{70C42671-2C8E-4717-AB05-B370FEA36FF7}" destId="{A9874D49-D8FC-4D60-BEDD-5B31D826AA4F}" srcOrd="0" destOrd="0" presId="urn:microsoft.com/office/officeart/2008/layout/RadialCluster"/>
    <dgm:cxn modelId="{D824C9BD-D8B4-4D0F-B202-43426F795BF0}" type="presOf" srcId="{F58C2B36-99F5-4704-B1A3-C637CD48CC28}" destId="{6A661158-67AF-4E13-86FF-BC265F2A32C4}" srcOrd="0" destOrd="0" presId="urn:microsoft.com/office/officeart/2008/layout/RadialCluster"/>
    <dgm:cxn modelId="{745BBEDF-7930-4517-8F41-267791D9F345}" srcId="{C29E31A4-F72E-4849-B64C-E4BD91DACEAB}" destId="{7C83C7F3-5A9B-43F3-9B46-81A37A176AB9}" srcOrd="0" destOrd="0" parTransId="{70C42671-2C8E-4717-AB05-B370FEA36FF7}" sibTransId="{4E8A1A32-22BE-4245-97BF-32424D373A67}"/>
    <dgm:cxn modelId="{9EC14802-D8E5-4E25-AC4A-C00D9D9413B8}" srcId="{C29E31A4-F72E-4849-B64C-E4BD91DACEAB}" destId="{12AF54DC-B99F-4C2C-A2DA-F9DFC81276CA}" srcOrd="1" destOrd="0" parTransId="{5F47A1FE-B161-4BEE-AAA6-61D5779E8F33}" sibTransId="{8601A468-16A6-4A8E-A624-E58B41373958}"/>
    <dgm:cxn modelId="{61978618-FFE2-4800-A311-008898F5456E}" type="presOf" srcId="{12AF54DC-B99F-4C2C-A2DA-F9DFC81276CA}" destId="{5E06CB55-B24A-4C35-B4A7-D4CD5A341A43}" srcOrd="0" destOrd="0" presId="urn:microsoft.com/office/officeart/2008/layout/RadialCluster"/>
    <dgm:cxn modelId="{8816936A-E716-4D3E-9392-9FFD2A3751C5}" srcId="{F58C2B36-99F5-4704-B1A3-C637CD48CC28}" destId="{0333E552-60C7-4763-A249-D0845DD48848}" srcOrd="3" destOrd="0" parTransId="{6206E44A-C62B-4989-97DE-89CF8A64D5D8}" sibTransId="{2FFF581E-1A67-450C-AA36-060F282E1E82}"/>
    <dgm:cxn modelId="{86C03EE7-28CF-4451-A05E-6EB215F6902C}" srcId="{F58C2B36-99F5-4704-B1A3-C637CD48CC28}" destId="{DD4764FD-1024-4393-AF0A-A570CFD0D4A9}" srcOrd="8" destOrd="0" parTransId="{D4AD38D3-FFBB-430A-8783-CB6C5B4408CC}" sibTransId="{96C943DF-D538-4EE7-9CC8-2238BE0722DD}"/>
    <dgm:cxn modelId="{C010146F-78B8-45BB-9EF3-202DC92AB97C}" srcId="{F58C2B36-99F5-4704-B1A3-C637CD48CC28}" destId="{01A6C5E7-EC83-4585-88BE-6FEF272F2CA2}" srcOrd="2" destOrd="0" parTransId="{E99EB2CA-668E-4DBB-B153-E472CB40A2C4}" sibTransId="{ED7FC3F0-1D5D-420C-867C-5CE8E0989D48}"/>
    <dgm:cxn modelId="{8BCE4338-F642-4A40-8D37-FE13F07A67A1}" srcId="{F58C2B36-99F5-4704-B1A3-C637CD48CC28}" destId="{2687895E-00FB-4BF6-BB12-01564E776F9B}" srcOrd="6" destOrd="0" parTransId="{6EB6B20B-9BA3-4F08-9712-B2D2A7420317}" sibTransId="{656D9AC1-41C0-4E55-BECF-8770BC8C8085}"/>
    <dgm:cxn modelId="{D78721C3-D126-474F-B0B9-C5F3891B9AE5}" srcId="{F58C2B36-99F5-4704-B1A3-C637CD48CC28}" destId="{4A06AD58-A0BA-4602-9DC2-D7EA80F021EC}" srcOrd="1" destOrd="0" parTransId="{65C765FF-218A-42B7-905E-EAE2581E833B}" sibTransId="{BA75D6F0-EBF9-447B-B137-0076C7A80658}"/>
    <dgm:cxn modelId="{08F53C83-5384-4826-B149-5259BB10174D}" type="presOf" srcId="{C29E31A4-F72E-4849-B64C-E4BD91DACEAB}" destId="{36A1FD1C-BDBE-4863-9F73-416BFB7D92EB}" srcOrd="0" destOrd="0" presId="urn:microsoft.com/office/officeart/2008/layout/RadialCluster"/>
    <dgm:cxn modelId="{EDF8411C-AE2D-4E96-91BB-79E362B77DAB}" srcId="{F58C2B36-99F5-4704-B1A3-C637CD48CC28}" destId="{579F13C8-EBA8-4399-BD90-B123B32251BA}" srcOrd="5" destOrd="0" parTransId="{89BDB6BE-E3AD-4D80-BCB0-40A151C71ADE}" sibTransId="{81733E84-347C-469B-883E-A5FEC7AD9BA9}"/>
    <dgm:cxn modelId="{7B93E79D-864D-4520-85DB-BBB55A9FE119}" type="presOf" srcId="{5F47A1FE-B161-4BEE-AAA6-61D5779E8F33}" destId="{1050815D-CB6C-471D-989D-30E11CAAFC9D}" srcOrd="0" destOrd="0" presId="urn:microsoft.com/office/officeart/2008/layout/RadialCluster"/>
    <dgm:cxn modelId="{F6F8B34C-2DE8-4094-9177-0528626272EA}" type="presOf" srcId="{7C83C7F3-5A9B-43F3-9B46-81A37A176AB9}" destId="{9010F36B-307D-4B6B-8F32-F89D48AAE2E3}" srcOrd="0" destOrd="0" presId="urn:microsoft.com/office/officeart/2008/layout/RadialCluster"/>
    <dgm:cxn modelId="{E46FB6E7-0772-4B8D-ADEE-52FF436C769A}" type="presOf" srcId="{F03DE516-7EF5-48C4-AF6E-4F34FDB889C6}" destId="{04C6862E-29F6-4935-BCEC-A934032C4C4A}" srcOrd="0" destOrd="0" presId="urn:microsoft.com/office/officeart/2008/layout/RadialCluster"/>
    <dgm:cxn modelId="{F9F0BA3F-FECF-433A-996D-1B537BD32C29}" type="presOf" srcId="{F9679BF5-17C8-49E8-B584-8B043CFE603B}" destId="{CB14F334-B039-422E-9B86-DCC5E22EA96D}" srcOrd="0" destOrd="0" presId="urn:microsoft.com/office/officeart/2008/layout/RadialCluster"/>
    <dgm:cxn modelId="{E2D83159-EF23-4DF6-A5EF-36BA08C5EC8C}" srcId="{F58C2B36-99F5-4704-B1A3-C637CD48CC28}" destId="{7FDDD4CE-B68F-4FD8-B636-6D8CC3E7259D}" srcOrd="9" destOrd="0" parTransId="{0D7445A6-F610-4374-A498-046D57ACA020}" sibTransId="{E2BCA494-325A-4E51-BC82-17C8233D378D}"/>
    <dgm:cxn modelId="{53A7CA89-2B4D-4FF3-BB74-A86114D879F7}" srcId="{F58C2B36-99F5-4704-B1A3-C637CD48CC28}" destId="{C29E31A4-F72E-4849-B64C-E4BD91DACEAB}" srcOrd="0" destOrd="0" parTransId="{36A35E43-5BAE-460A-A1C0-AB033B2B83D7}" sibTransId="{1ADF7FA1-8760-4704-95B7-476B7B2E498E}"/>
    <dgm:cxn modelId="{DCB68836-81D6-43C9-BE49-E04DA465F75B}" srcId="{C29E31A4-F72E-4849-B64C-E4BD91DACEAB}" destId="{F03DE516-7EF5-48C4-AF6E-4F34FDB889C6}" srcOrd="2" destOrd="0" parTransId="{F9679BF5-17C8-49E8-B584-8B043CFE603B}" sibTransId="{CDBFBC85-412B-4864-862B-AA39B00A4DE8}"/>
    <dgm:cxn modelId="{12B2F9E4-18B0-454E-9386-7ABEC8504D4B}" srcId="{F58C2B36-99F5-4704-B1A3-C637CD48CC28}" destId="{D20AEF30-B796-480D-A0FC-97CE8AC77443}" srcOrd="7" destOrd="0" parTransId="{980908B8-9910-46A2-9AA8-30D6C0168D38}" sibTransId="{5498507F-6AA6-4980-A6CB-F4E026E08776}"/>
    <dgm:cxn modelId="{7CF2E45C-11F8-48F7-A6E2-C5C1066DDF87}" srcId="{F58C2B36-99F5-4704-B1A3-C637CD48CC28}" destId="{33F01B6A-483A-4BFE-8E7B-A78AD7291150}" srcOrd="10" destOrd="0" parTransId="{E8A13B28-AFB2-4758-9426-878F8128CBB0}" sibTransId="{E083827B-CF92-45A9-8B86-1DFCBDD73AFF}"/>
    <dgm:cxn modelId="{8CD3EB1D-4A6E-47A7-945D-0B7061EFFA8F}" type="presParOf" srcId="{6A661158-67AF-4E13-86FF-BC265F2A32C4}" destId="{E86EEFA0-0E75-40E5-8CED-F40F1EE72D50}" srcOrd="0" destOrd="0" presId="urn:microsoft.com/office/officeart/2008/layout/RadialCluster"/>
    <dgm:cxn modelId="{B04D0663-6FFB-4DD1-A275-B6A94FFA889A}" type="presParOf" srcId="{E86EEFA0-0E75-40E5-8CED-F40F1EE72D50}" destId="{36A1FD1C-BDBE-4863-9F73-416BFB7D92EB}" srcOrd="0" destOrd="0" presId="urn:microsoft.com/office/officeart/2008/layout/RadialCluster"/>
    <dgm:cxn modelId="{49F082F0-3DB6-4E08-8307-2174D09D43AD}" type="presParOf" srcId="{E86EEFA0-0E75-40E5-8CED-F40F1EE72D50}" destId="{A9874D49-D8FC-4D60-BEDD-5B31D826AA4F}" srcOrd="1" destOrd="0" presId="urn:microsoft.com/office/officeart/2008/layout/RadialCluster"/>
    <dgm:cxn modelId="{A9D79196-65AB-4547-8838-13489AC6FC77}" type="presParOf" srcId="{E86EEFA0-0E75-40E5-8CED-F40F1EE72D50}" destId="{9010F36B-307D-4B6B-8F32-F89D48AAE2E3}" srcOrd="2" destOrd="0" presId="urn:microsoft.com/office/officeart/2008/layout/RadialCluster"/>
    <dgm:cxn modelId="{8EA3755C-B0B4-4243-894A-52E8B30D9FB8}" type="presParOf" srcId="{E86EEFA0-0E75-40E5-8CED-F40F1EE72D50}" destId="{1050815D-CB6C-471D-989D-30E11CAAFC9D}" srcOrd="3" destOrd="0" presId="urn:microsoft.com/office/officeart/2008/layout/RadialCluster"/>
    <dgm:cxn modelId="{E4FA9599-F187-4EDA-9358-1D5089385AAE}" type="presParOf" srcId="{E86EEFA0-0E75-40E5-8CED-F40F1EE72D50}" destId="{5E06CB55-B24A-4C35-B4A7-D4CD5A341A43}" srcOrd="4" destOrd="0" presId="urn:microsoft.com/office/officeart/2008/layout/RadialCluster"/>
    <dgm:cxn modelId="{3D8C92AB-9AA5-4571-982D-66EB5CEF76F3}" type="presParOf" srcId="{E86EEFA0-0E75-40E5-8CED-F40F1EE72D50}" destId="{CB14F334-B039-422E-9B86-DCC5E22EA96D}" srcOrd="5" destOrd="0" presId="urn:microsoft.com/office/officeart/2008/layout/RadialCluster"/>
    <dgm:cxn modelId="{55B6B72C-A2BA-4496-AC1B-6BAB7C7EFE88}" type="presParOf" srcId="{E86EEFA0-0E75-40E5-8CED-F40F1EE72D50}" destId="{04C6862E-29F6-4935-BCEC-A934032C4C4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C2B36-99F5-4704-B1A3-C637CD48CC28}" type="doc">
      <dgm:prSet loTypeId="urn:microsoft.com/office/officeart/2008/layout/RadialCluster" loCatId="relationship" qsTypeId="urn:microsoft.com/office/officeart/2005/8/quickstyle/simple4" qsCatId="simple" csTypeId="urn:microsoft.com/office/officeart/2005/8/colors/colorful5" csCatId="colorful" phldr="1"/>
      <dgm:spPr/>
      <dgm:t>
        <a:bodyPr/>
        <a:lstStyle/>
        <a:p>
          <a:endParaRPr lang="en-US"/>
        </a:p>
      </dgm:t>
    </dgm:pt>
    <dgm:pt modelId="{C29E31A4-F72E-4849-B64C-E4BD91DACEAB}">
      <dgm:prSet phldrT="[Text]" custT="1"/>
      <dgm:spPr/>
      <dgm:t>
        <a:bodyPr/>
        <a:lstStyle/>
        <a:p>
          <a:r>
            <a:rPr lang="en-US" sz="1050" dirty="0" smtClean="0"/>
            <a:t>Based on Financial Output</a:t>
          </a:r>
          <a:endParaRPr lang="en-US" sz="1050" dirty="0"/>
        </a:p>
      </dgm:t>
    </dgm:pt>
    <dgm:pt modelId="{36A35E43-5BAE-460A-A1C0-AB033B2B83D7}" type="parTrans" cxnId="{53A7CA89-2B4D-4FF3-BB74-A86114D879F7}">
      <dgm:prSet/>
      <dgm:spPr/>
      <dgm:t>
        <a:bodyPr/>
        <a:lstStyle/>
        <a:p>
          <a:endParaRPr lang="en-US"/>
        </a:p>
      </dgm:t>
    </dgm:pt>
    <dgm:pt modelId="{1ADF7FA1-8760-4704-95B7-476B7B2E498E}" type="sibTrans" cxnId="{53A7CA89-2B4D-4FF3-BB74-A86114D879F7}">
      <dgm:prSet/>
      <dgm:spPr/>
      <dgm:t>
        <a:bodyPr/>
        <a:lstStyle/>
        <a:p>
          <a:endParaRPr lang="en-US"/>
        </a:p>
      </dgm:t>
    </dgm:pt>
    <dgm:pt modelId="{7C83C7F3-5A9B-43F3-9B46-81A37A176AB9}">
      <dgm:prSet phldrT="[Text]" custT="1"/>
      <dgm:spPr/>
      <dgm:t>
        <a:bodyPr/>
        <a:lstStyle/>
        <a:p>
          <a:r>
            <a:rPr lang="en-US" sz="1000" dirty="0" smtClean="0"/>
            <a:t>Productive Canal</a:t>
          </a:r>
          <a:endParaRPr lang="en-US" sz="1000" dirty="0"/>
        </a:p>
      </dgm:t>
    </dgm:pt>
    <dgm:pt modelId="{70C42671-2C8E-4717-AB05-B370FEA36FF7}" type="parTrans" cxnId="{745BBEDF-7930-4517-8F41-267791D9F345}">
      <dgm:prSet/>
      <dgm:spPr/>
      <dgm:t>
        <a:bodyPr/>
        <a:lstStyle/>
        <a:p>
          <a:endParaRPr lang="en-US"/>
        </a:p>
      </dgm:t>
    </dgm:pt>
    <dgm:pt modelId="{4E8A1A32-22BE-4245-97BF-32424D373A67}" type="sibTrans" cxnId="{745BBEDF-7930-4517-8F41-267791D9F345}">
      <dgm:prSet/>
      <dgm:spPr/>
      <dgm:t>
        <a:bodyPr/>
        <a:lstStyle/>
        <a:p>
          <a:endParaRPr lang="en-US"/>
        </a:p>
      </dgm:t>
    </dgm:pt>
    <dgm:pt modelId="{12AF54DC-B99F-4C2C-A2DA-F9DFC81276CA}">
      <dgm:prSet phldrT="[Text]" custT="1"/>
      <dgm:spPr/>
      <dgm:t>
        <a:bodyPr/>
        <a:lstStyle/>
        <a:p>
          <a:r>
            <a:rPr lang="en-US" sz="1000" dirty="0" smtClean="0"/>
            <a:t>Protective Canal</a:t>
          </a:r>
          <a:endParaRPr lang="en-US" sz="1000" dirty="0"/>
        </a:p>
      </dgm:t>
    </dgm:pt>
    <dgm:pt modelId="{5F47A1FE-B161-4BEE-AAA6-61D5779E8F33}" type="parTrans" cxnId="{9EC14802-D8E5-4E25-AC4A-C00D9D9413B8}">
      <dgm:prSet/>
      <dgm:spPr/>
      <dgm:t>
        <a:bodyPr/>
        <a:lstStyle/>
        <a:p>
          <a:endParaRPr lang="en-US"/>
        </a:p>
      </dgm:t>
    </dgm:pt>
    <dgm:pt modelId="{8601A468-16A6-4A8E-A624-E58B41373958}" type="sibTrans" cxnId="{9EC14802-D8E5-4E25-AC4A-C00D9D9413B8}">
      <dgm:prSet/>
      <dgm:spPr/>
      <dgm:t>
        <a:bodyPr/>
        <a:lstStyle/>
        <a:p>
          <a:endParaRPr lang="en-US"/>
        </a:p>
      </dgm:t>
    </dgm:pt>
    <dgm:pt modelId="{01A6C5E7-EC83-4585-88BE-6FEF272F2CA2}">
      <dgm:prSet phldrT="[Text]" phldr="1" custRadScaleRad="66198" custRadScaleInc="-291267"/>
      <dgm:spPr/>
      <dgm:t>
        <a:bodyPr/>
        <a:lstStyle/>
        <a:p>
          <a:endParaRPr lang="en-US"/>
        </a:p>
      </dgm:t>
    </dgm:pt>
    <dgm:pt modelId="{E99EB2CA-668E-4DBB-B153-E472CB40A2C4}" type="parTrans" cxnId="{C010146F-78B8-45BB-9EF3-202DC92AB97C}">
      <dgm:prSet/>
      <dgm:spPr/>
      <dgm:t>
        <a:bodyPr/>
        <a:lstStyle/>
        <a:p>
          <a:endParaRPr lang="en-US"/>
        </a:p>
      </dgm:t>
    </dgm:pt>
    <dgm:pt modelId="{ED7FC3F0-1D5D-420C-867C-5CE8E0989D48}" type="sibTrans" cxnId="{C010146F-78B8-45BB-9EF3-202DC92AB97C}">
      <dgm:prSet/>
      <dgm:spPr/>
      <dgm:t>
        <a:bodyPr/>
        <a:lstStyle/>
        <a:p>
          <a:endParaRPr lang="en-US"/>
        </a:p>
      </dgm:t>
    </dgm:pt>
    <dgm:pt modelId="{4A06AD58-A0BA-4602-9DC2-D7EA80F021EC}">
      <dgm:prSet/>
      <dgm:spPr/>
      <dgm:t>
        <a:bodyPr/>
        <a:lstStyle/>
        <a:p>
          <a:endParaRPr lang="en-US"/>
        </a:p>
      </dgm:t>
    </dgm:pt>
    <dgm:pt modelId="{65C765FF-218A-42B7-905E-EAE2581E833B}" type="parTrans" cxnId="{D78721C3-D126-474F-B0B9-C5F3891B9AE5}">
      <dgm:prSet/>
      <dgm:spPr/>
      <dgm:t>
        <a:bodyPr/>
        <a:lstStyle/>
        <a:p>
          <a:endParaRPr lang="en-US"/>
        </a:p>
      </dgm:t>
    </dgm:pt>
    <dgm:pt modelId="{BA75D6F0-EBF9-447B-B137-0076C7A80658}" type="sibTrans" cxnId="{D78721C3-D126-474F-B0B9-C5F3891B9AE5}">
      <dgm:prSet/>
      <dgm:spPr/>
      <dgm:t>
        <a:bodyPr/>
        <a:lstStyle/>
        <a:p>
          <a:endParaRPr lang="en-US"/>
        </a:p>
      </dgm:t>
    </dgm:pt>
    <dgm:pt modelId="{0333E552-60C7-4763-A249-D0845DD48848}">
      <dgm:prSet phldrT="[Text]" custScaleY="47016" custRadScaleRad="158419" custRadScaleInc="85085"/>
      <dgm:spPr/>
      <dgm:t>
        <a:bodyPr/>
        <a:lstStyle/>
        <a:p>
          <a:endParaRPr lang="en-US"/>
        </a:p>
      </dgm:t>
    </dgm:pt>
    <dgm:pt modelId="{6206E44A-C62B-4989-97DE-89CF8A64D5D8}" type="parTrans" cxnId="{8816936A-E716-4D3E-9392-9FFD2A3751C5}">
      <dgm:prSet/>
      <dgm:spPr/>
      <dgm:t>
        <a:bodyPr/>
        <a:lstStyle/>
        <a:p>
          <a:endParaRPr lang="en-US"/>
        </a:p>
      </dgm:t>
    </dgm:pt>
    <dgm:pt modelId="{2FFF581E-1A67-450C-AA36-060F282E1E82}" type="sibTrans" cxnId="{8816936A-E716-4D3E-9392-9FFD2A3751C5}">
      <dgm:prSet/>
      <dgm:spPr/>
      <dgm:t>
        <a:bodyPr/>
        <a:lstStyle/>
        <a:p>
          <a:endParaRPr lang="en-US"/>
        </a:p>
      </dgm:t>
    </dgm:pt>
    <dgm:pt modelId="{A5886F6E-5A07-4939-9153-05B6DCE63CF9}">
      <dgm:prSet phldrT="[Text]" custScaleY="47016" custRadScaleRad="158419" custRadScaleInc="85085"/>
      <dgm:spPr/>
      <dgm:t>
        <a:bodyPr/>
        <a:lstStyle/>
        <a:p>
          <a:endParaRPr lang="en-US"/>
        </a:p>
      </dgm:t>
    </dgm:pt>
    <dgm:pt modelId="{F6471E0C-37E0-485D-9D15-BA1CF9836E2B}" type="parTrans" cxnId="{8629C566-8215-4532-BA99-6225E1F89244}">
      <dgm:prSet/>
      <dgm:spPr/>
      <dgm:t>
        <a:bodyPr/>
        <a:lstStyle/>
        <a:p>
          <a:endParaRPr lang="en-US"/>
        </a:p>
      </dgm:t>
    </dgm:pt>
    <dgm:pt modelId="{EDA1A130-6F39-422E-B909-0E9ECDA1778A}" type="sibTrans" cxnId="{8629C566-8215-4532-BA99-6225E1F89244}">
      <dgm:prSet/>
      <dgm:spPr/>
      <dgm:t>
        <a:bodyPr/>
        <a:lstStyle/>
        <a:p>
          <a:endParaRPr lang="en-US"/>
        </a:p>
      </dgm:t>
    </dgm:pt>
    <dgm:pt modelId="{579F13C8-EBA8-4399-BD90-B123B32251BA}">
      <dgm:prSet custScaleY="47016" custRadScaleRad="155028" custRadScaleInc="89313"/>
      <dgm:spPr/>
      <dgm:t>
        <a:bodyPr/>
        <a:lstStyle/>
        <a:p>
          <a:endParaRPr lang="en-US"/>
        </a:p>
      </dgm:t>
    </dgm:pt>
    <dgm:pt modelId="{89BDB6BE-E3AD-4D80-BCB0-40A151C71ADE}" type="parTrans" cxnId="{EDF8411C-AE2D-4E96-91BB-79E362B77DAB}">
      <dgm:prSet/>
      <dgm:spPr/>
      <dgm:t>
        <a:bodyPr/>
        <a:lstStyle/>
        <a:p>
          <a:endParaRPr lang="en-US"/>
        </a:p>
      </dgm:t>
    </dgm:pt>
    <dgm:pt modelId="{81733E84-347C-469B-883E-A5FEC7AD9BA9}" type="sibTrans" cxnId="{EDF8411C-AE2D-4E96-91BB-79E362B77DAB}">
      <dgm:prSet/>
      <dgm:spPr/>
      <dgm:t>
        <a:bodyPr/>
        <a:lstStyle/>
        <a:p>
          <a:endParaRPr lang="en-US"/>
        </a:p>
      </dgm:t>
    </dgm:pt>
    <dgm:pt modelId="{2687895E-00FB-4BF6-BB12-01564E776F9B}">
      <dgm:prSet custScaleY="47016" custRadScaleRad="155028" custRadScaleInc="89313"/>
      <dgm:spPr/>
      <dgm:t>
        <a:bodyPr/>
        <a:lstStyle/>
        <a:p>
          <a:endParaRPr lang="en-US"/>
        </a:p>
      </dgm:t>
    </dgm:pt>
    <dgm:pt modelId="{6EB6B20B-9BA3-4F08-9712-B2D2A7420317}" type="parTrans" cxnId="{8BCE4338-F642-4A40-8D37-FE13F07A67A1}">
      <dgm:prSet/>
      <dgm:spPr/>
      <dgm:t>
        <a:bodyPr/>
        <a:lstStyle/>
        <a:p>
          <a:endParaRPr lang="en-US"/>
        </a:p>
      </dgm:t>
    </dgm:pt>
    <dgm:pt modelId="{656D9AC1-41C0-4E55-BECF-8770BC8C8085}" type="sibTrans" cxnId="{8BCE4338-F642-4A40-8D37-FE13F07A67A1}">
      <dgm:prSet/>
      <dgm:spPr/>
      <dgm:t>
        <a:bodyPr/>
        <a:lstStyle/>
        <a:p>
          <a:endParaRPr lang="en-US"/>
        </a:p>
      </dgm:t>
    </dgm:pt>
    <dgm:pt modelId="{D20AEF30-B796-480D-A0FC-97CE8AC77443}">
      <dgm:prSet/>
      <dgm:spPr/>
      <dgm:t>
        <a:bodyPr/>
        <a:lstStyle/>
        <a:p>
          <a:endParaRPr lang="en-US"/>
        </a:p>
      </dgm:t>
    </dgm:pt>
    <dgm:pt modelId="{980908B8-9910-46A2-9AA8-30D6C0168D38}" type="parTrans" cxnId="{12B2F9E4-18B0-454E-9386-7ABEC8504D4B}">
      <dgm:prSet/>
      <dgm:spPr/>
      <dgm:t>
        <a:bodyPr/>
        <a:lstStyle/>
        <a:p>
          <a:endParaRPr lang="en-US"/>
        </a:p>
      </dgm:t>
    </dgm:pt>
    <dgm:pt modelId="{5498507F-6AA6-4980-A6CB-F4E026E08776}" type="sibTrans" cxnId="{12B2F9E4-18B0-454E-9386-7ABEC8504D4B}">
      <dgm:prSet/>
      <dgm:spPr/>
      <dgm:t>
        <a:bodyPr/>
        <a:lstStyle/>
        <a:p>
          <a:endParaRPr lang="en-US"/>
        </a:p>
      </dgm:t>
    </dgm:pt>
    <dgm:pt modelId="{DD4764FD-1024-4393-AF0A-A570CFD0D4A9}">
      <dgm:prSet/>
      <dgm:spPr/>
      <dgm:t>
        <a:bodyPr/>
        <a:lstStyle/>
        <a:p>
          <a:endParaRPr lang="en-US"/>
        </a:p>
      </dgm:t>
    </dgm:pt>
    <dgm:pt modelId="{D4AD38D3-FFBB-430A-8783-CB6C5B4408CC}" type="parTrans" cxnId="{86C03EE7-28CF-4451-A05E-6EB215F6902C}">
      <dgm:prSet/>
      <dgm:spPr/>
      <dgm:t>
        <a:bodyPr/>
        <a:lstStyle/>
        <a:p>
          <a:endParaRPr lang="en-US"/>
        </a:p>
      </dgm:t>
    </dgm:pt>
    <dgm:pt modelId="{96C943DF-D538-4EE7-9CC8-2238BE0722DD}" type="sibTrans" cxnId="{86C03EE7-28CF-4451-A05E-6EB215F6902C}">
      <dgm:prSet/>
      <dgm:spPr/>
      <dgm:t>
        <a:bodyPr/>
        <a:lstStyle/>
        <a:p>
          <a:endParaRPr lang="en-US"/>
        </a:p>
      </dgm:t>
    </dgm:pt>
    <dgm:pt modelId="{7FDDD4CE-B68F-4FD8-B636-6D8CC3E7259D}">
      <dgm:prSet phldrT="[Text]" custScaleX="89604" custScaleY="47016" custRadScaleRad="124120" custRadScaleInc="119356"/>
      <dgm:spPr/>
      <dgm:t>
        <a:bodyPr/>
        <a:lstStyle/>
        <a:p>
          <a:endParaRPr lang="en-US"/>
        </a:p>
      </dgm:t>
    </dgm:pt>
    <dgm:pt modelId="{0D7445A6-F610-4374-A498-046D57ACA020}" type="parTrans" cxnId="{E2D83159-EF23-4DF6-A5EF-36BA08C5EC8C}">
      <dgm:prSet/>
      <dgm:spPr/>
      <dgm:t>
        <a:bodyPr/>
        <a:lstStyle/>
        <a:p>
          <a:endParaRPr lang="en-US"/>
        </a:p>
      </dgm:t>
    </dgm:pt>
    <dgm:pt modelId="{E2BCA494-325A-4E51-BC82-17C8233D378D}" type="sibTrans" cxnId="{E2D83159-EF23-4DF6-A5EF-36BA08C5EC8C}">
      <dgm:prSet/>
      <dgm:spPr/>
      <dgm:t>
        <a:bodyPr/>
        <a:lstStyle/>
        <a:p>
          <a:endParaRPr lang="en-US"/>
        </a:p>
      </dgm:t>
    </dgm:pt>
    <dgm:pt modelId="{33F01B6A-483A-4BFE-8E7B-A78AD7291150}">
      <dgm:prSet phldrT="[Text]" custScaleX="89604" custScaleY="47016" custRadScaleRad="124120" custRadScaleInc="119356"/>
      <dgm:spPr/>
      <dgm:t>
        <a:bodyPr/>
        <a:lstStyle/>
        <a:p>
          <a:endParaRPr lang="en-US"/>
        </a:p>
      </dgm:t>
    </dgm:pt>
    <dgm:pt modelId="{E8A13B28-AFB2-4758-9426-878F8128CBB0}" type="parTrans" cxnId="{7CF2E45C-11F8-48F7-A6E2-C5C1066DDF87}">
      <dgm:prSet/>
      <dgm:spPr/>
      <dgm:t>
        <a:bodyPr/>
        <a:lstStyle/>
        <a:p>
          <a:endParaRPr lang="en-US"/>
        </a:p>
      </dgm:t>
    </dgm:pt>
    <dgm:pt modelId="{E083827B-CF92-45A9-8B86-1DFCBDD73AFF}" type="sibTrans" cxnId="{7CF2E45C-11F8-48F7-A6E2-C5C1066DDF87}">
      <dgm:prSet/>
      <dgm:spPr/>
      <dgm:t>
        <a:bodyPr/>
        <a:lstStyle/>
        <a:p>
          <a:endParaRPr lang="en-US"/>
        </a:p>
      </dgm:t>
    </dgm:pt>
    <dgm:pt modelId="{3726C1DA-E740-4DD9-B9BC-509D36A014AC}">
      <dgm:prSet/>
      <dgm:spPr/>
      <dgm:t>
        <a:bodyPr/>
        <a:lstStyle/>
        <a:p>
          <a:endParaRPr lang="en-US"/>
        </a:p>
      </dgm:t>
    </dgm:pt>
    <dgm:pt modelId="{310DBAFF-7814-4E3D-8711-F01708C57C68}" type="parTrans" cxnId="{78CDD8AC-5022-4858-8D21-8333337F401C}">
      <dgm:prSet/>
      <dgm:spPr/>
      <dgm:t>
        <a:bodyPr/>
        <a:lstStyle/>
        <a:p>
          <a:endParaRPr lang="en-US"/>
        </a:p>
      </dgm:t>
    </dgm:pt>
    <dgm:pt modelId="{833BBFBB-AB51-4A41-B5F6-5F22501EBA6E}" type="sibTrans" cxnId="{78CDD8AC-5022-4858-8D21-8333337F401C}">
      <dgm:prSet/>
      <dgm:spPr/>
      <dgm:t>
        <a:bodyPr/>
        <a:lstStyle/>
        <a:p>
          <a:endParaRPr lang="en-US"/>
        </a:p>
      </dgm:t>
    </dgm:pt>
    <dgm:pt modelId="{74575D5E-2732-4A29-BA5E-85095892D24E}">
      <dgm:prSet/>
      <dgm:spPr/>
      <dgm:t>
        <a:bodyPr/>
        <a:lstStyle/>
        <a:p>
          <a:endParaRPr lang="en-US"/>
        </a:p>
      </dgm:t>
    </dgm:pt>
    <dgm:pt modelId="{03BE37C0-3312-4857-BF8B-023D6C69B822}" type="parTrans" cxnId="{2E713A44-B648-441D-BED9-3644E489F91E}">
      <dgm:prSet/>
      <dgm:spPr/>
      <dgm:t>
        <a:bodyPr/>
        <a:lstStyle/>
        <a:p>
          <a:endParaRPr lang="en-US"/>
        </a:p>
      </dgm:t>
    </dgm:pt>
    <dgm:pt modelId="{A4A53C91-2EA8-44EF-957B-EC8F9347D0B8}" type="sibTrans" cxnId="{2E713A44-B648-441D-BED9-3644E489F91E}">
      <dgm:prSet/>
      <dgm:spPr/>
      <dgm:t>
        <a:bodyPr/>
        <a:lstStyle/>
        <a:p>
          <a:endParaRPr lang="en-US"/>
        </a:p>
      </dgm:t>
    </dgm:pt>
    <dgm:pt modelId="{6A661158-67AF-4E13-86FF-BC265F2A32C4}" type="pres">
      <dgm:prSet presAssocID="{F58C2B36-99F5-4704-B1A3-C637CD48CC28}" presName="Name0" presStyleCnt="0">
        <dgm:presLayoutVars>
          <dgm:chMax val="1"/>
          <dgm:chPref val="1"/>
          <dgm:dir/>
          <dgm:animOne val="branch"/>
          <dgm:animLvl val="lvl"/>
        </dgm:presLayoutVars>
      </dgm:prSet>
      <dgm:spPr/>
      <dgm:t>
        <a:bodyPr/>
        <a:lstStyle/>
        <a:p>
          <a:endParaRPr lang="en-US"/>
        </a:p>
      </dgm:t>
    </dgm:pt>
    <dgm:pt modelId="{E86EEFA0-0E75-40E5-8CED-F40F1EE72D50}" type="pres">
      <dgm:prSet presAssocID="{C29E31A4-F72E-4849-B64C-E4BD91DACEAB}" presName="singleCycle" presStyleCnt="0"/>
      <dgm:spPr/>
    </dgm:pt>
    <dgm:pt modelId="{36A1FD1C-BDBE-4863-9F73-416BFB7D92EB}" type="pres">
      <dgm:prSet presAssocID="{C29E31A4-F72E-4849-B64C-E4BD91DACEAB}" presName="singleCenter" presStyleLbl="node1" presStyleIdx="0" presStyleCnt="3" custScaleX="113382" custScaleY="54472" custLinFactNeighborX="-15515" custLinFactNeighborY="-5143">
        <dgm:presLayoutVars>
          <dgm:chMax val="7"/>
          <dgm:chPref val="7"/>
        </dgm:presLayoutVars>
      </dgm:prSet>
      <dgm:spPr/>
      <dgm:t>
        <a:bodyPr/>
        <a:lstStyle/>
        <a:p>
          <a:endParaRPr lang="en-US"/>
        </a:p>
      </dgm:t>
    </dgm:pt>
    <dgm:pt modelId="{A9874D49-D8FC-4D60-BEDD-5B31D826AA4F}" type="pres">
      <dgm:prSet presAssocID="{70C42671-2C8E-4717-AB05-B370FEA36FF7}" presName="Name56" presStyleLbl="parChTrans1D2" presStyleIdx="0" presStyleCnt="2"/>
      <dgm:spPr/>
      <dgm:t>
        <a:bodyPr/>
        <a:lstStyle/>
        <a:p>
          <a:endParaRPr lang="en-US"/>
        </a:p>
      </dgm:t>
    </dgm:pt>
    <dgm:pt modelId="{9010F36B-307D-4B6B-8F32-F89D48AAE2E3}" type="pres">
      <dgm:prSet presAssocID="{7C83C7F3-5A9B-43F3-9B46-81A37A176AB9}" presName="text0" presStyleLbl="node1" presStyleIdx="1" presStyleCnt="3" custScaleX="165955" custScaleY="41579" custRadScaleRad="73801" custRadScaleInc="196063">
        <dgm:presLayoutVars>
          <dgm:bulletEnabled val="1"/>
        </dgm:presLayoutVars>
      </dgm:prSet>
      <dgm:spPr/>
      <dgm:t>
        <a:bodyPr/>
        <a:lstStyle/>
        <a:p>
          <a:endParaRPr lang="en-US"/>
        </a:p>
      </dgm:t>
    </dgm:pt>
    <dgm:pt modelId="{1050815D-CB6C-471D-989D-30E11CAAFC9D}" type="pres">
      <dgm:prSet presAssocID="{5F47A1FE-B161-4BEE-AAA6-61D5779E8F33}" presName="Name56" presStyleLbl="parChTrans1D2" presStyleIdx="1" presStyleCnt="2"/>
      <dgm:spPr/>
      <dgm:t>
        <a:bodyPr/>
        <a:lstStyle/>
        <a:p>
          <a:endParaRPr lang="en-US"/>
        </a:p>
      </dgm:t>
    </dgm:pt>
    <dgm:pt modelId="{5E06CB55-B24A-4C35-B4A7-D4CD5A341A43}" type="pres">
      <dgm:prSet presAssocID="{12AF54DC-B99F-4C2C-A2DA-F9DFC81276CA}" presName="text0" presStyleLbl="node1" presStyleIdx="2" presStyleCnt="3" custScaleX="135430" custScaleY="43574" custRadScaleRad="114246" custRadScaleInc="55505">
        <dgm:presLayoutVars>
          <dgm:bulletEnabled val="1"/>
        </dgm:presLayoutVars>
      </dgm:prSet>
      <dgm:spPr/>
      <dgm:t>
        <a:bodyPr/>
        <a:lstStyle/>
        <a:p>
          <a:endParaRPr lang="en-US"/>
        </a:p>
      </dgm:t>
    </dgm:pt>
  </dgm:ptLst>
  <dgm:cxnLst>
    <dgm:cxn modelId="{8629C566-8215-4532-BA99-6225E1F89244}" srcId="{F58C2B36-99F5-4704-B1A3-C637CD48CC28}" destId="{A5886F6E-5A07-4939-9153-05B6DCE63CF9}" srcOrd="4" destOrd="0" parTransId="{F6471E0C-37E0-485D-9D15-BA1CF9836E2B}" sibTransId="{EDA1A130-6F39-422E-B909-0E9ECDA1778A}"/>
    <dgm:cxn modelId="{99B1463C-BAB2-45EA-98A9-9536126CB1FF}" type="presOf" srcId="{70C42671-2C8E-4717-AB05-B370FEA36FF7}" destId="{A9874D49-D8FC-4D60-BEDD-5B31D826AA4F}" srcOrd="0" destOrd="0" presId="urn:microsoft.com/office/officeart/2008/layout/RadialCluster"/>
    <dgm:cxn modelId="{D824C9BD-D8B4-4D0F-B202-43426F795BF0}" type="presOf" srcId="{F58C2B36-99F5-4704-B1A3-C637CD48CC28}" destId="{6A661158-67AF-4E13-86FF-BC265F2A32C4}" srcOrd="0" destOrd="0" presId="urn:microsoft.com/office/officeart/2008/layout/RadialCluster"/>
    <dgm:cxn modelId="{745BBEDF-7930-4517-8F41-267791D9F345}" srcId="{C29E31A4-F72E-4849-B64C-E4BD91DACEAB}" destId="{7C83C7F3-5A9B-43F3-9B46-81A37A176AB9}" srcOrd="0" destOrd="0" parTransId="{70C42671-2C8E-4717-AB05-B370FEA36FF7}" sibTransId="{4E8A1A32-22BE-4245-97BF-32424D373A67}"/>
    <dgm:cxn modelId="{9EC14802-D8E5-4E25-AC4A-C00D9D9413B8}" srcId="{C29E31A4-F72E-4849-B64C-E4BD91DACEAB}" destId="{12AF54DC-B99F-4C2C-A2DA-F9DFC81276CA}" srcOrd="1" destOrd="0" parTransId="{5F47A1FE-B161-4BEE-AAA6-61D5779E8F33}" sibTransId="{8601A468-16A6-4A8E-A624-E58B41373958}"/>
    <dgm:cxn modelId="{61978618-FFE2-4800-A311-008898F5456E}" type="presOf" srcId="{12AF54DC-B99F-4C2C-A2DA-F9DFC81276CA}" destId="{5E06CB55-B24A-4C35-B4A7-D4CD5A341A43}" srcOrd="0" destOrd="0" presId="urn:microsoft.com/office/officeart/2008/layout/RadialCluster"/>
    <dgm:cxn modelId="{8816936A-E716-4D3E-9392-9FFD2A3751C5}" srcId="{F58C2B36-99F5-4704-B1A3-C637CD48CC28}" destId="{0333E552-60C7-4763-A249-D0845DD48848}" srcOrd="3" destOrd="0" parTransId="{6206E44A-C62B-4989-97DE-89CF8A64D5D8}" sibTransId="{2FFF581E-1A67-450C-AA36-060F282E1E82}"/>
    <dgm:cxn modelId="{86C03EE7-28CF-4451-A05E-6EB215F6902C}" srcId="{F58C2B36-99F5-4704-B1A3-C637CD48CC28}" destId="{DD4764FD-1024-4393-AF0A-A570CFD0D4A9}" srcOrd="8" destOrd="0" parTransId="{D4AD38D3-FFBB-430A-8783-CB6C5B4408CC}" sibTransId="{96C943DF-D538-4EE7-9CC8-2238BE0722DD}"/>
    <dgm:cxn modelId="{C010146F-78B8-45BB-9EF3-202DC92AB97C}" srcId="{F58C2B36-99F5-4704-B1A3-C637CD48CC28}" destId="{01A6C5E7-EC83-4585-88BE-6FEF272F2CA2}" srcOrd="2" destOrd="0" parTransId="{E99EB2CA-668E-4DBB-B153-E472CB40A2C4}" sibTransId="{ED7FC3F0-1D5D-420C-867C-5CE8E0989D48}"/>
    <dgm:cxn modelId="{8BCE4338-F642-4A40-8D37-FE13F07A67A1}" srcId="{F58C2B36-99F5-4704-B1A3-C637CD48CC28}" destId="{2687895E-00FB-4BF6-BB12-01564E776F9B}" srcOrd="6" destOrd="0" parTransId="{6EB6B20B-9BA3-4F08-9712-B2D2A7420317}" sibTransId="{656D9AC1-41C0-4E55-BECF-8770BC8C8085}"/>
    <dgm:cxn modelId="{D78721C3-D126-474F-B0B9-C5F3891B9AE5}" srcId="{F58C2B36-99F5-4704-B1A3-C637CD48CC28}" destId="{4A06AD58-A0BA-4602-9DC2-D7EA80F021EC}" srcOrd="1" destOrd="0" parTransId="{65C765FF-218A-42B7-905E-EAE2581E833B}" sibTransId="{BA75D6F0-EBF9-447B-B137-0076C7A80658}"/>
    <dgm:cxn modelId="{08F53C83-5384-4826-B149-5259BB10174D}" type="presOf" srcId="{C29E31A4-F72E-4849-B64C-E4BD91DACEAB}" destId="{36A1FD1C-BDBE-4863-9F73-416BFB7D92EB}" srcOrd="0" destOrd="0" presId="urn:microsoft.com/office/officeart/2008/layout/RadialCluster"/>
    <dgm:cxn modelId="{EDF8411C-AE2D-4E96-91BB-79E362B77DAB}" srcId="{F58C2B36-99F5-4704-B1A3-C637CD48CC28}" destId="{579F13C8-EBA8-4399-BD90-B123B32251BA}" srcOrd="5" destOrd="0" parTransId="{89BDB6BE-E3AD-4D80-BCB0-40A151C71ADE}" sibTransId="{81733E84-347C-469B-883E-A5FEC7AD9BA9}"/>
    <dgm:cxn modelId="{7B93E79D-864D-4520-85DB-BBB55A9FE119}" type="presOf" srcId="{5F47A1FE-B161-4BEE-AAA6-61D5779E8F33}" destId="{1050815D-CB6C-471D-989D-30E11CAAFC9D}" srcOrd="0" destOrd="0" presId="urn:microsoft.com/office/officeart/2008/layout/RadialCluster"/>
    <dgm:cxn modelId="{78CDD8AC-5022-4858-8D21-8333337F401C}" srcId="{F58C2B36-99F5-4704-B1A3-C637CD48CC28}" destId="{3726C1DA-E740-4DD9-B9BC-509D36A014AC}" srcOrd="11" destOrd="0" parTransId="{310DBAFF-7814-4E3D-8711-F01708C57C68}" sibTransId="{833BBFBB-AB51-4A41-B5F6-5F22501EBA6E}"/>
    <dgm:cxn modelId="{F6F8B34C-2DE8-4094-9177-0528626272EA}" type="presOf" srcId="{7C83C7F3-5A9B-43F3-9B46-81A37A176AB9}" destId="{9010F36B-307D-4B6B-8F32-F89D48AAE2E3}" srcOrd="0" destOrd="0" presId="urn:microsoft.com/office/officeart/2008/layout/RadialCluster"/>
    <dgm:cxn modelId="{2E713A44-B648-441D-BED9-3644E489F91E}" srcId="{F58C2B36-99F5-4704-B1A3-C637CD48CC28}" destId="{74575D5E-2732-4A29-BA5E-85095892D24E}" srcOrd="12" destOrd="0" parTransId="{03BE37C0-3312-4857-BF8B-023D6C69B822}" sibTransId="{A4A53C91-2EA8-44EF-957B-EC8F9347D0B8}"/>
    <dgm:cxn modelId="{E2D83159-EF23-4DF6-A5EF-36BA08C5EC8C}" srcId="{F58C2B36-99F5-4704-B1A3-C637CD48CC28}" destId="{7FDDD4CE-B68F-4FD8-B636-6D8CC3E7259D}" srcOrd="9" destOrd="0" parTransId="{0D7445A6-F610-4374-A498-046D57ACA020}" sibTransId="{E2BCA494-325A-4E51-BC82-17C8233D378D}"/>
    <dgm:cxn modelId="{53A7CA89-2B4D-4FF3-BB74-A86114D879F7}" srcId="{F58C2B36-99F5-4704-B1A3-C637CD48CC28}" destId="{C29E31A4-F72E-4849-B64C-E4BD91DACEAB}" srcOrd="0" destOrd="0" parTransId="{36A35E43-5BAE-460A-A1C0-AB033B2B83D7}" sibTransId="{1ADF7FA1-8760-4704-95B7-476B7B2E498E}"/>
    <dgm:cxn modelId="{12B2F9E4-18B0-454E-9386-7ABEC8504D4B}" srcId="{F58C2B36-99F5-4704-B1A3-C637CD48CC28}" destId="{D20AEF30-B796-480D-A0FC-97CE8AC77443}" srcOrd="7" destOrd="0" parTransId="{980908B8-9910-46A2-9AA8-30D6C0168D38}" sibTransId="{5498507F-6AA6-4980-A6CB-F4E026E08776}"/>
    <dgm:cxn modelId="{7CF2E45C-11F8-48F7-A6E2-C5C1066DDF87}" srcId="{F58C2B36-99F5-4704-B1A3-C637CD48CC28}" destId="{33F01B6A-483A-4BFE-8E7B-A78AD7291150}" srcOrd="10" destOrd="0" parTransId="{E8A13B28-AFB2-4758-9426-878F8128CBB0}" sibTransId="{E083827B-CF92-45A9-8B86-1DFCBDD73AFF}"/>
    <dgm:cxn modelId="{8CD3EB1D-4A6E-47A7-945D-0B7061EFFA8F}" type="presParOf" srcId="{6A661158-67AF-4E13-86FF-BC265F2A32C4}" destId="{E86EEFA0-0E75-40E5-8CED-F40F1EE72D50}" srcOrd="0" destOrd="0" presId="urn:microsoft.com/office/officeart/2008/layout/RadialCluster"/>
    <dgm:cxn modelId="{B04D0663-6FFB-4DD1-A275-B6A94FFA889A}" type="presParOf" srcId="{E86EEFA0-0E75-40E5-8CED-F40F1EE72D50}" destId="{36A1FD1C-BDBE-4863-9F73-416BFB7D92EB}" srcOrd="0" destOrd="0" presId="urn:microsoft.com/office/officeart/2008/layout/RadialCluster"/>
    <dgm:cxn modelId="{49F082F0-3DB6-4E08-8307-2174D09D43AD}" type="presParOf" srcId="{E86EEFA0-0E75-40E5-8CED-F40F1EE72D50}" destId="{A9874D49-D8FC-4D60-BEDD-5B31D826AA4F}" srcOrd="1" destOrd="0" presId="urn:microsoft.com/office/officeart/2008/layout/RadialCluster"/>
    <dgm:cxn modelId="{A9D79196-65AB-4547-8838-13489AC6FC77}" type="presParOf" srcId="{E86EEFA0-0E75-40E5-8CED-F40F1EE72D50}" destId="{9010F36B-307D-4B6B-8F32-F89D48AAE2E3}" srcOrd="2" destOrd="0" presId="urn:microsoft.com/office/officeart/2008/layout/RadialCluster"/>
    <dgm:cxn modelId="{8EA3755C-B0B4-4243-894A-52E8B30D9FB8}" type="presParOf" srcId="{E86EEFA0-0E75-40E5-8CED-F40F1EE72D50}" destId="{1050815D-CB6C-471D-989D-30E11CAAFC9D}" srcOrd="3" destOrd="0" presId="urn:microsoft.com/office/officeart/2008/layout/RadialCluster"/>
    <dgm:cxn modelId="{E4FA9599-F187-4EDA-9358-1D5089385AAE}" type="presParOf" srcId="{E86EEFA0-0E75-40E5-8CED-F40F1EE72D50}" destId="{5E06CB55-B24A-4C35-B4A7-D4CD5A341A43}" srcOrd="4"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C2B36-99F5-4704-B1A3-C637CD48CC28}" type="doc">
      <dgm:prSet loTypeId="urn:microsoft.com/office/officeart/2008/layout/RadialCluster" loCatId="relationship" qsTypeId="urn:microsoft.com/office/officeart/2005/8/quickstyle/simple2" qsCatId="simple" csTypeId="urn:microsoft.com/office/officeart/2005/8/colors/colorful5" csCatId="colorful" phldr="1"/>
      <dgm:spPr/>
      <dgm:t>
        <a:bodyPr/>
        <a:lstStyle/>
        <a:p>
          <a:endParaRPr lang="en-US"/>
        </a:p>
      </dgm:t>
    </dgm:pt>
    <dgm:pt modelId="{C29E31A4-F72E-4849-B64C-E4BD91DACEAB}">
      <dgm:prSet phldrT="[Text]" custT="1"/>
      <dgm:spPr/>
      <dgm:t>
        <a:bodyPr/>
        <a:lstStyle/>
        <a:p>
          <a:r>
            <a:rPr lang="en-US" sz="1050" dirty="0" smtClean="0"/>
            <a:t>Based on Canal Alignment</a:t>
          </a:r>
          <a:endParaRPr lang="en-US" sz="1050" dirty="0"/>
        </a:p>
      </dgm:t>
    </dgm:pt>
    <dgm:pt modelId="{36A35E43-5BAE-460A-A1C0-AB033B2B83D7}" type="parTrans" cxnId="{53A7CA89-2B4D-4FF3-BB74-A86114D879F7}">
      <dgm:prSet/>
      <dgm:spPr/>
      <dgm:t>
        <a:bodyPr/>
        <a:lstStyle/>
        <a:p>
          <a:endParaRPr lang="en-US"/>
        </a:p>
      </dgm:t>
    </dgm:pt>
    <dgm:pt modelId="{1ADF7FA1-8760-4704-95B7-476B7B2E498E}" type="sibTrans" cxnId="{53A7CA89-2B4D-4FF3-BB74-A86114D879F7}">
      <dgm:prSet/>
      <dgm:spPr/>
      <dgm:t>
        <a:bodyPr/>
        <a:lstStyle/>
        <a:p>
          <a:endParaRPr lang="en-US"/>
        </a:p>
      </dgm:t>
    </dgm:pt>
    <dgm:pt modelId="{7C83C7F3-5A9B-43F3-9B46-81A37A176AB9}">
      <dgm:prSet phldrT="[Text]" custT="1"/>
      <dgm:spPr/>
      <dgm:t>
        <a:bodyPr/>
        <a:lstStyle/>
        <a:p>
          <a:r>
            <a:rPr lang="en-US" sz="1000" dirty="0" smtClean="0"/>
            <a:t>Contour  Canal</a:t>
          </a:r>
          <a:endParaRPr lang="en-US" sz="1000" dirty="0"/>
        </a:p>
      </dgm:t>
    </dgm:pt>
    <dgm:pt modelId="{70C42671-2C8E-4717-AB05-B370FEA36FF7}" type="parTrans" cxnId="{745BBEDF-7930-4517-8F41-267791D9F345}">
      <dgm:prSet/>
      <dgm:spPr/>
      <dgm:t>
        <a:bodyPr/>
        <a:lstStyle/>
        <a:p>
          <a:endParaRPr lang="en-US"/>
        </a:p>
      </dgm:t>
    </dgm:pt>
    <dgm:pt modelId="{4E8A1A32-22BE-4245-97BF-32424D373A67}" type="sibTrans" cxnId="{745BBEDF-7930-4517-8F41-267791D9F345}">
      <dgm:prSet/>
      <dgm:spPr/>
      <dgm:t>
        <a:bodyPr/>
        <a:lstStyle/>
        <a:p>
          <a:endParaRPr lang="en-US"/>
        </a:p>
      </dgm:t>
    </dgm:pt>
    <dgm:pt modelId="{01A6C5E7-EC83-4585-88BE-6FEF272F2CA2}">
      <dgm:prSet phldrT="[Text]" phldr="1" custRadScaleRad="66198" custRadScaleInc="-291267"/>
      <dgm:spPr/>
      <dgm:t>
        <a:bodyPr/>
        <a:lstStyle/>
        <a:p>
          <a:endParaRPr lang="en-US"/>
        </a:p>
      </dgm:t>
    </dgm:pt>
    <dgm:pt modelId="{E99EB2CA-668E-4DBB-B153-E472CB40A2C4}" type="parTrans" cxnId="{C010146F-78B8-45BB-9EF3-202DC92AB97C}">
      <dgm:prSet/>
      <dgm:spPr/>
      <dgm:t>
        <a:bodyPr/>
        <a:lstStyle/>
        <a:p>
          <a:endParaRPr lang="en-US"/>
        </a:p>
      </dgm:t>
    </dgm:pt>
    <dgm:pt modelId="{ED7FC3F0-1D5D-420C-867C-5CE8E0989D48}" type="sibTrans" cxnId="{C010146F-78B8-45BB-9EF3-202DC92AB97C}">
      <dgm:prSet/>
      <dgm:spPr/>
      <dgm:t>
        <a:bodyPr/>
        <a:lstStyle/>
        <a:p>
          <a:endParaRPr lang="en-US"/>
        </a:p>
      </dgm:t>
    </dgm:pt>
    <dgm:pt modelId="{E928A93E-0EA5-47FD-9D67-A597377C9254}">
      <dgm:prSet phldrT="[Text]" custT="1"/>
      <dgm:spPr/>
      <dgm:t>
        <a:bodyPr/>
        <a:lstStyle/>
        <a:p>
          <a:r>
            <a:rPr lang="en-US" sz="1000" dirty="0" smtClean="0"/>
            <a:t>Side Slope Canal</a:t>
          </a:r>
          <a:endParaRPr lang="en-US" sz="1000" dirty="0"/>
        </a:p>
      </dgm:t>
    </dgm:pt>
    <dgm:pt modelId="{151375E5-30C8-4914-BE33-C50CB1B15B54}" type="parTrans" cxnId="{29A25598-2E30-41FB-AB2F-E08BED5C5D6A}">
      <dgm:prSet/>
      <dgm:spPr/>
      <dgm:t>
        <a:bodyPr/>
        <a:lstStyle/>
        <a:p>
          <a:endParaRPr lang="en-US"/>
        </a:p>
      </dgm:t>
    </dgm:pt>
    <dgm:pt modelId="{D9552B0B-66CF-4406-BCE7-06266C5C050B}" type="sibTrans" cxnId="{29A25598-2E30-41FB-AB2F-E08BED5C5D6A}">
      <dgm:prSet/>
      <dgm:spPr/>
      <dgm:t>
        <a:bodyPr/>
        <a:lstStyle/>
        <a:p>
          <a:endParaRPr lang="en-US"/>
        </a:p>
      </dgm:t>
    </dgm:pt>
    <dgm:pt modelId="{4A06AD58-A0BA-4602-9DC2-D7EA80F021EC}">
      <dgm:prSet/>
      <dgm:spPr/>
      <dgm:t>
        <a:bodyPr/>
        <a:lstStyle/>
        <a:p>
          <a:endParaRPr lang="en-US"/>
        </a:p>
      </dgm:t>
    </dgm:pt>
    <dgm:pt modelId="{65C765FF-218A-42B7-905E-EAE2581E833B}" type="parTrans" cxnId="{D78721C3-D126-474F-B0B9-C5F3891B9AE5}">
      <dgm:prSet/>
      <dgm:spPr/>
      <dgm:t>
        <a:bodyPr/>
        <a:lstStyle/>
        <a:p>
          <a:endParaRPr lang="en-US"/>
        </a:p>
      </dgm:t>
    </dgm:pt>
    <dgm:pt modelId="{BA75D6F0-EBF9-447B-B137-0076C7A80658}" type="sibTrans" cxnId="{D78721C3-D126-474F-B0B9-C5F3891B9AE5}">
      <dgm:prSet/>
      <dgm:spPr/>
      <dgm:t>
        <a:bodyPr/>
        <a:lstStyle/>
        <a:p>
          <a:endParaRPr lang="en-US"/>
        </a:p>
      </dgm:t>
    </dgm:pt>
    <dgm:pt modelId="{0333E552-60C7-4763-A249-D0845DD48848}">
      <dgm:prSet phldrT="[Text]" custScaleY="47016" custRadScaleRad="158419" custRadScaleInc="85085"/>
      <dgm:spPr/>
      <dgm:t>
        <a:bodyPr/>
        <a:lstStyle/>
        <a:p>
          <a:endParaRPr lang="en-US"/>
        </a:p>
      </dgm:t>
    </dgm:pt>
    <dgm:pt modelId="{6206E44A-C62B-4989-97DE-89CF8A64D5D8}" type="parTrans" cxnId="{8816936A-E716-4D3E-9392-9FFD2A3751C5}">
      <dgm:prSet/>
      <dgm:spPr/>
      <dgm:t>
        <a:bodyPr/>
        <a:lstStyle/>
        <a:p>
          <a:endParaRPr lang="en-US"/>
        </a:p>
      </dgm:t>
    </dgm:pt>
    <dgm:pt modelId="{2FFF581E-1A67-450C-AA36-060F282E1E82}" type="sibTrans" cxnId="{8816936A-E716-4D3E-9392-9FFD2A3751C5}">
      <dgm:prSet/>
      <dgm:spPr/>
      <dgm:t>
        <a:bodyPr/>
        <a:lstStyle/>
        <a:p>
          <a:endParaRPr lang="en-US"/>
        </a:p>
      </dgm:t>
    </dgm:pt>
    <dgm:pt modelId="{A5886F6E-5A07-4939-9153-05B6DCE63CF9}">
      <dgm:prSet phldrT="[Text]" custScaleY="47016" custRadScaleRad="158419" custRadScaleInc="85085"/>
      <dgm:spPr/>
      <dgm:t>
        <a:bodyPr/>
        <a:lstStyle/>
        <a:p>
          <a:endParaRPr lang="en-US"/>
        </a:p>
      </dgm:t>
    </dgm:pt>
    <dgm:pt modelId="{F6471E0C-37E0-485D-9D15-BA1CF9836E2B}" type="parTrans" cxnId="{8629C566-8215-4532-BA99-6225E1F89244}">
      <dgm:prSet/>
      <dgm:spPr/>
      <dgm:t>
        <a:bodyPr/>
        <a:lstStyle/>
        <a:p>
          <a:endParaRPr lang="en-US"/>
        </a:p>
      </dgm:t>
    </dgm:pt>
    <dgm:pt modelId="{EDA1A130-6F39-422E-B909-0E9ECDA1778A}" type="sibTrans" cxnId="{8629C566-8215-4532-BA99-6225E1F89244}">
      <dgm:prSet/>
      <dgm:spPr/>
      <dgm:t>
        <a:bodyPr/>
        <a:lstStyle/>
        <a:p>
          <a:endParaRPr lang="en-US"/>
        </a:p>
      </dgm:t>
    </dgm:pt>
    <dgm:pt modelId="{579F13C8-EBA8-4399-BD90-B123B32251BA}">
      <dgm:prSet custScaleY="47016" custRadScaleRad="155028" custRadScaleInc="89313"/>
      <dgm:spPr/>
      <dgm:t>
        <a:bodyPr/>
        <a:lstStyle/>
        <a:p>
          <a:endParaRPr lang="en-US"/>
        </a:p>
      </dgm:t>
    </dgm:pt>
    <dgm:pt modelId="{89BDB6BE-E3AD-4D80-BCB0-40A151C71ADE}" type="parTrans" cxnId="{EDF8411C-AE2D-4E96-91BB-79E362B77DAB}">
      <dgm:prSet/>
      <dgm:spPr/>
      <dgm:t>
        <a:bodyPr/>
        <a:lstStyle/>
        <a:p>
          <a:endParaRPr lang="en-US"/>
        </a:p>
      </dgm:t>
    </dgm:pt>
    <dgm:pt modelId="{81733E84-347C-469B-883E-A5FEC7AD9BA9}" type="sibTrans" cxnId="{EDF8411C-AE2D-4E96-91BB-79E362B77DAB}">
      <dgm:prSet/>
      <dgm:spPr/>
      <dgm:t>
        <a:bodyPr/>
        <a:lstStyle/>
        <a:p>
          <a:endParaRPr lang="en-US"/>
        </a:p>
      </dgm:t>
    </dgm:pt>
    <dgm:pt modelId="{2687895E-00FB-4BF6-BB12-01564E776F9B}">
      <dgm:prSet custScaleY="47016" custRadScaleRad="155028" custRadScaleInc="89313"/>
      <dgm:spPr/>
      <dgm:t>
        <a:bodyPr/>
        <a:lstStyle/>
        <a:p>
          <a:endParaRPr lang="en-US"/>
        </a:p>
      </dgm:t>
    </dgm:pt>
    <dgm:pt modelId="{6EB6B20B-9BA3-4F08-9712-B2D2A7420317}" type="parTrans" cxnId="{8BCE4338-F642-4A40-8D37-FE13F07A67A1}">
      <dgm:prSet/>
      <dgm:spPr/>
      <dgm:t>
        <a:bodyPr/>
        <a:lstStyle/>
        <a:p>
          <a:endParaRPr lang="en-US"/>
        </a:p>
      </dgm:t>
    </dgm:pt>
    <dgm:pt modelId="{656D9AC1-41C0-4E55-BECF-8770BC8C8085}" type="sibTrans" cxnId="{8BCE4338-F642-4A40-8D37-FE13F07A67A1}">
      <dgm:prSet/>
      <dgm:spPr/>
      <dgm:t>
        <a:bodyPr/>
        <a:lstStyle/>
        <a:p>
          <a:endParaRPr lang="en-US"/>
        </a:p>
      </dgm:t>
    </dgm:pt>
    <dgm:pt modelId="{D20AEF30-B796-480D-A0FC-97CE8AC77443}">
      <dgm:prSet/>
      <dgm:spPr/>
      <dgm:t>
        <a:bodyPr/>
        <a:lstStyle/>
        <a:p>
          <a:endParaRPr lang="en-US"/>
        </a:p>
      </dgm:t>
    </dgm:pt>
    <dgm:pt modelId="{980908B8-9910-46A2-9AA8-30D6C0168D38}" type="parTrans" cxnId="{12B2F9E4-18B0-454E-9386-7ABEC8504D4B}">
      <dgm:prSet/>
      <dgm:spPr/>
      <dgm:t>
        <a:bodyPr/>
        <a:lstStyle/>
        <a:p>
          <a:endParaRPr lang="en-US"/>
        </a:p>
      </dgm:t>
    </dgm:pt>
    <dgm:pt modelId="{5498507F-6AA6-4980-A6CB-F4E026E08776}" type="sibTrans" cxnId="{12B2F9E4-18B0-454E-9386-7ABEC8504D4B}">
      <dgm:prSet/>
      <dgm:spPr/>
      <dgm:t>
        <a:bodyPr/>
        <a:lstStyle/>
        <a:p>
          <a:endParaRPr lang="en-US"/>
        </a:p>
      </dgm:t>
    </dgm:pt>
    <dgm:pt modelId="{DD4764FD-1024-4393-AF0A-A570CFD0D4A9}">
      <dgm:prSet/>
      <dgm:spPr/>
      <dgm:t>
        <a:bodyPr/>
        <a:lstStyle/>
        <a:p>
          <a:endParaRPr lang="en-US"/>
        </a:p>
      </dgm:t>
    </dgm:pt>
    <dgm:pt modelId="{D4AD38D3-FFBB-430A-8783-CB6C5B4408CC}" type="parTrans" cxnId="{86C03EE7-28CF-4451-A05E-6EB215F6902C}">
      <dgm:prSet/>
      <dgm:spPr/>
      <dgm:t>
        <a:bodyPr/>
        <a:lstStyle/>
        <a:p>
          <a:endParaRPr lang="en-US"/>
        </a:p>
      </dgm:t>
    </dgm:pt>
    <dgm:pt modelId="{96C943DF-D538-4EE7-9CC8-2238BE0722DD}" type="sibTrans" cxnId="{86C03EE7-28CF-4451-A05E-6EB215F6902C}">
      <dgm:prSet/>
      <dgm:spPr/>
      <dgm:t>
        <a:bodyPr/>
        <a:lstStyle/>
        <a:p>
          <a:endParaRPr lang="en-US"/>
        </a:p>
      </dgm:t>
    </dgm:pt>
    <dgm:pt modelId="{7FDDD4CE-B68F-4FD8-B636-6D8CC3E7259D}">
      <dgm:prSet phldrT="[Text]" custScaleX="89604" custScaleY="47016" custRadScaleRad="124120" custRadScaleInc="119356"/>
      <dgm:spPr/>
      <dgm:t>
        <a:bodyPr/>
        <a:lstStyle/>
        <a:p>
          <a:endParaRPr lang="en-US"/>
        </a:p>
      </dgm:t>
    </dgm:pt>
    <dgm:pt modelId="{0D7445A6-F610-4374-A498-046D57ACA020}" type="parTrans" cxnId="{E2D83159-EF23-4DF6-A5EF-36BA08C5EC8C}">
      <dgm:prSet/>
      <dgm:spPr/>
      <dgm:t>
        <a:bodyPr/>
        <a:lstStyle/>
        <a:p>
          <a:endParaRPr lang="en-US"/>
        </a:p>
      </dgm:t>
    </dgm:pt>
    <dgm:pt modelId="{E2BCA494-325A-4E51-BC82-17C8233D378D}" type="sibTrans" cxnId="{E2D83159-EF23-4DF6-A5EF-36BA08C5EC8C}">
      <dgm:prSet/>
      <dgm:spPr/>
      <dgm:t>
        <a:bodyPr/>
        <a:lstStyle/>
        <a:p>
          <a:endParaRPr lang="en-US"/>
        </a:p>
      </dgm:t>
    </dgm:pt>
    <dgm:pt modelId="{33F01B6A-483A-4BFE-8E7B-A78AD7291150}">
      <dgm:prSet phldrT="[Text]" custScaleX="89604" custScaleY="47016" custRadScaleRad="124120" custRadScaleInc="119356"/>
      <dgm:spPr/>
      <dgm:t>
        <a:bodyPr/>
        <a:lstStyle/>
        <a:p>
          <a:endParaRPr lang="en-US"/>
        </a:p>
      </dgm:t>
    </dgm:pt>
    <dgm:pt modelId="{E8A13B28-AFB2-4758-9426-878F8128CBB0}" type="parTrans" cxnId="{7CF2E45C-11F8-48F7-A6E2-C5C1066DDF87}">
      <dgm:prSet/>
      <dgm:spPr/>
      <dgm:t>
        <a:bodyPr/>
        <a:lstStyle/>
        <a:p>
          <a:endParaRPr lang="en-US"/>
        </a:p>
      </dgm:t>
    </dgm:pt>
    <dgm:pt modelId="{E083827B-CF92-45A9-8B86-1DFCBDD73AFF}" type="sibTrans" cxnId="{7CF2E45C-11F8-48F7-A6E2-C5C1066DDF87}">
      <dgm:prSet/>
      <dgm:spPr/>
      <dgm:t>
        <a:bodyPr/>
        <a:lstStyle/>
        <a:p>
          <a:endParaRPr lang="en-US"/>
        </a:p>
      </dgm:t>
    </dgm:pt>
    <dgm:pt modelId="{86AA29A6-E482-4134-AB5C-36B605A047A7}">
      <dgm:prSet custT="1"/>
      <dgm:spPr/>
      <dgm:t>
        <a:bodyPr/>
        <a:lstStyle/>
        <a:p>
          <a:r>
            <a:rPr lang="en-US" sz="1000" dirty="0" smtClean="0"/>
            <a:t>Canal Ridge</a:t>
          </a:r>
          <a:endParaRPr lang="en-US" sz="1000" dirty="0"/>
        </a:p>
      </dgm:t>
    </dgm:pt>
    <dgm:pt modelId="{EFC96D7E-40FC-4FD4-B009-3C2FBEC29699}" type="parTrans" cxnId="{EF35A7E2-20E0-4D64-9183-2C6663A7ECEC}">
      <dgm:prSet/>
      <dgm:spPr/>
      <dgm:t>
        <a:bodyPr/>
        <a:lstStyle/>
        <a:p>
          <a:endParaRPr lang="en-US"/>
        </a:p>
      </dgm:t>
    </dgm:pt>
    <dgm:pt modelId="{EDB72A1B-A3AF-4B47-9B5C-9D5A9D590831}" type="sibTrans" cxnId="{EF35A7E2-20E0-4D64-9183-2C6663A7ECEC}">
      <dgm:prSet/>
      <dgm:spPr/>
      <dgm:t>
        <a:bodyPr/>
        <a:lstStyle/>
        <a:p>
          <a:endParaRPr lang="en-US"/>
        </a:p>
      </dgm:t>
    </dgm:pt>
    <dgm:pt modelId="{6A661158-67AF-4E13-86FF-BC265F2A32C4}" type="pres">
      <dgm:prSet presAssocID="{F58C2B36-99F5-4704-B1A3-C637CD48CC28}" presName="Name0" presStyleCnt="0">
        <dgm:presLayoutVars>
          <dgm:chMax val="1"/>
          <dgm:chPref val="1"/>
          <dgm:dir/>
          <dgm:animOne val="branch"/>
          <dgm:animLvl val="lvl"/>
        </dgm:presLayoutVars>
      </dgm:prSet>
      <dgm:spPr/>
      <dgm:t>
        <a:bodyPr/>
        <a:lstStyle/>
        <a:p>
          <a:endParaRPr lang="en-US"/>
        </a:p>
      </dgm:t>
    </dgm:pt>
    <dgm:pt modelId="{E86EEFA0-0E75-40E5-8CED-F40F1EE72D50}" type="pres">
      <dgm:prSet presAssocID="{C29E31A4-F72E-4849-B64C-E4BD91DACEAB}" presName="singleCycle" presStyleCnt="0"/>
      <dgm:spPr/>
    </dgm:pt>
    <dgm:pt modelId="{36A1FD1C-BDBE-4863-9F73-416BFB7D92EB}" type="pres">
      <dgm:prSet presAssocID="{C29E31A4-F72E-4849-B64C-E4BD91DACEAB}" presName="singleCenter" presStyleLbl="node1" presStyleIdx="0" presStyleCnt="4" custScaleX="109478" custScaleY="32558" custLinFactNeighborX="5604" custLinFactNeighborY="-26378">
        <dgm:presLayoutVars>
          <dgm:chMax val="7"/>
          <dgm:chPref val="7"/>
        </dgm:presLayoutVars>
      </dgm:prSet>
      <dgm:spPr/>
      <dgm:t>
        <a:bodyPr/>
        <a:lstStyle/>
        <a:p>
          <a:endParaRPr lang="en-US"/>
        </a:p>
      </dgm:t>
    </dgm:pt>
    <dgm:pt modelId="{A9874D49-D8FC-4D60-BEDD-5B31D826AA4F}" type="pres">
      <dgm:prSet presAssocID="{70C42671-2C8E-4717-AB05-B370FEA36FF7}" presName="Name56" presStyleLbl="parChTrans1D2" presStyleIdx="0" presStyleCnt="3"/>
      <dgm:spPr/>
      <dgm:t>
        <a:bodyPr/>
        <a:lstStyle/>
        <a:p>
          <a:endParaRPr lang="en-US"/>
        </a:p>
      </dgm:t>
    </dgm:pt>
    <dgm:pt modelId="{9010F36B-307D-4B6B-8F32-F89D48AAE2E3}" type="pres">
      <dgm:prSet presAssocID="{7C83C7F3-5A9B-43F3-9B46-81A37A176AB9}" presName="text0" presStyleLbl="node1" presStyleIdx="1" presStyleCnt="4" custScaleX="84434" custScaleY="35945" custRadScaleRad="1436" custRadScaleInc="86018">
        <dgm:presLayoutVars>
          <dgm:bulletEnabled val="1"/>
        </dgm:presLayoutVars>
      </dgm:prSet>
      <dgm:spPr/>
      <dgm:t>
        <a:bodyPr/>
        <a:lstStyle/>
        <a:p>
          <a:endParaRPr lang="en-US"/>
        </a:p>
      </dgm:t>
    </dgm:pt>
    <dgm:pt modelId="{487AC216-920D-4C5C-B1F5-D87D8B412511}" type="pres">
      <dgm:prSet presAssocID="{151375E5-30C8-4914-BE33-C50CB1B15B54}" presName="Name56" presStyleLbl="parChTrans1D2" presStyleIdx="1" presStyleCnt="3"/>
      <dgm:spPr/>
      <dgm:t>
        <a:bodyPr/>
        <a:lstStyle/>
        <a:p>
          <a:endParaRPr lang="en-US"/>
        </a:p>
      </dgm:t>
    </dgm:pt>
    <dgm:pt modelId="{CF453051-A631-4316-8DEB-613AF79C6AF7}" type="pres">
      <dgm:prSet presAssocID="{E928A93E-0EA5-47FD-9D67-A597377C9254}" presName="text0" presStyleLbl="node1" presStyleIdx="2" presStyleCnt="4" custScaleX="133074" custScaleY="31791" custRadScaleRad="55876" custRadScaleInc="-51525">
        <dgm:presLayoutVars>
          <dgm:bulletEnabled val="1"/>
        </dgm:presLayoutVars>
      </dgm:prSet>
      <dgm:spPr/>
      <dgm:t>
        <a:bodyPr/>
        <a:lstStyle/>
        <a:p>
          <a:endParaRPr lang="en-US"/>
        </a:p>
      </dgm:t>
    </dgm:pt>
    <dgm:pt modelId="{9459B1E2-D4E8-449D-AB37-B8570D8BCDB8}" type="pres">
      <dgm:prSet presAssocID="{EFC96D7E-40FC-4FD4-B009-3C2FBEC29699}" presName="Name56" presStyleLbl="parChTrans1D2" presStyleIdx="2" presStyleCnt="3"/>
      <dgm:spPr/>
      <dgm:t>
        <a:bodyPr/>
        <a:lstStyle/>
        <a:p>
          <a:endParaRPr lang="en-US"/>
        </a:p>
      </dgm:t>
    </dgm:pt>
    <dgm:pt modelId="{45A6FFE0-EB86-41CE-87C5-10ABF47B413B}" type="pres">
      <dgm:prSet presAssocID="{86AA29A6-E482-4134-AB5C-36B605A047A7}" presName="text0" presStyleLbl="node1" presStyleIdx="3" presStyleCnt="4" custScaleY="36352" custRadScaleRad="58689" custRadScaleInc="51990">
        <dgm:presLayoutVars>
          <dgm:bulletEnabled val="1"/>
        </dgm:presLayoutVars>
      </dgm:prSet>
      <dgm:spPr/>
      <dgm:t>
        <a:bodyPr/>
        <a:lstStyle/>
        <a:p>
          <a:endParaRPr lang="en-US"/>
        </a:p>
      </dgm:t>
    </dgm:pt>
  </dgm:ptLst>
  <dgm:cxnLst>
    <dgm:cxn modelId="{29A25598-2E30-41FB-AB2F-E08BED5C5D6A}" srcId="{C29E31A4-F72E-4849-B64C-E4BD91DACEAB}" destId="{E928A93E-0EA5-47FD-9D67-A597377C9254}" srcOrd="1" destOrd="0" parTransId="{151375E5-30C8-4914-BE33-C50CB1B15B54}" sibTransId="{D9552B0B-66CF-4406-BCE7-06266C5C050B}"/>
    <dgm:cxn modelId="{C9654186-387D-440F-8693-2991DB09EA70}" type="presOf" srcId="{151375E5-30C8-4914-BE33-C50CB1B15B54}" destId="{487AC216-920D-4C5C-B1F5-D87D8B412511}" srcOrd="0" destOrd="0" presId="urn:microsoft.com/office/officeart/2008/layout/RadialCluster"/>
    <dgm:cxn modelId="{8629C566-8215-4532-BA99-6225E1F89244}" srcId="{F58C2B36-99F5-4704-B1A3-C637CD48CC28}" destId="{A5886F6E-5A07-4939-9153-05B6DCE63CF9}" srcOrd="4" destOrd="0" parTransId="{F6471E0C-37E0-485D-9D15-BA1CF9836E2B}" sibTransId="{EDA1A130-6F39-422E-B909-0E9ECDA1778A}"/>
    <dgm:cxn modelId="{99B1463C-BAB2-45EA-98A9-9536126CB1FF}" type="presOf" srcId="{70C42671-2C8E-4717-AB05-B370FEA36FF7}" destId="{A9874D49-D8FC-4D60-BEDD-5B31D826AA4F}" srcOrd="0" destOrd="0" presId="urn:microsoft.com/office/officeart/2008/layout/RadialCluster"/>
    <dgm:cxn modelId="{D824C9BD-D8B4-4D0F-B202-43426F795BF0}" type="presOf" srcId="{F58C2B36-99F5-4704-B1A3-C637CD48CC28}" destId="{6A661158-67AF-4E13-86FF-BC265F2A32C4}" srcOrd="0" destOrd="0" presId="urn:microsoft.com/office/officeart/2008/layout/RadialCluster"/>
    <dgm:cxn modelId="{745BBEDF-7930-4517-8F41-267791D9F345}" srcId="{C29E31A4-F72E-4849-B64C-E4BD91DACEAB}" destId="{7C83C7F3-5A9B-43F3-9B46-81A37A176AB9}" srcOrd="0" destOrd="0" parTransId="{70C42671-2C8E-4717-AB05-B370FEA36FF7}" sibTransId="{4E8A1A32-22BE-4245-97BF-32424D373A67}"/>
    <dgm:cxn modelId="{8816936A-E716-4D3E-9392-9FFD2A3751C5}" srcId="{F58C2B36-99F5-4704-B1A3-C637CD48CC28}" destId="{0333E552-60C7-4763-A249-D0845DD48848}" srcOrd="3" destOrd="0" parTransId="{6206E44A-C62B-4989-97DE-89CF8A64D5D8}" sibTransId="{2FFF581E-1A67-450C-AA36-060F282E1E82}"/>
    <dgm:cxn modelId="{1AB55A43-A113-42CE-9D74-A433A30CF36D}" type="presOf" srcId="{E928A93E-0EA5-47FD-9D67-A597377C9254}" destId="{CF453051-A631-4316-8DEB-613AF79C6AF7}" srcOrd="0" destOrd="0" presId="urn:microsoft.com/office/officeart/2008/layout/RadialCluster"/>
    <dgm:cxn modelId="{86C03EE7-28CF-4451-A05E-6EB215F6902C}" srcId="{F58C2B36-99F5-4704-B1A3-C637CD48CC28}" destId="{DD4764FD-1024-4393-AF0A-A570CFD0D4A9}" srcOrd="8" destOrd="0" parTransId="{D4AD38D3-FFBB-430A-8783-CB6C5B4408CC}" sibTransId="{96C943DF-D538-4EE7-9CC8-2238BE0722DD}"/>
    <dgm:cxn modelId="{C010146F-78B8-45BB-9EF3-202DC92AB97C}" srcId="{F58C2B36-99F5-4704-B1A3-C637CD48CC28}" destId="{01A6C5E7-EC83-4585-88BE-6FEF272F2CA2}" srcOrd="2" destOrd="0" parTransId="{E99EB2CA-668E-4DBB-B153-E472CB40A2C4}" sibTransId="{ED7FC3F0-1D5D-420C-867C-5CE8E0989D48}"/>
    <dgm:cxn modelId="{8BCE4338-F642-4A40-8D37-FE13F07A67A1}" srcId="{F58C2B36-99F5-4704-B1A3-C637CD48CC28}" destId="{2687895E-00FB-4BF6-BB12-01564E776F9B}" srcOrd="6" destOrd="0" parTransId="{6EB6B20B-9BA3-4F08-9712-B2D2A7420317}" sibTransId="{656D9AC1-41C0-4E55-BECF-8770BC8C8085}"/>
    <dgm:cxn modelId="{D78721C3-D126-474F-B0B9-C5F3891B9AE5}" srcId="{F58C2B36-99F5-4704-B1A3-C637CD48CC28}" destId="{4A06AD58-A0BA-4602-9DC2-D7EA80F021EC}" srcOrd="1" destOrd="0" parTransId="{65C765FF-218A-42B7-905E-EAE2581E833B}" sibTransId="{BA75D6F0-EBF9-447B-B137-0076C7A80658}"/>
    <dgm:cxn modelId="{08F53C83-5384-4826-B149-5259BB10174D}" type="presOf" srcId="{C29E31A4-F72E-4849-B64C-E4BD91DACEAB}" destId="{36A1FD1C-BDBE-4863-9F73-416BFB7D92EB}" srcOrd="0" destOrd="0" presId="urn:microsoft.com/office/officeart/2008/layout/RadialCluster"/>
    <dgm:cxn modelId="{EDF8411C-AE2D-4E96-91BB-79E362B77DAB}" srcId="{F58C2B36-99F5-4704-B1A3-C637CD48CC28}" destId="{579F13C8-EBA8-4399-BD90-B123B32251BA}" srcOrd="5" destOrd="0" parTransId="{89BDB6BE-E3AD-4D80-BCB0-40A151C71ADE}" sibTransId="{81733E84-347C-469B-883E-A5FEC7AD9BA9}"/>
    <dgm:cxn modelId="{F6F8B34C-2DE8-4094-9177-0528626272EA}" type="presOf" srcId="{7C83C7F3-5A9B-43F3-9B46-81A37A176AB9}" destId="{9010F36B-307D-4B6B-8F32-F89D48AAE2E3}" srcOrd="0" destOrd="0" presId="urn:microsoft.com/office/officeart/2008/layout/RadialCluster"/>
    <dgm:cxn modelId="{DBE41308-51C8-4D93-A038-87250861FF75}" type="presOf" srcId="{EFC96D7E-40FC-4FD4-B009-3C2FBEC29699}" destId="{9459B1E2-D4E8-449D-AB37-B8570D8BCDB8}" srcOrd="0" destOrd="0" presId="urn:microsoft.com/office/officeart/2008/layout/RadialCluster"/>
    <dgm:cxn modelId="{E2D83159-EF23-4DF6-A5EF-36BA08C5EC8C}" srcId="{F58C2B36-99F5-4704-B1A3-C637CD48CC28}" destId="{7FDDD4CE-B68F-4FD8-B636-6D8CC3E7259D}" srcOrd="9" destOrd="0" parTransId="{0D7445A6-F610-4374-A498-046D57ACA020}" sibTransId="{E2BCA494-325A-4E51-BC82-17C8233D378D}"/>
    <dgm:cxn modelId="{7A7DA8F6-CEBB-426F-9D2E-DE63D3915BC0}" type="presOf" srcId="{86AA29A6-E482-4134-AB5C-36B605A047A7}" destId="{45A6FFE0-EB86-41CE-87C5-10ABF47B413B}" srcOrd="0" destOrd="0" presId="urn:microsoft.com/office/officeart/2008/layout/RadialCluster"/>
    <dgm:cxn modelId="{53A7CA89-2B4D-4FF3-BB74-A86114D879F7}" srcId="{F58C2B36-99F5-4704-B1A3-C637CD48CC28}" destId="{C29E31A4-F72E-4849-B64C-E4BD91DACEAB}" srcOrd="0" destOrd="0" parTransId="{36A35E43-5BAE-460A-A1C0-AB033B2B83D7}" sibTransId="{1ADF7FA1-8760-4704-95B7-476B7B2E498E}"/>
    <dgm:cxn modelId="{12B2F9E4-18B0-454E-9386-7ABEC8504D4B}" srcId="{F58C2B36-99F5-4704-B1A3-C637CD48CC28}" destId="{D20AEF30-B796-480D-A0FC-97CE8AC77443}" srcOrd="7" destOrd="0" parTransId="{980908B8-9910-46A2-9AA8-30D6C0168D38}" sibTransId="{5498507F-6AA6-4980-A6CB-F4E026E08776}"/>
    <dgm:cxn modelId="{EF35A7E2-20E0-4D64-9183-2C6663A7ECEC}" srcId="{C29E31A4-F72E-4849-B64C-E4BD91DACEAB}" destId="{86AA29A6-E482-4134-AB5C-36B605A047A7}" srcOrd="2" destOrd="0" parTransId="{EFC96D7E-40FC-4FD4-B009-3C2FBEC29699}" sibTransId="{EDB72A1B-A3AF-4B47-9B5C-9D5A9D590831}"/>
    <dgm:cxn modelId="{7CF2E45C-11F8-48F7-A6E2-C5C1066DDF87}" srcId="{F58C2B36-99F5-4704-B1A3-C637CD48CC28}" destId="{33F01B6A-483A-4BFE-8E7B-A78AD7291150}" srcOrd="10" destOrd="0" parTransId="{E8A13B28-AFB2-4758-9426-878F8128CBB0}" sibTransId="{E083827B-CF92-45A9-8B86-1DFCBDD73AFF}"/>
    <dgm:cxn modelId="{8CD3EB1D-4A6E-47A7-945D-0B7061EFFA8F}" type="presParOf" srcId="{6A661158-67AF-4E13-86FF-BC265F2A32C4}" destId="{E86EEFA0-0E75-40E5-8CED-F40F1EE72D50}" srcOrd="0" destOrd="0" presId="urn:microsoft.com/office/officeart/2008/layout/RadialCluster"/>
    <dgm:cxn modelId="{B04D0663-6FFB-4DD1-A275-B6A94FFA889A}" type="presParOf" srcId="{E86EEFA0-0E75-40E5-8CED-F40F1EE72D50}" destId="{36A1FD1C-BDBE-4863-9F73-416BFB7D92EB}" srcOrd="0" destOrd="0" presId="urn:microsoft.com/office/officeart/2008/layout/RadialCluster"/>
    <dgm:cxn modelId="{49F082F0-3DB6-4E08-8307-2174D09D43AD}" type="presParOf" srcId="{E86EEFA0-0E75-40E5-8CED-F40F1EE72D50}" destId="{A9874D49-D8FC-4D60-BEDD-5B31D826AA4F}" srcOrd="1" destOrd="0" presId="urn:microsoft.com/office/officeart/2008/layout/RadialCluster"/>
    <dgm:cxn modelId="{A9D79196-65AB-4547-8838-13489AC6FC77}" type="presParOf" srcId="{E86EEFA0-0E75-40E5-8CED-F40F1EE72D50}" destId="{9010F36B-307D-4B6B-8F32-F89D48AAE2E3}" srcOrd="2" destOrd="0" presId="urn:microsoft.com/office/officeart/2008/layout/RadialCluster"/>
    <dgm:cxn modelId="{0BCF07D0-CF76-4FFF-8647-E7B3207586CC}" type="presParOf" srcId="{E86EEFA0-0E75-40E5-8CED-F40F1EE72D50}" destId="{487AC216-920D-4C5C-B1F5-D87D8B412511}" srcOrd="3" destOrd="0" presId="urn:microsoft.com/office/officeart/2008/layout/RadialCluster"/>
    <dgm:cxn modelId="{D139A33F-ED74-4A59-9C5D-F0891F7EF447}" type="presParOf" srcId="{E86EEFA0-0E75-40E5-8CED-F40F1EE72D50}" destId="{CF453051-A631-4316-8DEB-613AF79C6AF7}" srcOrd="4" destOrd="0" presId="urn:microsoft.com/office/officeart/2008/layout/RadialCluster"/>
    <dgm:cxn modelId="{6E190CBA-F0A3-4423-BCF4-45789AEC1311}" type="presParOf" srcId="{E86EEFA0-0E75-40E5-8CED-F40F1EE72D50}" destId="{9459B1E2-D4E8-449D-AB37-B8570D8BCDB8}" srcOrd="5" destOrd="0" presId="urn:microsoft.com/office/officeart/2008/layout/RadialCluster"/>
    <dgm:cxn modelId="{A99B94A0-283F-4399-8AA1-400E0D1D7B49}" type="presParOf" srcId="{E86EEFA0-0E75-40E5-8CED-F40F1EE72D50}" destId="{45A6FFE0-EB86-41CE-87C5-10ABF47B413B}" srcOrd="6"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8C2B36-99F5-4704-B1A3-C637CD48CC28}" type="doc">
      <dgm:prSet loTypeId="urn:microsoft.com/office/officeart/2008/layout/RadialCluster" loCatId="relationship" qsTypeId="urn:microsoft.com/office/officeart/2005/8/quickstyle/simple2" qsCatId="simple" csTypeId="urn:microsoft.com/office/officeart/2005/8/colors/colorful1" csCatId="colorful" phldr="1"/>
      <dgm:spPr/>
      <dgm:t>
        <a:bodyPr/>
        <a:lstStyle/>
        <a:p>
          <a:endParaRPr lang="en-US"/>
        </a:p>
      </dgm:t>
    </dgm:pt>
    <dgm:pt modelId="{C29E31A4-F72E-4849-B64C-E4BD91DACEAB}">
      <dgm:prSet phldrT="[Text]" custT="1"/>
      <dgm:spPr/>
      <dgm:t>
        <a:bodyPr/>
        <a:lstStyle/>
        <a:p>
          <a:r>
            <a:rPr lang="en-US" sz="1400" dirty="0" smtClean="0"/>
            <a:t>Based on Discharge</a:t>
          </a:r>
          <a:endParaRPr lang="en-US" sz="1400" dirty="0"/>
        </a:p>
      </dgm:t>
    </dgm:pt>
    <dgm:pt modelId="{36A35E43-5BAE-460A-A1C0-AB033B2B83D7}" type="parTrans" cxnId="{53A7CA89-2B4D-4FF3-BB74-A86114D879F7}">
      <dgm:prSet/>
      <dgm:spPr/>
      <dgm:t>
        <a:bodyPr/>
        <a:lstStyle/>
        <a:p>
          <a:endParaRPr lang="en-US"/>
        </a:p>
      </dgm:t>
    </dgm:pt>
    <dgm:pt modelId="{1ADF7FA1-8760-4704-95B7-476B7B2E498E}" type="sibTrans" cxnId="{53A7CA89-2B4D-4FF3-BB74-A86114D879F7}">
      <dgm:prSet/>
      <dgm:spPr/>
      <dgm:t>
        <a:bodyPr/>
        <a:lstStyle/>
        <a:p>
          <a:endParaRPr lang="en-US"/>
        </a:p>
      </dgm:t>
    </dgm:pt>
    <dgm:pt modelId="{7C83C7F3-5A9B-43F3-9B46-81A37A176AB9}">
      <dgm:prSet phldrT="[Text]" custT="1"/>
      <dgm:spPr/>
      <dgm:t>
        <a:bodyPr/>
        <a:lstStyle/>
        <a:p>
          <a:r>
            <a:rPr lang="en-US" sz="1400" dirty="0" smtClean="0"/>
            <a:t>Minor Distributary Canal</a:t>
          </a:r>
          <a:endParaRPr lang="en-US" sz="1400" dirty="0"/>
        </a:p>
      </dgm:t>
    </dgm:pt>
    <dgm:pt modelId="{70C42671-2C8E-4717-AB05-B370FEA36FF7}" type="parTrans" cxnId="{745BBEDF-7930-4517-8F41-267791D9F345}">
      <dgm:prSet/>
      <dgm:spPr/>
      <dgm:t>
        <a:bodyPr/>
        <a:lstStyle/>
        <a:p>
          <a:endParaRPr lang="en-US"/>
        </a:p>
      </dgm:t>
    </dgm:pt>
    <dgm:pt modelId="{4E8A1A32-22BE-4245-97BF-32424D373A67}" type="sibTrans" cxnId="{745BBEDF-7930-4517-8F41-267791D9F345}">
      <dgm:prSet/>
      <dgm:spPr/>
      <dgm:t>
        <a:bodyPr/>
        <a:lstStyle/>
        <a:p>
          <a:endParaRPr lang="en-US"/>
        </a:p>
      </dgm:t>
    </dgm:pt>
    <dgm:pt modelId="{12AF54DC-B99F-4C2C-A2DA-F9DFC81276CA}">
      <dgm:prSet phldrT="[Text]" custT="1"/>
      <dgm:spPr/>
      <dgm:t>
        <a:bodyPr/>
        <a:lstStyle/>
        <a:p>
          <a:r>
            <a:rPr lang="en-US" sz="1400" dirty="0" smtClean="0"/>
            <a:t>Branch Canal</a:t>
          </a:r>
          <a:endParaRPr lang="en-US" sz="1400" dirty="0"/>
        </a:p>
      </dgm:t>
    </dgm:pt>
    <dgm:pt modelId="{5F47A1FE-B161-4BEE-AAA6-61D5779E8F33}" type="parTrans" cxnId="{9EC14802-D8E5-4E25-AC4A-C00D9D9413B8}">
      <dgm:prSet/>
      <dgm:spPr/>
      <dgm:t>
        <a:bodyPr/>
        <a:lstStyle/>
        <a:p>
          <a:endParaRPr lang="en-US"/>
        </a:p>
      </dgm:t>
    </dgm:pt>
    <dgm:pt modelId="{8601A468-16A6-4A8E-A624-E58B41373958}" type="sibTrans" cxnId="{9EC14802-D8E5-4E25-AC4A-C00D9D9413B8}">
      <dgm:prSet/>
      <dgm:spPr/>
      <dgm:t>
        <a:bodyPr/>
        <a:lstStyle/>
        <a:p>
          <a:endParaRPr lang="en-US"/>
        </a:p>
      </dgm:t>
    </dgm:pt>
    <dgm:pt modelId="{F03DE516-7EF5-48C4-AF6E-4F34FDB889C6}">
      <dgm:prSet phldrT="[Text]" custT="1"/>
      <dgm:spPr/>
      <dgm:t>
        <a:bodyPr/>
        <a:lstStyle/>
        <a:p>
          <a:r>
            <a:rPr lang="en-US" sz="1400" dirty="0" smtClean="0"/>
            <a:t>Main Canal</a:t>
          </a:r>
          <a:endParaRPr lang="en-US" sz="1400" dirty="0"/>
        </a:p>
      </dgm:t>
    </dgm:pt>
    <dgm:pt modelId="{F9679BF5-17C8-49E8-B584-8B043CFE603B}" type="parTrans" cxnId="{DCB68836-81D6-43C9-BE49-E04DA465F75B}">
      <dgm:prSet/>
      <dgm:spPr/>
      <dgm:t>
        <a:bodyPr/>
        <a:lstStyle/>
        <a:p>
          <a:endParaRPr lang="en-US"/>
        </a:p>
      </dgm:t>
    </dgm:pt>
    <dgm:pt modelId="{CDBFBC85-412B-4864-862B-AA39B00A4DE8}" type="sibTrans" cxnId="{DCB68836-81D6-43C9-BE49-E04DA465F75B}">
      <dgm:prSet/>
      <dgm:spPr/>
      <dgm:t>
        <a:bodyPr/>
        <a:lstStyle/>
        <a:p>
          <a:endParaRPr lang="en-US"/>
        </a:p>
      </dgm:t>
    </dgm:pt>
    <dgm:pt modelId="{01A6C5E7-EC83-4585-88BE-6FEF272F2CA2}">
      <dgm:prSet phldrT="[Text]" phldr="1" custRadScaleRad="66198" custRadScaleInc="-291267"/>
      <dgm:spPr/>
      <dgm:t>
        <a:bodyPr/>
        <a:lstStyle/>
        <a:p>
          <a:endParaRPr lang="en-US"/>
        </a:p>
      </dgm:t>
    </dgm:pt>
    <dgm:pt modelId="{E99EB2CA-668E-4DBB-B153-E472CB40A2C4}" type="parTrans" cxnId="{C010146F-78B8-45BB-9EF3-202DC92AB97C}">
      <dgm:prSet/>
      <dgm:spPr/>
      <dgm:t>
        <a:bodyPr/>
        <a:lstStyle/>
        <a:p>
          <a:endParaRPr lang="en-US"/>
        </a:p>
      </dgm:t>
    </dgm:pt>
    <dgm:pt modelId="{ED7FC3F0-1D5D-420C-867C-5CE8E0989D48}" type="sibTrans" cxnId="{C010146F-78B8-45BB-9EF3-202DC92AB97C}">
      <dgm:prSet/>
      <dgm:spPr/>
      <dgm:t>
        <a:bodyPr/>
        <a:lstStyle/>
        <a:p>
          <a:endParaRPr lang="en-US"/>
        </a:p>
      </dgm:t>
    </dgm:pt>
    <dgm:pt modelId="{E928A93E-0EA5-47FD-9D67-A597377C9254}">
      <dgm:prSet phldrT="[Text]" custT="1"/>
      <dgm:spPr/>
      <dgm:t>
        <a:bodyPr/>
        <a:lstStyle/>
        <a:p>
          <a:r>
            <a:rPr lang="en-US" sz="1400" dirty="0" smtClean="0"/>
            <a:t>Field Canal</a:t>
          </a:r>
          <a:endParaRPr lang="en-US" sz="1400" dirty="0"/>
        </a:p>
      </dgm:t>
    </dgm:pt>
    <dgm:pt modelId="{151375E5-30C8-4914-BE33-C50CB1B15B54}" type="parTrans" cxnId="{29A25598-2E30-41FB-AB2F-E08BED5C5D6A}">
      <dgm:prSet/>
      <dgm:spPr/>
      <dgm:t>
        <a:bodyPr/>
        <a:lstStyle/>
        <a:p>
          <a:endParaRPr lang="en-US"/>
        </a:p>
      </dgm:t>
    </dgm:pt>
    <dgm:pt modelId="{D9552B0B-66CF-4406-BCE7-06266C5C050B}" type="sibTrans" cxnId="{29A25598-2E30-41FB-AB2F-E08BED5C5D6A}">
      <dgm:prSet/>
      <dgm:spPr/>
      <dgm:t>
        <a:bodyPr/>
        <a:lstStyle/>
        <a:p>
          <a:endParaRPr lang="en-US"/>
        </a:p>
      </dgm:t>
    </dgm:pt>
    <dgm:pt modelId="{4A06AD58-A0BA-4602-9DC2-D7EA80F021EC}">
      <dgm:prSet/>
      <dgm:spPr/>
      <dgm:t>
        <a:bodyPr/>
        <a:lstStyle/>
        <a:p>
          <a:endParaRPr lang="en-US"/>
        </a:p>
      </dgm:t>
    </dgm:pt>
    <dgm:pt modelId="{65C765FF-218A-42B7-905E-EAE2581E833B}" type="parTrans" cxnId="{D78721C3-D126-474F-B0B9-C5F3891B9AE5}">
      <dgm:prSet/>
      <dgm:spPr/>
      <dgm:t>
        <a:bodyPr/>
        <a:lstStyle/>
        <a:p>
          <a:endParaRPr lang="en-US"/>
        </a:p>
      </dgm:t>
    </dgm:pt>
    <dgm:pt modelId="{BA75D6F0-EBF9-447B-B137-0076C7A80658}" type="sibTrans" cxnId="{D78721C3-D126-474F-B0B9-C5F3891B9AE5}">
      <dgm:prSet/>
      <dgm:spPr/>
      <dgm:t>
        <a:bodyPr/>
        <a:lstStyle/>
        <a:p>
          <a:endParaRPr lang="en-US"/>
        </a:p>
      </dgm:t>
    </dgm:pt>
    <dgm:pt modelId="{0333E552-60C7-4763-A249-D0845DD48848}">
      <dgm:prSet phldrT="[Text]" custScaleY="47016" custRadScaleRad="158419" custRadScaleInc="85085"/>
      <dgm:spPr/>
      <dgm:t>
        <a:bodyPr/>
        <a:lstStyle/>
        <a:p>
          <a:endParaRPr lang="en-US"/>
        </a:p>
      </dgm:t>
    </dgm:pt>
    <dgm:pt modelId="{6206E44A-C62B-4989-97DE-89CF8A64D5D8}" type="parTrans" cxnId="{8816936A-E716-4D3E-9392-9FFD2A3751C5}">
      <dgm:prSet/>
      <dgm:spPr/>
      <dgm:t>
        <a:bodyPr/>
        <a:lstStyle/>
        <a:p>
          <a:endParaRPr lang="en-US"/>
        </a:p>
      </dgm:t>
    </dgm:pt>
    <dgm:pt modelId="{2FFF581E-1A67-450C-AA36-060F282E1E82}" type="sibTrans" cxnId="{8816936A-E716-4D3E-9392-9FFD2A3751C5}">
      <dgm:prSet/>
      <dgm:spPr/>
      <dgm:t>
        <a:bodyPr/>
        <a:lstStyle/>
        <a:p>
          <a:endParaRPr lang="en-US"/>
        </a:p>
      </dgm:t>
    </dgm:pt>
    <dgm:pt modelId="{A5886F6E-5A07-4939-9153-05B6DCE63CF9}">
      <dgm:prSet phldrT="[Text]" custScaleY="47016" custRadScaleRad="158419" custRadScaleInc="85085"/>
      <dgm:spPr/>
      <dgm:t>
        <a:bodyPr/>
        <a:lstStyle/>
        <a:p>
          <a:endParaRPr lang="en-US"/>
        </a:p>
      </dgm:t>
    </dgm:pt>
    <dgm:pt modelId="{F6471E0C-37E0-485D-9D15-BA1CF9836E2B}" type="parTrans" cxnId="{8629C566-8215-4532-BA99-6225E1F89244}">
      <dgm:prSet/>
      <dgm:spPr/>
      <dgm:t>
        <a:bodyPr/>
        <a:lstStyle/>
        <a:p>
          <a:endParaRPr lang="en-US"/>
        </a:p>
      </dgm:t>
    </dgm:pt>
    <dgm:pt modelId="{EDA1A130-6F39-422E-B909-0E9ECDA1778A}" type="sibTrans" cxnId="{8629C566-8215-4532-BA99-6225E1F89244}">
      <dgm:prSet/>
      <dgm:spPr/>
      <dgm:t>
        <a:bodyPr/>
        <a:lstStyle/>
        <a:p>
          <a:endParaRPr lang="en-US"/>
        </a:p>
      </dgm:t>
    </dgm:pt>
    <dgm:pt modelId="{579F13C8-EBA8-4399-BD90-B123B32251BA}">
      <dgm:prSet custScaleY="47016" custRadScaleRad="155028" custRadScaleInc="89313"/>
      <dgm:spPr/>
      <dgm:t>
        <a:bodyPr/>
        <a:lstStyle/>
        <a:p>
          <a:endParaRPr lang="en-US"/>
        </a:p>
      </dgm:t>
    </dgm:pt>
    <dgm:pt modelId="{89BDB6BE-E3AD-4D80-BCB0-40A151C71ADE}" type="parTrans" cxnId="{EDF8411C-AE2D-4E96-91BB-79E362B77DAB}">
      <dgm:prSet/>
      <dgm:spPr/>
      <dgm:t>
        <a:bodyPr/>
        <a:lstStyle/>
        <a:p>
          <a:endParaRPr lang="en-US"/>
        </a:p>
      </dgm:t>
    </dgm:pt>
    <dgm:pt modelId="{81733E84-347C-469B-883E-A5FEC7AD9BA9}" type="sibTrans" cxnId="{EDF8411C-AE2D-4E96-91BB-79E362B77DAB}">
      <dgm:prSet/>
      <dgm:spPr/>
      <dgm:t>
        <a:bodyPr/>
        <a:lstStyle/>
        <a:p>
          <a:endParaRPr lang="en-US"/>
        </a:p>
      </dgm:t>
    </dgm:pt>
    <dgm:pt modelId="{2687895E-00FB-4BF6-BB12-01564E776F9B}">
      <dgm:prSet custScaleY="47016" custRadScaleRad="155028" custRadScaleInc="89313"/>
      <dgm:spPr/>
      <dgm:t>
        <a:bodyPr/>
        <a:lstStyle/>
        <a:p>
          <a:endParaRPr lang="en-US"/>
        </a:p>
      </dgm:t>
    </dgm:pt>
    <dgm:pt modelId="{6EB6B20B-9BA3-4F08-9712-B2D2A7420317}" type="parTrans" cxnId="{8BCE4338-F642-4A40-8D37-FE13F07A67A1}">
      <dgm:prSet/>
      <dgm:spPr/>
      <dgm:t>
        <a:bodyPr/>
        <a:lstStyle/>
        <a:p>
          <a:endParaRPr lang="en-US"/>
        </a:p>
      </dgm:t>
    </dgm:pt>
    <dgm:pt modelId="{656D9AC1-41C0-4E55-BECF-8770BC8C8085}" type="sibTrans" cxnId="{8BCE4338-F642-4A40-8D37-FE13F07A67A1}">
      <dgm:prSet/>
      <dgm:spPr/>
      <dgm:t>
        <a:bodyPr/>
        <a:lstStyle/>
        <a:p>
          <a:endParaRPr lang="en-US"/>
        </a:p>
      </dgm:t>
    </dgm:pt>
    <dgm:pt modelId="{D20AEF30-B796-480D-A0FC-97CE8AC77443}">
      <dgm:prSet/>
      <dgm:spPr/>
      <dgm:t>
        <a:bodyPr/>
        <a:lstStyle/>
        <a:p>
          <a:endParaRPr lang="en-US"/>
        </a:p>
      </dgm:t>
    </dgm:pt>
    <dgm:pt modelId="{980908B8-9910-46A2-9AA8-30D6C0168D38}" type="parTrans" cxnId="{12B2F9E4-18B0-454E-9386-7ABEC8504D4B}">
      <dgm:prSet/>
      <dgm:spPr/>
      <dgm:t>
        <a:bodyPr/>
        <a:lstStyle/>
        <a:p>
          <a:endParaRPr lang="en-US"/>
        </a:p>
      </dgm:t>
    </dgm:pt>
    <dgm:pt modelId="{5498507F-6AA6-4980-A6CB-F4E026E08776}" type="sibTrans" cxnId="{12B2F9E4-18B0-454E-9386-7ABEC8504D4B}">
      <dgm:prSet/>
      <dgm:spPr/>
      <dgm:t>
        <a:bodyPr/>
        <a:lstStyle/>
        <a:p>
          <a:endParaRPr lang="en-US"/>
        </a:p>
      </dgm:t>
    </dgm:pt>
    <dgm:pt modelId="{DD4764FD-1024-4393-AF0A-A570CFD0D4A9}">
      <dgm:prSet/>
      <dgm:spPr/>
      <dgm:t>
        <a:bodyPr/>
        <a:lstStyle/>
        <a:p>
          <a:endParaRPr lang="en-US"/>
        </a:p>
      </dgm:t>
    </dgm:pt>
    <dgm:pt modelId="{D4AD38D3-FFBB-430A-8783-CB6C5B4408CC}" type="parTrans" cxnId="{86C03EE7-28CF-4451-A05E-6EB215F6902C}">
      <dgm:prSet/>
      <dgm:spPr/>
      <dgm:t>
        <a:bodyPr/>
        <a:lstStyle/>
        <a:p>
          <a:endParaRPr lang="en-US"/>
        </a:p>
      </dgm:t>
    </dgm:pt>
    <dgm:pt modelId="{96C943DF-D538-4EE7-9CC8-2238BE0722DD}" type="sibTrans" cxnId="{86C03EE7-28CF-4451-A05E-6EB215F6902C}">
      <dgm:prSet/>
      <dgm:spPr/>
      <dgm:t>
        <a:bodyPr/>
        <a:lstStyle/>
        <a:p>
          <a:endParaRPr lang="en-US"/>
        </a:p>
      </dgm:t>
    </dgm:pt>
    <dgm:pt modelId="{7FDDD4CE-B68F-4FD8-B636-6D8CC3E7259D}">
      <dgm:prSet phldrT="[Text]" custScaleX="89604" custScaleY="47016" custRadScaleRad="124120" custRadScaleInc="119356"/>
      <dgm:spPr/>
      <dgm:t>
        <a:bodyPr/>
        <a:lstStyle/>
        <a:p>
          <a:endParaRPr lang="en-US"/>
        </a:p>
      </dgm:t>
    </dgm:pt>
    <dgm:pt modelId="{0D7445A6-F610-4374-A498-046D57ACA020}" type="parTrans" cxnId="{E2D83159-EF23-4DF6-A5EF-36BA08C5EC8C}">
      <dgm:prSet/>
      <dgm:spPr/>
      <dgm:t>
        <a:bodyPr/>
        <a:lstStyle/>
        <a:p>
          <a:endParaRPr lang="en-US"/>
        </a:p>
      </dgm:t>
    </dgm:pt>
    <dgm:pt modelId="{E2BCA494-325A-4E51-BC82-17C8233D378D}" type="sibTrans" cxnId="{E2D83159-EF23-4DF6-A5EF-36BA08C5EC8C}">
      <dgm:prSet/>
      <dgm:spPr/>
      <dgm:t>
        <a:bodyPr/>
        <a:lstStyle/>
        <a:p>
          <a:endParaRPr lang="en-US"/>
        </a:p>
      </dgm:t>
    </dgm:pt>
    <dgm:pt modelId="{33F01B6A-483A-4BFE-8E7B-A78AD7291150}">
      <dgm:prSet phldrT="[Text]" custScaleX="89604" custScaleY="47016" custRadScaleRad="124120" custRadScaleInc="119356"/>
      <dgm:spPr/>
      <dgm:t>
        <a:bodyPr/>
        <a:lstStyle/>
        <a:p>
          <a:endParaRPr lang="en-US"/>
        </a:p>
      </dgm:t>
    </dgm:pt>
    <dgm:pt modelId="{E8A13B28-AFB2-4758-9426-878F8128CBB0}" type="parTrans" cxnId="{7CF2E45C-11F8-48F7-A6E2-C5C1066DDF87}">
      <dgm:prSet/>
      <dgm:spPr/>
      <dgm:t>
        <a:bodyPr/>
        <a:lstStyle/>
        <a:p>
          <a:endParaRPr lang="en-US"/>
        </a:p>
      </dgm:t>
    </dgm:pt>
    <dgm:pt modelId="{E083827B-CF92-45A9-8B86-1DFCBDD73AFF}" type="sibTrans" cxnId="{7CF2E45C-11F8-48F7-A6E2-C5C1066DDF87}">
      <dgm:prSet/>
      <dgm:spPr/>
      <dgm:t>
        <a:bodyPr/>
        <a:lstStyle/>
        <a:p>
          <a:endParaRPr lang="en-US"/>
        </a:p>
      </dgm:t>
    </dgm:pt>
    <dgm:pt modelId="{86AA29A6-E482-4134-AB5C-36B605A047A7}">
      <dgm:prSet custT="1"/>
      <dgm:spPr/>
      <dgm:t>
        <a:bodyPr/>
        <a:lstStyle/>
        <a:p>
          <a:r>
            <a:rPr lang="en-US" sz="1400" dirty="0" smtClean="0"/>
            <a:t>Major Distributary Canal</a:t>
          </a:r>
          <a:endParaRPr lang="en-US" sz="1400" dirty="0"/>
        </a:p>
      </dgm:t>
    </dgm:pt>
    <dgm:pt modelId="{EFC96D7E-40FC-4FD4-B009-3C2FBEC29699}" type="parTrans" cxnId="{EF35A7E2-20E0-4D64-9183-2C6663A7ECEC}">
      <dgm:prSet/>
      <dgm:spPr/>
      <dgm:t>
        <a:bodyPr/>
        <a:lstStyle/>
        <a:p>
          <a:endParaRPr lang="en-US"/>
        </a:p>
      </dgm:t>
    </dgm:pt>
    <dgm:pt modelId="{EDB72A1B-A3AF-4B47-9B5C-9D5A9D590831}" type="sibTrans" cxnId="{EF35A7E2-20E0-4D64-9183-2C6663A7ECEC}">
      <dgm:prSet/>
      <dgm:spPr/>
      <dgm:t>
        <a:bodyPr/>
        <a:lstStyle/>
        <a:p>
          <a:endParaRPr lang="en-US"/>
        </a:p>
      </dgm:t>
    </dgm:pt>
    <dgm:pt modelId="{C0C94318-39FB-4AA8-B4FE-9468F23CAAA3}">
      <dgm:prSet/>
      <dgm:spPr/>
      <dgm:t>
        <a:bodyPr/>
        <a:lstStyle/>
        <a:p>
          <a:endParaRPr lang="en-US"/>
        </a:p>
      </dgm:t>
    </dgm:pt>
    <dgm:pt modelId="{04326BE9-01E0-439C-9202-00C85024763A}" type="parTrans" cxnId="{3A6C6B62-49EC-4C87-B9F2-2CFFCA4CD6F7}">
      <dgm:prSet/>
      <dgm:spPr/>
      <dgm:t>
        <a:bodyPr/>
        <a:lstStyle/>
        <a:p>
          <a:endParaRPr lang="en-US"/>
        </a:p>
      </dgm:t>
    </dgm:pt>
    <dgm:pt modelId="{AD2C3052-31F3-48C6-A0C3-757AD069724F}" type="sibTrans" cxnId="{3A6C6B62-49EC-4C87-B9F2-2CFFCA4CD6F7}">
      <dgm:prSet/>
      <dgm:spPr/>
      <dgm:t>
        <a:bodyPr/>
        <a:lstStyle/>
        <a:p>
          <a:endParaRPr lang="en-US"/>
        </a:p>
      </dgm:t>
    </dgm:pt>
    <dgm:pt modelId="{DF8775BC-4B84-42A5-8D43-6BBFD66A0C8A}">
      <dgm:prSet/>
      <dgm:spPr/>
      <dgm:t>
        <a:bodyPr/>
        <a:lstStyle/>
        <a:p>
          <a:endParaRPr lang="en-US"/>
        </a:p>
      </dgm:t>
    </dgm:pt>
    <dgm:pt modelId="{1890CD68-93B8-43F9-AED1-D6C948846686}" type="parTrans" cxnId="{961D8BC2-3A8B-4AEA-99EC-B39B9616C1C3}">
      <dgm:prSet/>
      <dgm:spPr/>
      <dgm:t>
        <a:bodyPr/>
        <a:lstStyle/>
        <a:p>
          <a:endParaRPr lang="en-US"/>
        </a:p>
      </dgm:t>
    </dgm:pt>
    <dgm:pt modelId="{57EF8662-8D48-4EFB-89B3-EC16F01D7573}" type="sibTrans" cxnId="{961D8BC2-3A8B-4AEA-99EC-B39B9616C1C3}">
      <dgm:prSet/>
      <dgm:spPr/>
      <dgm:t>
        <a:bodyPr/>
        <a:lstStyle/>
        <a:p>
          <a:endParaRPr lang="en-US"/>
        </a:p>
      </dgm:t>
    </dgm:pt>
    <dgm:pt modelId="{813A7428-A0E6-4875-A524-027422B362B7}">
      <dgm:prSet/>
      <dgm:spPr/>
      <dgm:t>
        <a:bodyPr/>
        <a:lstStyle/>
        <a:p>
          <a:endParaRPr lang="en-US"/>
        </a:p>
      </dgm:t>
    </dgm:pt>
    <dgm:pt modelId="{1E24C479-F202-49F4-81EA-B2253AB281E8}" type="parTrans" cxnId="{456B58FB-E4F5-4C08-80F1-75A5D2971031}">
      <dgm:prSet/>
      <dgm:spPr/>
      <dgm:t>
        <a:bodyPr/>
        <a:lstStyle/>
        <a:p>
          <a:endParaRPr lang="en-US"/>
        </a:p>
      </dgm:t>
    </dgm:pt>
    <dgm:pt modelId="{25940A85-6569-4C4C-934A-300C368F5D7C}" type="sibTrans" cxnId="{456B58FB-E4F5-4C08-80F1-75A5D2971031}">
      <dgm:prSet/>
      <dgm:spPr/>
      <dgm:t>
        <a:bodyPr/>
        <a:lstStyle/>
        <a:p>
          <a:endParaRPr lang="en-US"/>
        </a:p>
      </dgm:t>
    </dgm:pt>
    <dgm:pt modelId="{6A661158-67AF-4E13-86FF-BC265F2A32C4}" type="pres">
      <dgm:prSet presAssocID="{F58C2B36-99F5-4704-B1A3-C637CD48CC28}" presName="Name0" presStyleCnt="0">
        <dgm:presLayoutVars>
          <dgm:chMax val="1"/>
          <dgm:chPref val="1"/>
          <dgm:dir/>
          <dgm:animOne val="branch"/>
          <dgm:animLvl val="lvl"/>
        </dgm:presLayoutVars>
      </dgm:prSet>
      <dgm:spPr/>
      <dgm:t>
        <a:bodyPr/>
        <a:lstStyle/>
        <a:p>
          <a:endParaRPr lang="en-US"/>
        </a:p>
      </dgm:t>
    </dgm:pt>
    <dgm:pt modelId="{E86EEFA0-0E75-40E5-8CED-F40F1EE72D50}" type="pres">
      <dgm:prSet presAssocID="{C29E31A4-F72E-4849-B64C-E4BD91DACEAB}" presName="singleCycle" presStyleCnt="0"/>
      <dgm:spPr/>
    </dgm:pt>
    <dgm:pt modelId="{36A1FD1C-BDBE-4863-9F73-416BFB7D92EB}" type="pres">
      <dgm:prSet presAssocID="{C29E31A4-F72E-4849-B64C-E4BD91DACEAB}" presName="singleCenter" presStyleLbl="node1" presStyleIdx="0" presStyleCnt="6" custScaleX="165779" custScaleY="49392" custLinFactNeighborX="17984" custLinFactNeighborY="-15093">
        <dgm:presLayoutVars>
          <dgm:chMax val="7"/>
          <dgm:chPref val="7"/>
        </dgm:presLayoutVars>
      </dgm:prSet>
      <dgm:spPr/>
      <dgm:t>
        <a:bodyPr/>
        <a:lstStyle/>
        <a:p>
          <a:endParaRPr lang="en-US"/>
        </a:p>
      </dgm:t>
    </dgm:pt>
    <dgm:pt modelId="{A9874D49-D8FC-4D60-BEDD-5B31D826AA4F}" type="pres">
      <dgm:prSet presAssocID="{70C42671-2C8E-4717-AB05-B370FEA36FF7}" presName="Name56" presStyleLbl="parChTrans1D2" presStyleIdx="0" presStyleCnt="5"/>
      <dgm:spPr/>
      <dgm:t>
        <a:bodyPr/>
        <a:lstStyle/>
        <a:p>
          <a:endParaRPr lang="en-US"/>
        </a:p>
      </dgm:t>
    </dgm:pt>
    <dgm:pt modelId="{9010F36B-307D-4B6B-8F32-F89D48AAE2E3}" type="pres">
      <dgm:prSet presAssocID="{7C83C7F3-5A9B-43F3-9B46-81A37A176AB9}" presName="text0" presStyleLbl="node1" presStyleIdx="1" presStyleCnt="6" custScaleX="154802" custScaleY="80983" custRadScaleRad="149262" custRadScaleInc="284860">
        <dgm:presLayoutVars>
          <dgm:bulletEnabled val="1"/>
        </dgm:presLayoutVars>
      </dgm:prSet>
      <dgm:spPr/>
      <dgm:t>
        <a:bodyPr/>
        <a:lstStyle/>
        <a:p>
          <a:endParaRPr lang="en-US"/>
        </a:p>
      </dgm:t>
    </dgm:pt>
    <dgm:pt modelId="{487AC216-920D-4C5C-B1F5-D87D8B412511}" type="pres">
      <dgm:prSet presAssocID="{151375E5-30C8-4914-BE33-C50CB1B15B54}" presName="Name56" presStyleLbl="parChTrans1D2" presStyleIdx="1" presStyleCnt="5"/>
      <dgm:spPr/>
      <dgm:t>
        <a:bodyPr/>
        <a:lstStyle/>
        <a:p>
          <a:endParaRPr lang="en-US"/>
        </a:p>
      </dgm:t>
    </dgm:pt>
    <dgm:pt modelId="{CF453051-A631-4316-8DEB-613AF79C6AF7}" type="pres">
      <dgm:prSet presAssocID="{E928A93E-0EA5-47FD-9D67-A597377C9254}" presName="text0" presStyleLbl="node1" presStyleIdx="2" presStyleCnt="6" custScaleX="89604" custScaleY="61338" custRadScaleRad="261259" custRadScaleInc="68873">
        <dgm:presLayoutVars>
          <dgm:bulletEnabled val="1"/>
        </dgm:presLayoutVars>
      </dgm:prSet>
      <dgm:spPr/>
      <dgm:t>
        <a:bodyPr/>
        <a:lstStyle/>
        <a:p>
          <a:endParaRPr lang="en-US"/>
        </a:p>
      </dgm:t>
    </dgm:pt>
    <dgm:pt modelId="{9459B1E2-D4E8-449D-AB37-B8570D8BCDB8}" type="pres">
      <dgm:prSet presAssocID="{EFC96D7E-40FC-4FD4-B009-3C2FBEC29699}" presName="Name56" presStyleLbl="parChTrans1D2" presStyleIdx="2" presStyleCnt="5"/>
      <dgm:spPr/>
      <dgm:t>
        <a:bodyPr/>
        <a:lstStyle/>
        <a:p>
          <a:endParaRPr lang="en-US"/>
        </a:p>
      </dgm:t>
    </dgm:pt>
    <dgm:pt modelId="{45A6FFE0-EB86-41CE-87C5-10ABF47B413B}" type="pres">
      <dgm:prSet presAssocID="{86AA29A6-E482-4134-AB5C-36B605A047A7}" presName="text0" presStyleLbl="node1" presStyleIdx="3" presStyleCnt="6" custScaleX="175486" custScaleY="70996" custRadScaleRad="40310" custRadScaleInc="-17258">
        <dgm:presLayoutVars>
          <dgm:bulletEnabled val="1"/>
        </dgm:presLayoutVars>
      </dgm:prSet>
      <dgm:spPr/>
      <dgm:t>
        <a:bodyPr/>
        <a:lstStyle/>
        <a:p>
          <a:endParaRPr lang="en-US"/>
        </a:p>
      </dgm:t>
    </dgm:pt>
    <dgm:pt modelId="{1050815D-CB6C-471D-989D-30E11CAAFC9D}" type="pres">
      <dgm:prSet presAssocID="{5F47A1FE-B161-4BEE-AAA6-61D5779E8F33}" presName="Name56" presStyleLbl="parChTrans1D2" presStyleIdx="3" presStyleCnt="5"/>
      <dgm:spPr/>
      <dgm:t>
        <a:bodyPr/>
        <a:lstStyle/>
        <a:p>
          <a:endParaRPr lang="en-US"/>
        </a:p>
      </dgm:t>
    </dgm:pt>
    <dgm:pt modelId="{5E06CB55-B24A-4C35-B4A7-D4CD5A341A43}" type="pres">
      <dgm:prSet presAssocID="{12AF54DC-B99F-4C2C-A2DA-F9DFC81276CA}" presName="text0" presStyleLbl="node1" presStyleIdx="4" presStyleCnt="6" custScaleX="168858" custScaleY="60910" custRadScaleRad="92050" custRadScaleInc="87020">
        <dgm:presLayoutVars>
          <dgm:bulletEnabled val="1"/>
        </dgm:presLayoutVars>
      </dgm:prSet>
      <dgm:spPr/>
      <dgm:t>
        <a:bodyPr/>
        <a:lstStyle/>
        <a:p>
          <a:endParaRPr lang="en-US"/>
        </a:p>
      </dgm:t>
    </dgm:pt>
    <dgm:pt modelId="{CB14F334-B039-422E-9B86-DCC5E22EA96D}" type="pres">
      <dgm:prSet presAssocID="{F9679BF5-17C8-49E8-B584-8B043CFE603B}" presName="Name56" presStyleLbl="parChTrans1D2" presStyleIdx="4" presStyleCnt="5"/>
      <dgm:spPr/>
      <dgm:t>
        <a:bodyPr/>
        <a:lstStyle/>
        <a:p>
          <a:endParaRPr lang="en-US"/>
        </a:p>
      </dgm:t>
    </dgm:pt>
    <dgm:pt modelId="{04C6862E-29F6-4935-BCEC-A934032C4C4A}" type="pres">
      <dgm:prSet presAssocID="{F03DE516-7EF5-48C4-AF6E-4F34FDB889C6}" presName="text0" presStyleLbl="node1" presStyleIdx="5" presStyleCnt="6" custScaleX="151326" custScaleY="50220" custRadScaleRad="205884" custRadScaleInc="-76901">
        <dgm:presLayoutVars>
          <dgm:bulletEnabled val="1"/>
        </dgm:presLayoutVars>
      </dgm:prSet>
      <dgm:spPr/>
      <dgm:t>
        <a:bodyPr/>
        <a:lstStyle/>
        <a:p>
          <a:endParaRPr lang="en-US"/>
        </a:p>
      </dgm:t>
    </dgm:pt>
  </dgm:ptLst>
  <dgm:cxnLst>
    <dgm:cxn modelId="{29A25598-2E30-41FB-AB2F-E08BED5C5D6A}" srcId="{C29E31A4-F72E-4849-B64C-E4BD91DACEAB}" destId="{E928A93E-0EA5-47FD-9D67-A597377C9254}" srcOrd="1" destOrd="0" parTransId="{151375E5-30C8-4914-BE33-C50CB1B15B54}" sibTransId="{D9552B0B-66CF-4406-BCE7-06266C5C050B}"/>
    <dgm:cxn modelId="{C9654186-387D-440F-8693-2991DB09EA70}" type="presOf" srcId="{151375E5-30C8-4914-BE33-C50CB1B15B54}" destId="{487AC216-920D-4C5C-B1F5-D87D8B412511}" srcOrd="0" destOrd="0" presId="urn:microsoft.com/office/officeart/2008/layout/RadialCluster"/>
    <dgm:cxn modelId="{8629C566-8215-4532-BA99-6225E1F89244}" srcId="{F58C2B36-99F5-4704-B1A3-C637CD48CC28}" destId="{A5886F6E-5A07-4939-9153-05B6DCE63CF9}" srcOrd="4" destOrd="0" parTransId="{F6471E0C-37E0-485D-9D15-BA1CF9836E2B}" sibTransId="{EDA1A130-6F39-422E-B909-0E9ECDA1778A}"/>
    <dgm:cxn modelId="{99B1463C-BAB2-45EA-98A9-9536126CB1FF}" type="presOf" srcId="{70C42671-2C8E-4717-AB05-B370FEA36FF7}" destId="{A9874D49-D8FC-4D60-BEDD-5B31D826AA4F}" srcOrd="0" destOrd="0" presId="urn:microsoft.com/office/officeart/2008/layout/RadialCluster"/>
    <dgm:cxn modelId="{D824C9BD-D8B4-4D0F-B202-43426F795BF0}" type="presOf" srcId="{F58C2B36-99F5-4704-B1A3-C637CD48CC28}" destId="{6A661158-67AF-4E13-86FF-BC265F2A32C4}" srcOrd="0" destOrd="0" presId="urn:microsoft.com/office/officeart/2008/layout/RadialCluster"/>
    <dgm:cxn modelId="{745BBEDF-7930-4517-8F41-267791D9F345}" srcId="{C29E31A4-F72E-4849-B64C-E4BD91DACEAB}" destId="{7C83C7F3-5A9B-43F3-9B46-81A37A176AB9}" srcOrd="0" destOrd="0" parTransId="{70C42671-2C8E-4717-AB05-B370FEA36FF7}" sibTransId="{4E8A1A32-22BE-4245-97BF-32424D373A67}"/>
    <dgm:cxn modelId="{9EC14802-D8E5-4E25-AC4A-C00D9D9413B8}" srcId="{C29E31A4-F72E-4849-B64C-E4BD91DACEAB}" destId="{12AF54DC-B99F-4C2C-A2DA-F9DFC81276CA}" srcOrd="3" destOrd="0" parTransId="{5F47A1FE-B161-4BEE-AAA6-61D5779E8F33}" sibTransId="{8601A468-16A6-4A8E-A624-E58B41373958}"/>
    <dgm:cxn modelId="{61978618-FFE2-4800-A311-008898F5456E}" type="presOf" srcId="{12AF54DC-B99F-4C2C-A2DA-F9DFC81276CA}" destId="{5E06CB55-B24A-4C35-B4A7-D4CD5A341A43}" srcOrd="0" destOrd="0" presId="urn:microsoft.com/office/officeart/2008/layout/RadialCluster"/>
    <dgm:cxn modelId="{8816936A-E716-4D3E-9392-9FFD2A3751C5}" srcId="{F58C2B36-99F5-4704-B1A3-C637CD48CC28}" destId="{0333E552-60C7-4763-A249-D0845DD48848}" srcOrd="3" destOrd="0" parTransId="{6206E44A-C62B-4989-97DE-89CF8A64D5D8}" sibTransId="{2FFF581E-1A67-450C-AA36-060F282E1E82}"/>
    <dgm:cxn modelId="{1AB55A43-A113-42CE-9D74-A433A30CF36D}" type="presOf" srcId="{E928A93E-0EA5-47FD-9D67-A597377C9254}" destId="{CF453051-A631-4316-8DEB-613AF79C6AF7}" srcOrd="0" destOrd="0" presId="urn:microsoft.com/office/officeart/2008/layout/RadialCluster"/>
    <dgm:cxn modelId="{86C03EE7-28CF-4451-A05E-6EB215F6902C}" srcId="{F58C2B36-99F5-4704-B1A3-C637CD48CC28}" destId="{DD4764FD-1024-4393-AF0A-A570CFD0D4A9}" srcOrd="8" destOrd="0" parTransId="{D4AD38D3-FFBB-430A-8783-CB6C5B4408CC}" sibTransId="{96C943DF-D538-4EE7-9CC8-2238BE0722DD}"/>
    <dgm:cxn modelId="{C010146F-78B8-45BB-9EF3-202DC92AB97C}" srcId="{F58C2B36-99F5-4704-B1A3-C637CD48CC28}" destId="{01A6C5E7-EC83-4585-88BE-6FEF272F2CA2}" srcOrd="2" destOrd="0" parTransId="{E99EB2CA-668E-4DBB-B153-E472CB40A2C4}" sibTransId="{ED7FC3F0-1D5D-420C-867C-5CE8E0989D48}"/>
    <dgm:cxn modelId="{8BCE4338-F642-4A40-8D37-FE13F07A67A1}" srcId="{F58C2B36-99F5-4704-B1A3-C637CD48CC28}" destId="{2687895E-00FB-4BF6-BB12-01564E776F9B}" srcOrd="6" destOrd="0" parTransId="{6EB6B20B-9BA3-4F08-9712-B2D2A7420317}" sibTransId="{656D9AC1-41C0-4E55-BECF-8770BC8C8085}"/>
    <dgm:cxn modelId="{3A6C6B62-49EC-4C87-B9F2-2CFFCA4CD6F7}" srcId="{F58C2B36-99F5-4704-B1A3-C637CD48CC28}" destId="{C0C94318-39FB-4AA8-B4FE-9468F23CAAA3}" srcOrd="11" destOrd="0" parTransId="{04326BE9-01E0-439C-9202-00C85024763A}" sibTransId="{AD2C3052-31F3-48C6-A0C3-757AD069724F}"/>
    <dgm:cxn modelId="{08F53C83-5384-4826-B149-5259BB10174D}" type="presOf" srcId="{C29E31A4-F72E-4849-B64C-E4BD91DACEAB}" destId="{36A1FD1C-BDBE-4863-9F73-416BFB7D92EB}" srcOrd="0" destOrd="0" presId="urn:microsoft.com/office/officeart/2008/layout/RadialCluster"/>
    <dgm:cxn modelId="{D78721C3-D126-474F-B0B9-C5F3891B9AE5}" srcId="{F58C2B36-99F5-4704-B1A3-C637CD48CC28}" destId="{4A06AD58-A0BA-4602-9DC2-D7EA80F021EC}" srcOrd="1" destOrd="0" parTransId="{65C765FF-218A-42B7-905E-EAE2581E833B}" sibTransId="{BA75D6F0-EBF9-447B-B137-0076C7A80658}"/>
    <dgm:cxn modelId="{EDF8411C-AE2D-4E96-91BB-79E362B77DAB}" srcId="{F58C2B36-99F5-4704-B1A3-C637CD48CC28}" destId="{579F13C8-EBA8-4399-BD90-B123B32251BA}" srcOrd="5" destOrd="0" parTransId="{89BDB6BE-E3AD-4D80-BCB0-40A151C71ADE}" sibTransId="{81733E84-347C-469B-883E-A5FEC7AD9BA9}"/>
    <dgm:cxn modelId="{7B93E79D-864D-4520-85DB-BBB55A9FE119}" type="presOf" srcId="{5F47A1FE-B161-4BEE-AAA6-61D5779E8F33}" destId="{1050815D-CB6C-471D-989D-30E11CAAFC9D}" srcOrd="0" destOrd="0" presId="urn:microsoft.com/office/officeart/2008/layout/RadialCluster"/>
    <dgm:cxn modelId="{F6F8B34C-2DE8-4094-9177-0528626272EA}" type="presOf" srcId="{7C83C7F3-5A9B-43F3-9B46-81A37A176AB9}" destId="{9010F36B-307D-4B6B-8F32-F89D48AAE2E3}" srcOrd="0" destOrd="0" presId="urn:microsoft.com/office/officeart/2008/layout/RadialCluster"/>
    <dgm:cxn modelId="{DBE41308-51C8-4D93-A038-87250861FF75}" type="presOf" srcId="{EFC96D7E-40FC-4FD4-B009-3C2FBEC29699}" destId="{9459B1E2-D4E8-449D-AB37-B8570D8BCDB8}" srcOrd="0" destOrd="0" presId="urn:microsoft.com/office/officeart/2008/layout/RadialCluster"/>
    <dgm:cxn modelId="{F9F0BA3F-FECF-433A-996D-1B537BD32C29}" type="presOf" srcId="{F9679BF5-17C8-49E8-B584-8B043CFE603B}" destId="{CB14F334-B039-422E-9B86-DCC5E22EA96D}" srcOrd="0" destOrd="0" presId="urn:microsoft.com/office/officeart/2008/layout/RadialCluster"/>
    <dgm:cxn modelId="{E46FB6E7-0772-4B8D-ADEE-52FF436C769A}" type="presOf" srcId="{F03DE516-7EF5-48C4-AF6E-4F34FDB889C6}" destId="{04C6862E-29F6-4935-BCEC-A934032C4C4A}" srcOrd="0" destOrd="0" presId="urn:microsoft.com/office/officeart/2008/layout/RadialCluster"/>
    <dgm:cxn modelId="{E2D83159-EF23-4DF6-A5EF-36BA08C5EC8C}" srcId="{F58C2B36-99F5-4704-B1A3-C637CD48CC28}" destId="{7FDDD4CE-B68F-4FD8-B636-6D8CC3E7259D}" srcOrd="9" destOrd="0" parTransId="{0D7445A6-F610-4374-A498-046D57ACA020}" sibTransId="{E2BCA494-325A-4E51-BC82-17C8233D378D}"/>
    <dgm:cxn modelId="{961D8BC2-3A8B-4AEA-99EC-B39B9616C1C3}" srcId="{F58C2B36-99F5-4704-B1A3-C637CD48CC28}" destId="{DF8775BC-4B84-42A5-8D43-6BBFD66A0C8A}" srcOrd="12" destOrd="0" parTransId="{1890CD68-93B8-43F9-AED1-D6C948846686}" sibTransId="{57EF8662-8D48-4EFB-89B3-EC16F01D7573}"/>
    <dgm:cxn modelId="{7A7DA8F6-CEBB-426F-9D2E-DE63D3915BC0}" type="presOf" srcId="{86AA29A6-E482-4134-AB5C-36B605A047A7}" destId="{45A6FFE0-EB86-41CE-87C5-10ABF47B413B}" srcOrd="0" destOrd="0" presId="urn:microsoft.com/office/officeart/2008/layout/RadialCluster"/>
    <dgm:cxn modelId="{456B58FB-E4F5-4C08-80F1-75A5D2971031}" srcId="{F58C2B36-99F5-4704-B1A3-C637CD48CC28}" destId="{813A7428-A0E6-4875-A524-027422B362B7}" srcOrd="13" destOrd="0" parTransId="{1E24C479-F202-49F4-81EA-B2253AB281E8}" sibTransId="{25940A85-6569-4C4C-934A-300C368F5D7C}"/>
    <dgm:cxn modelId="{53A7CA89-2B4D-4FF3-BB74-A86114D879F7}" srcId="{F58C2B36-99F5-4704-B1A3-C637CD48CC28}" destId="{C29E31A4-F72E-4849-B64C-E4BD91DACEAB}" srcOrd="0" destOrd="0" parTransId="{36A35E43-5BAE-460A-A1C0-AB033B2B83D7}" sibTransId="{1ADF7FA1-8760-4704-95B7-476B7B2E498E}"/>
    <dgm:cxn modelId="{DCB68836-81D6-43C9-BE49-E04DA465F75B}" srcId="{C29E31A4-F72E-4849-B64C-E4BD91DACEAB}" destId="{F03DE516-7EF5-48C4-AF6E-4F34FDB889C6}" srcOrd="4" destOrd="0" parTransId="{F9679BF5-17C8-49E8-B584-8B043CFE603B}" sibTransId="{CDBFBC85-412B-4864-862B-AA39B00A4DE8}"/>
    <dgm:cxn modelId="{12B2F9E4-18B0-454E-9386-7ABEC8504D4B}" srcId="{F58C2B36-99F5-4704-B1A3-C637CD48CC28}" destId="{D20AEF30-B796-480D-A0FC-97CE8AC77443}" srcOrd="7" destOrd="0" parTransId="{980908B8-9910-46A2-9AA8-30D6C0168D38}" sibTransId="{5498507F-6AA6-4980-A6CB-F4E026E08776}"/>
    <dgm:cxn modelId="{EF35A7E2-20E0-4D64-9183-2C6663A7ECEC}" srcId="{C29E31A4-F72E-4849-B64C-E4BD91DACEAB}" destId="{86AA29A6-E482-4134-AB5C-36B605A047A7}" srcOrd="2" destOrd="0" parTransId="{EFC96D7E-40FC-4FD4-B009-3C2FBEC29699}" sibTransId="{EDB72A1B-A3AF-4B47-9B5C-9D5A9D590831}"/>
    <dgm:cxn modelId="{7CF2E45C-11F8-48F7-A6E2-C5C1066DDF87}" srcId="{F58C2B36-99F5-4704-B1A3-C637CD48CC28}" destId="{33F01B6A-483A-4BFE-8E7B-A78AD7291150}" srcOrd="10" destOrd="0" parTransId="{E8A13B28-AFB2-4758-9426-878F8128CBB0}" sibTransId="{E083827B-CF92-45A9-8B86-1DFCBDD73AFF}"/>
    <dgm:cxn modelId="{8CD3EB1D-4A6E-47A7-945D-0B7061EFFA8F}" type="presParOf" srcId="{6A661158-67AF-4E13-86FF-BC265F2A32C4}" destId="{E86EEFA0-0E75-40E5-8CED-F40F1EE72D50}" srcOrd="0" destOrd="0" presId="urn:microsoft.com/office/officeart/2008/layout/RadialCluster"/>
    <dgm:cxn modelId="{B04D0663-6FFB-4DD1-A275-B6A94FFA889A}" type="presParOf" srcId="{E86EEFA0-0E75-40E5-8CED-F40F1EE72D50}" destId="{36A1FD1C-BDBE-4863-9F73-416BFB7D92EB}" srcOrd="0" destOrd="0" presId="urn:microsoft.com/office/officeart/2008/layout/RadialCluster"/>
    <dgm:cxn modelId="{49F082F0-3DB6-4E08-8307-2174D09D43AD}" type="presParOf" srcId="{E86EEFA0-0E75-40E5-8CED-F40F1EE72D50}" destId="{A9874D49-D8FC-4D60-BEDD-5B31D826AA4F}" srcOrd="1" destOrd="0" presId="urn:microsoft.com/office/officeart/2008/layout/RadialCluster"/>
    <dgm:cxn modelId="{A9D79196-65AB-4547-8838-13489AC6FC77}" type="presParOf" srcId="{E86EEFA0-0E75-40E5-8CED-F40F1EE72D50}" destId="{9010F36B-307D-4B6B-8F32-F89D48AAE2E3}" srcOrd="2" destOrd="0" presId="urn:microsoft.com/office/officeart/2008/layout/RadialCluster"/>
    <dgm:cxn modelId="{0BCF07D0-CF76-4FFF-8647-E7B3207586CC}" type="presParOf" srcId="{E86EEFA0-0E75-40E5-8CED-F40F1EE72D50}" destId="{487AC216-920D-4C5C-B1F5-D87D8B412511}" srcOrd="3" destOrd="0" presId="urn:microsoft.com/office/officeart/2008/layout/RadialCluster"/>
    <dgm:cxn modelId="{D139A33F-ED74-4A59-9C5D-F0891F7EF447}" type="presParOf" srcId="{E86EEFA0-0E75-40E5-8CED-F40F1EE72D50}" destId="{CF453051-A631-4316-8DEB-613AF79C6AF7}" srcOrd="4" destOrd="0" presId="urn:microsoft.com/office/officeart/2008/layout/RadialCluster"/>
    <dgm:cxn modelId="{6E190CBA-F0A3-4423-BCF4-45789AEC1311}" type="presParOf" srcId="{E86EEFA0-0E75-40E5-8CED-F40F1EE72D50}" destId="{9459B1E2-D4E8-449D-AB37-B8570D8BCDB8}" srcOrd="5" destOrd="0" presId="urn:microsoft.com/office/officeart/2008/layout/RadialCluster"/>
    <dgm:cxn modelId="{A99B94A0-283F-4399-8AA1-400E0D1D7B49}" type="presParOf" srcId="{E86EEFA0-0E75-40E5-8CED-F40F1EE72D50}" destId="{45A6FFE0-EB86-41CE-87C5-10ABF47B413B}" srcOrd="6" destOrd="0" presId="urn:microsoft.com/office/officeart/2008/layout/RadialCluster"/>
    <dgm:cxn modelId="{8EA3755C-B0B4-4243-894A-52E8B30D9FB8}" type="presParOf" srcId="{E86EEFA0-0E75-40E5-8CED-F40F1EE72D50}" destId="{1050815D-CB6C-471D-989D-30E11CAAFC9D}" srcOrd="7" destOrd="0" presId="urn:microsoft.com/office/officeart/2008/layout/RadialCluster"/>
    <dgm:cxn modelId="{E4FA9599-F187-4EDA-9358-1D5089385AAE}" type="presParOf" srcId="{E86EEFA0-0E75-40E5-8CED-F40F1EE72D50}" destId="{5E06CB55-B24A-4C35-B4A7-D4CD5A341A43}" srcOrd="8" destOrd="0" presId="urn:microsoft.com/office/officeart/2008/layout/RadialCluster"/>
    <dgm:cxn modelId="{3D8C92AB-9AA5-4571-982D-66EB5CEF76F3}" type="presParOf" srcId="{E86EEFA0-0E75-40E5-8CED-F40F1EE72D50}" destId="{CB14F334-B039-422E-9B86-DCC5E22EA96D}" srcOrd="9" destOrd="0" presId="urn:microsoft.com/office/officeart/2008/layout/RadialCluster"/>
    <dgm:cxn modelId="{55B6B72C-A2BA-4496-AC1B-6BAB7C7EFE88}" type="presParOf" srcId="{E86EEFA0-0E75-40E5-8CED-F40F1EE72D50}" destId="{04C6862E-29F6-4935-BCEC-A934032C4C4A}"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EBB98B-949F-4D6B-A3D0-386CA5EDBF33}"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0CBAAE31-F712-4D2C-B905-E736B6AFC805}">
      <dgm:prSet phldrT="[Text]" custT="1"/>
      <dgm:spPr/>
      <dgm:t>
        <a:bodyPr/>
        <a:lstStyle/>
        <a:p>
          <a:r>
            <a:rPr lang="en-US" sz="1000" dirty="0" smtClean="0"/>
            <a:t>Hard Surface Type Lining</a:t>
          </a:r>
          <a:endParaRPr lang="en-US" sz="1000" dirty="0"/>
        </a:p>
      </dgm:t>
    </dgm:pt>
    <dgm:pt modelId="{F1C95B44-0017-4D84-ACD3-AA1DEF5F5DA9}" type="parTrans" cxnId="{F288401D-1E81-4B43-8315-BD8CDB3C2ED5}">
      <dgm:prSet/>
      <dgm:spPr/>
      <dgm:t>
        <a:bodyPr/>
        <a:lstStyle/>
        <a:p>
          <a:endParaRPr lang="en-US"/>
        </a:p>
      </dgm:t>
    </dgm:pt>
    <dgm:pt modelId="{A1335611-FA78-47F2-BC2F-28855E56015F}" type="sibTrans" cxnId="{F288401D-1E81-4B43-8315-BD8CDB3C2ED5}">
      <dgm:prSet/>
      <dgm:spPr/>
      <dgm:t>
        <a:bodyPr/>
        <a:lstStyle/>
        <a:p>
          <a:endParaRPr lang="en-US"/>
        </a:p>
      </dgm:t>
    </dgm:pt>
    <dgm:pt modelId="{83DD1A02-CD57-4BA9-9E2A-4E584B9B238C}">
      <dgm:prSet phldrT="[Text]" custT="1"/>
      <dgm:spPr/>
      <dgm:t>
        <a:bodyPr/>
        <a:lstStyle/>
        <a:p>
          <a:r>
            <a:rPr lang="en-US" sz="1000" dirty="0" smtClean="0"/>
            <a:t>Cement Concrete</a:t>
          </a:r>
          <a:endParaRPr lang="en-US" sz="1000" dirty="0"/>
        </a:p>
      </dgm:t>
    </dgm:pt>
    <dgm:pt modelId="{4C67EA62-DC53-4F08-A09C-A9B82106CC08}" type="parTrans" cxnId="{B2E86E5A-AE31-41A9-A745-677CFD52889F}">
      <dgm:prSet/>
      <dgm:spPr/>
      <dgm:t>
        <a:bodyPr/>
        <a:lstStyle/>
        <a:p>
          <a:endParaRPr lang="en-US"/>
        </a:p>
      </dgm:t>
    </dgm:pt>
    <dgm:pt modelId="{5155D47E-8BA8-494A-9A9E-59BA4B806E4F}" type="sibTrans" cxnId="{B2E86E5A-AE31-41A9-A745-677CFD52889F}">
      <dgm:prSet/>
      <dgm:spPr/>
      <dgm:t>
        <a:bodyPr/>
        <a:lstStyle/>
        <a:p>
          <a:endParaRPr lang="en-US"/>
        </a:p>
      </dgm:t>
    </dgm:pt>
    <dgm:pt modelId="{297A1854-112D-4549-9B8B-3B58101DC17C}">
      <dgm:prSet phldrT="[Text]" custT="1"/>
      <dgm:spPr/>
      <dgm:t>
        <a:bodyPr/>
        <a:lstStyle/>
        <a:p>
          <a:r>
            <a:rPr lang="en-US" sz="900" dirty="0" smtClean="0"/>
            <a:t>Pre Cast Concrete Lining</a:t>
          </a:r>
          <a:endParaRPr lang="en-US" sz="900" dirty="0"/>
        </a:p>
      </dgm:t>
    </dgm:pt>
    <dgm:pt modelId="{7BDD7436-AA9B-4079-95DC-BFEFA729CB0C}" type="parTrans" cxnId="{CD42A796-4BC5-471E-9791-57255A8038C5}">
      <dgm:prSet/>
      <dgm:spPr/>
      <dgm:t>
        <a:bodyPr/>
        <a:lstStyle/>
        <a:p>
          <a:endParaRPr lang="en-US"/>
        </a:p>
      </dgm:t>
    </dgm:pt>
    <dgm:pt modelId="{335784D2-C99E-4A6F-87C4-B66F4875DA11}" type="sibTrans" cxnId="{CD42A796-4BC5-471E-9791-57255A8038C5}">
      <dgm:prSet/>
      <dgm:spPr/>
      <dgm:t>
        <a:bodyPr/>
        <a:lstStyle/>
        <a:p>
          <a:endParaRPr lang="en-US"/>
        </a:p>
      </dgm:t>
    </dgm:pt>
    <dgm:pt modelId="{AE9EF431-9D8D-4D62-845F-381284538A6C}">
      <dgm:prSet custT="1"/>
      <dgm:spPr/>
      <dgm:t>
        <a:bodyPr/>
        <a:lstStyle/>
        <a:p>
          <a:r>
            <a:rPr lang="en-US" sz="1000" dirty="0" smtClean="0"/>
            <a:t>Asphaltic Lining </a:t>
          </a:r>
          <a:endParaRPr lang="en-US" sz="1000" dirty="0"/>
        </a:p>
      </dgm:t>
    </dgm:pt>
    <dgm:pt modelId="{BC912A68-4A9B-480A-80FA-2962B5E73FCE}" type="parTrans" cxnId="{6622A7B2-EBBE-4ED1-9BCB-9824A238D7A9}">
      <dgm:prSet/>
      <dgm:spPr/>
      <dgm:t>
        <a:bodyPr/>
        <a:lstStyle/>
        <a:p>
          <a:endParaRPr lang="en-US"/>
        </a:p>
      </dgm:t>
    </dgm:pt>
    <dgm:pt modelId="{62908605-1C73-409C-8BA4-F8A6D5D8FD43}" type="sibTrans" cxnId="{6622A7B2-EBBE-4ED1-9BCB-9824A238D7A9}">
      <dgm:prSet/>
      <dgm:spPr/>
      <dgm:t>
        <a:bodyPr/>
        <a:lstStyle/>
        <a:p>
          <a:endParaRPr lang="en-US"/>
        </a:p>
      </dgm:t>
    </dgm:pt>
    <dgm:pt modelId="{E5008018-4CB7-404B-A72E-4C701C2C8B51}">
      <dgm:prSet custT="1"/>
      <dgm:spPr/>
      <dgm:t>
        <a:bodyPr/>
        <a:lstStyle/>
        <a:p>
          <a:r>
            <a:rPr lang="en-US" sz="1000" dirty="0" smtClean="0"/>
            <a:t>Shotcrete Lining</a:t>
          </a:r>
          <a:endParaRPr lang="en-US" sz="1000" dirty="0"/>
        </a:p>
      </dgm:t>
    </dgm:pt>
    <dgm:pt modelId="{CB8A4AA0-A251-4F29-9708-D00425DE08CA}" type="parTrans" cxnId="{18E241D3-E359-4020-8040-2CEC0E159A42}">
      <dgm:prSet/>
      <dgm:spPr/>
      <dgm:t>
        <a:bodyPr/>
        <a:lstStyle/>
        <a:p>
          <a:endParaRPr lang="en-US"/>
        </a:p>
      </dgm:t>
    </dgm:pt>
    <dgm:pt modelId="{B70B38BE-5B30-4627-B04F-511D005251A6}" type="sibTrans" cxnId="{18E241D3-E359-4020-8040-2CEC0E159A42}">
      <dgm:prSet/>
      <dgm:spPr/>
      <dgm:t>
        <a:bodyPr/>
        <a:lstStyle/>
        <a:p>
          <a:endParaRPr lang="en-US"/>
        </a:p>
      </dgm:t>
    </dgm:pt>
    <dgm:pt modelId="{034EFBBB-114E-4A47-B9C2-C6A019A787F9}">
      <dgm:prSet custT="1"/>
      <dgm:spPr/>
      <dgm:t>
        <a:bodyPr/>
        <a:lstStyle/>
        <a:p>
          <a:r>
            <a:rPr lang="en-US" sz="1000" dirty="0" smtClean="0"/>
            <a:t>Brick Lining</a:t>
          </a:r>
          <a:endParaRPr lang="en-US" sz="1000" dirty="0"/>
        </a:p>
      </dgm:t>
    </dgm:pt>
    <dgm:pt modelId="{9C768717-A395-4658-9560-3A39C9F77811}" type="parTrans" cxnId="{D00C3F93-EC44-4951-B2ED-37AE3C71B39A}">
      <dgm:prSet/>
      <dgm:spPr/>
      <dgm:t>
        <a:bodyPr/>
        <a:lstStyle/>
        <a:p>
          <a:endParaRPr lang="en-US"/>
        </a:p>
      </dgm:t>
    </dgm:pt>
    <dgm:pt modelId="{68828FA4-A428-4014-959F-264CEBAFAC8F}" type="sibTrans" cxnId="{D00C3F93-EC44-4951-B2ED-37AE3C71B39A}">
      <dgm:prSet/>
      <dgm:spPr/>
      <dgm:t>
        <a:bodyPr/>
        <a:lstStyle/>
        <a:p>
          <a:endParaRPr lang="en-US"/>
        </a:p>
      </dgm:t>
    </dgm:pt>
    <dgm:pt modelId="{5F66171D-38A1-4484-9556-811D16CC842A}">
      <dgm:prSet custT="1"/>
      <dgm:spPr/>
      <dgm:t>
        <a:bodyPr/>
        <a:lstStyle/>
        <a:p>
          <a:r>
            <a:rPr lang="en-US" sz="1000" dirty="0" smtClean="0"/>
            <a:t>Stone Block Lining</a:t>
          </a:r>
          <a:endParaRPr lang="en-US" sz="1000" dirty="0"/>
        </a:p>
      </dgm:t>
    </dgm:pt>
    <dgm:pt modelId="{F1D94A5D-D072-45DC-B1E9-1499AD4B42FB}" type="parTrans" cxnId="{C876887A-99CD-4A13-8A24-F3F0AFF48EC5}">
      <dgm:prSet/>
      <dgm:spPr/>
      <dgm:t>
        <a:bodyPr/>
        <a:lstStyle/>
        <a:p>
          <a:endParaRPr lang="en-US"/>
        </a:p>
      </dgm:t>
    </dgm:pt>
    <dgm:pt modelId="{F0BC2EAA-C4B8-407F-9DC1-2A3BFB7C9526}" type="sibTrans" cxnId="{C876887A-99CD-4A13-8A24-F3F0AFF48EC5}">
      <dgm:prSet/>
      <dgm:spPr/>
      <dgm:t>
        <a:bodyPr/>
        <a:lstStyle/>
        <a:p>
          <a:endParaRPr lang="en-US"/>
        </a:p>
      </dgm:t>
    </dgm:pt>
    <dgm:pt modelId="{F7B0E53D-A235-4B27-9A69-AC80B1408456}">
      <dgm:prSet custT="1"/>
      <dgm:spPr/>
      <dgm:t>
        <a:bodyPr/>
        <a:lstStyle/>
        <a:p>
          <a:r>
            <a:rPr lang="en-US" sz="900" dirty="0" smtClean="0"/>
            <a:t>Cement Mortar Lining</a:t>
          </a:r>
          <a:endParaRPr lang="en-US" sz="900" dirty="0"/>
        </a:p>
      </dgm:t>
    </dgm:pt>
    <dgm:pt modelId="{A01B7004-3C79-4FB4-B63F-18014A7F6F88}" type="parTrans" cxnId="{ECF58F88-8F37-403F-BC6F-BFF60220F7D6}">
      <dgm:prSet/>
      <dgm:spPr/>
      <dgm:t>
        <a:bodyPr/>
        <a:lstStyle/>
        <a:p>
          <a:endParaRPr lang="en-US"/>
        </a:p>
      </dgm:t>
    </dgm:pt>
    <dgm:pt modelId="{EFE8B084-AD4C-4BC5-8D92-15585195A9B6}" type="sibTrans" cxnId="{ECF58F88-8F37-403F-BC6F-BFF60220F7D6}">
      <dgm:prSet/>
      <dgm:spPr/>
      <dgm:t>
        <a:bodyPr/>
        <a:lstStyle/>
        <a:p>
          <a:endParaRPr lang="en-US"/>
        </a:p>
      </dgm:t>
    </dgm:pt>
    <dgm:pt modelId="{81BA5A7A-3CBC-40FB-95B1-4B52ECFC3BC5}" type="pres">
      <dgm:prSet presAssocID="{84EBB98B-949F-4D6B-A3D0-386CA5EDBF33}" presName="Name0" presStyleCnt="0">
        <dgm:presLayoutVars>
          <dgm:chMax val="1"/>
          <dgm:chPref val="1"/>
          <dgm:dir/>
          <dgm:animOne val="branch"/>
          <dgm:animLvl val="lvl"/>
        </dgm:presLayoutVars>
      </dgm:prSet>
      <dgm:spPr/>
      <dgm:t>
        <a:bodyPr/>
        <a:lstStyle/>
        <a:p>
          <a:endParaRPr lang="en-US"/>
        </a:p>
      </dgm:t>
    </dgm:pt>
    <dgm:pt modelId="{47EB9FBC-B78E-4BED-8975-904BA0BD5A2C}" type="pres">
      <dgm:prSet presAssocID="{0CBAAE31-F712-4D2C-B905-E736B6AFC805}" presName="singleCycle" presStyleCnt="0"/>
      <dgm:spPr/>
    </dgm:pt>
    <dgm:pt modelId="{C06E4327-6906-4E98-B38D-EB2B05DDCCDA}" type="pres">
      <dgm:prSet presAssocID="{0CBAAE31-F712-4D2C-B905-E736B6AFC805}" presName="singleCenter" presStyleLbl="node1" presStyleIdx="0" presStyleCnt="8" custLinFactNeighborX="2802" custLinFactNeighborY="-1796">
        <dgm:presLayoutVars>
          <dgm:chMax val="7"/>
          <dgm:chPref val="7"/>
        </dgm:presLayoutVars>
      </dgm:prSet>
      <dgm:spPr/>
      <dgm:t>
        <a:bodyPr/>
        <a:lstStyle/>
        <a:p>
          <a:endParaRPr lang="en-US"/>
        </a:p>
      </dgm:t>
    </dgm:pt>
    <dgm:pt modelId="{B34DE3D8-AC3C-43D9-97EF-86C2BAF18419}" type="pres">
      <dgm:prSet presAssocID="{4C67EA62-DC53-4F08-A09C-A9B82106CC08}" presName="Name56" presStyleLbl="parChTrans1D2" presStyleIdx="0" presStyleCnt="7"/>
      <dgm:spPr/>
      <dgm:t>
        <a:bodyPr/>
        <a:lstStyle/>
        <a:p>
          <a:endParaRPr lang="en-US"/>
        </a:p>
      </dgm:t>
    </dgm:pt>
    <dgm:pt modelId="{478BE967-981C-4560-BE04-394FE7416D1E}" type="pres">
      <dgm:prSet presAssocID="{83DD1A02-CD57-4BA9-9E2A-4E584B9B238C}" presName="text0" presStyleLbl="node1" presStyleIdx="1" presStyleCnt="8" custScaleX="124065" custRadScaleRad="90450" custRadScaleInc="34264">
        <dgm:presLayoutVars>
          <dgm:bulletEnabled val="1"/>
        </dgm:presLayoutVars>
      </dgm:prSet>
      <dgm:spPr/>
      <dgm:t>
        <a:bodyPr/>
        <a:lstStyle/>
        <a:p>
          <a:endParaRPr lang="en-US"/>
        </a:p>
      </dgm:t>
    </dgm:pt>
    <dgm:pt modelId="{E46CCA65-00DD-47BC-BC26-629FBF6C337A}" type="pres">
      <dgm:prSet presAssocID="{CB8A4AA0-A251-4F29-9708-D00425DE08CA}" presName="Name56" presStyleLbl="parChTrans1D2" presStyleIdx="1" presStyleCnt="7"/>
      <dgm:spPr/>
      <dgm:t>
        <a:bodyPr/>
        <a:lstStyle/>
        <a:p>
          <a:endParaRPr lang="en-US"/>
        </a:p>
      </dgm:t>
    </dgm:pt>
    <dgm:pt modelId="{1D0012C7-FE53-4F40-B187-92019FB2C703}" type="pres">
      <dgm:prSet presAssocID="{E5008018-4CB7-404B-A72E-4C701C2C8B51}" presName="text0" presStyleLbl="node1" presStyleIdx="2" presStyleCnt="8" custScaleX="138096" custRadScaleRad="131379" custRadScaleInc="23019">
        <dgm:presLayoutVars>
          <dgm:bulletEnabled val="1"/>
        </dgm:presLayoutVars>
      </dgm:prSet>
      <dgm:spPr/>
      <dgm:t>
        <a:bodyPr/>
        <a:lstStyle/>
        <a:p>
          <a:endParaRPr lang="en-US"/>
        </a:p>
      </dgm:t>
    </dgm:pt>
    <dgm:pt modelId="{66F46A14-50B6-4514-A3F4-D23291F597F5}" type="pres">
      <dgm:prSet presAssocID="{7BDD7436-AA9B-4079-95DC-BFEFA729CB0C}" presName="Name56" presStyleLbl="parChTrans1D2" presStyleIdx="2" presStyleCnt="7"/>
      <dgm:spPr/>
      <dgm:t>
        <a:bodyPr/>
        <a:lstStyle/>
        <a:p>
          <a:endParaRPr lang="en-US"/>
        </a:p>
      </dgm:t>
    </dgm:pt>
    <dgm:pt modelId="{90A3A0D4-6013-4647-BF5B-971282222D10}" type="pres">
      <dgm:prSet presAssocID="{297A1854-112D-4549-9B8B-3B58101DC17C}" presName="text0" presStyleLbl="node1" presStyleIdx="3" presStyleCnt="8" custRadScaleRad="119219" custRadScaleInc="-45688">
        <dgm:presLayoutVars>
          <dgm:bulletEnabled val="1"/>
        </dgm:presLayoutVars>
      </dgm:prSet>
      <dgm:spPr/>
      <dgm:t>
        <a:bodyPr/>
        <a:lstStyle/>
        <a:p>
          <a:endParaRPr lang="en-US"/>
        </a:p>
      </dgm:t>
    </dgm:pt>
    <dgm:pt modelId="{FFB184E7-880E-4C39-9039-9D1DDBFD5E15}" type="pres">
      <dgm:prSet presAssocID="{A01B7004-3C79-4FB4-B63F-18014A7F6F88}" presName="Name56" presStyleLbl="parChTrans1D2" presStyleIdx="3" presStyleCnt="7"/>
      <dgm:spPr/>
      <dgm:t>
        <a:bodyPr/>
        <a:lstStyle/>
        <a:p>
          <a:endParaRPr lang="en-US"/>
        </a:p>
      </dgm:t>
    </dgm:pt>
    <dgm:pt modelId="{9313A5A6-9DD8-42F3-93B8-F02B4DFF9ACB}" type="pres">
      <dgm:prSet presAssocID="{F7B0E53D-A235-4B27-9A69-AC80B1408456}" presName="text0" presStyleLbl="node1" presStyleIdx="4" presStyleCnt="8" custRadScaleRad="129191" custRadScaleInc="-87436">
        <dgm:presLayoutVars>
          <dgm:bulletEnabled val="1"/>
        </dgm:presLayoutVars>
      </dgm:prSet>
      <dgm:spPr/>
      <dgm:t>
        <a:bodyPr/>
        <a:lstStyle/>
        <a:p>
          <a:endParaRPr lang="en-US"/>
        </a:p>
      </dgm:t>
    </dgm:pt>
    <dgm:pt modelId="{B9FAB5D9-21F1-4407-BCA6-C5DF7433C814}" type="pres">
      <dgm:prSet presAssocID="{9C768717-A395-4658-9560-3A39C9F77811}" presName="Name56" presStyleLbl="parChTrans1D2" presStyleIdx="4" presStyleCnt="7"/>
      <dgm:spPr/>
      <dgm:t>
        <a:bodyPr/>
        <a:lstStyle/>
        <a:p>
          <a:endParaRPr lang="en-US"/>
        </a:p>
      </dgm:t>
    </dgm:pt>
    <dgm:pt modelId="{BBD161FA-8084-4D51-82C4-188C08A3D1EB}" type="pres">
      <dgm:prSet presAssocID="{034EFBBB-114E-4A47-B9C2-C6A019A787F9}" presName="text0" presStyleLbl="node1" presStyleIdx="5" presStyleCnt="8" custRadScaleRad="92988" custRadScaleInc="-121217">
        <dgm:presLayoutVars>
          <dgm:bulletEnabled val="1"/>
        </dgm:presLayoutVars>
      </dgm:prSet>
      <dgm:spPr/>
      <dgm:t>
        <a:bodyPr/>
        <a:lstStyle/>
        <a:p>
          <a:endParaRPr lang="en-US"/>
        </a:p>
      </dgm:t>
    </dgm:pt>
    <dgm:pt modelId="{E919AD0E-5EB6-48FC-846D-8216BD68D1AA}" type="pres">
      <dgm:prSet presAssocID="{F1D94A5D-D072-45DC-B1E9-1499AD4B42FB}" presName="Name56" presStyleLbl="parChTrans1D2" presStyleIdx="5" presStyleCnt="7"/>
      <dgm:spPr/>
      <dgm:t>
        <a:bodyPr/>
        <a:lstStyle/>
        <a:p>
          <a:endParaRPr lang="en-US"/>
        </a:p>
      </dgm:t>
    </dgm:pt>
    <dgm:pt modelId="{E830D5BC-8696-4F67-9947-8D00B793F85E}" type="pres">
      <dgm:prSet presAssocID="{5F66171D-38A1-4484-9556-811D16CC842A}" presName="text0" presStyleLbl="node1" presStyleIdx="6" presStyleCnt="8">
        <dgm:presLayoutVars>
          <dgm:bulletEnabled val="1"/>
        </dgm:presLayoutVars>
      </dgm:prSet>
      <dgm:spPr/>
      <dgm:t>
        <a:bodyPr/>
        <a:lstStyle/>
        <a:p>
          <a:endParaRPr lang="en-US"/>
        </a:p>
      </dgm:t>
    </dgm:pt>
    <dgm:pt modelId="{8F6481D2-826D-4203-94C4-8634A9BD2E77}" type="pres">
      <dgm:prSet presAssocID="{BC912A68-4A9B-480A-80FA-2962B5E73FCE}" presName="Name56" presStyleLbl="parChTrans1D2" presStyleIdx="6" presStyleCnt="7"/>
      <dgm:spPr/>
      <dgm:t>
        <a:bodyPr/>
        <a:lstStyle/>
        <a:p>
          <a:endParaRPr lang="en-US"/>
        </a:p>
      </dgm:t>
    </dgm:pt>
    <dgm:pt modelId="{FE495ABC-1C0D-4CD2-8882-117A7594165F}" type="pres">
      <dgm:prSet presAssocID="{AE9EF431-9D8D-4D62-845F-381284538A6C}" presName="text0" presStyleLbl="node1" presStyleIdx="7" presStyleCnt="8">
        <dgm:presLayoutVars>
          <dgm:bulletEnabled val="1"/>
        </dgm:presLayoutVars>
      </dgm:prSet>
      <dgm:spPr/>
      <dgm:t>
        <a:bodyPr/>
        <a:lstStyle/>
        <a:p>
          <a:endParaRPr lang="en-US"/>
        </a:p>
      </dgm:t>
    </dgm:pt>
  </dgm:ptLst>
  <dgm:cxnLst>
    <dgm:cxn modelId="{81D3FE08-910C-4FDA-9672-503BD57915DD}" type="presOf" srcId="{7BDD7436-AA9B-4079-95DC-BFEFA729CB0C}" destId="{66F46A14-50B6-4514-A3F4-D23291F597F5}" srcOrd="0" destOrd="0" presId="urn:microsoft.com/office/officeart/2008/layout/RadialCluster"/>
    <dgm:cxn modelId="{62A57716-90FF-498C-BB6D-C19CD7BADC7D}" type="presOf" srcId="{F1D94A5D-D072-45DC-B1E9-1499AD4B42FB}" destId="{E919AD0E-5EB6-48FC-846D-8216BD68D1AA}" srcOrd="0" destOrd="0" presId="urn:microsoft.com/office/officeart/2008/layout/RadialCluster"/>
    <dgm:cxn modelId="{3DC25819-DE68-40FB-AFF8-D60D115D50E0}" type="presOf" srcId="{CB8A4AA0-A251-4F29-9708-D00425DE08CA}" destId="{E46CCA65-00DD-47BC-BC26-629FBF6C337A}" srcOrd="0" destOrd="0" presId="urn:microsoft.com/office/officeart/2008/layout/RadialCluster"/>
    <dgm:cxn modelId="{C876887A-99CD-4A13-8A24-F3F0AFF48EC5}" srcId="{0CBAAE31-F712-4D2C-B905-E736B6AFC805}" destId="{5F66171D-38A1-4484-9556-811D16CC842A}" srcOrd="5" destOrd="0" parTransId="{F1D94A5D-D072-45DC-B1E9-1499AD4B42FB}" sibTransId="{F0BC2EAA-C4B8-407F-9DC1-2A3BFB7C9526}"/>
    <dgm:cxn modelId="{F288401D-1E81-4B43-8315-BD8CDB3C2ED5}" srcId="{84EBB98B-949F-4D6B-A3D0-386CA5EDBF33}" destId="{0CBAAE31-F712-4D2C-B905-E736B6AFC805}" srcOrd="0" destOrd="0" parTransId="{F1C95B44-0017-4D84-ACD3-AA1DEF5F5DA9}" sibTransId="{A1335611-FA78-47F2-BC2F-28855E56015F}"/>
    <dgm:cxn modelId="{7D9CCBEF-51EB-4613-AE2A-439DC18AFBAA}" type="presOf" srcId="{AE9EF431-9D8D-4D62-845F-381284538A6C}" destId="{FE495ABC-1C0D-4CD2-8882-117A7594165F}" srcOrd="0" destOrd="0" presId="urn:microsoft.com/office/officeart/2008/layout/RadialCluster"/>
    <dgm:cxn modelId="{ECF58F88-8F37-403F-BC6F-BFF60220F7D6}" srcId="{0CBAAE31-F712-4D2C-B905-E736B6AFC805}" destId="{F7B0E53D-A235-4B27-9A69-AC80B1408456}" srcOrd="3" destOrd="0" parTransId="{A01B7004-3C79-4FB4-B63F-18014A7F6F88}" sibTransId="{EFE8B084-AD4C-4BC5-8D92-15585195A9B6}"/>
    <dgm:cxn modelId="{C99B67DE-392E-4DFF-9AE5-5D671A5C05EE}" type="presOf" srcId="{0CBAAE31-F712-4D2C-B905-E736B6AFC805}" destId="{C06E4327-6906-4E98-B38D-EB2B05DDCCDA}" srcOrd="0" destOrd="0" presId="urn:microsoft.com/office/officeart/2008/layout/RadialCluster"/>
    <dgm:cxn modelId="{18E241D3-E359-4020-8040-2CEC0E159A42}" srcId="{0CBAAE31-F712-4D2C-B905-E736B6AFC805}" destId="{E5008018-4CB7-404B-A72E-4C701C2C8B51}" srcOrd="1" destOrd="0" parTransId="{CB8A4AA0-A251-4F29-9708-D00425DE08CA}" sibTransId="{B70B38BE-5B30-4627-B04F-511D005251A6}"/>
    <dgm:cxn modelId="{B2E86E5A-AE31-41A9-A745-677CFD52889F}" srcId="{0CBAAE31-F712-4D2C-B905-E736B6AFC805}" destId="{83DD1A02-CD57-4BA9-9E2A-4E584B9B238C}" srcOrd="0" destOrd="0" parTransId="{4C67EA62-DC53-4F08-A09C-A9B82106CC08}" sibTransId="{5155D47E-8BA8-494A-9A9E-59BA4B806E4F}"/>
    <dgm:cxn modelId="{C2E13404-BB4D-4F4F-BBA3-FADFD551A381}" type="presOf" srcId="{5F66171D-38A1-4484-9556-811D16CC842A}" destId="{E830D5BC-8696-4F67-9947-8D00B793F85E}" srcOrd="0" destOrd="0" presId="urn:microsoft.com/office/officeart/2008/layout/RadialCluster"/>
    <dgm:cxn modelId="{6622A7B2-EBBE-4ED1-9BCB-9824A238D7A9}" srcId="{0CBAAE31-F712-4D2C-B905-E736B6AFC805}" destId="{AE9EF431-9D8D-4D62-845F-381284538A6C}" srcOrd="6" destOrd="0" parTransId="{BC912A68-4A9B-480A-80FA-2962B5E73FCE}" sibTransId="{62908605-1C73-409C-8BA4-F8A6D5D8FD43}"/>
    <dgm:cxn modelId="{8600D0B4-8512-4891-9C0A-A7B37B3C6246}" type="presOf" srcId="{F7B0E53D-A235-4B27-9A69-AC80B1408456}" destId="{9313A5A6-9DD8-42F3-93B8-F02B4DFF9ACB}" srcOrd="0" destOrd="0" presId="urn:microsoft.com/office/officeart/2008/layout/RadialCluster"/>
    <dgm:cxn modelId="{89D387F8-19C2-494D-B0AD-7D871357173B}" type="presOf" srcId="{9C768717-A395-4658-9560-3A39C9F77811}" destId="{B9FAB5D9-21F1-4407-BCA6-C5DF7433C814}" srcOrd="0" destOrd="0" presId="urn:microsoft.com/office/officeart/2008/layout/RadialCluster"/>
    <dgm:cxn modelId="{C95FBDAB-E94F-416C-8E70-B5A1FEB336A5}" type="presOf" srcId="{83DD1A02-CD57-4BA9-9E2A-4E584B9B238C}" destId="{478BE967-981C-4560-BE04-394FE7416D1E}" srcOrd="0" destOrd="0" presId="urn:microsoft.com/office/officeart/2008/layout/RadialCluster"/>
    <dgm:cxn modelId="{10D2AB82-889D-4AA5-ADA6-AC71C75A6293}" type="presOf" srcId="{E5008018-4CB7-404B-A72E-4C701C2C8B51}" destId="{1D0012C7-FE53-4F40-B187-92019FB2C703}" srcOrd="0" destOrd="0" presId="urn:microsoft.com/office/officeart/2008/layout/RadialCluster"/>
    <dgm:cxn modelId="{B59458CA-D0A8-45C1-AEB6-3BF92BA0BC1E}" type="presOf" srcId="{BC912A68-4A9B-480A-80FA-2962B5E73FCE}" destId="{8F6481D2-826D-4203-94C4-8634A9BD2E77}" srcOrd="0" destOrd="0" presId="urn:microsoft.com/office/officeart/2008/layout/RadialCluster"/>
    <dgm:cxn modelId="{CD42A796-4BC5-471E-9791-57255A8038C5}" srcId="{0CBAAE31-F712-4D2C-B905-E736B6AFC805}" destId="{297A1854-112D-4549-9B8B-3B58101DC17C}" srcOrd="2" destOrd="0" parTransId="{7BDD7436-AA9B-4079-95DC-BFEFA729CB0C}" sibTransId="{335784D2-C99E-4A6F-87C4-B66F4875DA11}"/>
    <dgm:cxn modelId="{3ED6F143-954F-49EC-BF02-E250671FAAC0}" type="presOf" srcId="{297A1854-112D-4549-9B8B-3B58101DC17C}" destId="{90A3A0D4-6013-4647-BF5B-971282222D10}" srcOrd="0" destOrd="0" presId="urn:microsoft.com/office/officeart/2008/layout/RadialCluster"/>
    <dgm:cxn modelId="{4F2BD007-5951-40FF-B694-AB8B3881DC4D}" type="presOf" srcId="{A01B7004-3C79-4FB4-B63F-18014A7F6F88}" destId="{FFB184E7-880E-4C39-9039-9D1DDBFD5E15}" srcOrd="0" destOrd="0" presId="urn:microsoft.com/office/officeart/2008/layout/RadialCluster"/>
    <dgm:cxn modelId="{670BBFFC-C417-4F95-8067-9C94F8B77758}" type="presOf" srcId="{4C67EA62-DC53-4F08-A09C-A9B82106CC08}" destId="{B34DE3D8-AC3C-43D9-97EF-86C2BAF18419}" srcOrd="0" destOrd="0" presId="urn:microsoft.com/office/officeart/2008/layout/RadialCluster"/>
    <dgm:cxn modelId="{D00C3F93-EC44-4951-B2ED-37AE3C71B39A}" srcId="{0CBAAE31-F712-4D2C-B905-E736B6AFC805}" destId="{034EFBBB-114E-4A47-B9C2-C6A019A787F9}" srcOrd="4" destOrd="0" parTransId="{9C768717-A395-4658-9560-3A39C9F77811}" sibTransId="{68828FA4-A428-4014-959F-264CEBAFAC8F}"/>
    <dgm:cxn modelId="{BEFB66CA-8BAF-48AE-A9C4-C971F195B88C}" type="presOf" srcId="{034EFBBB-114E-4A47-B9C2-C6A019A787F9}" destId="{BBD161FA-8084-4D51-82C4-188C08A3D1EB}" srcOrd="0" destOrd="0" presId="urn:microsoft.com/office/officeart/2008/layout/RadialCluster"/>
    <dgm:cxn modelId="{71378B90-2650-4AA7-BD2E-E8C4F99EA849}" type="presOf" srcId="{84EBB98B-949F-4D6B-A3D0-386CA5EDBF33}" destId="{81BA5A7A-3CBC-40FB-95B1-4B52ECFC3BC5}" srcOrd="0" destOrd="0" presId="urn:microsoft.com/office/officeart/2008/layout/RadialCluster"/>
    <dgm:cxn modelId="{0FDF6446-C8CB-42C4-A567-0C9F5D4E8D96}" type="presParOf" srcId="{81BA5A7A-3CBC-40FB-95B1-4B52ECFC3BC5}" destId="{47EB9FBC-B78E-4BED-8975-904BA0BD5A2C}" srcOrd="0" destOrd="0" presId="urn:microsoft.com/office/officeart/2008/layout/RadialCluster"/>
    <dgm:cxn modelId="{B229CCBA-39F6-41A5-BFE3-F411CAA3F767}" type="presParOf" srcId="{47EB9FBC-B78E-4BED-8975-904BA0BD5A2C}" destId="{C06E4327-6906-4E98-B38D-EB2B05DDCCDA}" srcOrd="0" destOrd="0" presId="urn:microsoft.com/office/officeart/2008/layout/RadialCluster"/>
    <dgm:cxn modelId="{6CDA5768-D560-4FA7-A716-F83B2AA49C1C}" type="presParOf" srcId="{47EB9FBC-B78E-4BED-8975-904BA0BD5A2C}" destId="{B34DE3D8-AC3C-43D9-97EF-86C2BAF18419}" srcOrd="1" destOrd="0" presId="urn:microsoft.com/office/officeart/2008/layout/RadialCluster"/>
    <dgm:cxn modelId="{0A3C8AA1-36E7-4F1E-8C3A-BA7612AEBD68}" type="presParOf" srcId="{47EB9FBC-B78E-4BED-8975-904BA0BD5A2C}" destId="{478BE967-981C-4560-BE04-394FE7416D1E}" srcOrd="2" destOrd="0" presId="urn:microsoft.com/office/officeart/2008/layout/RadialCluster"/>
    <dgm:cxn modelId="{D792273C-C03C-442F-855D-6A61CE39E14C}" type="presParOf" srcId="{47EB9FBC-B78E-4BED-8975-904BA0BD5A2C}" destId="{E46CCA65-00DD-47BC-BC26-629FBF6C337A}" srcOrd="3" destOrd="0" presId="urn:microsoft.com/office/officeart/2008/layout/RadialCluster"/>
    <dgm:cxn modelId="{B36ACB14-400A-41E4-BD74-BC2EC4E92AB0}" type="presParOf" srcId="{47EB9FBC-B78E-4BED-8975-904BA0BD5A2C}" destId="{1D0012C7-FE53-4F40-B187-92019FB2C703}" srcOrd="4" destOrd="0" presId="urn:microsoft.com/office/officeart/2008/layout/RadialCluster"/>
    <dgm:cxn modelId="{BC189C98-44F9-448D-82C0-883265A6EE3C}" type="presParOf" srcId="{47EB9FBC-B78E-4BED-8975-904BA0BD5A2C}" destId="{66F46A14-50B6-4514-A3F4-D23291F597F5}" srcOrd="5" destOrd="0" presId="urn:microsoft.com/office/officeart/2008/layout/RadialCluster"/>
    <dgm:cxn modelId="{7AC8CA81-DDD2-4C67-AB9B-5996B8319C5B}" type="presParOf" srcId="{47EB9FBC-B78E-4BED-8975-904BA0BD5A2C}" destId="{90A3A0D4-6013-4647-BF5B-971282222D10}" srcOrd="6" destOrd="0" presId="urn:microsoft.com/office/officeart/2008/layout/RadialCluster"/>
    <dgm:cxn modelId="{8C5A2ED1-D434-4DF4-AB8B-437700FEF1A7}" type="presParOf" srcId="{47EB9FBC-B78E-4BED-8975-904BA0BD5A2C}" destId="{FFB184E7-880E-4C39-9039-9D1DDBFD5E15}" srcOrd="7" destOrd="0" presId="urn:microsoft.com/office/officeart/2008/layout/RadialCluster"/>
    <dgm:cxn modelId="{DCB69D21-0B7D-4439-9662-CEFA6B29C2A3}" type="presParOf" srcId="{47EB9FBC-B78E-4BED-8975-904BA0BD5A2C}" destId="{9313A5A6-9DD8-42F3-93B8-F02B4DFF9ACB}" srcOrd="8" destOrd="0" presId="urn:microsoft.com/office/officeart/2008/layout/RadialCluster"/>
    <dgm:cxn modelId="{F52C3793-2860-442D-B666-DB1CB542635B}" type="presParOf" srcId="{47EB9FBC-B78E-4BED-8975-904BA0BD5A2C}" destId="{B9FAB5D9-21F1-4407-BCA6-C5DF7433C814}" srcOrd="9" destOrd="0" presId="urn:microsoft.com/office/officeart/2008/layout/RadialCluster"/>
    <dgm:cxn modelId="{77260EB5-0207-4E3E-A903-4AC154C91FCC}" type="presParOf" srcId="{47EB9FBC-B78E-4BED-8975-904BA0BD5A2C}" destId="{BBD161FA-8084-4D51-82C4-188C08A3D1EB}" srcOrd="10" destOrd="0" presId="urn:microsoft.com/office/officeart/2008/layout/RadialCluster"/>
    <dgm:cxn modelId="{D8A189B2-634E-42EF-A5CD-3F309053B196}" type="presParOf" srcId="{47EB9FBC-B78E-4BED-8975-904BA0BD5A2C}" destId="{E919AD0E-5EB6-48FC-846D-8216BD68D1AA}" srcOrd="11" destOrd="0" presId="urn:microsoft.com/office/officeart/2008/layout/RadialCluster"/>
    <dgm:cxn modelId="{72FD27FD-097F-4991-BF1E-B76D9A2E6303}" type="presParOf" srcId="{47EB9FBC-B78E-4BED-8975-904BA0BD5A2C}" destId="{E830D5BC-8696-4F67-9947-8D00B793F85E}" srcOrd="12" destOrd="0" presId="urn:microsoft.com/office/officeart/2008/layout/RadialCluster"/>
    <dgm:cxn modelId="{F04B770F-4D98-4D5B-BD1C-C65773D33EAA}" type="presParOf" srcId="{47EB9FBC-B78E-4BED-8975-904BA0BD5A2C}" destId="{8F6481D2-826D-4203-94C4-8634A9BD2E77}" srcOrd="13" destOrd="0" presId="urn:microsoft.com/office/officeart/2008/layout/RadialCluster"/>
    <dgm:cxn modelId="{C87475BA-AADE-4F01-8F1A-5092967EF15C}" type="presParOf" srcId="{47EB9FBC-B78E-4BED-8975-904BA0BD5A2C}" destId="{FE495ABC-1C0D-4CD2-8882-117A7594165F}"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96C-A5C3-4CFD-B340-ED67C1D34E00}">
      <dsp:nvSpPr>
        <dsp:cNvPr id="0" name=""/>
        <dsp:cNvSpPr/>
      </dsp:nvSpPr>
      <dsp:spPr>
        <a:xfrm>
          <a:off x="1526179" y="417403"/>
          <a:ext cx="1776240" cy="115622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Based on Natural Supply Sources </a:t>
          </a:r>
          <a:endParaRPr lang="en-US" sz="1400" kern="1200" dirty="0"/>
        </a:p>
      </dsp:txBody>
      <dsp:txXfrm>
        <a:off x="1582621" y="473845"/>
        <a:ext cx="1663356" cy="1043342"/>
      </dsp:txXfrm>
    </dsp:sp>
    <dsp:sp modelId="{2E64A796-3C84-4DEC-992E-8EC7B9E0FD19}">
      <dsp:nvSpPr>
        <dsp:cNvPr id="0" name=""/>
        <dsp:cNvSpPr/>
      </dsp:nvSpPr>
      <dsp:spPr>
        <a:xfrm rot="8718975">
          <a:off x="1472370" y="1606893"/>
          <a:ext cx="116909" cy="0"/>
        </a:xfrm>
        <a:custGeom>
          <a:avLst/>
          <a:gdLst/>
          <a:ahLst/>
          <a:cxnLst/>
          <a:rect l="0" t="0" r="0" b="0"/>
          <a:pathLst>
            <a:path>
              <a:moveTo>
                <a:pt x="0" y="0"/>
              </a:moveTo>
              <a:lnTo>
                <a:pt x="11690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3D0C49-D52E-4324-8C48-4A7DBB5D853C}">
      <dsp:nvSpPr>
        <dsp:cNvPr id="0" name=""/>
        <dsp:cNvSpPr/>
      </dsp:nvSpPr>
      <dsp:spPr>
        <a:xfrm>
          <a:off x="0" y="1640156"/>
          <a:ext cx="2078328" cy="6139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Inundation Canal</a:t>
          </a:r>
          <a:endParaRPr lang="en-US" sz="1400" kern="1200" dirty="0"/>
        </a:p>
      </dsp:txBody>
      <dsp:txXfrm>
        <a:off x="29970" y="1670126"/>
        <a:ext cx="2018388" cy="554004"/>
      </dsp:txXfrm>
    </dsp:sp>
    <dsp:sp modelId="{ECCA1AF4-7E58-4E38-82E1-57DE2E947EDD}">
      <dsp:nvSpPr>
        <dsp:cNvPr id="0" name=""/>
        <dsp:cNvSpPr/>
      </dsp:nvSpPr>
      <dsp:spPr>
        <a:xfrm rot="3123116">
          <a:off x="2821579" y="1662816"/>
          <a:ext cx="226197" cy="0"/>
        </a:xfrm>
        <a:custGeom>
          <a:avLst/>
          <a:gdLst/>
          <a:ahLst/>
          <a:cxnLst/>
          <a:rect l="0" t="0" r="0" b="0"/>
          <a:pathLst>
            <a:path>
              <a:moveTo>
                <a:pt x="0" y="0"/>
              </a:moveTo>
              <a:lnTo>
                <a:pt x="22619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5A9E49-FD18-448E-B6C2-32916E7BFB4C}">
      <dsp:nvSpPr>
        <dsp:cNvPr id="0" name=""/>
        <dsp:cNvSpPr/>
      </dsp:nvSpPr>
      <dsp:spPr>
        <a:xfrm>
          <a:off x="2512467" y="1752002"/>
          <a:ext cx="1345770" cy="4645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Permanent Canal</a:t>
          </a:r>
          <a:endParaRPr lang="en-US" sz="1400" kern="1200" dirty="0"/>
        </a:p>
      </dsp:txBody>
      <dsp:txXfrm>
        <a:off x="2535143" y="1774678"/>
        <a:ext cx="1300418" cy="419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1FD1C-BDBE-4863-9F73-416BFB7D92EB}">
      <dsp:nvSpPr>
        <dsp:cNvPr id="0" name=""/>
        <dsp:cNvSpPr/>
      </dsp:nvSpPr>
      <dsp:spPr>
        <a:xfrm>
          <a:off x="4127171" y="1087833"/>
          <a:ext cx="2393849" cy="157346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Based on Functions</a:t>
          </a:r>
          <a:endParaRPr lang="en-US" sz="2000" kern="1200" dirty="0">
            <a:latin typeface="+mn-lt"/>
          </a:endParaRPr>
        </a:p>
      </dsp:txBody>
      <dsp:txXfrm>
        <a:off x="4203981" y="1164643"/>
        <a:ext cx="2240229" cy="1419848"/>
      </dsp:txXfrm>
    </dsp:sp>
    <dsp:sp modelId="{A9874D49-D8FC-4D60-BEDD-5B31D826AA4F}">
      <dsp:nvSpPr>
        <dsp:cNvPr id="0" name=""/>
        <dsp:cNvSpPr/>
      </dsp:nvSpPr>
      <dsp:spPr>
        <a:xfrm rot="5404911">
          <a:off x="4974176" y="3009599"/>
          <a:ext cx="696595" cy="0"/>
        </a:xfrm>
        <a:custGeom>
          <a:avLst/>
          <a:gdLst/>
          <a:ahLst/>
          <a:cxnLst/>
          <a:rect l="0" t="0" r="0" b="0"/>
          <a:pathLst>
            <a:path>
              <a:moveTo>
                <a:pt x="0" y="0"/>
              </a:moveTo>
              <a:lnTo>
                <a:pt x="69659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0F36B-307D-4B6B-8F32-F89D48AAE2E3}">
      <dsp:nvSpPr>
        <dsp:cNvPr id="0" name=""/>
        <dsp:cNvSpPr/>
      </dsp:nvSpPr>
      <dsp:spPr>
        <a:xfrm>
          <a:off x="4701214" y="3357897"/>
          <a:ext cx="1240324" cy="840372"/>
        </a:xfrm>
        <a:prstGeom prst="round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Feeder Canal</a:t>
          </a:r>
          <a:endParaRPr lang="en-US" sz="1800" kern="1200" dirty="0">
            <a:latin typeface="+mn-lt"/>
          </a:endParaRPr>
        </a:p>
      </dsp:txBody>
      <dsp:txXfrm>
        <a:off x="4742238" y="3398921"/>
        <a:ext cx="1158276" cy="758324"/>
      </dsp:txXfrm>
    </dsp:sp>
    <dsp:sp modelId="{487AC216-920D-4C5C-B1F5-D87D8B412511}">
      <dsp:nvSpPr>
        <dsp:cNvPr id="0" name=""/>
        <dsp:cNvSpPr/>
      </dsp:nvSpPr>
      <dsp:spPr>
        <a:xfrm rot="3350148">
          <a:off x="5668583" y="3018856"/>
          <a:ext cx="864252" cy="0"/>
        </a:xfrm>
        <a:custGeom>
          <a:avLst/>
          <a:gdLst/>
          <a:ahLst/>
          <a:cxnLst/>
          <a:rect l="0" t="0" r="0" b="0"/>
          <a:pathLst>
            <a:path>
              <a:moveTo>
                <a:pt x="0" y="0"/>
              </a:moveTo>
              <a:lnTo>
                <a:pt x="86425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53051-A631-4316-8DEB-613AF79C6AF7}">
      <dsp:nvSpPr>
        <dsp:cNvPr id="0" name=""/>
        <dsp:cNvSpPr/>
      </dsp:nvSpPr>
      <dsp:spPr>
        <a:xfrm>
          <a:off x="5957503" y="3376412"/>
          <a:ext cx="1292710" cy="767603"/>
        </a:xfrm>
        <a:prstGeom prst="round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Carrier Canal</a:t>
          </a:r>
          <a:endParaRPr lang="en-US" sz="1800" kern="1200" dirty="0">
            <a:latin typeface="+mn-lt"/>
          </a:endParaRPr>
        </a:p>
      </dsp:txBody>
      <dsp:txXfrm>
        <a:off x="5994974" y="3413883"/>
        <a:ext cx="1217768" cy="692661"/>
      </dsp:txXfrm>
    </dsp:sp>
    <dsp:sp modelId="{9459B1E2-D4E8-449D-AB37-B8570D8BCDB8}">
      <dsp:nvSpPr>
        <dsp:cNvPr id="0" name=""/>
        <dsp:cNvSpPr/>
      </dsp:nvSpPr>
      <dsp:spPr>
        <a:xfrm rot="7478496">
          <a:off x="4122369" y="3006534"/>
          <a:ext cx="839242" cy="0"/>
        </a:xfrm>
        <a:custGeom>
          <a:avLst/>
          <a:gdLst/>
          <a:ahLst/>
          <a:cxnLst/>
          <a:rect l="0" t="0" r="0" b="0"/>
          <a:pathLst>
            <a:path>
              <a:moveTo>
                <a:pt x="0" y="0"/>
              </a:moveTo>
              <a:lnTo>
                <a:pt x="83924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6FFE0-EB86-41CE-87C5-10ABF47B413B}">
      <dsp:nvSpPr>
        <dsp:cNvPr id="0" name=""/>
        <dsp:cNvSpPr/>
      </dsp:nvSpPr>
      <dsp:spPr>
        <a:xfrm>
          <a:off x="3384216" y="3351766"/>
          <a:ext cx="1271643" cy="820415"/>
        </a:xfrm>
        <a:prstGeom prst="round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Navigational Canal</a:t>
          </a:r>
          <a:endParaRPr lang="en-US" sz="1400" kern="1200" dirty="0">
            <a:latin typeface="+mn-lt"/>
          </a:endParaRPr>
        </a:p>
      </dsp:txBody>
      <dsp:txXfrm>
        <a:off x="3424265" y="3391815"/>
        <a:ext cx="1191545" cy="740317"/>
      </dsp:txXfrm>
    </dsp:sp>
    <dsp:sp modelId="{1050815D-CB6C-471D-989D-30E11CAAFC9D}">
      <dsp:nvSpPr>
        <dsp:cNvPr id="0" name=""/>
        <dsp:cNvSpPr/>
      </dsp:nvSpPr>
      <dsp:spPr>
        <a:xfrm rot="8668549">
          <a:off x="3126912" y="3012135"/>
          <a:ext cx="1207591" cy="0"/>
        </a:xfrm>
        <a:custGeom>
          <a:avLst/>
          <a:gdLst/>
          <a:ahLst/>
          <a:cxnLst/>
          <a:rect l="0" t="0" r="0" b="0"/>
          <a:pathLst>
            <a:path>
              <a:moveTo>
                <a:pt x="0" y="0"/>
              </a:moveTo>
              <a:lnTo>
                <a:pt x="120759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6CB55-B24A-4C35-B4A7-D4CD5A341A43}">
      <dsp:nvSpPr>
        <dsp:cNvPr id="0" name=""/>
        <dsp:cNvSpPr/>
      </dsp:nvSpPr>
      <dsp:spPr>
        <a:xfrm>
          <a:off x="2064485" y="3362968"/>
          <a:ext cx="1252615" cy="783185"/>
        </a:xfrm>
        <a:prstGeom prst="round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Power Canal</a:t>
          </a:r>
          <a:endParaRPr lang="en-US" sz="1400" kern="1200" dirty="0">
            <a:latin typeface="+mn-lt"/>
          </a:endParaRPr>
        </a:p>
      </dsp:txBody>
      <dsp:txXfrm>
        <a:off x="2102717" y="3401200"/>
        <a:ext cx="1176151" cy="706721"/>
      </dsp:txXfrm>
    </dsp:sp>
    <dsp:sp modelId="{CB14F334-B039-422E-9B86-DCC5E22EA96D}">
      <dsp:nvSpPr>
        <dsp:cNvPr id="0" name=""/>
        <dsp:cNvSpPr/>
      </dsp:nvSpPr>
      <dsp:spPr>
        <a:xfrm rot="9375749">
          <a:off x="1820706" y="2885650"/>
          <a:ext cx="2408338" cy="0"/>
        </a:xfrm>
        <a:custGeom>
          <a:avLst/>
          <a:gdLst/>
          <a:ahLst/>
          <a:cxnLst/>
          <a:rect l="0" t="0" r="0" b="0"/>
          <a:pathLst>
            <a:path>
              <a:moveTo>
                <a:pt x="0" y="0"/>
              </a:moveTo>
              <a:lnTo>
                <a:pt x="240833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6862E-29F6-4935-BCEC-A934032C4C4A}">
      <dsp:nvSpPr>
        <dsp:cNvPr id="0" name=""/>
        <dsp:cNvSpPr/>
      </dsp:nvSpPr>
      <dsp:spPr>
        <a:xfrm>
          <a:off x="111838" y="3370385"/>
          <a:ext cx="1881288" cy="765251"/>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Irrigation Canal</a:t>
          </a:r>
          <a:endParaRPr lang="en-US" sz="1600" kern="1200" dirty="0">
            <a:latin typeface="+mn-lt"/>
          </a:endParaRPr>
        </a:p>
      </dsp:txBody>
      <dsp:txXfrm>
        <a:off x="149194" y="3407741"/>
        <a:ext cx="1806576" cy="690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1FD1C-BDBE-4863-9F73-416BFB7D92EB}">
      <dsp:nvSpPr>
        <dsp:cNvPr id="0" name=""/>
        <dsp:cNvSpPr/>
      </dsp:nvSpPr>
      <dsp:spPr>
        <a:xfrm>
          <a:off x="2111328" y="1248038"/>
          <a:ext cx="1502010" cy="83558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66725">
            <a:lnSpc>
              <a:spcPct val="90000"/>
            </a:lnSpc>
            <a:spcBef>
              <a:spcPct val="0"/>
            </a:spcBef>
            <a:spcAft>
              <a:spcPct val="35000"/>
            </a:spcAft>
          </a:pPr>
          <a:r>
            <a:rPr lang="en-US" sz="1050" kern="1200" dirty="0" smtClean="0"/>
            <a:t>Based on Type of Boundary of surface soil</a:t>
          </a:r>
          <a:endParaRPr lang="en-US" sz="1050" kern="1200" dirty="0"/>
        </a:p>
      </dsp:txBody>
      <dsp:txXfrm>
        <a:off x="2152118" y="1288828"/>
        <a:ext cx="1420430" cy="754004"/>
      </dsp:txXfrm>
    </dsp:sp>
    <dsp:sp modelId="{A9874D49-D8FC-4D60-BEDD-5B31D826AA4F}">
      <dsp:nvSpPr>
        <dsp:cNvPr id="0" name=""/>
        <dsp:cNvSpPr/>
      </dsp:nvSpPr>
      <dsp:spPr>
        <a:xfrm rot="3512719">
          <a:off x="3009077" y="2277766"/>
          <a:ext cx="455170" cy="0"/>
        </a:xfrm>
        <a:custGeom>
          <a:avLst/>
          <a:gdLst/>
          <a:ahLst/>
          <a:cxnLst/>
          <a:rect l="0" t="0" r="0" b="0"/>
          <a:pathLst>
            <a:path>
              <a:moveTo>
                <a:pt x="0" y="0"/>
              </a:moveTo>
              <a:lnTo>
                <a:pt x="45517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0F36B-307D-4B6B-8F32-F89D48AAE2E3}">
      <dsp:nvSpPr>
        <dsp:cNvPr id="0" name=""/>
        <dsp:cNvSpPr/>
      </dsp:nvSpPr>
      <dsp:spPr>
        <a:xfrm>
          <a:off x="3100179" y="2471908"/>
          <a:ext cx="748101" cy="388443"/>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Rigid Canal</a:t>
          </a:r>
          <a:endParaRPr lang="en-US" sz="1000" kern="1200" dirty="0"/>
        </a:p>
      </dsp:txBody>
      <dsp:txXfrm>
        <a:off x="3119141" y="2490870"/>
        <a:ext cx="710177" cy="350519"/>
      </dsp:txXfrm>
    </dsp:sp>
    <dsp:sp modelId="{1050815D-CB6C-471D-989D-30E11CAAFC9D}">
      <dsp:nvSpPr>
        <dsp:cNvPr id="0" name=""/>
        <dsp:cNvSpPr/>
      </dsp:nvSpPr>
      <dsp:spPr>
        <a:xfrm rot="6759000">
          <a:off x="2426106" y="2258116"/>
          <a:ext cx="378151" cy="0"/>
        </a:xfrm>
        <a:custGeom>
          <a:avLst/>
          <a:gdLst/>
          <a:ahLst/>
          <a:cxnLst/>
          <a:rect l="0" t="0" r="0" b="0"/>
          <a:pathLst>
            <a:path>
              <a:moveTo>
                <a:pt x="0" y="0"/>
              </a:moveTo>
              <a:lnTo>
                <a:pt x="37815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6CB55-B24A-4C35-B4A7-D4CD5A341A43}">
      <dsp:nvSpPr>
        <dsp:cNvPr id="0" name=""/>
        <dsp:cNvSpPr/>
      </dsp:nvSpPr>
      <dsp:spPr>
        <a:xfrm>
          <a:off x="1997896" y="2432609"/>
          <a:ext cx="903782" cy="443737"/>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Non-Alluvial Canal</a:t>
          </a:r>
          <a:endParaRPr lang="en-US" sz="1000" kern="1200" dirty="0"/>
        </a:p>
      </dsp:txBody>
      <dsp:txXfrm>
        <a:off x="2019557" y="2454270"/>
        <a:ext cx="860460" cy="400415"/>
      </dsp:txXfrm>
    </dsp:sp>
    <dsp:sp modelId="{CB14F334-B039-422E-9B86-DCC5E22EA96D}">
      <dsp:nvSpPr>
        <dsp:cNvPr id="0" name=""/>
        <dsp:cNvSpPr/>
      </dsp:nvSpPr>
      <dsp:spPr>
        <a:xfrm rot="8728553">
          <a:off x="1686956" y="2260134"/>
          <a:ext cx="622882" cy="0"/>
        </a:xfrm>
        <a:custGeom>
          <a:avLst/>
          <a:gdLst/>
          <a:ahLst/>
          <a:cxnLst/>
          <a:rect l="0" t="0" r="0" b="0"/>
          <a:pathLst>
            <a:path>
              <a:moveTo>
                <a:pt x="0" y="0"/>
              </a:moveTo>
              <a:lnTo>
                <a:pt x="62288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6862E-29F6-4935-BCEC-A934032C4C4A}">
      <dsp:nvSpPr>
        <dsp:cNvPr id="0" name=""/>
        <dsp:cNvSpPr/>
      </dsp:nvSpPr>
      <dsp:spPr>
        <a:xfrm>
          <a:off x="1140580" y="2435156"/>
          <a:ext cx="601223" cy="416557"/>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Alluvial Canal</a:t>
          </a:r>
          <a:endParaRPr lang="en-US" sz="1000" kern="1200" dirty="0"/>
        </a:p>
      </dsp:txBody>
      <dsp:txXfrm>
        <a:off x="1160915" y="2455491"/>
        <a:ext cx="560553" cy="375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1FD1C-BDBE-4863-9F73-416BFB7D92EB}">
      <dsp:nvSpPr>
        <dsp:cNvPr id="0" name=""/>
        <dsp:cNvSpPr/>
      </dsp:nvSpPr>
      <dsp:spPr>
        <a:xfrm>
          <a:off x="855379" y="2011024"/>
          <a:ext cx="1412473" cy="6785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66725">
            <a:lnSpc>
              <a:spcPct val="90000"/>
            </a:lnSpc>
            <a:spcBef>
              <a:spcPct val="0"/>
            </a:spcBef>
            <a:spcAft>
              <a:spcPct val="35000"/>
            </a:spcAft>
          </a:pPr>
          <a:r>
            <a:rPr lang="en-US" sz="1050" kern="1200" dirty="0" smtClean="0"/>
            <a:t>Based on Financial Output</a:t>
          </a:r>
          <a:endParaRPr lang="en-US" sz="1050" kern="1200" dirty="0"/>
        </a:p>
      </dsp:txBody>
      <dsp:txXfrm>
        <a:off x="888505" y="2044150"/>
        <a:ext cx="1346221" cy="612341"/>
      </dsp:txXfrm>
    </dsp:sp>
    <dsp:sp modelId="{A9874D49-D8FC-4D60-BEDD-5B31D826AA4F}">
      <dsp:nvSpPr>
        <dsp:cNvPr id="0" name=""/>
        <dsp:cNvSpPr/>
      </dsp:nvSpPr>
      <dsp:spPr>
        <a:xfrm rot="4021451">
          <a:off x="1414272" y="3129366"/>
          <a:ext cx="955280" cy="0"/>
        </a:xfrm>
        <a:custGeom>
          <a:avLst/>
          <a:gdLst/>
          <a:ahLst/>
          <a:cxnLst/>
          <a:rect l="0" t="0" r="0" b="0"/>
          <a:pathLst>
            <a:path>
              <a:moveTo>
                <a:pt x="0" y="0"/>
              </a:moveTo>
              <a:lnTo>
                <a:pt x="955280" y="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10F36B-307D-4B6B-8F32-F89D48AAE2E3}">
      <dsp:nvSpPr>
        <dsp:cNvPr id="0" name=""/>
        <dsp:cNvSpPr/>
      </dsp:nvSpPr>
      <dsp:spPr>
        <a:xfrm>
          <a:off x="1459343" y="3569114"/>
          <a:ext cx="1385164" cy="34704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Productive Canal</a:t>
          </a:r>
          <a:endParaRPr lang="en-US" sz="1000" kern="1200" dirty="0"/>
        </a:p>
      </dsp:txBody>
      <dsp:txXfrm>
        <a:off x="1476284" y="3586055"/>
        <a:ext cx="1351282" cy="313162"/>
      </dsp:txXfrm>
    </dsp:sp>
    <dsp:sp modelId="{1050815D-CB6C-471D-989D-30E11CAAFC9D}">
      <dsp:nvSpPr>
        <dsp:cNvPr id="0" name=""/>
        <dsp:cNvSpPr/>
      </dsp:nvSpPr>
      <dsp:spPr>
        <a:xfrm rot="7437494">
          <a:off x="517027" y="3123921"/>
          <a:ext cx="1047216" cy="0"/>
        </a:xfrm>
        <a:custGeom>
          <a:avLst/>
          <a:gdLst/>
          <a:ahLst/>
          <a:cxnLst/>
          <a:rect l="0" t="0" r="0" b="0"/>
          <a:pathLst>
            <a:path>
              <a:moveTo>
                <a:pt x="0" y="0"/>
              </a:moveTo>
              <a:lnTo>
                <a:pt x="1047216" y="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06CB55-B24A-4C35-B4A7-D4CD5A341A43}">
      <dsp:nvSpPr>
        <dsp:cNvPr id="0" name=""/>
        <dsp:cNvSpPr/>
      </dsp:nvSpPr>
      <dsp:spPr>
        <a:xfrm>
          <a:off x="60496" y="3558226"/>
          <a:ext cx="1130383" cy="36369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Protective Canal</a:t>
          </a:r>
          <a:endParaRPr lang="en-US" sz="1000" kern="1200" dirty="0"/>
        </a:p>
      </dsp:txBody>
      <dsp:txXfrm>
        <a:off x="78250" y="3575980"/>
        <a:ext cx="1094875" cy="328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1FD1C-BDBE-4863-9F73-416BFB7D92EB}">
      <dsp:nvSpPr>
        <dsp:cNvPr id="0" name=""/>
        <dsp:cNvSpPr/>
      </dsp:nvSpPr>
      <dsp:spPr>
        <a:xfrm>
          <a:off x="2660198" y="1508187"/>
          <a:ext cx="1533461" cy="456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66725">
            <a:lnSpc>
              <a:spcPct val="90000"/>
            </a:lnSpc>
            <a:spcBef>
              <a:spcPct val="0"/>
            </a:spcBef>
            <a:spcAft>
              <a:spcPct val="35000"/>
            </a:spcAft>
          </a:pPr>
          <a:r>
            <a:rPr lang="en-US" sz="1050" kern="1200" dirty="0" smtClean="0"/>
            <a:t>Based on Canal Alignment</a:t>
          </a:r>
          <a:endParaRPr lang="en-US" sz="1050" kern="1200" dirty="0"/>
        </a:p>
      </dsp:txBody>
      <dsp:txXfrm>
        <a:off x="2682460" y="1530449"/>
        <a:ext cx="1488937" cy="411516"/>
      </dsp:txXfrm>
    </dsp:sp>
    <dsp:sp modelId="{A9874D49-D8FC-4D60-BEDD-5B31D826AA4F}">
      <dsp:nvSpPr>
        <dsp:cNvPr id="0" name=""/>
        <dsp:cNvSpPr/>
      </dsp:nvSpPr>
      <dsp:spPr>
        <a:xfrm rot="6060068">
          <a:off x="2946184" y="2323975"/>
          <a:ext cx="732964" cy="0"/>
        </a:xfrm>
        <a:custGeom>
          <a:avLst/>
          <a:gdLst/>
          <a:ahLst/>
          <a:cxnLst/>
          <a:rect l="0" t="0" r="0" b="0"/>
          <a:pathLst>
            <a:path>
              <a:moveTo>
                <a:pt x="0" y="0"/>
              </a:moveTo>
              <a:lnTo>
                <a:pt x="7329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0F36B-307D-4B6B-8F32-F89D48AAE2E3}">
      <dsp:nvSpPr>
        <dsp:cNvPr id="0" name=""/>
        <dsp:cNvSpPr/>
      </dsp:nvSpPr>
      <dsp:spPr>
        <a:xfrm>
          <a:off x="2813748" y="2683722"/>
          <a:ext cx="792388" cy="337333"/>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Contour  Canal</a:t>
          </a:r>
          <a:endParaRPr lang="en-US" sz="1000" kern="1200" dirty="0"/>
        </a:p>
      </dsp:txBody>
      <dsp:txXfrm>
        <a:off x="2830215" y="2700189"/>
        <a:ext cx="759454" cy="304399"/>
      </dsp:txXfrm>
    </dsp:sp>
    <dsp:sp modelId="{487AC216-920D-4C5C-B1F5-D87D8B412511}">
      <dsp:nvSpPr>
        <dsp:cNvPr id="0" name=""/>
        <dsp:cNvSpPr/>
      </dsp:nvSpPr>
      <dsp:spPr>
        <a:xfrm rot="2956056">
          <a:off x="3453853" y="2333715"/>
          <a:ext cx="975203" cy="0"/>
        </a:xfrm>
        <a:custGeom>
          <a:avLst/>
          <a:gdLst/>
          <a:ahLst/>
          <a:cxnLst/>
          <a:rect l="0" t="0" r="0" b="0"/>
          <a:pathLst>
            <a:path>
              <a:moveTo>
                <a:pt x="0" y="0"/>
              </a:moveTo>
              <a:lnTo>
                <a:pt x="97520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53051-A631-4316-8DEB-613AF79C6AF7}">
      <dsp:nvSpPr>
        <dsp:cNvPr id="0" name=""/>
        <dsp:cNvSpPr/>
      </dsp:nvSpPr>
      <dsp:spPr>
        <a:xfrm>
          <a:off x="3763655" y="2703203"/>
          <a:ext cx="1248861" cy="298349"/>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Side Slope Canal</a:t>
          </a:r>
          <a:endParaRPr lang="en-US" sz="1000" kern="1200" dirty="0"/>
        </a:p>
      </dsp:txBody>
      <dsp:txXfrm>
        <a:off x="3778219" y="2717767"/>
        <a:ext cx="1219733" cy="269221"/>
      </dsp:txXfrm>
    </dsp:sp>
    <dsp:sp modelId="{9459B1E2-D4E8-449D-AB37-B8570D8BCDB8}">
      <dsp:nvSpPr>
        <dsp:cNvPr id="0" name=""/>
        <dsp:cNvSpPr/>
      </dsp:nvSpPr>
      <dsp:spPr>
        <a:xfrm rot="8615683">
          <a:off x="2037443" y="2319456"/>
          <a:ext cx="1197077" cy="0"/>
        </a:xfrm>
        <a:custGeom>
          <a:avLst/>
          <a:gdLst/>
          <a:ahLst/>
          <a:cxnLst/>
          <a:rect l="0" t="0" r="0" b="0"/>
          <a:pathLst>
            <a:path>
              <a:moveTo>
                <a:pt x="0" y="0"/>
              </a:moveTo>
              <a:lnTo>
                <a:pt x="119707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6FFE0-EB86-41CE-87C5-10ABF47B413B}">
      <dsp:nvSpPr>
        <dsp:cNvPr id="0" name=""/>
        <dsp:cNvSpPr/>
      </dsp:nvSpPr>
      <dsp:spPr>
        <a:xfrm>
          <a:off x="1453699" y="2674685"/>
          <a:ext cx="938471" cy="341153"/>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Canal Ridge</a:t>
          </a:r>
          <a:endParaRPr lang="en-US" sz="1000" kern="1200" dirty="0"/>
        </a:p>
      </dsp:txBody>
      <dsp:txXfrm>
        <a:off x="1470353" y="2691339"/>
        <a:ext cx="905163" cy="307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1FD1C-BDBE-4863-9F73-416BFB7D92EB}">
      <dsp:nvSpPr>
        <dsp:cNvPr id="0" name=""/>
        <dsp:cNvSpPr/>
      </dsp:nvSpPr>
      <dsp:spPr>
        <a:xfrm>
          <a:off x="5336735" y="1462331"/>
          <a:ext cx="2112492" cy="62939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Based on Discharge</a:t>
          </a:r>
          <a:endParaRPr lang="en-US" sz="1400" kern="1200" dirty="0"/>
        </a:p>
      </dsp:txBody>
      <dsp:txXfrm>
        <a:off x="5367459" y="1493055"/>
        <a:ext cx="2051044" cy="567945"/>
      </dsp:txXfrm>
    </dsp:sp>
    <dsp:sp modelId="{A9874D49-D8FC-4D60-BEDD-5B31D826AA4F}">
      <dsp:nvSpPr>
        <dsp:cNvPr id="0" name=""/>
        <dsp:cNvSpPr/>
      </dsp:nvSpPr>
      <dsp:spPr>
        <a:xfrm rot="1782725">
          <a:off x="6883888" y="2319975"/>
          <a:ext cx="921027" cy="0"/>
        </a:xfrm>
        <a:custGeom>
          <a:avLst/>
          <a:gdLst/>
          <a:ahLst/>
          <a:cxnLst/>
          <a:rect l="0" t="0" r="0" b="0"/>
          <a:pathLst>
            <a:path>
              <a:moveTo>
                <a:pt x="0" y="0"/>
              </a:moveTo>
              <a:lnTo>
                <a:pt x="92102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0F36B-307D-4B6B-8F32-F89D48AAE2E3}">
      <dsp:nvSpPr>
        <dsp:cNvPr id="0" name=""/>
        <dsp:cNvSpPr/>
      </dsp:nvSpPr>
      <dsp:spPr>
        <a:xfrm>
          <a:off x="7689331" y="2548225"/>
          <a:ext cx="1321651" cy="69140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Minor Distributary Canal</a:t>
          </a:r>
          <a:endParaRPr lang="en-US" sz="1400" kern="1200" dirty="0"/>
        </a:p>
      </dsp:txBody>
      <dsp:txXfrm>
        <a:off x="7723083" y="2581977"/>
        <a:ext cx="1254147" cy="623903"/>
      </dsp:txXfrm>
    </dsp:sp>
    <dsp:sp modelId="{487AC216-920D-4C5C-B1F5-D87D8B412511}">
      <dsp:nvSpPr>
        <dsp:cNvPr id="0" name=""/>
        <dsp:cNvSpPr/>
      </dsp:nvSpPr>
      <dsp:spPr>
        <a:xfrm rot="917477">
          <a:off x="7402488" y="2413988"/>
          <a:ext cx="2640433" cy="0"/>
        </a:xfrm>
        <a:custGeom>
          <a:avLst/>
          <a:gdLst/>
          <a:ahLst/>
          <a:cxnLst/>
          <a:rect l="0" t="0" r="0" b="0"/>
          <a:pathLst>
            <a:path>
              <a:moveTo>
                <a:pt x="0" y="0"/>
              </a:moveTo>
              <a:lnTo>
                <a:pt x="26404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53051-A631-4316-8DEB-613AF79C6AF7}">
      <dsp:nvSpPr>
        <dsp:cNvPr id="0" name=""/>
        <dsp:cNvSpPr/>
      </dsp:nvSpPr>
      <dsp:spPr>
        <a:xfrm>
          <a:off x="9996183" y="2604901"/>
          <a:ext cx="765011" cy="52368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Field Canal</a:t>
          </a:r>
          <a:endParaRPr lang="en-US" sz="1400" kern="1200" dirty="0"/>
        </a:p>
      </dsp:txBody>
      <dsp:txXfrm>
        <a:off x="10021747" y="2630465"/>
        <a:ext cx="713883" cy="472556"/>
      </dsp:txXfrm>
    </dsp:sp>
    <dsp:sp modelId="{9459B1E2-D4E8-449D-AB37-B8570D8BCDB8}">
      <dsp:nvSpPr>
        <dsp:cNvPr id="0" name=""/>
        <dsp:cNvSpPr/>
      </dsp:nvSpPr>
      <dsp:spPr>
        <a:xfrm rot="5905011">
          <a:off x="6083834" y="2318312"/>
          <a:ext cx="458109" cy="0"/>
        </a:xfrm>
        <a:custGeom>
          <a:avLst/>
          <a:gdLst/>
          <a:ahLst/>
          <a:cxnLst/>
          <a:rect l="0" t="0" r="0" b="0"/>
          <a:pathLst>
            <a:path>
              <a:moveTo>
                <a:pt x="0" y="0"/>
              </a:moveTo>
              <a:lnTo>
                <a:pt x="45810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6FFE0-EB86-41CE-87C5-10ABF47B413B}">
      <dsp:nvSpPr>
        <dsp:cNvPr id="0" name=""/>
        <dsp:cNvSpPr/>
      </dsp:nvSpPr>
      <dsp:spPr>
        <a:xfrm>
          <a:off x="5485393" y="2544900"/>
          <a:ext cx="1498245" cy="60614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Major Distributary Canal</a:t>
          </a:r>
          <a:endParaRPr lang="en-US" sz="1400" kern="1200" dirty="0"/>
        </a:p>
      </dsp:txBody>
      <dsp:txXfrm>
        <a:off x="5514982" y="2574489"/>
        <a:ext cx="1439067" cy="546963"/>
      </dsp:txXfrm>
    </dsp:sp>
    <dsp:sp modelId="{1050815D-CB6C-471D-989D-30E11CAAFC9D}">
      <dsp:nvSpPr>
        <dsp:cNvPr id="0" name=""/>
        <dsp:cNvSpPr/>
      </dsp:nvSpPr>
      <dsp:spPr>
        <a:xfrm rot="9089505">
          <a:off x="4639396" y="2390020"/>
          <a:ext cx="1249964" cy="0"/>
        </a:xfrm>
        <a:custGeom>
          <a:avLst/>
          <a:gdLst/>
          <a:ahLst/>
          <a:cxnLst/>
          <a:rect l="0" t="0" r="0" b="0"/>
          <a:pathLst>
            <a:path>
              <a:moveTo>
                <a:pt x="0" y="0"/>
              </a:moveTo>
              <a:lnTo>
                <a:pt x="124996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6CB55-B24A-4C35-B4A7-D4CD5A341A43}">
      <dsp:nvSpPr>
        <dsp:cNvPr id="0" name=""/>
        <dsp:cNvSpPr/>
      </dsp:nvSpPr>
      <dsp:spPr>
        <a:xfrm>
          <a:off x="3515623" y="2688315"/>
          <a:ext cx="1441657" cy="5200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Branch Canal</a:t>
          </a:r>
          <a:endParaRPr lang="en-US" sz="1400" kern="1200" dirty="0"/>
        </a:p>
      </dsp:txBody>
      <dsp:txXfrm>
        <a:off x="3541009" y="2713701"/>
        <a:ext cx="1390885" cy="469258"/>
      </dsp:txXfrm>
    </dsp:sp>
    <dsp:sp modelId="{CB14F334-B039-422E-9B86-DCC5E22EA96D}">
      <dsp:nvSpPr>
        <dsp:cNvPr id="0" name=""/>
        <dsp:cNvSpPr/>
      </dsp:nvSpPr>
      <dsp:spPr>
        <a:xfrm rot="9889243">
          <a:off x="2731216" y="2410765"/>
          <a:ext cx="2651777" cy="0"/>
        </a:xfrm>
        <a:custGeom>
          <a:avLst/>
          <a:gdLst/>
          <a:ahLst/>
          <a:cxnLst/>
          <a:rect l="0" t="0" r="0" b="0"/>
          <a:pathLst>
            <a:path>
              <a:moveTo>
                <a:pt x="0" y="0"/>
              </a:moveTo>
              <a:lnTo>
                <a:pt x="265177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6862E-29F6-4935-BCEC-A934032C4C4A}">
      <dsp:nvSpPr>
        <dsp:cNvPr id="0" name=""/>
        <dsp:cNvSpPr/>
      </dsp:nvSpPr>
      <dsp:spPr>
        <a:xfrm>
          <a:off x="1485500" y="2718815"/>
          <a:ext cx="1291974" cy="42876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Main Canal</a:t>
          </a:r>
          <a:endParaRPr lang="en-US" sz="1400" kern="1200" dirty="0"/>
        </a:p>
      </dsp:txBody>
      <dsp:txXfrm>
        <a:off x="1506430" y="2739745"/>
        <a:ext cx="1250114" cy="386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4327-6906-4E98-B38D-EB2B05DDCCDA}">
      <dsp:nvSpPr>
        <dsp:cNvPr id="0" name=""/>
        <dsp:cNvSpPr/>
      </dsp:nvSpPr>
      <dsp:spPr>
        <a:xfrm>
          <a:off x="2388689" y="1159006"/>
          <a:ext cx="977872" cy="977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Hard Surface Type Lining</a:t>
          </a:r>
          <a:endParaRPr lang="en-US" sz="1000" kern="1200" dirty="0"/>
        </a:p>
      </dsp:txBody>
      <dsp:txXfrm>
        <a:off x="2436425" y="1206742"/>
        <a:ext cx="882400" cy="882400"/>
      </dsp:txXfrm>
    </dsp:sp>
    <dsp:sp modelId="{B34DE3D8-AC3C-43D9-97EF-86C2BAF18419}">
      <dsp:nvSpPr>
        <dsp:cNvPr id="0" name=""/>
        <dsp:cNvSpPr/>
      </dsp:nvSpPr>
      <dsp:spPr>
        <a:xfrm rot="16529588">
          <a:off x="2775172" y="994467"/>
          <a:ext cx="330594" cy="0"/>
        </a:xfrm>
        <a:custGeom>
          <a:avLst/>
          <a:gdLst/>
          <a:ahLst/>
          <a:cxnLst/>
          <a:rect l="0" t="0" r="0" b="0"/>
          <a:pathLst>
            <a:path>
              <a:moveTo>
                <a:pt x="0" y="0"/>
              </a:moveTo>
              <a:lnTo>
                <a:pt x="33059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BE967-981C-4560-BE04-394FE7416D1E}">
      <dsp:nvSpPr>
        <dsp:cNvPr id="0" name=""/>
        <dsp:cNvSpPr/>
      </dsp:nvSpPr>
      <dsp:spPr>
        <a:xfrm>
          <a:off x="2581375" y="174754"/>
          <a:ext cx="812842" cy="655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Cement Concrete</a:t>
          </a:r>
          <a:endParaRPr lang="en-US" sz="1000" kern="1200" dirty="0"/>
        </a:p>
      </dsp:txBody>
      <dsp:txXfrm>
        <a:off x="2613358" y="206737"/>
        <a:ext cx="748876" cy="591208"/>
      </dsp:txXfrm>
    </dsp:sp>
    <dsp:sp modelId="{E46CCA65-00DD-47BC-BC26-629FBF6C337A}">
      <dsp:nvSpPr>
        <dsp:cNvPr id="0" name=""/>
        <dsp:cNvSpPr/>
      </dsp:nvSpPr>
      <dsp:spPr>
        <a:xfrm rot="19640885">
          <a:off x="3323302" y="1186940"/>
          <a:ext cx="547468" cy="0"/>
        </a:xfrm>
        <a:custGeom>
          <a:avLst/>
          <a:gdLst/>
          <a:ahLst/>
          <a:cxnLst/>
          <a:rect l="0" t="0" r="0" b="0"/>
          <a:pathLst>
            <a:path>
              <a:moveTo>
                <a:pt x="0" y="0"/>
              </a:moveTo>
              <a:lnTo>
                <a:pt x="54746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0012C7-FE53-4F40-B187-92019FB2C703}">
      <dsp:nvSpPr>
        <dsp:cNvPr id="0" name=""/>
        <dsp:cNvSpPr/>
      </dsp:nvSpPr>
      <dsp:spPr>
        <a:xfrm>
          <a:off x="3827511" y="421774"/>
          <a:ext cx="904769" cy="6551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Shotcrete Lining</a:t>
          </a:r>
          <a:endParaRPr lang="en-US" sz="1000" kern="1200" dirty="0"/>
        </a:p>
      </dsp:txBody>
      <dsp:txXfrm>
        <a:off x="3859494" y="453757"/>
        <a:ext cx="840803" cy="591208"/>
      </dsp:txXfrm>
    </dsp:sp>
    <dsp:sp modelId="{66F46A14-50B6-4514-A3F4-D23291F597F5}">
      <dsp:nvSpPr>
        <dsp:cNvPr id="0" name=""/>
        <dsp:cNvSpPr/>
      </dsp:nvSpPr>
      <dsp:spPr>
        <a:xfrm rot="178366">
          <a:off x="3366090" y="1691517"/>
          <a:ext cx="701272" cy="0"/>
        </a:xfrm>
        <a:custGeom>
          <a:avLst/>
          <a:gdLst/>
          <a:ahLst/>
          <a:cxnLst/>
          <a:rect l="0" t="0" r="0" b="0"/>
          <a:pathLst>
            <a:path>
              <a:moveTo>
                <a:pt x="0" y="0"/>
              </a:moveTo>
              <a:lnTo>
                <a:pt x="70127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3A0D4-6013-4647-BF5B-971282222D10}">
      <dsp:nvSpPr>
        <dsp:cNvPr id="0" name=""/>
        <dsp:cNvSpPr/>
      </dsp:nvSpPr>
      <dsp:spPr>
        <a:xfrm>
          <a:off x="4066891" y="1399126"/>
          <a:ext cx="655174" cy="6551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n-US" sz="900" kern="1200" dirty="0" smtClean="0"/>
            <a:t>Pre Cast Concrete Lining</a:t>
          </a:r>
          <a:endParaRPr lang="en-US" sz="900" kern="1200" dirty="0"/>
        </a:p>
      </dsp:txBody>
      <dsp:txXfrm>
        <a:off x="4098874" y="1431109"/>
        <a:ext cx="591208" cy="591208"/>
      </dsp:txXfrm>
    </dsp:sp>
    <dsp:sp modelId="{FFB184E7-880E-4C39-9039-9D1DDBFD5E15}">
      <dsp:nvSpPr>
        <dsp:cNvPr id="0" name=""/>
        <dsp:cNvSpPr/>
      </dsp:nvSpPr>
      <dsp:spPr>
        <a:xfrm rot="2681023">
          <a:off x="3286354" y="2326670"/>
          <a:ext cx="555068" cy="0"/>
        </a:xfrm>
        <a:custGeom>
          <a:avLst/>
          <a:gdLst/>
          <a:ahLst/>
          <a:cxnLst/>
          <a:rect l="0" t="0" r="0" b="0"/>
          <a:pathLst>
            <a:path>
              <a:moveTo>
                <a:pt x="0" y="0"/>
              </a:moveTo>
              <a:lnTo>
                <a:pt x="55506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3A5A6-9DD8-42F3-93B8-F02B4DFF9ACB}">
      <dsp:nvSpPr>
        <dsp:cNvPr id="0" name=""/>
        <dsp:cNvSpPr/>
      </dsp:nvSpPr>
      <dsp:spPr>
        <a:xfrm>
          <a:off x="3761215" y="2518233"/>
          <a:ext cx="655174" cy="6551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n-US" sz="900" kern="1200" dirty="0" smtClean="0"/>
            <a:t>Cement Mortar Lining</a:t>
          </a:r>
          <a:endParaRPr lang="en-US" sz="900" kern="1200" dirty="0"/>
        </a:p>
      </dsp:txBody>
      <dsp:txXfrm>
        <a:off x="3793198" y="2550216"/>
        <a:ext cx="591208" cy="591208"/>
      </dsp:txXfrm>
    </dsp:sp>
    <dsp:sp modelId="{B9FAB5D9-21F1-4407-BCA6-C5DF7433C814}">
      <dsp:nvSpPr>
        <dsp:cNvPr id="0" name=""/>
        <dsp:cNvSpPr/>
      </dsp:nvSpPr>
      <dsp:spPr>
        <a:xfrm rot="5284315">
          <a:off x="2668061" y="2370639"/>
          <a:ext cx="467786" cy="0"/>
        </a:xfrm>
        <a:custGeom>
          <a:avLst/>
          <a:gdLst/>
          <a:ahLst/>
          <a:cxnLst/>
          <a:rect l="0" t="0" r="0" b="0"/>
          <a:pathLst>
            <a:path>
              <a:moveTo>
                <a:pt x="0" y="0"/>
              </a:moveTo>
              <a:lnTo>
                <a:pt x="46778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D161FA-8084-4D51-82C4-188C08A3D1EB}">
      <dsp:nvSpPr>
        <dsp:cNvPr id="0" name=""/>
        <dsp:cNvSpPr/>
      </dsp:nvSpPr>
      <dsp:spPr>
        <a:xfrm>
          <a:off x="2593265" y="2604400"/>
          <a:ext cx="655174" cy="6551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Brick Lining</a:t>
          </a:r>
          <a:endParaRPr lang="en-US" sz="1000" kern="1200" dirty="0"/>
        </a:p>
      </dsp:txBody>
      <dsp:txXfrm>
        <a:off x="2625248" y="2636383"/>
        <a:ext cx="591208" cy="591208"/>
      </dsp:txXfrm>
    </dsp:sp>
    <dsp:sp modelId="{E919AD0E-5EB6-48FC-846D-8216BD68D1AA}">
      <dsp:nvSpPr>
        <dsp:cNvPr id="0" name=""/>
        <dsp:cNvSpPr/>
      </dsp:nvSpPr>
      <dsp:spPr>
        <a:xfrm rot="9955632">
          <a:off x="1819851" y="1840719"/>
          <a:ext cx="577505" cy="0"/>
        </a:xfrm>
        <a:custGeom>
          <a:avLst/>
          <a:gdLst/>
          <a:ahLst/>
          <a:cxnLst/>
          <a:rect l="0" t="0" r="0" b="0"/>
          <a:pathLst>
            <a:path>
              <a:moveTo>
                <a:pt x="0" y="0"/>
              </a:moveTo>
              <a:lnTo>
                <a:pt x="57750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0D5BC-8696-4F67-9947-8D00B793F85E}">
      <dsp:nvSpPr>
        <dsp:cNvPr id="0" name=""/>
        <dsp:cNvSpPr/>
      </dsp:nvSpPr>
      <dsp:spPr>
        <a:xfrm>
          <a:off x="1173342" y="1665462"/>
          <a:ext cx="655174" cy="655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Stone Block Lining</a:t>
          </a:r>
          <a:endParaRPr lang="en-US" sz="1000" kern="1200" dirty="0"/>
        </a:p>
      </dsp:txBody>
      <dsp:txXfrm>
        <a:off x="1205325" y="1697445"/>
        <a:ext cx="591208" cy="591208"/>
      </dsp:txXfrm>
    </dsp:sp>
    <dsp:sp modelId="{8F6481D2-826D-4203-94C4-8634A9BD2E77}">
      <dsp:nvSpPr>
        <dsp:cNvPr id="0" name=""/>
        <dsp:cNvSpPr/>
      </dsp:nvSpPr>
      <dsp:spPr>
        <a:xfrm rot="12902438">
          <a:off x="2052902" y="1199064"/>
          <a:ext cx="369251" cy="0"/>
        </a:xfrm>
        <a:custGeom>
          <a:avLst/>
          <a:gdLst/>
          <a:ahLst/>
          <a:cxnLst/>
          <a:rect l="0" t="0" r="0" b="0"/>
          <a:pathLst>
            <a:path>
              <a:moveTo>
                <a:pt x="0" y="0"/>
              </a:moveTo>
              <a:lnTo>
                <a:pt x="36925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95ABC-1C0D-4CD2-8882-117A7594165F}">
      <dsp:nvSpPr>
        <dsp:cNvPr id="0" name=""/>
        <dsp:cNvSpPr/>
      </dsp:nvSpPr>
      <dsp:spPr>
        <a:xfrm>
          <a:off x="1431192" y="535747"/>
          <a:ext cx="655174" cy="6551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Asphaltic Lining </a:t>
          </a:r>
          <a:endParaRPr lang="en-US" sz="1000" kern="1200" dirty="0"/>
        </a:p>
      </dsp:txBody>
      <dsp:txXfrm>
        <a:off x="1463175" y="567730"/>
        <a:ext cx="591208" cy="59120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E44E8-00A9-4A95-8D44-915BA2C76306}" type="datetimeFigureOut">
              <a:rPr lang="en-US" smtClean="0"/>
              <a:t>1/2/2025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83BCE0-3EC1-4119-B41C-1F093A412B4B}" type="slidenum">
              <a:rPr lang="en-US" smtClean="0"/>
              <a:t>‹#›</a:t>
            </a:fld>
            <a:endParaRPr lang="en-US"/>
          </a:p>
        </p:txBody>
      </p:sp>
    </p:spTree>
    <p:extLst>
      <p:ext uri="{BB962C8B-B14F-4D97-AF65-F5344CB8AC3E}">
        <p14:creationId xmlns:p14="http://schemas.microsoft.com/office/powerpoint/2010/main" val="292639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3F585-032C-482B-B08A-D331BD745505}" type="datetimeFigureOut">
              <a:rPr lang="en-IN" smtClean="0"/>
              <a:t>02-01-2025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73D91-BF71-4DFA-A9B7-DA202AF9A6FD}" type="slidenum">
              <a:rPr lang="en-IN" smtClean="0"/>
              <a:t>‹#›</a:t>
            </a:fld>
            <a:endParaRPr lang="en-IN"/>
          </a:p>
        </p:txBody>
      </p:sp>
    </p:spTree>
    <p:extLst>
      <p:ext uri="{BB962C8B-B14F-4D97-AF65-F5344CB8AC3E}">
        <p14:creationId xmlns:p14="http://schemas.microsoft.com/office/powerpoint/2010/main" val="32440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D35B7-DAF1-5B4D-94FA-36B61FD74AC4}" type="slidenum">
              <a:rPr kumimoji="0" lang="en-US" altLang="x-none"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x-none" sz="1200" b="0" i="0" u="none" strike="noStrike" kern="1200" cap="none" spc="0" normalizeH="0" baseline="0" noProof="0">
              <a:ln>
                <a:noFill/>
              </a:ln>
              <a:solidFill>
                <a:prstClr val="black"/>
              </a:solidFill>
              <a:effectLst/>
              <a:uLnTx/>
              <a:uFillTx/>
              <a:latin typeface="Calibri"/>
              <a:ea typeface="+mn-ea"/>
              <a:cs typeface="+mn-cs"/>
            </a:endParaRPr>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278105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71484" y="2668763"/>
            <a:ext cx="8712200" cy="804738"/>
          </a:xfrm>
          <a:prstGeom prst="rect">
            <a:avLst/>
          </a:prstGeom>
        </p:spPr>
        <p:txBody>
          <a:bodyPr>
            <a:noAutofit/>
          </a:bodyPr>
          <a:lstStyle>
            <a:lvl1pPr marL="0" indent="0" algn="ctr">
              <a:buNone/>
              <a:defRPr sz="4800">
                <a:solidFill>
                  <a:schemeClr val="tx1">
                    <a:lumMod val="50000"/>
                    <a:lumOff val="50000"/>
                  </a:schemeClr>
                </a:solidFill>
              </a:defRPr>
            </a:lvl1pPr>
            <a:lvl2pPr algn="ctr">
              <a:defRPr sz="4800"/>
            </a:lvl2pPr>
            <a:lvl3pPr algn="ctr">
              <a:defRPr sz="4800"/>
            </a:lvl3pPr>
            <a:lvl4pPr algn="ctr">
              <a:defRPr sz="4800"/>
            </a:lvl4pPr>
            <a:lvl5pPr algn="ctr">
              <a:defRPr sz="4800"/>
            </a:lvl5pPr>
          </a:lstStyle>
          <a:p>
            <a:pPr algn="ctr"/>
            <a:r>
              <a:rPr lang="en-US" sz="4800" b="1" dirty="0">
                <a:latin typeface="HK Grotesk" pitchFamily="2" charset="77"/>
              </a:rPr>
              <a:t>Title of Your Presentation </a:t>
            </a:r>
          </a:p>
        </p:txBody>
      </p:sp>
      <p:sp>
        <p:nvSpPr>
          <p:cNvPr id="7" name="Text Placeholder 6"/>
          <p:cNvSpPr>
            <a:spLocks noGrp="1"/>
          </p:cNvSpPr>
          <p:nvPr>
            <p:ph type="body" sz="quarter" idx="11" hasCustomPrompt="1"/>
          </p:nvPr>
        </p:nvSpPr>
        <p:spPr>
          <a:xfrm>
            <a:off x="1671638" y="3716338"/>
            <a:ext cx="8712200" cy="523875"/>
          </a:xfrm>
          <a:prstGeom prst="rect">
            <a:avLst/>
          </a:prstGeom>
        </p:spPr>
        <p:txBody>
          <a:bodyPr>
            <a:noAutofit/>
          </a:bodyPr>
          <a:lstStyle>
            <a:lvl1pPr marL="0" indent="0" algn="ctr">
              <a:buNone/>
              <a:defRPr sz="2800">
                <a:solidFill>
                  <a:schemeClr val="tx1">
                    <a:lumMod val="50000"/>
                    <a:lumOff val="50000"/>
                  </a:schemeClr>
                </a:solidFill>
              </a:defRPr>
            </a:lvl1pPr>
            <a:lvl2pPr algn="ctr">
              <a:defRPr sz="2800"/>
            </a:lvl2pPr>
            <a:lvl3pPr algn="ctr">
              <a:defRPr sz="2800"/>
            </a:lvl3pPr>
            <a:lvl4pPr algn="ctr">
              <a:defRPr sz="2800"/>
            </a:lvl4pPr>
            <a:lvl5pPr algn="ctr">
              <a:defRPr sz="2800"/>
            </a:lvl5pPr>
          </a:lstStyle>
          <a:p>
            <a:pPr algn="ctr"/>
            <a:r>
              <a:rPr lang="en-US" sz="2800" b="1" dirty="0">
                <a:latin typeface="HK Grotesk" pitchFamily="2" charset="77"/>
              </a:rPr>
              <a:t>A longer Subtitle that gives the audience</a:t>
            </a:r>
          </a:p>
        </p:txBody>
      </p:sp>
      <p:sp>
        <p:nvSpPr>
          <p:cNvPr id="9" name="Text Placeholder 8"/>
          <p:cNvSpPr>
            <a:spLocks noGrp="1"/>
          </p:cNvSpPr>
          <p:nvPr>
            <p:ph type="body" sz="quarter" idx="12" hasCustomPrompt="1"/>
          </p:nvPr>
        </p:nvSpPr>
        <p:spPr>
          <a:xfrm>
            <a:off x="8328025" y="4797425"/>
            <a:ext cx="3384550" cy="523875"/>
          </a:xfrm>
          <a:prstGeom prst="rect">
            <a:avLst/>
          </a:prstGeom>
        </p:spPr>
        <p:txBody>
          <a:bodyPr/>
          <a:lstStyle>
            <a:lvl1pPr marL="0" indent="0" algn="r">
              <a:buNone/>
              <a:defRPr>
                <a:solidFill>
                  <a:schemeClr val="tx1">
                    <a:lumMod val="50000"/>
                    <a:lumOff val="50000"/>
                  </a:schemeClr>
                </a:solidFill>
              </a:defRPr>
            </a:lvl1pPr>
            <a:lvl2pPr algn="r">
              <a:defRPr/>
            </a:lvl2pPr>
            <a:lvl3pPr algn="r">
              <a:defRPr/>
            </a:lvl3pPr>
            <a:lvl4pPr algn="r">
              <a:defRPr/>
            </a:lvl4pPr>
            <a:lvl5pPr algn="r">
              <a:defRPr/>
            </a:lvl5pPr>
          </a:lstStyle>
          <a:p>
            <a:pPr algn="ctr"/>
            <a:r>
              <a:rPr lang="en-US" sz="2800" b="1" dirty="0">
                <a:latin typeface="HK Grotesk" pitchFamily="2" charset="77"/>
              </a:rPr>
              <a:t>Presenter Details </a:t>
            </a:r>
          </a:p>
        </p:txBody>
      </p:sp>
      <p:sp>
        <p:nvSpPr>
          <p:cNvPr id="11" name="Text Placeholder 10"/>
          <p:cNvSpPr>
            <a:spLocks noGrp="1"/>
          </p:cNvSpPr>
          <p:nvPr>
            <p:ph type="body" sz="quarter" idx="13" hasCustomPrompt="1"/>
          </p:nvPr>
        </p:nvSpPr>
        <p:spPr>
          <a:xfrm>
            <a:off x="4943872" y="1819163"/>
            <a:ext cx="2808287" cy="584775"/>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pPr lvl="0"/>
            <a:r>
              <a:rPr lang="en-US" dirty="0"/>
              <a:t>Ministry of Agriculture, Cooperation &amp; Farmers Welfare</a:t>
            </a:r>
            <a:endParaRPr lang="en-IN" dirty="0"/>
          </a:p>
        </p:txBody>
      </p:sp>
      <p:pic>
        <p:nvPicPr>
          <p:cNvPr id="3" name="Picture 2" descr="668-6682045_national-emblem-of-india-png"/>
          <p:cNvPicPr>
            <a:picLocks noChangeAspect="1"/>
          </p:cNvPicPr>
          <p:nvPr/>
        </p:nvPicPr>
        <p:blipFill>
          <a:blip r:embed="rId2"/>
          <a:stretch>
            <a:fillRect/>
          </a:stretch>
        </p:blipFill>
        <p:spPr>
          <a:xfrm>
            <a:off x="100329" y="124691"/>
            <a:ext cx="806450" cy="89777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779" y="261851"/>
            <a:ext cx="1637607" cy="623454"/>
          </a:xfrm>
          <a:prstGeom prst="rect">
            <a:avLst/>
          </a:prstGeom>
        </p:spPr>
      </p:pic>
    </p:spTree>
    <p:extLst>
      <p:ext uri="{BB962C8B-B14F-4D97-AF65-F5344CB8AC3E}">
        <p14:creationId xmlns:p14="http://schemas.microsoft.com/office/powerpoint/2010/main" val="3415767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with two options">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38200" y="6356350"/>
            <a:ext cx="2743200" cy="365125"/>
          </a:xfrm>
          <a:prstGeom prst="rect">
            <a:avLst/>
          </a:prstGeom>
        </p:spPr>
        <p:txBody>
          <a:bodyPr/>
          <a:lstStyle/>
          <a:p>
            <a:fld id="{9553258D-F147-45EF-987E-71C91C3D70CD}" type="datetime1">
              <a:rPr lang="en-US" smtClean="0"/>
              <a:t>1/2/2025</a:t>
            </a:fld>
            <a:endParaRPr lang="en-US" dirty="0"/>
          </a:p>
        </p:txBody>
      </p:sp>
      <p:sp>
        <p:nvSpPr>
          <p:cNvPr id="16" name="Shape 15"/>
          <p:cNvSpPr/>
          <p:nvPr/>
        </p:nvSpPr>
        <p:spPr>
          <a:xfrm>
            <a:off x="3200641" y="2270856"/>
            <a:ext cx="5790718" cy="2316287"/>
          </a:xfrm>
          <a:prstGeom prst="leftRightRibb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20" name="Text Placeholder 2"/>
          <p:cNvSpPr>
            <a:spLocks noGrp="1"/>
          </p:cNvSpPr>
          <p:nvPr>
            <p:ph type="body" sz="quarter" idx="11" hasCustomPrompt="1"/>
          </p:nvPr>
        </p:nvSpPr>
        <p:spPr>
          <a:xfrm>
            <a:off x="838200" y="2492375"/>
            <a:ext cx="2362200" cy="2736850"/>
          </a:xfrm>
        </p:spPr>
        <p:txBody>
          <a:bodyPr>
            <a:normAutofit/>
          </a:bodyPr>
          <a:lstStyle>
            <a:lvl1pPr marL="0" indent="0" algn="r">
              <a:buNone/>
              <a:defRPr sz="1800"/>
            </a:lvl1pPr>
            <a:lvl2pPr algn="r">
              <a:defRPr/>
            </a:lvl2pPr>
            <a:lvl3pPr algn="r">
              <a:defRPr/>
            </a:lvl3pPr>
            <a:lvl4pPr algn="r">
              <a:defRPr/>
            </a:lvl4pPr>
            <a:lvl5pPr algn="r">
              <a:defRPr/>
            </a:lvl5pPr>
          </a:lstStyle>
          <a:p>
            <a:pPr algn="r"/>
            <a:r>
              <a:rPr lang="en-US" sz="3600" b="1" dirty="0">
                <a:solidFill>
                  <a:schemeClr val="tx1">
                    <a:lumMod val="85000"/>
                    <a:lumOff val="15000"/>
                  </a:schemeClr>
                </a:solidFill>
                <a:latin typeface="HK Grotesk" pitchFamily="2" charset="77"/>
              </a:rPr>
              <a:t>Option 01</a:t>
            </a:r>
          </a:p>
          <a:p>
            <a:pPr algn="r"/>
            <a:endParaRPr lang="en-US" dirty="0">
              <a:solidFill>
                <a:schemeClr val="tx1">
                  <a:lumMod val="75000"/>
                  <a:lumOff val="25000"/>
                </a:schemeClr>
              </a:solidFill>
              <a:latin typeface="HK Grotesk" pitchFamily="2" charset="77"/>
            </a:endParaRPr>
          </a:p>
          <a:p>
            <a:pPr algn="r"/>
            <a:r>
              <a:rPr lang="en-US" dirty="0">
                <a:solidFill>
                  <a:schemeClr val="tx1">
                    <a:lumMod val="75000"/>
                    <a:lumOff val="25000"/>
                  </a:schemeClr>
                </a:solidFill>
                <a:latin typeface="HK Grotesk" pitchFamily="2" charset="77"/>
              </a:rPr>
              <a:t>Place the text of option 01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a:p>
            <a:pPr algn="r"/>
            <a:endParaRPr lang="en-US" dirty="0">
              <a:solidFill>
                <a:schemeClr val="tx1">
                  <a:lumMod val="75000"/>
                  <a:lumOff val="25000"/>
                </a:schemeClr>
              </a:solidFill>
              <a:latin typeface="HK Grotesk" pitchFamily="2" charset="77"/>
            </a:endParaRPr>
          </a:p>
        </p:txBody>
      </p:sp>
      <p:sp>
        <p:nvSpPr>
          <p:cNvPr id="21" name="Text Placeholder 10"/>
          <p:cNvSpPr>
            <a:spLocks noGrp="1"/>
          </p:cNvSpPr>
          <p:nvPr>
            <p:ph type="body" sz="quarter" idx="12" hasCustomPrompt="1"/>
          </p:nvPr>
        </p:nvSpPr>
        <p:spPr>
          <a:xfrm>
            <a:off x="8991359" y="2390890"/>
            <a:ext cx="2520950" cy="2736850"/>
          </a:xfrm>
        </p:spPr>
        <p:txBody>
          <a:bodyPr>
            <a:normAutofit/>
          </a:bodyPr>
          <a:lstStyle>
            <a:lvl1pPr marL="0" indent="0">
              <a:buNone/>
              <a:defRPr sz="1800"/>
            </a:lvl1pPr>
          </a:lstStyle>
          <a:p>
            <a:r>
              <a:rPr lang="en-US" sz="3600" b="1" dirty="0">
                <a:solidFill>
                  <a:schemeClr val="tx1">
                    <a:lumMod val="85000"/>
                    <a:lumOff val="15000"/>
                  </a:schemeClr>
                </a:solidFill>
                <a:latin typeface="HK Grotesk" pitchFamily="2" charset="77"/>
              </a:rPr>
              <a:t>Option 02</a:t>
            </a:r>
          </a:p>
          <a:p>
            <a:endParaRPr lang="en-US" dirty="0">
              <a:solidFill>
                <a:schemeClr val="tx1">
                  <a:lumMod val="75000"/>
                  <a:lumOff val="25000"/>
                </a:schemeClr>
              </a:solidFill>
              <a:latin typeface="HK Grotesk" pitchFamily="2" charset="77"/>
            </a:endParaRPr>
          </a:p>
          <a:p>
            <a:r>
              <a:rPr lang="en-US" dirty="0">
                <a:solidFill>
                  <a:schemeClr val="tx1">
                    <a:lumMod val="75000"/>
                    <a:lumOff val="25000"/>
                  </a:schemeClr>
                </a:solidFill>
                <a:latin typeface="HK Grotesk" pitchFamily="2" charset="77"/>
              </a:rPr>
              <a:t>Place the text of option 02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p:txBody>
      </p:sp>
      <p:sp>
        <p:nvSpPr>
          <p:cNvPr id="22" name="Text Placeholder 12"/>
          <p:cNvSpPr>
            <a:spLocks noGrp="1"/>
          </p:cNvSpPr>
          <p:nvPr>
            <p:ph type="body" sz="quarter" idx="13" hasCustomPrompt="1"/>
          </p:nvPr>
        </p:nvSpPr>
        <p:spPr>
          <a:xfrm>
            <a:off x="3719737" y="2924175"/>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1</a:t>
            </a:r>
          </a:p>
        </p:txBody>
      </p:sp>
      <p:sp>
        <p:nvSpPr>
          <p:cNvPr id="23" name="Text Placeholder 12"/>
          <p:cNvSpPr>
            <a:spLocks noGrp="1"/>
          </p:cNvSpPr>
          <p:nvPr>
            <p:ph type="body" sz="quarter" idx="14" hasCustomPrompt="1"/>
          </p:nvPr>
        </p:nvSpPr>
        <p:spPr>
          <a:xfrm>
            <a:off x="6097376" y="3241194"/>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2</a:t>
            </a:r>
          </a:p>
        </p:txBody>
      </p:sp>
      <p:sp>
        <p:nvSpPr>
          <p:cNvPr id="24" name="Slide Number Placeholder 5"/>
          <p:cNvSpPr>
            <a:spLocks noGrp="1"/>
          </p:cNvSpPr>
          <p:nvPr>
            <p:ph type="sldNum" sz="quarter" idx="15"/>
          </p:nvPr>
        </p:nvSpPr>
        <p:spPr>
          <a:xfrm>
            <a:off x="9313682" y="6366298"/>
            <a:ext cx="2719008" cy="355014"/>
          </a:xfrm>
          <a:prstGeom prst="rect">
            <a:avLst/>
          </a:prstGeom>
        </p:spPr>
        <p:txBody>
          <a:bodyPr/>
          <a:lstStyle/>
          <a:p>
            <a:fld id="{6D22F896-40B5-4ADD-8801-0D06FADFA095}" type="slidenum">
              <a:rPr lang="en-US" smtClean="0"/>
              <a:pPr/>
              <a:t>‹#›</a:t>
            </a:fld>
            <a:endParaRPr lang="en-US" dirty="0"/>
          </a:p>
        </p:txBody>
      </p:sp>
      <p:sp>
        <p:nvSpPr>
          <p:cNvPr id="2" name="Picture Placeholder 13">
            <a:extLst>
              <a:ext uri="{FF2B5EF4-FFF2-40B4-BE49-F238E27FC236}">
                <a16:creationId xmlns:a16="http://schemas.microsoft.com/office/drawing/2014/main" id="{52E95E99-0216-6FB9-4A59-111704648EB6}"/>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72F34574-7398-1CFD-E0BE-818DB79BE47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1229513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with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fld id="{97251576-0CD7-499B-8E81-F3607F54619E}" type="datetime1">
              <a:rPr lang="en-US" smtClean="0"/>
              <a:t>1/2/2025</a:t>
            </a:fld>
            <a:endParaRPr lang="en-US" dirty="0"/>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pPr/>
              <a:t>‹#›</a:t>
            </a:fld>
            <a:endParaRPr lang="en-US" dirty="0"/>
          </a:p>
        </p:txBody>
      </p:sp>
      <p:sp>
        <p:nvSpPr>
          <p:cNvPr id="14" name="SmartArt Placeholder 13"/>
          <p:cNvSpPr>
            <a:spLocks noGrp="1"/>
          </p:cNvSpPr>
          <p:nvPr>
            <p:ph type="pic" sz="quarter" idx="13"/>
          </p:nvPr>
        </p:nvSpPr>
        <p:spPr>
          <a:xfrm>
            <a:off x="1343473" y="1628801"/>
            <a:ext cx="8784778" cy="4608488"/>
          </a:xfrm>
        </p:spPr>
        <p:txBody>
          <a:bodyPr/>
          <a:lstStyle/>
          <a:p>
            <a:r>
              <a:rPr lang="en-US" smtClean="0"/>
              <a:t>Click icon to add picture</a:t>
            </a:r>
            <a:endParaRPr lang="en-IN"/>
          </a:p>
        </p:txBody>
      </p:sp>
      <p:sp>
        <p:nvSpPr>
          <p:cNvPr id="2" name="Picture Placeholder 13">
            <a:extLst>
              <a:ext uri="{FF2B5EF4-FFF2-40B4-BE49-F238E27FC236}">
                <a16:creationId xmlns:a16="http://schemas.microsoft.com/office/drawing/2014/main" id="{E709A34F-BA50-3311-622D-AAD028FF3DA0}"/>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98C48E42-FC60-5643-FA2D-85CAFDD41056}"/>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4431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with six options and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fld id="{2ACADD04-63BB-4FBA-8F97-74909E6BFD34}" type="datetime1">
              <a:rPr lang="en-US" smtClean="0"/>
              <a:t>1/2/2025</a:t>
            </a:fld>
            <a:endParaRPr lang="en-US" dirty="0"/>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pPr/>
              <a:t>‹#›</a:t>
            </a:fld>
            <a:endParaRPr lang="en-US" dirty="0"/>
          </a:p>
        </p:txBody>
      </p:sp>
      <p:sp>
        <p:nvSpPr>
          <p:cNvPr id="33" name="Text Placeholder 32"/>
          <p:cNvSpPr>
            <a:spLocks noGrp="1"/>
          </p:cNvSpPr>
          <p:nvPr>
            <p:ph type="body" sz="quarter" idx="13" hasCustomPrompt="1"/>
          </p:nvPr>
        </p:nvSpPr>
        <p:spPr>
          <a:xfrm>
            <a:off x="1484041"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5" name="Text Placeholder 34"/>
          <p:cNvSpPr>
            <a:spLocks noGrp="1"/>
          </p:cNvSpPr>
          <p:nvPr>
            <p:ph type="body" sz="quarter" idx="14" hasCustomPrompt="1"/>
          </p:nvPr>
        </p:nvSpPr>
        <p:spPr>
          <a:xfrm>
            <a:off x="1484041"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6" name="Text Placeholder 32"/>
          <p:cNvSpPr>
            <a:spLocks noGrp="1"/>
          </p:cNvSpPr>
          <p:nvPr>
            <p:ph type="body" sz="quarter" idx="15" hasCustomPrompt="1"/>
          </p:nvPr>
        </p:nvSpPr>
        <p:spPr>
          <a:xfrm>
            <a:off x="1484041"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7" name="Text Placeholder 34"/>
          <p:cNvSpPr>
            <a:spLocks noGrp="1"/>
          </p:cNvSpPr>
          <p:nvPr>
            <p:ph type="body" sz="quarter" idx="16" hasCustomPrompt="1"/>
          </p:nvPr>
        </p:nvSpPr>
        <p:spPr>
          <a:xfrm>
            <a:off x="1484041"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8" name="Text Placeholder 32"/>
          <p:cNvSpPr>
            <a:spLocks noGrp="1"/>
          </p:cNvSpPr>
          <p:nvPr>
            <p:ph type="body" sz="quarter" idx="17" hasCustomPrompt="1"/>
          </p:nvPr>
        </p:nvSpPr>
        <p:spPr>
          <a:xfrm>
            <a:off x="1484041"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9" name="Text Placeholder 34"/>
          <p:cNvSpPr>
            <a:spLocks noGrp="1"/>
          </p:cNvSpPr>
          <p:nvPr>
            <p:ph type="body" sz="quarter" idx="18" hasCustomPrompt="1"/>
          </p:nvPr>
        </p:nvSpPr>
        <p:spPr>
          <a:xfrm>
            <a:off x="1484041"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0" name="Text Placeholder 32"/>
          <p:cNvSpPr>
            <a:spLocks noGrp="1"/>
          </p:cNvSpPr>
          <p:nvPr>
            <p:ph type="body" sz="quarter" idx="19" hasCustomPrompt="1"/>
          </p:nvPr>
        </p:nvSpPr>
        <p:spPr>
          <a:xfrm>
            <a:off x="8796957"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1" name="Text Placeholder 34"/>
          <p:cNvSpPr>
            <a:spLocks noGrp="1"/>
          </p:cNvSpPr>
          <p:nvPr>
            <p:ph type="body" sz="quarter" idx="20" hasCustomPrompt="1"/>
          </p:nvPr>
        </p:nvSpPr>
        <p:spPr>
          <a:xfrm>
            <a:off x="8796957"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2" name="Text Placeholder 32"/>
          <p:cNvSpPr>
            <a:spLocks noGrp="1"/>
          </p:cNvSpPr>
          <p:nvPr>
            <p:ph type="body" sz="quarter" idx="21" hasCustomPrompt="1"/>
          </p:nvPr>
        </p:nvSpPr>
        <p:spPr>
          <a:xfrm>
            <a:off x="8796957"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3" name="Text Placeholder 34"/>
          <p:cNvSpPr>
            <a:spLocks noGrp="1"/>
          </p:cNvSpPr>
          <p:nvPr>
            <p:ph type="body" sz="quarter" idx="22" hasCustomPrompt="1"/>
          </p:nvPr>
        </p:nvSpPr>
        <p:spPr>
          <a:xfrm>
            <a:off x="8796957"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4" name="Text Placeholder 32"/>
          <p:cNvSpPr>
            <a:spLocks noGrp="1"/>
          </p:cNvSpPr>
          <p:nvPr>
            <p:ph type="body" sz="quarter" idx="23" hasCustomPrompt="1"/>
          </p:nvPr>
        </p:nvSpPr>
        <p:spPr>
          <a:xfrm>
            <a:off x="8796957"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5" name="Text Placeholder 34"/>
          <p:cNvSpPr>
            <a:spLocks noGrp="1"/>
          </p:cNvSpPr>
          <p:nvPr>
            <p:ph type="body" sz="quarter" idx="24" hasCustomPrompt="1"/>
          </p:nvPr>
        </p:nvSpPr>
        <p:spPr>
          <a:xfrm>
            <a:off x="8796957"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8" name="SmartArt Placeholder 47"/>
          <p:cNvSpPr>
            <a:spLocks noGrp="1"/>
          </p:cNvSpPr>
          <p:nvPr>
            <p:ph type="pic" sz="quarter" idx="25"/>
          </p:nvPr>
        </p:nvSpPr>
        <p:spPr>
          <a:xfrm>
            <a:off x="4371300" y="2033588"/>
            <a:ext cx="4069386" cy="3699668"/>
          </a:xfrm>
        </p:spPr>
        <p:txBody>
          <a:bodyPr/>
          <a:lstStyle/>
          <a:p>
            <a:r>
              <a:rPr lang="en-US" smtClean="0"/>
              <a:t>Click icon to add picture</a:t>
            </a:r>
            <a:endParaRPr lang="en-IN"/>
          </a:p>
        </p:txBody>
      </p:sp>
    </p:spTree>
    <p:extLst>
      <p:ext uri="{BB962C8B-B14F-4D97-AF65-F5344CB8AC3E}">
        <p14:creationId xmlns:p14="http://schemas.microsoft.com/office/powerpoint/2010/main" val="113883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with title">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838200" y="6366297"/>
            <a:ext cx="2743200" cy="365125"/>
          </a:xfrm>
        </p:spPr>
        <p:txBody>
          <a:bodyPr/>
          <a:lstStyle/>
          <a:p>
            <a:fld id="{4B6AC0EE-96EA-413E-A12F-8B99687B5813}" type="datetime1">
              <a:rPr lang="en-US" smtClean="0"/>
              <a:t>1/2/2025</a:t>
            </a:fld>
            <a:endParaRPr lang="en-US" dirty="0"/>
          </a:p>
        </p:txBody>
      </p:sp>
      <p:sp>
        <p:nvSpPr>
          <p:cNvPr id="6"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7" name="Slide Number Placeholder 5"/>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pPr/>
              <a:t>‹#›</a:t>
            </a:fld>
            <a:endParaRPr lang="en-US" dirty="0"/>
          </a:p>
        </p:txBody>
      </p:sp>
      <p:sp>
        <p:nvSpPr>
          <p:cNvPr id="2" name="Picture Placeholder 13">
            <a:extLst>
              <a:ext uri="{FF2B5EF4-FFF2-40B4-BE49-F238E27FC236}">
                <a16:creationId xmlns:a16="http://schemas.microsoft.com/office/drawing/2014/main" id="{EB96EA2D-F8DA-5598-6CCB-B110986FAB25}"/>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1897AFBA-FEB9-F4A2-9829-C1A2B4C7904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17083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p:spPr>
        <p:txBody>
          <a:bodyPr/>
          <a:lstStyle/>
          <a:p>
            <a:fld id="{0BE9993D-A3EE-4B70-9C04-AC9D673CF122}" type="datetime1">
              <a:rPr lang="en-US" smtClean="0"/>
              <a:t>1/2/2025</a:t>
            </a:fld>
            <a:endParaRPr lang="en-US" dirty="0"/>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6" name="Picture Placeholder 13">
            <a:extLst>
              <a:ext uri="{FF2B5EF4-FFF2-40B4-BE49-F238E27FC236}">
                <a16:creationId xmlns:a16="http://schemas.microsoft.com/office/drawing/2014/main" id="{8515D2B6-E939-7734-3470-F2E5BBEC0B0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02C98C3-19CD-D2E2-6D88-7830BC612D0B}"/>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68894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fld id="{5AC1C4DB-8454-4A9E-A5CD-6D9C02DCFB7B}" type="datetime1">
              <a:rPr lang="en-US" smtClean="0"/>
              <a:t>1/2/2025</a:t>
            </a:fld>
            <a:endParaRPr lang="en-US" dirty="0"/>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967" y="287742"/>
            <a:ext cx="750068" cy="510280"/>
          </a:xfrm>
          <a:prstGeom prst="rect">
            <a:avLst/>
          </a:prstGeom>
        </p:spPr>
      </p:pic>
    </p:spTree>
    <p:extLst>
      <p:ext uri="{BB962C8B-B14F-4D97-AF65-F5344CB8AC3E}">
        <p14:creationId xmlns:p14="http://schemas.microsoft.com/office/powerpoint/2010/main" val="36094496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838200" y="1355725"/>
            <a:ext cx="10515600" cy="1325563"/>
          </a:xfrm>
        </p:spPr>
        <p:txBody>
          <a:bodyPr/>
          <a:lstStyle/>
          <a:p>
            <a:r>
              <a:rPr lang="en-US" smtClean="0"/>
              <a:t>Click to edit Master title style</a:t>
            </a:r>
            <a:endParaRPr lang="en-US"/>
          </a:p>
        </p:txBody>
      </p:sp>
      <p:sp>
        <p:nvSpPr>
          <p:cNvPr id="11" name="Date Placeholder 3"/>
          <p:cNvSpPr>
            <a:spLocks noGrp="1"/>
          </p:cNvSpPr>
          <p:nvPr>
            <p:ph type="dt" sz="half" idx="10"/>
          </p:nvPr>
        </p:nvSpPr>
        <p:spPr>
          <a:xfrm>
            <a:off x="838200" y="6356350"/>
            <a:ext cx="2743200" cy="365125"/>
          </a:xfrm>
        </p:spPr>
        <p:txBody>
          <a:bodyPr/>
          <a:lstStyle/>
          <a:p>
            <a:fld id="{660F2A62-0FD8-4541-A32B-9C304627FD62}" type="datetime1">
              <a:rPr lang="en-US" smtClean="0"/>
              <a:t>1/2/2025</a:t>
            </a:fld>
            <a:endParaRPr lang="en-US" dirty="0"/>
          </a:p>
        </p:txBody>
      </p:sp>
      <p:sp>
        <p:nvSpPr>
          <p:cNvPr id="12"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3"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601259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66297"/>
            <a:ext cx="2743200" cy="365125"/>
          </a:xfrm>
        </p:spPr>
        <p:txBody>
          <a:bodyPr/>
          <a:lstStyle/>
          <a:p>
            <a:fld id="{04A9A1F5-5B92-470D-B3A0-9C05C4569389}" type="datetime1">
              <a:rPr lang="en-US" smtClean="0"/>
              <a:t>1/2/2025</a:t>
            </a:fld>
            <a:endParaRPr lang="en-US" dirty="0"/>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467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66297"/>
            <a:ext cx="2743200" cy="365125"/>
          </a:xfrm>
        </p:spPr>
        <p:txBody>
          <a:bodyPr/>
          <a:lstStyle/>
          <a:p>
            <a:fld id="{51D1EBD4-8F44-4071-A700-D2BEC5547FE9}" type="datetime1">
              <a:rPr lang="en-US" smtClean="0"/>
              <a:t>1/2/2025</a:t>
            </a:fld>
            <a:endParaRPr lang="en-US" dirty="0"/>
          </a:p>
        </p:txBody>
      </p:sp>
      <p:sp>
        <p:nvSpPr>
          <p:cNvPr id="8" name="Footer Placeholder 7"/>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9218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66297"/>
            <a:ext cx="2743200" cy="365125"/>
          </a:xfrm>
        </p:spPr>
        <p:txBody>
          <a:bodyPr/>
          <a:lstStyle/>
          <a:p>
            <a:fld id="{699D1C0E-18BC-4F00-B4CB-F5C2477D63AE}" type="datetime1">
              <a:rPr lang="en-US" smtClean="0"/>
              <a:t>1/2/2025</a:t>
            </a:fld>
            <a:endParaRPr lang="en-US" dirty="0"/>
          </a:p>
        </p:txBody>
      </p:sp>
      <p:sp>
        <p:nvSpPr>
          <p:cNvPr id="4" name="Footer Placeholder 3"/>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pPr/>
              <a:t>‹#›</a:t>
            </a:fld>
            <a:endParaRPr lang="en-US" dirty="0"/>
          </a:p>
        </p:txBody>
      </p:sp>
      <p:sp>
        <p:nvSpPr>
          <p:cNvPr id="6" name="Picture Placeholder 13">
            <a:extLst>
              <a:ext uri="{FF2B5EF4-FFF2-40B4-BE49-F238E27FC236}">
                <a16:creationId xmlns:a16="http://schemas.microsoft.com/office/drawing/2014/main" id="{ACFAE451-8798-ED1C-7841-09583C084462}"/>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171AE461-0629-D71A-EE43-DD360699160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45827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a:prstGeom prst="rect">
            <a:avLst/>
          </a:prstGeom>
        </p:spPr>
        <p:txBody>
          <a:bodyPr/>
          <a:lstStyle/>
          <a:p>
            <a:fld id="{0C9C58A6-9AE5-4B88-B89E-662ECEC3CF76}" type="datetime1">
              <a:rPr lang="en-US" smtClean="0"/>
              <a:t>1/2/2025</a:t>
            </a:fld>
            <a:endParaRPr lang="en-US" dirty="0"/>
          </a:p>
        </p:txBody>
      </p:sp>
      <p:sp>
        <p:nvSpPr>
          <p:cNvPr id="6" name="Slide Number Placeholder 5"/>
          <p:cNvSpPr>
            <a:spLocks noGrp="1"/>
          </p:cNvSpPr>
          <p:nvPr>
            <p:ph type="sldNum" sz="quarter" idx="12"/>
          </p:nvPr>
        </p:nvSpPr>
        <p:spPr>
          <a:xfrm>
            <a:off x="11538064" y="6366297"/>
            <a:ext cx="494625" cy="365125"/>
          </a:xfrm>
          <a:prstGeom prst="rect">
            <a:avLst/>
          </a:prstGeom>
        </p:spPr>
        <p:txBody>
          <a:bodyPr/>
          <a:lstStyle/>
          <a:p>
            <a:fld id="{6D22F896-40B5-4ADD-8801-0D06FADFA095}" type="slidenum">
              <a:rPr lang="en-US" smtClean="0"/>
              <a:pPr/>
              <a:t>‹#›</a:t>
            </a:fld>
            <a:endParaRPr lang="en-US" dirty="0"/>
          </a:p>
        </p:txBody>
      </p:sp>
      <p:sp>
        <p:nvSpPr>
          <p:cNvPr id="10" name="Rectangle 9"/>
          <p:cNvSpPr/>
          <p:nvPr/>
        </p:nvSpPr>
        <p:spPr>
          <a:xfrm>
            <a:off x="904084"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1" name="Rectangle 10"/>
          <p:cNvSpPr/>
          <p:nvPr/>
        </p:nvSpPr>
        <p:spPr>
          <a:xfrm>
            <a:off x="6315858"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3" name="Text Placeholder 12"/>
          <p:cNvSpPr>
            <a:spLocks noGrp="1"/>
          </p:cNvSpPr>
          <p:nvPr>
            <p:ph type="body" sz="quarter" idx="13" hasCustomPrompt="1"/>
          </p:nvPr>
        </p:nvSpPr>
        <p:spPr>
          <a:xfrm>
            <a:off x="1477229" y="1638492"/>
            <a:ext cx="493406" cy="647700"/>
          </a:xfrm>
        </p:spPr>
        <p:txBody>
          <a:bodyPr>
            <a:noAutofit/>
          </a:bodyPr>
          <a:lstStyle>
            <a:lvl1pPr marL="0" indent="0">
              <a:buNone/>
              <a:defRPr sz="5000" b="1"/>
            </a:lvl1pPr>
          </a:lstStyle>
          <a:p>
            <a:pPr lvl="0"/>
            <a:r>
              <a:rPr lang="en-IN" dirty="0"/>
              <a:t>1</a:t>
            </a:r>
          </a:p>
        </p:txBody>
      </p:sp>
      <p:sp>
        <p:nvSpPr>
          <p:cNvPr id="15" name="Text Placeholder 14"/>
          <p:cNvSpPr>
            <a:spLocks noGrp="1"/>
          </p:cNvSpPr>
          <p:nvPr>
            <p:ph type="body" sz="quarter" idx="14" hasCustomPrompt="1"/>
          </p:nvPr>
        </p:nvSpPr>
        <p:spPr>
          <a:xfrm>
            <a:off x="2094258" y="3449539"/>
            <a:ext cx="2322282" cy="503237"/>
          </a:xfrm>
        </p:spPr>
        <p:txBody>
          <a:bodyPr>
            <a:normAutofit/>
          </a:bodyPr>
          <a:lstStyle>
            <a:lvl1pPr marL="0" indent="0">
              <a:buNone/>
              <a:defRPr sz="2100" b="1">
                <a:latin typeface="HK Grotesk"/>
              </a:defRPr>
            </a:lvl1pPr>
          </a:lstStyle>
          <a:p>
            <a:pPr lvl="0"/>
            <a:r>
              <a:rPr lang="en-IN" dirty="0"/>
              <a:t>Message From</a:t>
            </a:r>
          </a:p>
        </p:txBody>
      </p:sp>
      <p:sp>
        <p:nvSpPr>
          <p:cNvPr id="23" name="Text Placeholder 16"/>
          <p:cNvSpPr>
            <a:spLocks noGrp="1"/>
          </p:cNvSpPr>
          <p:nvPr>
            <p:ph type="body" sz="quarter" idx="17" hasCustomPrompt="1"/>
          </p:nvPr>
        </p:nvSpPr>
        <p:spPr>
          <a:xfrm>
            <a:off x="1484313" y="2420938"/>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4" name="Text Placeholder 12"/>
          <p:cNvSpPr>
            <a:spLocks noGrp="1"/>
          </p:cNvSpPr>
          <p:nvPr>
            <p:ph type="body" sz="quarter" idx="18" hasCustomPrompt="1"/>
          </p:nvPr>
        </p:nvSpPr>
        <p:spPr>
          <a:xfrm>
            <a:off x="1477229" y="3307618"/>
            <a:ext cx="505885" cy="645157"/>
          </a:xfrm>
        </p:spPr>
        <p:txBody>
          <a:bodyPr>
            <a:noAutofit/>
          </a:bodyPr>
          <a:lstStyle>
            <a:lvl1pPr marL="0" indent="0">
              <a:buNone/>
              <a:defRPr sz="5000" b="1"/>
            </a:lvl1pPr>
          </a:lstStyle>
          <a:p>
            <a:pPr lvl="0"/>
            <a:r>
              <a:rPr lang="en-IN" dirty="0"/>
              <a:t>2</a:t>
            </a:r>
          </a:p>
        </p:txBody>
      </p:sp>
      <p:sp>
        <p:nvSpPr>
          <p:cNvPr id="25" name="Text Placeholder 14"/>
          <p:cNvSpPr>
            <a:spLocks noGrp="1"/>
          </p:cNvSpPr>
          <p:nvPr>
            <p:ph type="body" sz="quarter" idx="19" hasCustomPrompt="1"/>
          </p:nvPr>
        </p:nvSpPr>
        <p:spPr>
          <a:xfrm>
            <a:off x="2076086" y="1773238"/>
            <a:ext cx="1379538" cy="503237"/>
          </a:xfrm>
        </p:spPr>
        <p:txBody>
          <a:bodyPr>
            <a:normAutofit/>
          </a:bodyPr>
          <a:lstStyle>
            <a:lvl1pPr marL="0" indent="0">
              <a:buNone/>
              <a:defRPr sz="2100" b="1">
                <a:latin typeface="HK Grotesk"/>
              </a:defRPr>
            </a:lvl1pPr>
          </a:lstStyle>
          <a:p>
            <a:pPr lvl="0"/>
            <a:r>
              <a:rPr lang="en-IN" dirty="0"/>
              <a:t>About Us</a:t>
            </a:r>
          </a:p>
        </p:txBody>
      </p:sp>
      <p:sp>
        <p:nvSpPr>
          <p:cNvPr id="26" name="Text Placeholder 16"/>
          <p:cNvSpPr>
            <a:spLocks noGrp="1"/>
          </p:cNvSpPr>
          <p:nvPr>
            <p:ph type="body" sz="quarter" idx="20" hasCustomPrompt="1"/>
          </p:nvPr>
        </p:nvSpPr>
        <p:spPr>
          <a:xfrm>
            <a:off x="1484313" y="4147593"/>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7" name="Text Placeholder 14"/>
          <p:cNvSpPr>
            <a:spLocks noGrp="1"/>
          </p:cNvSpPr>
          <p:nvPr>
            <p:ph type="body" sz="quarter" idx="21" hasCustomPrompt="1"/>
          </p:nvPr>
        </p:nvSpPr>
        <p:spPr>
          <a:xfrm>
            <a:off x="2076086" y="4935998"/>
            <a:ext cx="2314461" cy="503237"/>
          </a:xfrm>
        </p:spPr>
        <p:txBody>
          <a:bodyPr>
            <a:normAutofit/>
          </a:bodyPr>
          <a:lstStyle>
            <a:lvl1pPr marL="0" indent="0">
              <a:buNone/>
              <a:defRPr sz="2100" b="1">
                <a:latin typeface="HK Grotesk"/>
              </a:defRPr>
            </a:lvl1pPr>
          </a:lstStyle>
          <a:p>
            <a:pPr lvl="0"/>
            <a:r>
              <a:rPr lang="en-IN" dirty="0"/>
              <a:t>Our Mission</a:t>
            </a:r>
          </a:p>
        </p:txBody>
      </p:sp>
      <p:sp>
        <p:nvSpPr>
          <p:cNvPr id="28" name="Text Placeholder 12"/>
          <p:cNvSpPr>
            <a:spLocks noGrp="1"/>
          </p:cNvSpPr>
          <p:nvPr>
            <p:ph type="body" sz="quarter" idx="22" hasCustomPrompt="1"/>
          </p:nvPr>
        </p:nvSpPr>
        <p:spPr>
          <a:xfrm>
            <a:off x="1488618" y="4773020"/>
            <a:ext cx="505885" cy="698054"/>
          </a:xfrm>
        </p:spPr>
        <p:txBody>
          <a:bodyPr>
            <a:noAutofit/>
          </a:bodyPr>
          <a:lstStyle>
            <a:lvl1pPr marL="0" indent="0">
              <a:buNone/>
              <a:defRPr sz="5000" b="1"/>
            </a:lvl1pPr>
          </a:lstStyle>
          <a:p>
            <a:pPr lvl="0"/>
            <a:r>
              <a:rPr lang="en-IN" dirty="0"/>
              <a:t>3</a:t>
            </a:r>
          </a:p>
        </p:txBody>
      </p:sp>
      <p:sp>
        <p:nvSpPr>
          <p:cNvPr id="29" name="Text Placeholder 16"/>
          <p:cNvSpPr>
            <a:spLocks noGrp="1"/>
          </p:cNvSpPr>
          <p:nvPr>
            <p:ph type="body" sz="quarter" idx="23" hasCustomPrompt="1"/>
          </p:nvPr>
        </p:nvSpPr>
        <p:spPr>
          <a:xfrm>
            <a:off x="1466141" y="5634052"/>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0" name="Text Placeholder 12"/>
          <p:cNvSpPr>
            <a:spLocks noGrp="1"/>
          </p:cNvSpPr>
          <p:nvPr>
            <p:ph type="body" sz="quarter" idx="24" hasCustomPrompt="1"/>
          </p:nvPr>
        </p:nvSpPr>
        <p:spPr>
          <a:xfrm>
            <a:off x="6828153" y="1636741"/>
            <a:ext cx="493406" cy="647700"/>
          </a:xfrm>
        </p:spPr>
        <p:txBody>
          <a:bodyPr>
            <a:noAutofit/>
          </a:bodyPr>
          <a:lstStyle>
            <a:lvl1pPr marL="0" indent="0">
              <a:buNone/>
              <a:defRPr sz="5000" b="1"/>
            </a:lvl1pPr>
          </a:lstStyle>
          <a:p>
            <a:pPr lvl="0"/>
            <a:r>
              <a:rPr lang="en-IN" dirty="0"/>
              <a:t>4</a:t>
            </a:r>
          </a:p>
        </p:txBody>
      </p:sp>
      <p:sp>
        <p:nvSpPr>
          <p:cNvPr id="31" name="Text Placeholder 14"/>
          <p:cNvSpPr>
            <a:spLocks noGrp="1"/>
          </p:cNvSpPr>
          <p:nvPr>
            <p:ph type="body" sz="quarter" idx="25" hasCustomPrompt="1"/>
          </p:nvPr>
        </p:nvSpPr>
        <p:spPr>
          <a:xfrm>
            <a:off x="7445182" y="3447788"/>
            <a:ext cx="2322282" cy="503237"/>
          </a:xfrm>
        </p:spPr>
        <p:txBody>
          <a:bodyPr>
            <a:normAutofit/>
          </a:bodyPr>
          <a:lstStyle>
            <a:lvl1pPr marL="0" indent="0">
              <a:buNone/>
              <a:defRPr sz="2100" b="1">
                <a:latin typeface="HK Grotesk"/>
              </a:defRPr>
            </a:lvl1pPr>
          </a:lstStyle>
          <a:p>
            <a:pPr lvl="0"/>
            <a:r>
              <a:rPr lang="en-IN" dirty="0"/>
              <a:t>Business Model</a:t>
            </a:r>
          </a:p>
        </p:txBody>
      </p:sp>
      <p:sp>
        <p:nvSpPr>
          <p:cNvPr id="32" name="Text Placeholder 16"/>
          <p:cNvSpPr>
            <a:spLocks noGrp="1"/>
          </p:cNvSpPr>
          <p:nvPr>
            <p:ph type="body" sz="quarter" idx="26" hasCustomPrompt="1"/>
          </p:nvPr>
        </p:nvSpPr>
        <p:spPr>
          <a:xfrm>
            <a:off x="6835237" y="2419187"/>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3" name="Text Placeholder 12"/>
          <p:cNvSpPr>
            <a:spLocks noGrp="1"/>
          </p:cNvSpPr>
          <p:nvPr>
            <p:ph type="body" sz="quarter" idx="27" hasCustomPrompt="1"/>
          </p:nvPr>
        </p:nvSpPr>
        <p:spPr>
          <a:xfrm>
            <a:off x="6828153" y="3305867"/>
            <a:ext cx="505885" cy="645157"/>
          </a:xfrm>
        </p:spPr>
        <p:txBody>
          <a:bodyPr>
            <a:noAutofit/>
          </a:bodyPr>
          <a:lstStyle>
            <a:lvl1pPr marL="0" indent="0">
              <a:buNone/>
              <a:defRPr sz="5000" b="1"/>
            </a:lvl1pPr>
          </a:lstStyle>
          <a:p>
            <a:pPr lvl="0"/>
            <a:r>
              <a:rPr lang="en-IN" dirty="0"/>
              <a:t>5</a:t>
            </a:r>
          </a:p>
        </p:txBody>
      </p:sp>
      <p:sp>
        <p:nvSpPr>
          <p:cNvPr id="34" name="Text Placeholder 14"/>
          <p:cNvSpPr>
            <a:spLocks noGrp="1"/>
          </p:cNvSpPr>
          <p:nvPr>
            <p:ph type="body" sz="quarter" idx="28" hasCustomPrompt="1"/>
          </p:nvPr>
        </p:nvSpPr>
        <p:spPr>
          <a:xfrm>
            <a:off x="7427010" y="1771487"/>
            <a:ext cx="1379538" cy="503237"/>
          </a:xfrm>
        </p:spPr>
        <p:txBody>
          <a:bodyPr>
            <a:normAutofit/>
          </a:bodyPr>
          <a:lstStyle>
            <a:lvl1pPr marL="0" indent="0">
              <a:buNone/>
              <a:defRPr sz="2100" b="1">
                <a:latin typeface="HK Grotesk"/>
              </a:defRPr>
            </a:lvl1pPr>
          </a:lstStyle>
          <a:p>
            <a:pPr lvl="0"/>
            <a:r>
              <a:rPr lang="en-IN" dirty="0"/>
              <a:t>Our Vision</a:t>
            </a:r>
          </a:p>
        </p:txBody>
      </p:sp>
      <p:sp>
        <p:nvSpPr>
          <p:cNvPr id="35" name="Text Placeholder 16"/>
          <p:cNvSpPr>
            <a:spLocks noGrp="1"/>
          </p:cNvSpPr>
          <p:nvPr>
            <p:ph type="body" sz="quarter" idx="29" hasCustomPrompt="1"/>
          </p:nvPr>
        </p:nvSpPr>
        <p:spPr>
          <a:xfrm>
            <a:off x="6835237" y="4145842"/>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6" name="Text Placeholder 14"/>
          <p:cNvSpPr>
            <a:spLocks noGrp="1"/>
          </p:cNvSpPr>
          <p:nvPr>
            <p:ph type="body" sz="quarter" idx="30" hasCustomPrompt="1"/>
          </p:nvPr>
        </p:nvSpPr>
        <p:spPr>
          <a:xfrm>
            <a:off x="7427010" y="4934247"/>
            <a:ext cx="2314461" cy="503237"/>
          </a:xfrm>
        </p:spPr>
        <p:txBody>
          <a:bodyPr>
            <a:normAutofit/>
          </a:bodyPr>
          <a:lstStyle>
            <a:lvl1pPr marL="0" indent="0">
              <a:buNone/>
              <a:defRPr sz="2100" b="1">
                <a:latin typeface="HK Grotesk"/>
              </a:defRPr>
            </a:lvl1pPr>
          </a:lstStyle>
          <a:p>
            <a:pPr lvl="0"/>
            <a:r>
              <a:rPr lang="en-IN" dirty="0"/>
              <a:t>Our History</a:t>
            </a:r>
          </a:p>
        </p:txBody>
      </p:sp>
      <p:sp>
        <p:nvSpPr>
          <p:cNvPr id="37" name="Text Placeholder 12"/>
          <p:cNvSpPr>
            <a:spLocks noGrp="1"/>
          </p:cNvSpPr>
          <p:nvPr>
            <p:ph type="body" sz="quarter" idx="31" hasCustomPrompt="1"/>
          </p:nvPr>
        </p:nvSpPr>
        <p:spPr>
          <a:xfrm>
            <a:off x="6839542" y="4771269"/>
            <a:ext cx="505885" cy="698054"/>
          </a:xfrm>
        </p:spPr>
        <p:txBody>
          <a:bodyPr>
            <a:noAutofit/>
          </a:bodyPr>
          <a:lstStyle>
            <a:lvl1pPr marL="0" indent="0">
              <a:buNone/>
              <a:defRPr sz="5000" b="1"/>
            </a:lvl1pPr>
          </a:lstStyle>
          <a:p>
            <a:pPr lvl="0"/>
            <a:r>
              <a:rPr lang="en-IN" dirty="0"/>
              <a:t>6</a:t>
            </a:r>
          </a:p>
        </p:txBody>
      </p:sp>
      <p:sp>
        <p:nvSpPr>
          <p:cNvPr id="38" name="Text Placeholder 16"/>
          <p:cNvSpPr>
            <a:spLocks noGrp="1"/>
          </p:cNvSpPr>
          <p:nvPr>
            <p:ph type="body" sz="quarter" idx="32" hasCustomPrompt="1"/>
          </p:nvPr>
        </p:nvSpPr>
        <p:spPr>
          <a:xfrm>
            <a:off x="6817065" y="5632301"/>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 name="Picture Placeholder 13">
            <a:extLst>
              <a:ext uri="{FF2B5EF4-FFF2-40B4-BE49-F238E27FC236}">
                <a16:creationId xmlns:a16="http://schemas.microsoft.com/office/drawing/2014/main" id="{0ADD63FB-79DC-F75F-CB68-09F064333B14}"/>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D53C0583-8F2D-7739-E87D-E4019500633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0032030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p:spPr>
        <p:txBody>
          <a:bodyPr/>
          <a:lstStyle/>
          <a:p>
            <a:fld id="{5511D4C8-4CD0-464B-91E5-F683F9E9683B}" type="datetime1">
              <a:rPr lang="en-US" smtClean="0"/>
              <a:t>1/2/2025</a:t>
            </a:fld>
            <a:endParaRPr lang="en-US" dirty="0"/>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2" name="Picture Placeholder 13">
            <a:extLst>
              <a:ext uri="{FF2B5EF4-FFF2-40B4-BE49-F238E27FC236}">
                <a16:creationId xmlns:a16="http://schemas.microsoft.com/office/drawing/2014/main" id="{3FB04992-5ED5-E7F3-3814-D7D999240B39}"/>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813F7B3D-73D6-BE31-616E-4D38B0BF5702}"/>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330" y="359327"/>
            <a:ext cx="733746" cy="413757"/>
          </a:xfrm>
          <a:prstGeom prst="rect">
            <a:avLst/>
          </a:prstGeom>
        </p:spPr>
      </p:pic>
    </p:spTree>
    <p:extLst>
      <p:ext uri="{BB962C8B-B14F-4D97-AF65-F5344CB8AC3E}">
        <p14:creationId xmlns:p14="http://schemas.microsoft.com/office/powerpoint/2010/main" val="27265279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66297"/>
            <a:ext cx="2743200" cy="365125"/>
          </a:xfrm>
        </p:spPr>
        <p:txBody>
          <a:bodyPr/>
          <a:lstStyle/>
          <a:p>
            <a:fld id="{01DC5C36-498B-41F5-BDBB-FB26D398D813}" type="datetime1">
              <a:rPr lang="en-US" smtClean="0"/>
              <a:t>1/2/2025</a:t>
            </a:fld>
            <a:endParaRPr lang="en-US" dirty="0"/>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480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66297"/>
            <a:ext cx="2743200" cy="365125"/>
          </a:xfrm>
        </p:spPr>
        <p:txBody>
          <a:bodyPr/>
          <a:lstStyle/>
          <a:p>
            <a:fld id="{014E975E-FDBA-43BF-B5AD-3A1D79D88FD9}" type="datetime1">
              <a:rPr lang="en-US" smtClean="0"/>
              <a:t>1/2/2025</a:t>
            </a:fld>
            <a:endParaRPr lang="en-US" dirty="0"/>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155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fld id="{61918BBF-7EB6-4CB8-9C95-16187AA650FD}" type="datetime1">
              <a:rPr lang="en-US" smtClean="0"/>
              <a:t>1/2/2025</a:t>
            </a:fld>
            <a:endParaRPr lang="en-US" dirty="0"/>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101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fld id="{79216755-F6AE-413E-873B-61DBE3467270}" type="datetime1">
              <a:rPr lang="en-US" smtClean="0"/>
              <a:t>1/2/2025</a:t>
            </a:fld>
            <a:endParaRPr lang="en-US" dirty="0"/>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5623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useBgFill="1">
        <p:nvSpPr>
          <p:cNvPr id="4" name="Picture Placeholder 3"/>
          <p:cNvSpPr>
            <a:spLocks noGrp="1" noChangeAspect="1"/>
          </p:cNvSpPr>
          <p:nvPr>
            <p:ph type="pic" sz="quarter" idx="10"/>
          </p:nvPr>
        </p:nvSpPr>
        <p:spPr>
          <a:xfrm>
            <a:off x="2661154" y="0"/>
            <a:ext cx="9530847" cy="6858000"/>
          </a:xfrm>
          <a:custGeom>
            <a:avLst/>
            <a:gdLst>
              <a:gd name="connsiteX0" fmla="*/ 8278154 w 19056731"/>
              <a:gd name="connsiteY0" fmla="*/ 0 h 13716000"/>
              <a:gd name="connsiteX1" fmla="*/ 19056731 w 19056731"/>
              <a:gd name="connsiteY1" fmla="*/ 0 h 13716000"/>
              <a:gd name="connsiteX2" fmla="*/ 19056731 w 19056731"/>
              <a:gd name="connsiteY2" fmla="*/ 13716000 h 13716000"/>
              <a:gd name="connsiteX3" fmla="*/ 0 w 1905673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56731" h="13716000">
                <a:moveTo>
                  <a:pt x="8278154" y="0"/>
                </a:moveTo>
                <a:lnTo>
                  <a:pt x="19056731" y="0"/>
                </a:lnTo>
                <a:lnTo>
                  <a:pt x="19056731" y="13716000"/>
                </a:lnTo>
                <a:lnTo>
                  <a:pt x="0" y="13716000"/>
                </a:lnTo>
                <a:close/>
              </a:path>
            </a:pathLst>
          </a:custGeom>
        </p:spPr>
        <p:txBody>
          <a:bodyPr wrap="square" anchor="ctr">
            <a:noAutofit/>
          </a:bodyPr>
          <a:lstStyle>
            <a:lvl1pPr marL="0" indent="0" algn="ctr">
              <a:buNone/>
              <a:defRPr sz="1200"/>
            </a:lvl1pPr>
          </a:lstStyle>
          <a:p>
            <a:r>
              <a:rPr lang="en-US" smtClean="0"/>
              <a:t>Click icon to add picture</a:t>
            </a:r>
            <a:endParaRPr lang="en-US" dirty="0"/>
          </a:p>
        </p:txBody>
      </p:sp>
      <p:sp>
        <p:nvSpPr>
          <p:cNvPr id="3" name="Date Placeholder 3"/>
          <p:cNvSpPr>
            <a:spLocks noGrp="1"/>
          </p:cNvSpPr>
          <p:nvPr>
            <p:ph type="dt" sz="half" idx="11"/>
          </p:nvPr>
        </p:nvSpPr>
        <p:spPr>
          <a:xfrm>
            <a:off x="838200" y="6356350"/>
            <a:ext cx="2743200" cy="365125"/>
          </a:xfrm>
        </p:spPr>
        <p:txBody>
          <a:bodyPr/>
          <a:lstStyle/>
          <a:p>
            <a:fld id="{6ABB63F3-48CF-4A97-9B4D-A41EA10B87BD}" type="datetime1">
              <a:rPr lang="en-US" smtClean="0"/>
              <a:t>1/2/2025</a:t>
            </a:fld>
            <a:endParaRPr lang="en-US" dirty="0"/>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2" name="Picture Placeholder 13">
            <a:extLst>
              <a:ext uri="{FF2B5EF4-FFF2-40B4-BE49-F238E27FC236}">
                <a16:creationId xmlns:a16="http://schemas.microsoft.com/office/drawing/2014/main" id="{CEF3BA90-F564-3B10-0EBA-6B87928A63FC}"/>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F19F154A-3D67-B36C-EF3B-7E6BB5CF6D1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316657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p:spPr>
        <p:txBody>
          <a:bodyPr/>
          <a:lstStyle/>
          <a:p>
            <a:fld id="{B4234E14-778E-4460-8E22-F43A98D0A477}" type="datetime1">
              <a:rPr lang="en-US" smtClean="0"/>
              <a:t>1/2/2025</a:t>
            </a:fld>
            <a:endParaRPr lang="en-US" dirty="0"/>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5" name="Picture Placeholder 13">
            <a:extLst>
              <a:ext uri="{FF2B5EF4-FFF2-40B4-BE49-F238E27FC236}">
                <a16:creationId xmlns:a16="http://schemas.microsoft.com/office/drawing/2014/main" id="{1CE13623-DBAF-6E88-92C1-83C977D6C1F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6" name="Text Placeholder 2">
            <a:extLst>
              <a:ext uri="{FF2B5EF4-FFF2-40B4-BE49-F238E27FC236}">
                <a16:creationId xmlns:a16="http://schemas.microsoft.com/office/drawing/2014/main" id="{E038E330-8ADA-4EE0-4F65-3B707199DDE9}"/>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708066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useBgFill="1">
        <p:nvSpPr>
          <p:cNvPr id="4" name="Picture Placeholder 3"/>
          <p:cNvSpPr>
            <a:spLocks noGrp="1"/>
          </p:cNvSpPr>
          <p:nvPr>
            <p:ph type="pic" sz="quarter" idx="10"/>
          </p:nvPr>
        </p:nvSpPr>
        <p:spPr>
          <a:xfrm>
            <a:off x="1" y="0"/>
            <a:ext cx="5655013" cy="6858000"/>
          </a:xfrm>
          <a:custGeom>
            <a:avLst/>
            <a:gdLst>
              <a:gd name="connsiteX0" fmla="*/ 0 w 11307081"/>
              <a:gd name="connsiteY0" fmla="*/ 0 h 13716000"/>
              <a:gd name="connsiteX1" fmla="*/ 7248934 w 11307081"/>
              <a:gd name="connsiteY1" fmla="*/ 0 h 13716000"/>
              <a:gd name="connsiteX2" fmla="*/ 7486337 w 11307081"/>
              <a:gd name="connsiteY2" fmla="*/ 136504 h 13716000"/>
              <a:gd name="connsiteX3" fmla="*/ 11307081 w 11307081"/>
              <a:gd name="connsiteY3" fmla="*/ 6923314 h 13716000"/>
              <a:gd name="connsiteX4" fmla="*/ 7486337 w 11307081"/>
              <a:gd name="connsiteY4" fmla="*/ 13710124 h 13716000"/>
              <a:gd name="connsiteX5" fmla="*/ 7476118 w 11307081"/>
              <a:gd name="connsiteY5" fmla="*/ 13716000 h 13716000"/>
              <a:gd name="connsiteX6" fmla="*/ 0 w 11307081"/>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7081" h="13716000">
                <a:moveTo>
                  <a:pt x="0" y="0"/>
                </a:moveTo>
                <a:lnTo>
                  <a:pt x="7248934" y="0"/>
                </a:lnTo>
                <a:lnTo>
                  <a:pt x="7486337" y="136504"/>
                </a:lnTo>
                <a:cubicBezTo>
                  <a:pt x="9776963" y="1528322"/>
                  <a:pt x="11307081" y="4047129"/>
                  <a:pt x="11307081" y="6923314"/>
                </a:cubicBezTo>
                <a:cubicBezTo>
                  <a:pt x="11307081" y="9799499"/>
                  <a:pt x="9776963" y="12318306"/>
                  <a:pt x="7486337" y="13710124"/>
                </a:cubicBezTo>
                <a:lnTo>
                  <a:pt x="7476118" y="13716000"/>
                </a:lnTo>
                <a:lnTo>
                  <a:pt x="0" y="13716000"/>
                </a:lnTo>
                <a:close/>
              </a:path>
            </a:pathLst>
          </a:custGeom>
        </p:spPr>
        <p:txBody>
          <a:bodyPr wrap="square" anchor="ctr">
            <a:noAutofit/>
          </a:bodyPr>
          <a:lstStyle>
            <a:lvl1pPr marL="0" indent="0" algn="ctr">
              <a:buNone/>
              <a:defRPr sz="1200"/>
            </a:lvl1pPr>
          </a:lstStyle>
          <a:p>
            <a:r>
              <a:rPr lang="en-US" smtClean="0"/>
              <a:t>Click icon to add picture</a:t>
            </a:r>
            <a:endParaRPr lang="en-US"/>
          </a:p>
        </p:txBody>
      </p:sp>
      <p:sp>
        <p:nvSpPr>
          <p:cNvPr id="3" name="Date Placeholder 3"/>
          <p:cNvSpPr>
            <a:spLocks noGrp="1"/>
          </p:cNvSpPr>
          <p:nvPr>
            <p:ph type="dt" sz="half" idx="11"/>
          </p:nvPr>
        </p:nvSpPr>
        <p:spPr>
          <a:xfrm>
            <a:off x="838200" y="6356350"/>
            <a:ext cx="2743200" cy="365125"/>
          </a:xfrm>
        </p:spPr>
        <p:txBody>
          <a:bodyPr/>
          <a:lstStyle/>
          <a:p>
            <a:fld id="{757E8F29-FD55-48A0-A314-5A441B9D1060}" type="datetime1">
              <a:rPr lang="en-US" smtClean="0"/>
              <a:t>1/2/2025</a:t>
            </a:fld>
            <a:endParaRPr lang="en-US" dirty="0"/>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2" name="Picture Placeholder 13">
            <a:extLst>
              <a:ext uri="{FF2B5EF4-FFF2-40B4-BE49-F238E27FC236}">
                <a16:creationId xmlns:a16="http://schemas.microsoft.com/office/drawing/2014/main" id="{8CD203DD-5B6B-E538-8488-BB46660B5CEA}"/>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F9DC667-87B6-469B-A2AE-C1BF53FBDE6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229150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DB6D1E-679B-4D6E-B2DC-8B5A7545F836}"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483157" y="6266621"/>
            <a:ext cx="1171888" cy="1356442"/>
          </a:xfrm>
        </p:spPr>
        <p:txBody>
          <a:bodyPr/>
          <a:lstStyle/>
          <a:p>
            <a:fld id="{6D22F896-40B5-4ADD-8801-0D06FADFA095}" type="slidenum">
              <a:rPr lang="en-US" smtClean="0"/>
              <a:t>‹#›</a:t>
            </a:fld>
            <a:endParaRPr lang="en-US" dirty="0"/>
          </a:p>
        </p:txBody>
      </p:sp>
      <p:pic>
        <p:nvPicPr>
          <p:cNvPr id="13" name="Picture 12"/>
          <p:cNvPicPr>
            <a:picLocks noChangeAspect="1"/>
          </p:cNvPicPr>
          <p:nvPr userDrawn="1"/>
        </p:nvPicPr>
        <p:blipFill>
          <a:blip r:embed="rId2"/>
          <a:stretch>
            <a:fillRect/>
          </a:stretch>
        </p:blipFill>
        <p:spPr>
          <a:xfrm>
            <a:off x="236123" y="217978"/>
            <a:ext cx="506012" cy="823031"/>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22" y="326426"/>
            <a:ext cx="903199" cy="606134"/>
          </a:xfrm>
          <a:prstGeom prst="rect">
            <a:avLst/>
          </a:prstGeom>
        </p:spPr>
      </p:pic>
    </p:spTree>
    <p:extLst>
      <p:ext uri="{BB962C8B-B14F-4D97-AF65-F5344CB8AC3E}">
        <p14:creationId xmlns:p14="http://schemas.microsoft.com/office/powerpoint/2010/main" val="35233181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BDBF126-608C-46CD-B484-9EE6ED7A15EF}" type="datetime1">
              <a:rPr lang="en-US" smtClean="0"/>
              <a:t>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239791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with Chart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11479876" y="6366298"/>
            <a:ext cx="552814"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688" y="1844675"/>
            <a:ext cx="9864725" cy="3887788"/>
          </a:xfrm>
        </p:spPr>
        <p:txBody>
          <a:bodyPr/>
          <a:lstStyle/>
          <a:p>
            <a:r>
              <a:rPr lang="en-US" smtClean="0"/>
              <a:t>Click icon to add chart</a:t>
            </a:r>
            <a:endParaRPr lang="en-IN" dirty="0"/>
          </a:p>
        </p:txBody>
      </p:sp>
      <p:sp>
        <p:nvSpPr>
          <p:cNvPr id="2" name="Picture Placeholder 13">
            <a:extLst>
              <a:ext uri="{FF2B5EF4-FFF2-40B4-BE49-F238E27FC236}">
                <a16:creationId xmlns:a16="http://schemas.microsoft.com/office/drawing/2014/main" id="{A8BF8E28-17E5-0B20-1252-FDD3D70AC5B3}"/>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E922E961-FBCC-AF50-4DC5-9ED2BD587D0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6273214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59E7C3-6065-451C-81D0-0F9E953BF86A}" type="datetime1">
              <a:rPr lang="en-US" smtClean="0"/>
              <a:t>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17690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241C10-826F-4112-AAC5-2E3CF401A0B5}" type="datetime1">
              <a:rPr lang="en-US" smtClean="0"/>
              <a:t>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14603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FDD11E8-221B-4F4E-8241-E42A3F6F875C}" type="datetime1">
              <a:rPr lang="en-US" smtClean="0"/>
              <a:t>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3314404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CB2F5B6-F31E-4D23-AD21-93A9DBF3E5A4}" type="datetime1">
              <a:rPr lang="en-US" smtClean="0"/>
              <a:t>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1793894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7DAF869-2706-4937-9F4B-5DA709080207}" type="datetime1">
              <a:rPr lang="en-US" smtClean="0"/>
              <a:t>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155561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CA302-723E-43EF-A42B-59560FF71880}" type="datetime1">
              <a:rPr lang="en-US" smtClean="0"/>
              <a:t>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2828699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825E36-927C-46D2-A68B-2BECBBFC728A}" type="datetime1">
              <a:rPr lang="en-US" smtClean="0"/>
              <a:t>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1915154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ACEEF7-1A06-489F-9AD5-0D6BD55726AF}" type="datetime1">
              <a:rPr lang="en-US" smtClean="0"/>
              <a:t>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24441304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361008-6F28-463C-AA63-09783867D36A}" type="datetime1">
              <a:rPr lang="en-US" smtClean="0"/>
              <a:t>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31908377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AB5A142-3FD7-4FC2-BECB-111B897DABF9}" type="datetime1">
              <a:rPr lang="en-US" smtClean="0"/>
              <a:t>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324BB-F775-42BA-8C2D-3A6C0F57811D}" type="slidenum">
              <a:rPr lang="en-IN" smtClean="0"/>
              <a:t>‹#›</a:t>
            </a:fld>
            <a:endParaRPr lang="en-IN"/>
          </a:p>
        </p:txBody>
      </p:sp>
    </p:spTree>
    <p:extLst>
      <p:ext uri="{BB962C8B-B14F-4D97-AF65-F5344CB8AC3E}">
        <p14:creationId xmlns:p14="http://schemas.microsoft.com/office/powerpoint/2010/main" val="3509820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with two Chart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11380124" y="6338556"/>
            <a:ext cx="723207"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441" y="1844824"/>
            <a:ext cx="4536504" cy="3887788"/>
          </a:xfrm>
        </p:spPr>
        <p:txBody>
          <a:bodyPr/>
          <a:lstStyle/>
          <a:p>
            <a:r>
              <a:rPr lang="en-US" smtClean="0"/>
              <a:t>Click icon to add chart</a:t>
            </a:r>
            <a:endParaRPr lang="en-IN"/>
          </a:p>
        </p:txBody>
      </p:sp>
      <p:sp>
        <p:nvSpPr>
          <p:cNvPr id="8" name="Chart Placeholder 2"/>
          <p:cNvSpPr>
            <a:spLocks noGrp="1"/>
          </p:cNvSpPr>
          <p:nvPr>
            <p:ph type="chart" sz="quarter" idx="14"/>
          </p:nvPr>
        </p:nvSpPr>
        <p:spPr>
          <a:xfrm>
            <a:off x="6240016" y="1844824"/>
            <a:ext cx="4536504" cy="3887788"/>
          </a:xfrm>
        </p:spPr>
        <p:txBody>
          <a:bodyPr/>
          <a:lstStyle/>
          <a:p>
            <a:r>
              <a:rPr lang="en-US" smtClean="0"/>
              <a:t>Click icon to add chart</a:t>
            </a:r>
            <a:endParaRPr lang="en-IN"/>
          </a:p>
        </p:txBody>
      </p:sp>
    </p:spTree>
    <p:extLst>
      <p:ext uri="{BB962C8B-B14F-4D97-AF65-F5344CB8AC3E}">
        <p14:creationId xmlns:p14="http://schemas.microsoft.com/office/powerpoint/2010/main" val="38261136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54EC50-EA80-49DC-B710-9A7ED0892B52}"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65309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4EC50-EA80-49DC-B710-9A7ED0892B52}"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2131951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54EC50-EA80-49DC-B710-9A7ED0892B52}"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2895006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54EC50-EA80-49DC-B710-9A7ED0892B52}"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1015424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54EC50-EA80-49DC-B710-9A7ED0892B52}"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3688870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54EC50-EA80-49DC-B710-9A7ED0892B52}"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1794831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4EC50-EA80-49DC-B710-9A7ED0892B52}"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1151219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54EC50-EA80-49DC-B710-9A7ED0892B52}"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80686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54EC50-EA80-49DC-B710-9A7ED0892B52}"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3842696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4EC50-EA80-49DC-B710-9A7ED0892B52}"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258668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with table">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11479876" y="6366298"/>
            <a:ext cx="552814"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5" y="1772817"/>
            <a:ext cx="10153650" cy="4050134"/>
          </a:xfrm>
        </p:spPr>
        <p:txBody>
          <a:bodyPr/>
          <a:lstStyle/>
          <a:p>
            <a:r>
              <a:rPr lang="en-US" smtClean="0"/>
              <a:t>Click icon to add table</a:t>
            </a:r>
            <a:endParaRPr lang="en-IN" dirty="0"/>
          </a:p>
        </p:txBody>
      </p:sp>
    </p:spTree>
    <p:extLst>
      <p:ext uri="{BB962C8B-B14F-4D97-AF65-F5344CB8AC3E}">
        <p14:creationId xmlns:p14="http://schemas.microsoft.com/office/powerpoint/2010/main" val="26130010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4EC50-EA80-49DC-B710-9A7ED0892B52}"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9AA-8DD1-4223-82EE-72EE4189D9CA}" type="slidenum">
              <a:rPr lang="en-US" smtClean="0"/>
              <a:t>‹#›</a:t>
            </a:fld>
            <a:endParaRPr lang="en-US"/>
          </a:p>
        </p:txBody>
      </p:sp>
    </p:spTree>
    <p:extLst>
      <p:ext uri="{BB962C8B-B14F-4D97-AF65-F5344CB8AC3E}">
        <p14:creationId xmlns:p14="http://schemas.microsoft.com/office/powerpoint/2010/main" val="158739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with two table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11496502" y="6366298"/>
            <a:ext cx="536188"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6" y="1772817"/>
            <a:ext cx="4464696" cy="4050134"/>
          </a:xfrm>
        </p:spPr>
        <p:txBody>
          <a:bodyPr/>
          <a:lstStyle/>
          <a:p>
            <a:r>
              <a:rPr lang="en-US" smtClean="0"/>
              <a:t>Click icon to add table</a:t>
            </a:r>
            <a:endParaRPr lang="en-IN"/>
          </a:p>
        </p:txBody>
      </p:sp>
      <p:sp>
        <p:nvSpPr>
          <p:cNvPr id="8" name="Table Placeholder 3"/>
          <p:cNvSpPr>
            <a:spLocks noGrp="1"/>
          </p:cNvSpPr>
          <p:nvPr>
            <p:ph type="tbl" sz="quarter" idx="14"/>
          </p:nvPr>
        </p:nvSpPr>
        <p:spPr>
          <a:xfrm>
            <a:off x="6816080" y="1772817"/>
            <a:ext cx="4096271" cy="4050134"/>
          </a:xfrm>
        </p:spPr>
        <p:txBody>
          <a:bodyPr/>
          <a:lstStyle/>
          <a:p>
            <a:r>
              <a:rPr lang="en-US" smtClean="0"/>
              <a:t>Click icon to add table</a:t>
            </a:r>
            <a:endParaRPr lang="en-IN"/>
          </a:p>
        </p:txBody>
      </p:sp>
    </p:spTree>
    <p:extLst>
      <p:ext uri="{BB962C8B-B14F-4D97-AF65-F5344CB8AC3E}">
        <p14:creationId xmlns:p14="http://schemas.microsoft.com/office/powerpoint/2010/main" val="3726896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with Media like video">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11554690" y="6366298"/>
            <a:ext cx="477999"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Media Placeholder 5"/>
          <p:cNvSpPr>
            <a:spLocks noGrp="1"/>
          </p:cNvSpPr>
          <p:nvPr>
            <p:ph type="media" sz="quarter" idx="13"/>
          </p:nvPr>
        </p:nvSpPr>
        <p:spPr>
          <a:xfrm>
            <a:off x="1558925" y="1989138"/>
            <a:ext cx="9145587" cy="3833812"/>
          </a:xfrm>
        </p:spPr>
        <p:txBody>
          <a:bodyPr/>
          <a:lstStyle/>
          <a:p>
            <a:r>
              <a:rPr lang="en-US" smtClean="0"/>
              <a:t>Click icon to add media</a:t>
            </a:r>
            <a:endParaRPr lang="en-IN"/>
          </a:p>
        </p:txBody>
      </p:sp>
    </p:spTree>
    <p:extLst>
      <p:ext uri="{BB962C8B-B14F-4D97-AF65-F5344CB8AC3E}">
        <p14:creationId xmlns:p14="http://schemas.microsoft.com/office/powerpoint/2010/main" val="21428779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with Picture">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11488188" y="6366298"/>
            <a:ext cx="544501"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5" y="1916113"/>
            <a:ext cx="10369550" cy="3906837"/>
          </a:xfrm>
        </p:spPr>
        <p:txBody>
          <a:bodyPr/>
          <a:lstStyle/>
          <a:p>
            <a:r>
              <a:rPr lang="en-US" smtClean="0"/>
              <a:t>Click icon to add picture</a:t>
            </a:r>
            <a:endParaRPr lang="en-IN"/>
          </a:p>
        </p:txBody>
      </p:sp>
    </p:spTree>
    <p:extLst>
      <p:ext uri="{BB962C8B-B14F-4D97-AF65-F5344CB8AC3E}">
        <p14:creationId xmlns:p14="http://schemas.microsoft.com/office/powerpoint/2010/main" val="2792322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with multiple Picture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6D22F896-40B5-4ADD-8801-0D06FADFA095}" type="slidenum">
              <a:rPr lang="en-US" smtClean="0"/>
              <a:pPr/>
              <a:t>‹#›</a:t>
            </a:fld>
            <a:endParaRPr lang="en-US"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4" y="1916832"/>
            <a:ext cx="3039629" cy="3921982"/>
          </a:xfrm>
        </p:spPr>
        <p:txBody>
          <a:bodyPr/>
          <a:lstStyle/>
          <a:p>
            <a:r>
              <a:rPr lang="en-US" smtClean="0"/>
              <a:t>Click icon to add picture</a:t>
            </a:r>
            <a:endParaRPr lang="en-IN" dirty="0"/>
          </a:p>
        </p:txBody>
      </p:sp>
      <p:sp>
        <p:nvSpPr>
          <p:cNvPr id="8" name="Picture Placeholder 2"/>
          <p:cNvSpPr>
            <a:spLocks noGrp="1"/>
          </p:cNvSpPr>
          <p:nvPr>
            <p:ph type="pic" sz="quarter" idx="14"/>
          </p:nvPr>
        </p:nvSpPr>
        <p:spPr>
          <a:xfrm>
            <a:off x="6319571" y="1916832"/>
            <a:ext cx="2368717" cy="1960991"/>
          </a:xfrm>
        </p:spPr>
        <p:txBody>
          <a:bodyPr/>
          <a:lstStyle/>
          <a:p>
            <a:r>
              <a:rPr lang="en-US" smtClean="0"/>
              <a:t>Click icon to add picture</a:t>
            </a:r>
            <a:endParaRPr lang="en-IN"/>
          </a:p>
        </p:txBody>
      </p:sp>
      <p:sp>
        <p:nvSpPr>
          <p:cNvPr id="9" name="Picture Placeholder 2"/>
          <p:cNvSpPr>
            <a:spLocks noGrp="1"/>
          </p:cNvSpPr>
          <p:nvPr>
            <p:ph type="pic" sz="quarter" idx="15" hasCustomPrompt="1"/>
          </p:nvPr>
        </p:nvSpPr>
        <p:spPr>
          <a:xfrm>
            <a:off x="8688288" y="1916832"/>
            <a:ext cx="2744052" cy="3906837"/>
          </a:xfrm>
        </p:spPr>
        <p:txBody>
          <a:bodyPr/>
          <a:lstStyle/>
          <a:p>
            <a:r>
              <a:rPr lang="en-IN" dirty="0"/>
              <a:t>Picture</a:t>
            </a:r>
          </a:p>
        </p:txBody>
      </p:sp>
      <p:sp>
        <p:nvSpPr>
          <p:cNvPr id="10" name="Picture Placeholder 2"/>
          <p:cNvSpPr>
            <a:spLocks noGrp="1"/>
          </p:cNvSpPr>
          <p:nvPr>
            <p:ph type="pic" sz="quarter" idx="16"/>
          </p:nvPr>
        </p:nvSpPr>
        <p:spPr>
          <a:xfrm>
            <a:off x="3950854" y="1916832"/>
            <a:ext cx="2368717" cy="1960991"/>
          </a:xfrm>
        </p:spPr>
        <p:txBody>
          <a:bodyPr/>
          <a:lstStyle/>
          <a:p>
            <a:r>
              <a:rPr lang="en-US" smtClean="0"/>
              <a:t>Click icon to add picture</a:t>
            </a:r>
            <a:endParaRPr lang="en-IN"/>
          </a:p>
        </p:txBody>
      </p:sp>
      <p:sp>
        <p:nvSpPr>
          <p:cNvPr id="11" name="Picture Placeholder 2"/>
          <p:cNvSpPr>
            <a:spLocks noGrp="1"/>
          </p:cNvSpPr>
          <p:nvPr>
            <p:ph type="pic" sz="quarter" idx="17"/>
          </p:nvPr>
        </p:nvSpPr>
        <p:spPr>
          <a:xfrm>
            <a:off x="6319571" y="3877823"/>
            <a:ext cx="2368717" cy="1960991"/>
          </a:xfrm>
        </p:spPr>
        <p:txBody>
          <a:bodyPr/>
          <a:lstStyle/>
          <a:p>
            <a:r>
              <a:rPr lang="en-US" smtClean="0"/>
              <a:t>Click icon to add picture</a:t>
            </a:r>
            <a:endParaRPr lang="en-IN"/>
          </a:p>
        </p:txBody>
      </p:sp>
      <p:sp>
        <p:nvSpPr>
          <p:cNvPr id="12" name="Picture Placeholder 2"/>
          <p:cNvSpPr>
            <a:spLocks noGrp="1"/>
          </p:cNvSpPr>
          <p:nvPr>
            <p:ph type="pic" sz="quarter" idx="18"/>
          </p:nvPr>
        </p:nvSpPr>
        <p:spPr>
          <a:xfrm>
            <a:off x="3950854" y="3877823"/>
            <a:ext cx="2368717" cy="1960991"/>
          </a:xfrm>
        </p:spPr>
        <p:txBody>
          <a:bodyPr/>
          <a:lstStyle/>
          <a:p>
            <a:r>
              <a:rPr lang="en-US" smtClean="0"/>
              <a:t>Click icon to add picture</a:t>
            </a:r>
            <a:endParaRPr lang="en-IN"/>
          </a:p>
        </p:txBody>
      </p:sp>
    </p:spTree>
    <p:extLst>
      <p:ext uri="{BB962C8B-B14F-4D97-AF65-F5344CB8AC3E}">
        <p14:creationId xmlns:p14="http://schemas.microsoft.com/office/powerpoint/2010/main" val="268181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30251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Lst>
  <p:timing>
    <p:tnLst>
      <p:par>
        <p:cTn id="1" dur="indefinite" restart="never" nodeType="tmRoot"/>
      </p:par>
    </p:tnLst>
  </p:timing>
  <p:hf hdr="0" ftr="0" dt="0"/>
  <p:txStyles>
    <p:title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EBC71-0BCC-40EE-9AEB-4CD1D9B1F62C}" type="datetime1">
              <a:rPr lang="en-US" smtClean="0"/>
              <a:t>1/2/2025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1353799" y="6422852"/>
            <a:ext cx="7232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324BB-F775-42BA-8C2D-3A6C0F57811D}" type="slidenum">
              <a:rPr lang="en-IN" smtClean="0"/>
              <a:t>‹#›</a:t>
            </a:fld>
            <a:endParaRPr lang="en-IN"/>
          </a:p>
        </p:txBody>
      </p:sp>
    </p:spTree>
    <p:extLst>
      <p:ext uri="{BB962C8B-B14F-4D97-AF65-F5344CB8AC3E}">
        <p14:creationId xmlns:p14="http://schemas.microsoft.com/office/powerpoint/2010/main" val="411433489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EC50-EA80-49DC-B710-9A7ED0892B52}" type="datetimeFigureOut">
              <a:rPr lang="en-US" smtClean="0"/>
              <a:t>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9AA-8DD1-4223-82EE-72EE4189D9CA}" type="slidenum">
              <a:rPr lang="en-US" smtClean="0"/>
              <a:t>‹#›</a:t>
            </a:fld>
            <a:endParaRPr lang="en-US"/>
          </a:p>
        </p:txBody>
      </p:sp>
    </p:spTree>
    <p:extLst>
      <p:ext uri="{BB962C8B-B14F-4D97-AF65-F5344CB8AC3E}">
        <p14:creationId xmlns:p14="http://schemas.microsoft.com/office/powerpoint/2010/main" val="1781858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5.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602" y="2281806"/>
            <a:ext cx="10896483" cy="2063692"/>
          </a:xfrm>
        </p:spPr>
        <p:txBody>
          <a:bodyPr/>
          <a:lstStyle/>
          <a:p>
            <a:pPr algn="ctr"/>
            <a:r>
              <a:rPr lang="en-US" b="1" dirty="0" smtClean="0">
                <a:solidFill>
                  <a:schemeClr val="accent1">
                    <a:lumMod val="75000"/>
                  </a:schemeClr>
                </a:solidFill>
              </a:rPr>
              <a:t>Canal and Cross Drainage Works</a:t>
            </a:r>
            <a:endParaRPr lang="en-IN" b="1" dirty="0">
              <a:solidFill>
                <a:schemeClr val="accent1">
                  <a:lumMod val="75000"/>
                </a:schemeClr>
              </a:solidFill>
            </a:endParaRPr>
          </a:p>
        </p:txBody>
      </p:sp>
    </p:spTree>
    <p:extLst>
      <p:ext uri="{BB962C8B-B14F-4D97-AF65-F5344CB8AC3E}">
        <p14:creationId xmlns:p14="http://schemas.microsoft.com/office/powerpoint/2010/main" val="179412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250" y="-114343"/>
            <a:ext cx="9784439" cy="872455"/>
          </a:xfrm>
        </p:spPr>
        <p:txBody>
          <a:bodyPr>
            <a:normAutofit fontScale="90000"/>
          </a:bodyPr>
          <a:lstStyle/>
          <a:p>
            <a:pPr fontAlgn="ct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3100" b="1" dirty="0" smtClean="0">
                <a:cs typeface="Times New Roman" panose="02020603050405020304" pitchFamily="18" charset="0"/>
              </a:rPr>
              <a:t>IS </a:t>
            </a:r>
            <a:r>
              <a:rPr lang="en-US" sz="3100" b="1" dirty="0">
                <a:cs typeface="Times New Roman" panose="02020603050405020304" pitchFamily="18" charset="0"/>
              </a:rPr>
              <a:t>10430 : </a:t>
            </a:r>
            <a:r>
              <a:rPr lang="en-US" sz="3100" b="1" dirty="0" smtClean="0">
                <a:cs typeface="Times New Roman" panose="02020603050405020304" pitchFamily="18" charset="0"/>
              </a:rPr>
              <a:t>2000 Criteria </a:t>
            </a:r>
            <a:r>
              <a:rPr lang="en-US" sz="3100" b="1" dirty="0">
                <a:cs typeface="Times New Roman" panose="02020603050405020304" pitchFamily="18" charset="0"/>
              </a:rPr>
              <a:t>for design of lined canals and guidance for selection of type of lining (First Revision</a:t>
            </a:r>
            <a:r>
              <a:rPr lang="en-US" sz="3100" b="1" dirty="0" smtClean="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6923" y="1973961"/>
            <a:ext cx="10515600" cy="4351338"/>
          </a:xfrm>
        </p:spPr>
        <p:txBody>
          <a:bodyPr/>
          <a:lstStyle/>
          <a:p>
            <a:pPr algn="just"/>
            <a:r>
              <a:rPr lang="en-US" sz="1800" b="1" dirty="0" smtClean="0">
                <a:cs typeface="Times New Roman" panose="02020603050405020304" pitchFamily="18" charset="0"/>
              </a:rPr>
              <a:t>Seepage Control - </a:t>
            </a:r>
            <a:r>
              <a:rPr lang="en-US" sz="1800" dirty="0">
                <a:cs typeface="Times New Roman" panose="02020603050405020304" pitchFamily="18" charset="0"/>
              </a:rPr>
              <a:t>C</a:t>
            </a:r>
            <a:r>
              <a:rPr lang="en-US" sz="1800" dirty="0" smtClean="0">
                <a:cs typeface="Times New Roman" panose="02020603050405020304" pitchFamily="18" charset="0"/>
              </a:rPr>
              <a:t>anal </a:t>
            </a:r>
            <a:r>
              <a:rPr lang="en-US" sz="1600" dirty="0">
                <a:cs typeface="Times New Roman" panose="02020603050405020304" pitchFamily="18" charset="0"/>
              </a:rPr>
              <a:t>reaches of sufficient length having permeability of 1x 10</a:t>
            </a:r>
            <a:r>
              <a:rPr lang="en-US" sz="1600" baseline="30000" dirty="0">
                <a:cs typeface="Times New Roman" panose="02020603050405020304" pitchFamily="18" charset="0"/>
              </a:rPr>
              <a:t>-6</a:t>
            </a:r>
            <a:r>
              <a:rPr lang="en-US" sz="1600" dirty="0">
                <a:cs typeface="Times New Roman" panose="02020603050405020304" pitchFamily="18" charset="0"/>
              </a:rPr>
              <a:t> (</a:t>
            </a:r>
            <a:r>
              <a:rPr lang="en-US" sz="1600" dirty="0" smtClean="0">
                <a:cs typeface="Times New Roman" panose="02020603050405020304" pitchFamily="18" charset="0"/>
              </a:rPr>
              <a:t>cm/s) or </a:t>
            </a:r>
            <a:r>
              <a:rPr lang="en-US" sz="1600" dirty="0">
                <a:cs typeface="Times New Roman" panose="02020603050405020304" pitchFamily="18" charset="0"/>
              </a:rPr>
              <a:t>less need not be lined when the velocity in the canal does not exceed the permissible velocity. However, reaches of </a:t>
            </a:r>
            <a:r>
              <a:rPr lang="en-US" sz="1600" dirty="0" smtClean="0">
                <a:cs typeface="Times New Roman" panose="02020603050405020304" pitchFamily="18" charset="0"/>
              </a:rPr>
              <a:t>permeability 1x 10</a:t>
            </a:r>
            <a:r>
              <a:rPr lang="en-US" sz="1600" baseline="30000" dirty="0" smtClean="0">
                <a:cs typeface="Times New Roman" panose="02020603050405020304" pitchFamily="18" charset="0"/>
              </a:rPr>
              <a:t>-6</a:t>
            </a:r>
            <a:r>
              <a:rPr lang="en-US" sz="1600" dirty="0" smtClean="0">
                <a:cs typeface="Times New Roman" panose="02020603050405020304" pitchFamily="18" charset="0"/>
              </a:rPr>
              <a:t> (cm/s) </a:t>
            </a:r>
            <a:r>
              <a:rPr lang="en-US" sz="1600" dirty="0">
                <a:cs typeface="Times New Roman" panose="02020603050405020304" pitchFamily="18" charset="0"/>
              </a:rPr>
              <a:t>or less may be lined, particularly in power channels, for hydraulic efficiency and erosion resistance. Canal reaches of greater permeability may be lined with suitable material</a:t>
            </a:r>
            <a:r>
              <a:rPr lang="en-US" sz="1600" dirty="0" smtClean="0">
                <a:cs typeface="Times New Roman" panose="02020603050405020304" pitchFamily="18" charset="0"/>
              </a:rPr>
              <a:t>.</a:t>
            </a:r>
          </a:p>
          <a:p>
            <a:pPr algn="just"/>
            <a:r>
              <a:rPr lang="en-US" sz="1600" b="1" dirty="0">
                <a:cs typeface="Times New Roman" panose="02020603050405020304" pitchFamily="18" charset="0"/>
              </a:rPr>
              <a:t>Strength and </a:t>
            </a:r>
            <a:r>
              <a:rPr lang="en-US" sz="1600" b="1" dirty="0" smtClean="0">
                <a:cs typeface="Times New Roman" panose="02020603050405020304" pitchFamily="18" charset="0"/>
              </a:rPr>
              <a:t>Durability - </a:t>
            </a:r>
            <a:r>
              <a:rPr lang="en-US" sz="1600" dirty="0" smtClean="0">
                <a:cs typeface="Times New Roman" panose="02020603050405020304" pitchFamily="18" charset="0"/>
              </a:rPr>
              <a:t>The </a:t>
            </a:r>
            <a:r>
              <a:rPr lang="en-US" sz="1600" dirty="0">
                <a:cs typeface="Times New Roman" panose="02020603050405020304" pitchFamily="18" charset="0"/>
              </a:rPr>
              <a:t>canal lining shall be able to withstand the effect of velocity of water, rain, sunshine, frost, freezing and thawing (where applicable), temperature and moisture changes, chemical action of salts, etc. With suitable treatment, lining should be able to withstand the effect of gypsum, black cotton soil/bentonite. </a:t>
            </a:r>
            <a:r>
              <a:rPr lang="en-US" sz="1600" dirty="0" smtClean="0">
                <a:cs typeface="Times New Roman" panose="02020603050405020304" pitchFamily="18" charset="0"/>
              </a:rPr>
              <a:t>It should </a:t>
            </a:r>
            <a:r>
              <a:rPr lang="en-US" sz="1600" dirty="0">
                <a:cs typeface="Times New Roman" panose="02020603050405020304" pitchFamily="18" charset="0"/>
              </a:rPr>
              <a:t>also be able to withstand the damaging effect caused by abrasions, cattle traffic, rodents and weed growth</a:t>
            </a:r>
            <a:r>
              <a:rPr lang="en-US" sz="1600" dirty="0" smtClean="0">
                <a:cs typeface="Times New Roman" panose="02020603050405020304" pitchFamily="18" charset="0"/>
              </a:rPr>
              <a:t>.</a:t>
            </a:r>
          </a:p>
          <a:p>
            <a:pPr algn="just"/>
            <a:r>
              <a:rPr lang="en-IN" sz="1600" b="1" dirty="0">
                <a:cs typeface="Times New Roman" panose="02020603050405020304" pitchFamily="18" charset="0"/>
              </a:rPr>
              <a:t>Side </a:t>
            </a:r>
            <a:r>
              <a:rPr lang="en-IN" sz="1600" b="1" dirty="0" smtClean="0">
                <a:cs typeface="Times New Roman" panose="02020603050405020304" pitchFamily="18" charset="0"/>
              </a:rPr>
              <a:t>Slopes -</a:t>
            </a:r>
            <a:r>
              <a:rPr lang="en-US" sz="1600" b="1" dirty="0" smtClean="0">
                <a:cs typeface="Times New Roman" panose="02020603050405020304" pitchFamily="18" charset="0"/>
              </a:rPr>
              <a:t> </a:t>
            </a:r>
            <a:r>
              <a:rPr lang="en-US" sz="1600" dirty="0" smtClean="0">
                <a:cs typeface="Times New Roman" panose="02020603050405020304" pitchFamily="18" charset="0"/>
              </a:rPr>
              <a:t>Lining </a:t>
            </a:r>
            <a:r>
              <a:rPr lang="en-US" sz="1600" dirty="0">
                <a:cs typeface="Times New Roman" panose="02020603050405020304" pitchFamily="18" charset="0"/>
              </a:rPr>
              <a:t>is usually made to rest on stable slopes of the natural soil; so slopes should be such that no earth pressure or any other external pressure is exerted over the back of the lining. Sudden drawdown of water level in the lined canal should be controlled by strict operation rules and regulations to avoid external pressure on the </a:t>
            </a:r>
            <a:r>
              <a:rPr lang="en-US" sz="1600" dirty="0" smtClean="0">
                <a:cs typeface="Times New Roman" panose="02020603050405020304" pitchFamily="18" charset="0"/>
              </a:rPr>
              <a:t>lining.</a:t>
            </a:r>
            <a:endParaRPr lang="en-IN" sz="1600" dirty="0">
              <a:cs typeface="Times New Roman" panose="02020603050405020304" pitchFamily="18" charset="0"/>
            </a:endParaRPr>
          </a:p>
        </p:txBody>
      </p:sp>
      <p:pic>
        <p:nvPicPr>
          <p:cNvPr id="4"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09694" y="6325299"/>
            <a:ext cx="522995" cy="406123"/>
          </a:xfrm>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968444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b="1" dirty="0" smtClean="0">
                <a:cs typeface="Times New Roman" panose="02020603050405020304" pitchFamily="18" charset="0"/>
              </a:rPr>
              <a:t>Berm - </a:t>
            </a:r>
            <a:r>
              <a:rPr lang="en-US" sz="1600" dirty="0" smtClean="0">
                <a:cs typeface="Times New Roman" panose="02020603050405020304" pitchFamily="18" charset="0"/>
              </a:rPr>
              <a:t>In </a:t>
            </a:r>
            <a:r>
              <a:rPr lang="en-US" sz="1600" dirty="0">
                <a:cs typeface="Times New Roman" panose="02020603050405020304" pitchFamily="18" charset="0"/>
              </a:rPr>
              <a:t>deep cut reaches of canals with discharge capacity exceeding 10 </a:t>
            </a:r>
            <a:r>
              <a:rPr lang="en-US" sz="1600" dirty="0" smtClean="0">
                <a:cs typeface="Times New Roman" panose="02020603050405020304" pitchFamily="18" charset="0"/>
              </a:rPr>
              <a:t>cumecs, </a:t>
            </a:r>
            <a:r>
              <a:rPr lang="en-US" sz="1600" dirty="0">
                <a:cs typeface="Times New Roman" panose="02020603050405020304" pitchFamily="18" charset="0"/>
              </a:rPr>
              <a:t>it is desirable to provide berms of </a:t>
            </a:r>
            <a:r>
              <a:rPr lang="en-US" sz="1600" dirty="0" smtClean="0">
                <a:cs typeface="Times New Roman" panose="02020603050405020304" pitchFamily="18" charset="0"/>
              </a:rPr>
              <a:t>3 </a:t>
            </a:r>
            <a:r>
              <a:rPr lang="en-US" sz="1600" dirty="0">
                <a:cs typeface="Times New Roman" panose="02020603050405020304" pitchFamily="18" charset="0"/>
              </a:rPr>
              <a:t>to 5 m width on each side for stability, facility of maintenance, silt </a:t>
            </a:r>
            <a:r>
              <a:rPr lang="en-US" sz="1600" dirty="0" smtClean="0">
                <a:cs typeface="Times New Roman" panose="02020603050405020304" pitchFamily="18" charset="0"/>
              </a:rPr>
              <a:t>clearance.</a:t>
            </a:r>
          </a:p>
          <a:p>
            <a:r>
              <a:rPr lang="en-US" sz="1600" b="1" dirty="0" err="1" smtClean="0">
                <a:cs typeface="Times New Roman" panose="02020603050405020304" pitchFamily="18" charset="0"/>
              </a:rPr>
              <a:t>Dowla</a:t>
            </a:r>
            <a:r>
              <a:rPr lang="en-US" sz="1600" b="1" dirty="0" smtClean="0">
                <a:cs typeface="Times New Roman" panose="02020603050405020304" pitchFamily="18" charset="0"/>
              </a:rPr>
              <a:t> - </a:t>
            </a:r>
            <a:r>
              <a:rPr lang="en-US" sz="1600" dirty="0" smtClean="0">
                <a:cs typeface="Times New Roman" panose="02020603050405020304" pitchFamily="18" charset="0"/>
              </a:rPr>
              <a:t>To </a:t>
            </a:r>
            <a:r>
              <a:rPr lang="en-US" sz="1600" dirty="0">
                <a:cs typeface="Times New Roman" panose="02020603050405020304" pitchFamily="18" charset="0"/>
              </a:rPr>
              <a:t>check the ingress of rain water behind the lining of the side slopes of the canals, horizontal cement concrete coping 100 mm to 150 mm thick, depending upon size of canal should be provided at the top of lining. The width of coping at the top shall not be less than 225 mm for discharge up to 3 cumecs, 350 mm for discharge more than 3 cumecs and 550 </a:t>
            </a:r>
            <a:r>
              <a:rPr lang="en-US" sz="1600" dirty="0" smtClean="0">
                <a:cs typeface="Times New Roman" panose="02020603050405020304" pitchFamily="18" charset="0"/>
              </a:rPr>
              <a:t>mm </a:t>
            </a:r>
            <a:r>
              <a:rPr lang="en-US" sz="1600" dirty="0">
                <a:cs typeface="Times New Roman" panose="02020603050405020304" pitchFamily="18" charset="0"/>
              </a:rPr>
              <a:t>for discharge more than 10 cumecs</a:t>
            </a:r>
            <a:r>
              <a:rPr lang="en-US" sz="1600" dirty="0" smtClean="0">
                <a:cs typeface="Times New Roman" panose="02020603050405020304" pitchFamily="18" charset="0"/>
              </a:rPr>
              <a:t>.</a:t>
            </a:r>
          </a:p>
          <a:p>
            <a:r>
              <a:rPr lang="en-US" sz="1600" dirty="0" smtClean="0"/>
              <a:t>Limiting Velocities of </a:t>
            </a:r>
            <a:r>
              <a:rPr lang="en-US" sz="1600" dirty="0"/>
              <a:t>lining are given below: </a:t>
            </a:r>
            <a:endParaRPr lang="en-US" sz="1600" dirty="0" smtClean="0"/>
          </a:p>
          <a:p>
            <a:pPr marL="0" indent="0">
              <a:buNone/>
            </a:pPr>
            <a:r>
              <a:rPr lang="en-US" sz="1600" dirty="0" smtClean="0">
                <a:cs typeface="Times New Roman" panose="02020603050405020304" pitchFamily="18" charset="0"/>
              </a:rPr>
              <a:t>    a</a:t>
            </a:r>
            <a:r>
              <a:rPr lang="en-US" sz="1600" dirty="0">
                <a:cs typeface="Times New Roman" panose="02020603050405020304" pitchFamily="18" charset="0"/>
              </a:rPr>
              <a:t>) Stone-pitched lining </a:t>
            </a:r>
            <a:r>
              <a:rPr lang="en-US" sz="1600" dirty="0" smtClean="0">
                <a:cs typeface="Times New Roman" panose="02020603050405020304" pitchFamily="18" charset="0"/>
              </a:rPr>
              <a:t>-1.5 m/sec  </a:t>
            </a:r>
          </a:p>
          <a:p>
            <a:pPr marL="0" indent="0">
              <a:buNone/>
            </a:pPr>
            <a:r>
              <a:rPr lang="en-US" sz="1600" dirty="0" smtClean="0">
                <a:cs typeface="Times New Roman" panose="02020603050405020304" pitchFamily="18" charset="0"/>
              </a:rPr>
              <a:t>    b</a:t>
            </a:r>
            <a:r>
              <a:rPr lang="en-US" sz="1600" dirty="0">
                <a:cs typeface="Times New Roman" panose="02020603050405020304" pitchFamily="18" charset="0"/>
              </a:rPr>
              <a:t>) Burnt clay tile or brick lining </a:t>
            </a:r>
            <a:r>
              <a:rPr lang="en-US" sz="1600" dirty="0" smtClean="0">
                <a:cs typeface="Times New Roman" panose="02020603050405020304" pitchFamily="18" charset="0"/>
              </a:rPr>
              <a:t>-1.8 </a:t>
            </a:r>
            <a:r>
              <a:rPr lang="en-US" sz="1600" dirty="0">
                <a:cs typeface="Times New Roman" panose="02020603050405020304" pitchFamily="18" charset="0"/>
              </a:rPr>
              <a:t>m/sec</a:t>
            </a:r>
            <a:r>
              <a:rPr lang="en-US" sz="1600" dirty="0" smtClean="0">
                <a:cs typeface="Times New Roman" panose="02020603050405020304" pitchFamily="18" charset="0"/>
              </a:rPr>
              <a:t> </a:t>
            </a:r>
          </a:p>
          <a:p>
            <a:pPr marL="0" indent="0">
              <a:buNone/>
            </a:pPr>
            <a:r>
              <a:rPr lang="en-US" sz="1600" dirty="0" smtClean="0">
                <a:cs typeface="Times New Roman" panose="02020603050405020304" pitchFamily="18" charset="0"/>
              </a:rPr>
              <a:t>    c</a:t>
            </a:r>
            <a:r>
              <a:rPr lang="en-US" sz="1600" dirty="0">
                <a:cs typeface="Times New Roman" panose="02020603050405020304" pitchFamily="18" charset="0"/>
              </a:rPr>
              <a:t>) Cement concrete </a:t>
            </a:r>
            <a:r>
              <a:rPr lang="en-US" sz="1600" dirty="0" smtClean="0">
                <a:cs typeface="Times New Roman" panose="02020603050405020304" pitchFamily="18" charset="0"/>
              </a:rPr>
              <a:t>lining- </a:t>
            </a:r>
            <a:r>
              <a:rPr lang="en-US" sz="1600" dirty="0">
                <a:cs typeface="Times New Roman" panose="02020603050405020304" pitchFamily="18" charset="0"/>
              </a:rPr>
              <a:t>2.7 m/sec</a:t>
            </a:r>
            <a:endParaRPr lang="en-IN" sz="1600" dirty="0">
              <a:cs typeface="Times New Roman" panose="02020603050405020304" pitchFamily="18" charset="0"/>
            </a:endParaRPr>
          </a:p>
        </p:txBody>
      </p:sp>
      <p:sp>
        <p:nvSpPr>
          <p:cNvPr id="6" name="Title 1"/>
          <p:cNvSpPr>
            <a:spLocks noGrp="1"/>
          </p:cNvSpPr>
          <p:nvPr>
            <p:ph type="title"/>
          </p:nvPr>
        </p:nvSpPr>
        <p:spPr>
          <a:xfrm>
            <a:off x="2474752" y="88223"/>
            <a:ext cx="9398467" cy="1325563"/>
          </a:xfrm>
        </p:spPr>
        <p:txBody>
          <a:bodyPr>
            <a:noAutofit/>
          </a:bodyPr>
          <a:lstStyle/>
          <a:p>
            <a:pPr fontAlgn="ctr"/>
            <a:r>
              <a:rPr lang="en-US" sz="2800" b="1" dirty="0" smtClean="0">
                <a:cs typeface="Times New Roman" panose="02020603050405020304" pitchFamily="18" charset="0"/>
              </a:rPr>
              <a:t/>
            </a:r>
            <a:br>
              <a:rPr lang="en-US" sz="2800" b="1" dirty="0" smtClean="0">
                <a:cs typeface="Times New Roman" panose="02020603050405020304" pitchFamily="18" charset="0"/>
              </a:rPr>
            </a:br>
            <a:r>
              <a:rPr lang="en-US" sz="2800" b="1" dirty="0" smtClean="0">
                <a:cs typeface="Times New Roman" panose="02020603050405020304" pitchFamily="18" charset="0"/>
              </a:rPr>
              <a:t>IS </a:t>
            </a:r>
            <a:r>
              <a:rPr lang="en-US" sz="2800" b="1" dirty="0">
                <a:cs typeface="Times New Roman" panose="02020603050405020304" pitchFamily="18" charset="0"/>
              </a:rPr>
              <a:t>10430 : </a:t>
            </a:r>
            <a:r>
              <a:rPr lang="en-US" sz="2800" b="1" dirty="0" smtClean="0">
                <a:cs typeface="Times New Roman" panose="02020603050405020304" pitchFamily="18" charset="0"/>
              </a:rPr>
              <a:t>2000</a:t>
            </a:r>
            <a:r>
              <a:rPr lang="en-IN" sz="2800" b="1" dirty="0">
                <a:cs typeface="Times New Roman" panose="02020603050405020304" pitchFamily="18" charset="0"/>
              </a:rPr>
              <a:t> </a:t>
            </a:r>
            <a:r>
              <a:rPr lang="en-US" sz="2800" b="1" dirty="0" smtClean="0">
                <a:cs typeface="Times New Roman" panose="02020603050405020304" pitchFamily="18" charset="0"/>
              </a:rPr>
              <a:t>Criteria </a:t>
            </a:r>
            <a:r>
              <a:rPr lang="en-US" sz="2800" b="1" dirty="0">
                <a:cs typeface="Times New Roman" panose="02020603050405020304" pitchFamily="18" charset="0"/>
              </a:rPr>
              <a:t>for design of lined canals and guidance for selection of type of lining (First Revision)</a:t>
            </a:r>
            <a:r>
              <a:rPr lang="en-IN" sz="2800" b="1" dirty="0">
                <a:cs typeface="Times New Roman" panose="02020603050405020304" pitchFamily="18" charset="0"/>
              </a:rPr>
              <a:t/>
            </a:r>
            <a:br>
              <a:rPr lang="en-IN" sz="2800" b="1" dirty="0">
                <a:cs typeface="Times New Roman" panose="02020603050405020304" pitchFamily="18" charset="0"/>
              </a:rPr>
            </a:br>
            <a:endParaRPr lang="en-IN" sz="2800" b="1" dirty="0">
              <a:cs typeface="Times New Roman" panose="02020603050405020304" pitchFamily="18" charset="0"/>
            </a:endParaRPr>
          </a:p>
        </p:txBody>
      </p:sp>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484528" y="6291743"/>
            <a:ext cx="548161" cy="439679"/>
          </a:xfrm>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66630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583" y="392061"/>
            <a:ext cx="9555061" cy="884835"/>
          </a:xfrm>
        </p:spPr>
        <p:txBody>
          <a:bodyPr>
            <a:noAutofit/>
          </a:bodyPr>
          <a:lstStyle/>
          <a:p>
            <a:r>
              <a:rPr lang="en-US" sz="2800" b="1" dirty="0">
                <a:cs typeface="Times New Roman" panose="02020603050405020304" pitchFamily="18" charset="0"/>
              </a:rPr>
              <a:t>IS 10646 : </a:t>
            </a:r>
            <a:r>
              <a:rPr lang="en-US" sz="2800" b="1" dirty="0" smtClean="0">
                <a:cs typeface="Times New Roman" panose="02020603050405020304" pitchFamily="18" charset="0"/>
              </a:rPr>
              <a:t>1991 </a:t>
            </a:r>
            <a:r>
              <a:rPr lang="en-IN" sz="2800" b="1" dirty="0" smtClean="0">
                <a:cs typeface="Times New Roman" panose="02020603050405020304" pitchFamily="18" charset="0"/>
              </a:rPr>
              <a:t>Canal linings - Cement </a:t>
            </a:r>
            <a:r>
              <a:rPr lang="en-IN" sz="2800" b="1" dirty="0">
                <a:cs typeface="Times New Roman" panose="02020603050405020304" pitchFamily="18" charset="0"/>
              </a:rPr>
              <a:t>C</a:t>
            </a:r>
            <a:r>
              <a:rPr lang="en-IN" sz="2800" b="1" dirty="0" smtClean="0">
                <a:cs typeface="Times New Roman" panose="02020603050405020304" pitchFamily="18" charset="0"/>
              </a:rPr>
              <a:t>oncrete </a:t>
            </a:r>
            <a:r>
              <a:rPr lang="en-IN" sz="2800" b="1" dirty="0">
                <a:cs typeface="Times New Roman" panose="02020603050405020304" pitchFamily="18" charset="0"/>
              </a:rPr>
              <a:t>T</a:t>
            </a:r>
            <a:r>
              <a:rPr lang="en-IN" sz="2800" b="1" dirty="0" smtClean="0">
                <a:cs typeface="Times New Roman" panose="02020603050405020304" pitchFamily="18" charset="0"/>
              </a:rPr>
              <a:t>iles - Specification</a:t>
            </a:r>
            <a:endParaRPr lang="en-IN" sz="2800" b="1" dirty="0">
              <a:cs typeface="Times New Roman" panose="02020603050405020304" pitchFamily="18" charset="0"/>
            </a:endParaRPr>
          </a:p>
        </p:txBody>
      </p:sp>
      <p:sp>
        <p:nvSpPr>
          <p:cNvPr id="3" name="Content Placeholder 2"/>
          <p:cNvSpPr>
            <a:spLocks noGrp="1"/>
          </p:cNvSpPr>
          <p:nvPr>
            <p:ph idx="1"/>
          </p:nvPr>
        </p:nvSpPr>
        <p:spPr/>
        <p:txBody>
          <a:bodyPr/>
          <a:lstStyle/>
          <a:p>
            <a:r>
              <a:rPr lang="en-US" sz="1600" b="1" dirty="0">
                <a:cs typeface="Times New Roman" panose="02020603050405020304" pitchFamily="18" charset="0"/>
              </a:rPr>
              <a:t>DIMENSIONS</a:t>
            </a:r>
            <a:r>
              <a:rPr lang="en-US" sz="1600" dirty="0">
                <a:cs typeface="Times New Roman" panose="02020603050405020304" pitchFamily="18" charset="0"/>
              </a:rPr>
              <a:t> </a:t>
            </a:r>
            <a:r>
              <a:rPr lang="en-US" sz="1600" dirty="0" smtClean="0">
                <a:cs typeface="Times New Roman" panose="02020603050405020304" pitchFamily="18" charset="0"/>
              </a:rPr>
              <a:t>-The </a:t>
            </a:r>
            <a:r>
              <a:rPr lang="en-US" sz="1600" dirty="0">
                <a:cs typeface="Times New Roman" panose="02020603050405020304" pitchFamily="18" charset="0"/>
              </a:rPr>
              <a:t>nominal dimension shall be as below: 500 mm x 500 mm, 500 mm x 250 mm, 400 mm x 400 mm, 300 mm x 300 mm and 250 mm x 250 </a:t>
            </a:r>
            <a:r>
              <a:rPr lang="en-US" sz="1600" dirty="0" smtClean="0">
                <a:cs typeface="Times New Roman" panose="02020603050405020304" pitchFamily="18" charset="0"/>
              </a:rPr>
              <a:t>mm.</a:t>
            </a:r>
          </a:p>
          <a:p>
            <a:pPr marL="0" indent="0">
              <a:buNone/>
            </a:pPr>
            <a:endParaRPr lang="en-US" sz="1600" dirty="0" smtClean="0">
              <a:cs typeface="Times New Roman" panose="02020603050405020304" pitchFamily="18" charset="0"/>
            </a:endParaRPr>
          </a:p>
          <a:p>
            <a:r>
              <a:rPr lang="en-US" sz="1600" b="1" dirty="0">
                <a:cs typeface="Times New Roman" panose="02020603050405020304" pitchFamily="18" charset="0"/>
              </a:rPr>
              <a:t>TOLERANCE</a:t>
            </a:r>
            <a:r>
              <a:rPr lang="en-US" sz="1600" dirty="0">
                <a:cs typeface="Times New Roman" panose="02020603050405020304" pitchFamily="18" charset="0"/>
              </a:rPr>
              <a:t> </a:t>
            </a:r>
            <a:r>
              <a:rPr lang="en-US" sz="1600" dirty="0" smtClean="0">
                <a:cs typeface="Times New Roman" panose="02020603050405020304" pitchFamily="18" charset="0"/>
              </a:rPr>
              <a:t>– Tolerance in Length </a:t>
            </a:r>
            <a:r>
              <a:rPr lang="en-US" sz="1600" dirty="0">
                <a:cs typeface="Times New Roman" panose="02020603050405020304" pitchFamily="18" charset="0"/>
              </a:rPr>
              <a:t>and breadth shall be </a:t>
            </a:r>
            <a:r>
              <a:rPr lang="en-US" sz="1600" dirty="0" smtClean="0">
                <a:cs typeface="Times New Roman" panose="02020603050405020304" pitchFamily="18" charset="0"/>
              </a:rPr>
              <a:t>of </a:t>
            </a:r>
            <a:r>
              <a:rPr lang="en-US" sz="1600" dirty="0">
                <a:cs typeface="Times New Roman" panose="02020603050405020304" pitchFamily="18" charset="0"/>
              </a:rPr>
              <a:t>3 mm and </a:t>
            </a:r>
            <a:r>
              <a:rPr lang="en-US" sz="1600" dirty="0" smtClean="0">
                <a:cs typeface="Times New Roman" panose="02020603050405020304" pitchFamily="18" charset="0"/>
              </a:rPr>
              <a:t>in thickness </a:t>
            </a:r>
            <a:r>
              <a:rPr lang="en-US" sz="1600" dirty="0">
                <a:cs typeface="Times New Roman" panose="02020603050405020304" pitchFamily="18" charset="0"/>
              </a:rPr>
              <a:t>shall not be less than the specified </a:t>
            </a:r>
            <a:r>
              <a:rPr lang="en-US" sz="1600" dirty="0" smtClean="0">
                <a:cs typeface="Times New Roman" panose="02020603050405020304" pitchFamily="18" charset="0"/>
              </a:rPr>
              <a:t>value.</a:t>
            </a:r>
          </a:p>
          <a:p>
            <a:pPr marL="0" indent="0">
              <a:buNone/>
            </a:pPr>
            <a:endParaRPr lang="en-US" sz="1600" dirty="0" smtClean="0">
              <a:solidFill>
                <a:srgbClr val="FFFF00"/>
              </a:solidFill>
            </a:endParaRPr>
          </a:p>
          <a:p>
            <a:r>
              <a:rPr lang="en-US" sz="1600" b="1" dirty="0">
                <a:cs typeface="Times New Roman" panose="02020603050405020304" pitchFamily="18" charset="0"/>
              </a:rPr>
              <a:t>FLEXURAL STRENGTH OF MANUFACTURED </a:t>
            </a:r>
            <a:r>
              <a:rPr lang="en-US" sz="1600" b="1" dirty="0" smtClean="0">
                <a:cs typeface="Times New Roman" panose="02020603050405020304" pitchFamily="18" charset="0"/>
              </a:rPr>
              <a:t>TILES </a:t>
            </a:r>
            <a:r>
              <a:rPr lang="en-US" sz="1600" dirty="0" smtClean="0">
                <a:cs typeface="Times New Roman" panose="02020603050405020304" pitchFamily="18" charset="0"/>
              </a:rPr>
              <a:t>– When tested </a:t>
            </a:r>
            <a:r>
              <a:rPr lang="en-US" sz="1600" dirty="0">
                <a:cs typeface="Times New Roman" panose="02020603050405020304" pitchFamily="18" charset="0"/>
              </a:rPr>
              <a:t>according to the method given at Annex A, minimum breaking load per cm length of tile shall not be less than 41 kg for 60 mm, 29 kg for 50 mm and 18 kg for 40 mm tiles thickness.</a:t>
            </a:r>
            <a:endParaRPr lang="en-IN" sz="1600" dirty="0">
              <a:cs typeface="Times New Roman" panose="02020603050405020304" pitchFamily="18" charset="0"/>
            </a:endParaRPr>
          </a:p>
        </p:txBody>
      </p:sp>
      <p:pic>
        <p:nvPicPr>
          <p:cNvPr id="4"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34862" y="6266577"/>
            <a:ext cx="497827" cy="464846"/>
          </a:xfrm>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231834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1800" b="1" dirty="0" smtClean="0">
                <a:cs typeface="Times New Roman" panose="02020603050405020304" pitchFamily="18" charset="0"/>
              </a:rPr>
              <a:t>Test - </a:t>
            </a:r>
            <a:r>
              <a:rPr lang="en-US" sz="1800" dirty="0" smtClean="0">
                <a:cs typeface="Times New Roman" panose="02020603050405020304" pitchFamily="18" charset="0"/>
              </a:rPr>
              <a:t>The </a:t>
            </a:r>
            <a:r>
              <a:rPr lang="en-US" sz="1800" dirty="0">
                <a:cs typeface="Times New Roman" panose="02020603050405020304" pitchFamily="18" charset="0"/>
              </a:rPr>
              <a:t>specimen shall be </a:t>
            </a:r>
            <a:r>
              <a:rPr lang="en-US" sz="1800" dirty="0" smtClean="0">
                <a:cs typeface="Times New Roman" panose="02020603050405020304" pitchFamily="18" charset="0"/>
              </a:rPr>
              <a:t>immersed in </a:t>
            </a:r>
            <a:r>
              <a:rPr lang="en-US" sz="1800" dirty="0">
                <a:cs typeface="Times New Roman" panose="02020603050405020304" pitchFamily="18" charset="0"/>
              </a:rPr>
              <a:t>potable water for 24 hours and then taken out and wiped dry. The specimen shall be placed horizontally on roller bearers 1.50 mm apart with their length </a:t>
            </a:r>
            <a:r>
              <a:rPr lang="en-US" sz="1800" dirty="0" smtClean="0">
                <a:cs typeface="Times New Roman" panose="02020603050405020304" pitchFamily="18" charset="0"/>
              </a:rPr>
              <a:t>parallel </a:t>
            </a:r>
            <a:r>
              <a:rPr lang="en-US" sz="1800" dirty="0">
                <a:cs typeface="Times New Roman" panose="02020603050405020304" pitchFamily="18" charset="0"/>
              </a:rPr>
              <a:t>to bearers. The load shall be applied at mid-stand by means of steel bar </a:t>
            </a:r>
            <a:r>
              <a:rPr lang="en-US" sz="1800" dirty="0" smtClean="0">
                <a:cs typeface="Times New Roman" panose="02020603050405020304" pitchFamily="18" charset="0"/>
              </a:rPr>
              <a:t>parallel </a:t>
            </a:r>
            <a:r>
              <a:rPr lang="en-US" sz="1800" dirty="0">
                <a:cs typeface="Times New Roman" panose="02020603050405020304" pitchFamily="18" charset="0"/>
              </a:rPr>
              <a:t>to the bearers. </a:t>
            </a:r>
            <a:endParaRPr lang="en-US" sz="1800" dirty="0" smtClean="0">
              <a:cs typeface="Times New Roman" panose="02020603050405020304" pitchFamily="18" charset="0"/>
            </a:endParaRPr>
          </a:p>
          <a:p>
            <a:pPr marL="0" indent="0" algn="just">
              <a:buNone/>
            </a:pPr>
            <a:endParaRPr lang="en-US" sz="1800" dirty="0" smtClean="0">
              <a:cs typeface="Times New Roman" panose="02020603050405020304" pitchFamily="18" charset="0"/>
            </a:endParaRPr>
          </a:p>
          <a:p>
            <a:pPr algn="just"/>
            <a:r>
              <a:rPr lang="en-US" sz="1800" dirty="0" smtClean="0">
                <a:cs typeface="Times New Roman" panose="02020603050405020304" pitchFamily="18" charset="0"/>
              </a:rPr>
              <a:t>The </a:t>
            </a:r>
            <a:r>
              <a:rPr lang="en-US" sz="1800" dirty="0">
                <a:cs typeface="Times New Roman" panose="02020603050405020304" pitchFamily="18" charset="0"/>
              </a:rPr>
              <a:t>length of the bearers and that of the </a:t>
            </a:r>
            <a:r>
              <a:rPr lang="en-US" sz="1800" dirty="0" smtClean="0">
                <a:cs typeface="Times New Roman" panose="02020603050405020304" pitchFamily="18" charset="0"/>
              </a:rPr>
              <a:t>loading </a:t>
            </a:r>
            <a:r>
              <a:rPr lang="en-US" sz="1800" dirty="0">
                <a:cs typeface="Times New Roman" panose="02020603050405020304" pitchFamily="18" charset="0"/>
              </a:rPr>
              <a:t>bar shall be longer than </a:t>
            </a:r>
            <a:r>
              <a:rPr lang="en-US" sz="1800" dirty="0" smtClean="0">
                <a:cs typeface="Times New Roman" panose="02020603050405020304" pitchFamily="18" charset="0"/>
              </a:rPr>
              <a:t>the length of </a:t>
            </a:r>
            <a:r>
              <a:rPr lang="en-US" sz="1800" dirty="0">
                <a:cs typeface="Times New Roman" panose="02020603050405020304" pitchFamily="18" charset="0"/>
              </a:rPr>
              <a:t>the specimen and their contact shall </a:t>
            </a:r>
            <a:r>
              <a:rPr lang="en-US" sz="1800" dirty="0" smtClean="0">
                <a:cs typeface="Times New Roman" panose="02020603050405020304" pitchFamily="18" charset="0"/>
              </a:rPr>
              <a:t>be </a:t>
            </a:r>
            <a:r>
              <a:rPr lang="en-US" sz="1800" dirty="0">
                <a:cs typeface="Times New Roman" panose="02020603050405020304" pitchFamily="18" charset="0"/>
              </a:rPr>
              <a:t>rounded to a </a:t>
            </a:r>
            <a:r>
              <a:rPr lang="en-US" sz="1800" dirty="0" smtClean="0">
                <a:cs typeface="Times New Roman" panose="02020603050405020304" pitchFamily="18" charset="0"/>
              </a:rPr>
              <a:t>diameter- </a:t>
            </a:r>
            <a:r>
              <a:rPr lang="en-US" sz="1800" dirty="0">
                <a:cs typeface="Times New Roman" panose="02020603050405020304" pitchFamily="18" charset="0"/>
              </a:rPr>
              <a:t>of 25 mm. A plywood packing 3 mm thick and 25 mm wide shall be placed </a:t>
            </a:r>
            <a:r>
              <a:rPr lang="en-US" sz="1800" dirty="0" smtClean="0">
                <a:cs typeface="Times New Roman" panose="02020603050405020304" pitchFamily="18" charset="0"/>
              </a:rPr>
              <a:t>between </a:t>
            </a:r>
            <a:r>
              <a:rPr lang="en-US" sz="1800" dirty="0">
                <a:cs typeface="Times New Roman" panose="02020603050405020304" pitchFamily="18" charset="0"/>
              </a:rPr>
              <a:t>the </a:t>
            </a:r>
            <a:r>
              <a:rPr lang="en-US" sz="1800" dirty="0" smtClean="0">
                <a:cs typeface="Times New Roman" panose="02020603050405020304" pitchFamily="18" charset="0"/>
              </a:rPr>
              <a:t>specimen.</a:t>
            </a:r>
          </a:p>
          <a:p>
            <a:pPr marL="0" indent="0" algn="just">
              <a:buNone/>
            </a:pPr>
            <a:endParaRPr lang="en-US" sz="1800" dirty="0" smtClean="0">
              <a:cs typeface="Times New Roman" panose="02020603050405020304" pitchFamily="18" charset="0"/>
            </a:endParaRPr>
          </a:p>
          <a:p>
            <a:pPr algn="just"/>
            <a:r>
              <a:rPr lang="en-US" sz="1800" b="1" dirty="0" smtClean="0">
                <a:cs typeface="Times New Roman" panose="02020603050405020304" pitchFamily="18" charset="0"/>
              </a:rPr>
              <a:t>Loading -</a:t>
            </a:r>
            <a:r>
              <a:rPr lang="en-US" sz="1800" dirty="0" smtClean="0">
                <a:cs typeface="Times New Roman" panose="02020603050405020304" pitchFamily="18" charset="0"/>
              </a:rPr>
              <a:t> </a:t>
            </a:r>
            <a:r>
              <a:rPr lang="en-US" sz="1800" dirty="0">
                <a:cs typeface="Times New Roman" panose="02020603050405020304" pitchFamily="18" charset="0"/>
              </a:rPr>
              <a:t>Starting from zero, the load shall be increased steadily and uniformly at a rate not exceeding 2 kg/cm length per minute up to the </a:t>
            </a:r>
            <a:r>
              <a:rPr lang="en-US" sz="1800" dirty="0" smtClean="0">
                <a:cs typeface="Times New Roman" panose="02020603050405020304" pitchFamily="18" charset="0"/>
              </a:rPr>
              <a:t>load.</a:t>
            </a:r>
            <a:endParaRPr lang="en-IN" sz="1800" dirty="0">
              <a:cs typeface="Times New Roman" panose="02020603050405020304" pitchFamily="18" charset="0"/>
            </a:endParaRPr>
          </a:p>
        </p:txBody>
      </p:sp>
      <p:sp>
        <p:nvSpPr>
          <p:cNvPr id="5" name="Title 1"/>
          <p:cNvSpPr>
            <a:spLocks noGrp="1"/>
          </p:cNvSpPr>
          <p:nvPr>
            <p:ph type="title"/>
          </p:nvPr>
        </p:nvSpPr>
        <p:spPr>
          <a:xfrm>
            <a:off x="2407641" y="289624"/>
            <a:ext cx="9297879" cy="884835"/>
          </a:xfrm>
        </p:spPr>
        <p:txBody>
          <a:bodyPr>
            <a:noAutofit/>
          </a:bodyPr>
          <a:lstStyle/>
          <a:p>
            <a:r>
              <a:rPr lang="en-US" sz="2800" b="1" dirty="0">
                <a:cs typeface="Times New Roman" panose="02020603050405020304" pitchFamily="18" charset="0"/>
              </a:rPr>
              <a:t>IS 10646 : </a:t>
            </a:r>
            <a:r>
              <a:rPr lang="en-US" sz="2800" b="1" dirty="0" smtClean="0">
                <a:cs typeface="Times New Roman" panose="02020603050405020304" pitchFamily="18" charset="0"/>
              </a:rPr>
              <a:t>1991 </a:t>
            </a:r>
            <a:r>
              <a:rPr lang="en-IN" sz="2800" b="1" dirty="0" smtClean="0">
                <a:cs typeface="Times New Roman" panose="02020603050405020304" pitchFamily="18" charset="0"/>
              </a:rPr>
              <a:t>Canal Linings - Cement Concrete Tiles - Specification</a:t>
            </a:r>
            <a:endParaRPr lang="en-IN" sz="2800" b="1" dirty="0">
              <a:cs typeface="Times New Roman" panose="02020603050405020304" pitchFamily="18" charset="0"/>
            </a:endParaRPr>
          </a:p>
        </p:txBody>
      </p:sp>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501306" y="6274965"/>
            <a:ext cx="531384" cy="456457"/>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9978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251" y="0"/>
            <a:ext cx="9177557" cy="1325563"/>
          </a:xfrm>
        </p:spPr>
        <p:txBody>
          <a:bodyPr>
            <a:normAutofit fontScale="90000"/>
          </a:bodyPr>
          <a:lstStyle/>
          <a:p>
            <a:pPr fontAlgn="ctr"/>
            <a:r>
              <a:rPr lang="en-US" sz="2700" dirty="0" smtClean="0">
                <a:solidFill>
                  <a:srgbClr val="FFFF00"/>
                </a:solidFill>
              </a:rPr>
              <a:t/>
            </a:r>
            <a:br>
              <a:rPr lang="en-US" sz="2700" dirty="0" smtClean="0">
                <a:solidFill>
                  <a:srgbClr val="FFFF00"/>
                </a:solidFill>
              </a:rPr>
            </a:br>
            <a:r>
              <a:rPr lang="en-US" sz="3100" b="1" dirty="0" smtClean="0"/>
              <a:t>IS </a:t>
            </a:r>
            <a:r>
              <a:rPr lang="en-US" sz="3100" b="1" dirty="0"/>
              <a:t>11809 : </a:t>
            </a:r>
            <a:r>
              <a:rPr lang="en-US" sz="3100" b="1" dirty="0" smtClean="0"/>
              <a:t>1994 Lining </a:t>
            </a:r>
            <a:r>
              <a:rPr lang="en-US" sz="3100" b="1" dirty="0"/>
              <a:t>for canals by stone masonry - Code of practice </a:t>
            </a:r>
            <a:r>
              <a:rPr lang="en-US" sz="3100" b="1" dirty="0" smtClean="0"/>
              <a:t>(</a:t>
            </a:r>
            <a:r>
              <a:rPr lang="en-US" sz="3100" b="1" dirty="0"/>
              <a:t>First Revision)</a:t>
            </a:r>
            <a:r>
              <a:rPr lang="en-IN" dirty="0"/>
              <a:t/>
            </a:r>
            <a:br>
              <a:rPr lang="en-IN" dirty="0"/>
            </a:br>
            <a:endParaRPr lang="en-IN" dirty="0"/>
          </a:p>
        </p:txBody>
      </p:sp>
      <p:sp>
        <p:nvSpPr>
          <p:cNvPr id="3" name="Content Placeholder 2"/>
          <p:cNvSpPr>
            <a:spLocks noGrp="1"/>
          </p:cNvSpPr>
          <p:nvPr>
            <p:ph idx="1"/>
          </p:nvPr>
        </p:nvSpPr>
        <p:spPr>
          <a:xfrm>
            <a:off x="453006" y="2063692"/>
            <a:ext cx="11392249" cy="3847330"/>
          </a:xfrm>
        </p:spPr>
        <p:txBody>
          <a:bodyPr/>
          <a:lstStyle/>
          <a:p>
            <a:r>
              <a:rPr lang="en-US" dirty="0">
                <a:cs typeface="Times New Roman" panose="02020603050405020304" pitchFamily="18" charset="0"/>
              </a:rPr>
              <a:t>Dimensions of Stones and Thickness of Lining ( Clause 4.1 </a:t>
            </a:r>
            <a:r>
              <a:rPr lang="en-US" dirty="0" smtClean="0">
                <a:cs typeface="Times New Roman" panose="02020603050405020304" pitchFamily="18" charset="0"/>
              </a:rPr>
              <a:t>)</a:t>
            </a:r>
          </a:p>
          <a:p>
            <a:pPr marL="0" indent="0">
              <a:buNone/>
            </a:pP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591368401"/>
              </p:ext>
            </p:extLst>
          </p:nvPr>
        </p:nvGraphicFramePr>
        <p:xfrm>
          <a:off x="453006" y="2875637"/>
          <a:ext cx="10872131" cy="2026920"/>
        </p:xfrm>
        <a:graphic>
          <a:graphicData uri="http://schemas.openxmlformats.org/drawingml/2006/table">
            <a:tbl>
              <a:tblPr firstRow="1" bandRow="1">
                <a:tableStyleId>{7DF18680-E054-41AD-8BC1-D1AEF772440D}</a:tableStyleId>
              </a:tblPr>
              <a:tblGrid>
                <a:gridCol w="1208014">
                  <a:extLst>
                    <a:ext uri="{9D8B030D-6E8A-4147-A177-3AD203B41FA5}">
                      <a16:colId xmlns:a16="http://schemas.microsoft.com/office/drawing/2014/main" val="2220218665"/>
                    </a:ext>
                  </a:extLst>
                </a:gridCol>
                <a:gridCol w="2978092">
                  <a:extLst>
                    <a:ext uri="{9D8B030D-6E8A-4147-A177-3AD203B41FA5}">
                      <a16:colId xmlns:a16="http://schemas.microsoft.com/office/drawing/2014/main" val="3319490730"/>
                    </a:ext>
                  </a:extLst>
                </a:gridCol>
                <a:gridCol w="1971413">
                  <a:extLst>
                    <a:ext uri="{9D8B030D-6E8A-4147-A177-3AD203B41FA5}">
                      <a16:colId xmlns:a16="http://schemas.microsoft.com/office/drawing/2014/main" val="1950091555"/>
                    </a:ext>
                  </a:extLst>
                </a:gridCol>
                <a:gridCol w="2734811">
                  <a:extLst>
                    <a:ext uri="{9D8B030D-6E8A-4147-A177-3AD203B41FA5}">
                      <a16:colId xmlns:a16="http://schemas.microsoft.com/office/drawing/2014/main" val="1053651600"/>
                    </a:ext>
                  </a:extLst>
                </a:gridCol>
                <a:gridCol w="1979801">
                  <a:extLst>
                    <a:ext uri="{9D8B030D-6E8A-4147-A177-3AD203B41FA5}">
                      <a16:colId xmlns:a16="http://schemas.microsoft.com/office/drawing/2014/main" val="2063708096"/>
                    </a:ext>
                  </a:extLst>
                </a:gridCol>
              </a:tblGrid>
              <a:tr h="370840">
                <a:tc>
                  <a:txBody>
                    <a:bodyPr/>
                    <a:lstStyle/>
                    <a:p>
                      <a:pPr algn="ctr"/>
                      <a:r>
                        <a:rPr lang="en-US" sz="1800" dirty="0" smtClean="0">
                          <a:latin typeface="+mn-lt"/>
                          <a:cs typeface="Times New Roman" panose="02020603050405020304" pitchFamily="18" charset="0"/>
                        </a:rPr>
                        <a:t>Sr.No</a:t>
                      </a:r>
                      <a:endParaRPr lang="en-IN" sz="1800" dirty="0">
                        <a:latin typeface="+mn-lt"/>
                        <a:cs typeface="Times New Roman" panose="02020603050405020304" pitchFamily="18" charset="0"/>
                      </a:endParaRPr>
                    </a:p>
                  </a:txBody>
                  <a:tcPr/>
                </a:tc>
                <a:tc>
                  <a:txBody>
                    <a:bodyPr/>
                    <a:lstStyle/>
                    <a:p>
                      <a:r>
                        <a:rPr lang="en-US" sz="1800" dirty="0" smtClean="0">
                          <a:latin typeface="+mn-lt"/>
                          <a:cs typeface="Times New Roman" panose="02020603050405020304" pitchFamily="18" charset="0"/>
                        </a:rPr>
                        <a:t>Canal</a:t>
                      </a:r>
                      <a:r>
                        <a:rPr lang="en-US" sz="1800" baseline="0" dirty="0" smtClean="0">
                          <a:latin typeface="+mn-lt"/>
                          <a:cs typeface="Times New Roman" panose="02020603050405020304" pitchFamily="18" charset="0"/>
                        </a:rPr>
                        <a:t> Capacity (Cumec)</a:t>
                      </a:r>
                      <a:endParaRPr lang="en-IN" sz="1800" dirty="0">
                        <a:latin typeface="+mn-lt"/>
                        <a:cs typeface="Times New Roman" panose="02020603050405020304" pitchFamily="18" charset="0"/>
                      </a:endParaRPr>
                    </a:p>
                  </a:txBody>
                  <a:tcPr/>
                </a:tc>
                <a:tc>
                  <a:txBody>
                    <a:bodyPr/>
                    <a:lstStyle/>
                    <a:p>
                      <a:r>
                        <a:rPr lang="en-US" sz="1800" dirty="0" smtClean="0">
                          <a:latin typeface="+mn-lt"/>
                          <a:cs typeface="Times New Roman" panose="02020603050405020304" pitchFamily="18" charset="0"/>
                        </a:rPr>
                        <a:t>Thickness</a:t>
                      </a:r>
                      <a:r>
                        <a:rPr lang="en-US" sz="1800" baseline="0" dirty="0" smtClean="0">
                          <a:latin typeface="+mn-lt"/>
                          <a:cs typeface="Times New Roman" panose="02020603050405020304" pitchFamily="18" charset="0"/>
                        </a:rPr>
                        <a:t> Of Lining(mm)</a:t>
                      </a:r>
                      <a:endParaRPr lang="en-IN" sz="1800" dirty="0">
                        <a:latin typeface="+mn-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Times New Roman" panose="02020603050405020304" pitchFamily="18" charset="0"/>
                        </a:rPr>
                        <a:t>Average Dimension</a:t>
                      </a:r>
                      <a:r>
                        <a:rPr lang="en-US" sz="1800" baseline="0" dirty="0" smtClean="0">
                          <a:latin typeface="+mn-lt"/>
                          <a:cs typeface="Times New Roman" panose="02020603050405020304" pitchFamily="18" charset="0"/>
                        </a:rPr>
                        <a:t>(mm)</a:t>
                      </a:r>
                      <a:endParaRPr lang="en-IN" sz="1800" dirty="0" smtClean="0">
                        <a:latin typeface="+mn-lt"/>
                        <a:cs typeface="Times New Roman" panose="02020603050405020304" pitchFamily="18" charset="0"/>
                      </a:endParaRPr>
                    </a:p>
                  </a:txBody>
                  <a:tcPr/>
                </a:tc>
                <a:tc>
                  <a:txBody>
                    <a:bodyPr/>
                    <a:lstStyle/>
                    <a:p>
                      <a:r>
                        <a:rPr lang="en-US" sz="1800" dirty="0" smtClean="0">
                          <a:latin typeface="+mn-lt"/>
                          <a:cs typeface="Times New Roman" panose="02020603050405020304" pitchFamily="18" charset="0"/>
                        </a:rPr>
                        <a:t>Minimum Dimension(mm)</a:t>
                      </a:r>
                      <a:endParaRPr lang="en-IN" sz="1800" dirty="0">
                        <a:latin typeface="+mn-lt"/>
                        <a:cs typeface="Times New Roman" panose="02020603050405020304" pitchFamily="18" charset="0"/>
                      </a:endParaRPr>
                    </a:p>
                  </a:txBody>
                  <a:tcPr/>
                </a:tc>
                <a:extLst>
                  <a:ext uri="{0D108BD9-81ED-4DB2-BD59-A6C34878D82A}">
                    <a16:rowId xmlns:a16="http://schemas.microsoft.com/office/drawing/2014/main" val="3160640752"/>
                  </a:ext>
                </a:extLst>
              </a:tr>
              <a:tr h="370840">
                <a:tc>
                  <a:txBody>
                    <a:bodyPr/>
                    <a:lstStyle/>
                    <a:p>
                      <a:pPr algn="ctr"/>
                      <a:r>
                        <a:rPr lang="en-US" dirty="0" smtClean="0">
                          <a:latin typeface="+mn-lt"/>
                        </a:rPr>
                        <a:t>1.</a:t>
                      </a:r>
                      <a:endParaRPr lang="en-IN" dirty="0">
                        <a:latin typeface="+mn-lt"/>
                      </a:endParaRPr>
                    </a:p>
                  </a:txBody>
                  <a:tcPr/>
                </a:tc>
                <a:tc>
                  <a:txBody>
                    <a:bodyPr/>
                    <a:lstStyle/>
                    <a:p>
                      <a:r>
                        <a:rPr lang="en-US" dirty="0" smtClean="0">
                          <a:latin typeface="+mn-lt"/>
                        </a:rPr>
                        <a:t>0 to less than 10</a:t>
                      </a:r>
                      <a:endParaRPr lang="en-IN" dirty="0">
                        <a:latin typeface="+mn-lt"/>
                      </a:endParaRPr>
                    </a:p>
                  </a:txBody>
                  <a:tcPr/>
                </a:tc>
                <a:tc>
                  <a:txBody>
                    <a:bodyPr/>
                    <a:lstStyle/>
                    <a:p>
                      <a:r>
                        <a:rPr lang="en-US" dirty="0" smtClean="0">
                          <a:latin typeface="+mn-lt"/>
                        </a:rPr>
                        <a:t>150</a:t>
                      </a:r>
                      <a:endParaRPr lang="en-IN" dirty="0">
                        <a:latin typeface="+mn-lt"/>
                      </a:endParaRPr>
                    </a:p>
                  </a:txBody>
                  <a:tcPr/>
                </a:tc>
                <a:tc>
                  <a:txBody>
                    <a:bodyPr/>
                    <a:lstStyle/>
                    <a:p>
                      <a:r>
                        <a:rPr lang="en-US" dirty="0" smtClean="0">
                          <a:latin typeface="+mn-lt"/>
                        </a:rPr>
                        <a:t>150</a:t>
                      </a:r>
                      <a:endParaRPr lang="en-IN" dirty="0">
                        <a:latin typeface="+mn-lt"/>
                      </a:endParaRPr>
                    </a:p>
                  </a:txBody>
                  <a:tcPr/>
                </a:tc>
                <a:tc>
                  <a:txBody>
                    <a:bodyPr/>
                    <a:lstStyle/>
                    <a:p>
                      <a:r>
                        <a:rPr lang="en-US" dirty="0" smtClean="0">
                          <a:latin typeface="+mn-lt"/>
                        </a:rPr>
                        <a:t>75</a:t>
                      </a:r>
                      <a:endParaRPr lang="en-IN" dirty="0">
                        <a:latin typeface="+mn-lt"/>
                      </a:endParaRPr>
                    </a:p>
                  </a:txBody>
                  <a:tcPr/>
                </a:tc>
                <a:extLst>
                  <a:ext uri="{0D108BD9-81ED-4DB2-BD59-A6C34878D82A}">
                    <a16:rowId xmlns:a16="http://schemas.microsoft.com/office/drawing/2014/main" val="729166417"/>
                  </a:ext>
                </a:extLst>
              </a:tr>
              <a:tr h="370840">
                <a:tc>
                  <a:txBody>
                    <a:bodyPr/>
                    <a:lstStyle/>
                    <a:p>
                      <a:pPr algn="ctr"/>
                      <a:r>
                        <a:rPr lang="en-US" dirty="0" smtClean="0">
                          <a:latin typeface="+mn-lt"/>
                        </a:rPr>
                        <a:t>2.</a:t>
                      </a:r>
                      <a:endParaRPr lang="en-IN"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10 to less than 100</a:t>
                      </a:r>
                      <a:endParaRPr lang="en-IN" dirty="0" smtClean="0">
                        <a:latin typeface="+mn-lt"/>
                      </a:endParaRPr>
                    </a:p>
                  </a:txBody>
                  <a:tcPr/>
                </a:tc>
                <a:tc>
                  <a:txBody>
                    <a:bodyPr/>
                    <a:lstStyle/>
                    <a:p>
                      <a:r>
                        <a:rPr lang="en-US" dirty="0" smtClean="0">
                          <a:latin typeface="+mn-lt"/>
                        </a:rPr>
                        <a:t>225</a:t>
                      </a:r>
                      <a:endParaRPr lang="en-IN" dirty="0">
                        <a:latin typeface="+mn-lt"/>
                      </a:endParaRPr>
                    </a:p>
                  </a:txBody>
                  <a:tcPr/>
                </a:tc>
                <a:tc>
                  <a:txBody>
                    <a:bodyPr/>
                    <a:lstStyle/>
                    <a:p>
                      <a:r>
                        <a:rPr lang="en-US" dirty="0" smtClean="0">
                          <a:latin typeface="+mn-lt"/>
                        </a:rPr>
                        <a:t>225</a:t>
                      </a:r>
                      <a:endParaRPr lang="en-IN" dirty="0">
                        <a:latin typeface="+mn-lt"/>
                      </a:endParaRPr>
                    </a:p>
                  </a:txBody>
                  <a:tcPr/>
                </a:tc>
                <a:tc>
                  <a:txBody>
                    <a:bodyPr/>
                    <a:lstStyle/>
                    <a:p>
                      <a:r>
                        <a:rPr lang="en-US" dirty="0" smtClean="0">
                          <a:latin typeface="+mn-lt"/>
                        </a:rPr>
                        <a:t>110</a:t>
                      </a:r>
                      <a:endParaRPr lang="en-IN" dirty="0">
                        <a:latin typeface="+mn-lt"/>
                      </a:endParaRPr>
                    </a:p>
                  </a:txBody>
                  <a:tcPr/>
                </a:tc>
                <a:extLst>
                  <a:ext uri="{0D108BD9-81ED-4DB2-BD59-A6C34878D82A}">
                    <a16:rowId xmlns:a16="http://schemas.microsoft.com/office/drawing/2014/main" val="1218258552"/>
                  </a:ext>
                </a:extLst>
              </a:tr>
              <a:tr h="370840">
                <a:tc>
                  <a:txBody>
                    <a:bodyPr/>
                    <a:lstStyle/>
                    <a:p>
                      <a:pPr algn="ctr"/>
                      <a:r>
                        <a:rPr lang="en-US" dirty="0" smtClean="0">
                          <a:latin typeface="+mn-lt"/>
                        </a:rPr>
                        <a:t>3.</a:t>
                      </a:r>
                      <a:endParaRPr lang="en-IN" dirty="0">
                        <a:latin typeface="+mn-lt"/>
                      </a:endParaRPr>
                    </a:p>
                  </a:txBody>
                  <a:tcPr/>
                </a:tc>
                <a:tc>
                  <a:txBody>
                    <a:bodyPr/>
                    <a:lstStyle/>
                    <a:p>
                      <a:r>
                        <a:rPr lang="en-US" dirty="0" smtClean="0">
                          <a:latin typeface="+mn-lt"/>
                        </a:rPr>
                        <a:t>100 above</a:t>
                      </a:r>
                      <a:endParaRPr lang="en-IN" dirty="0">
                        <a:latin typeface="+mn-lt"/>
                      </a:endParaRPr>
                    </a:p>
                  </a:txBody>
                  <a:tcPr/>
                </a:tc>
                <a:tc>
                  <a:txBody>
                    <a:bodyPr/>
                    <a:lstStyle/>
                    <a:p>
                      <a:r>
                        <a:rPr lang="en-US" dirty="0" smtClean="0">
                          <a:latin typeface="+mn-lt"/>
                        </a:rPr>
                        <a:t>300</a:t>
                      </a:r>
                      <a:endParaRPr lang="en-IN" dirty="0">
                        <a:latin typeface="+mn-lt"/>
                      </a:endParaRPr>
                    </a:p>
                  </a:txBody>
                  <a:tcPr/>
                </a:tc>
                <a:tc>
                  <a:txBody>
                    <a:bodyPr/>
                    <a:lstStyle/>
                    <a:p>
                      <a:r>
                        <a:rPr lang="en-US" dirty="0" smtClean="0">
                          <a:latin typeface="+mn-lt"/>
                        </a:rPr>
                        <a:t>300</a:t>
                      </a:r>
                      <a:endParaRPr lang="en-IN" dirty="0">
                        <a:latin typeface="+mn-lt"/>
                      </a:endParaRPr>
                    </a:p>
                  </a:txBody>
                  <a:tcPr/>
                </a:tc>
                <a:tc>
                  <a:txBody>
                    <a:bodyPr/>
                    <a:lstStyle/>
                    <a:p>
                      <a:r>
                        <a:rPr lang="en-US" dirty="0" smtClean="0">
                          <a:latin typeface="+mn-lt"/>
                        </a:rPr>
                        <a:t>150</a:t>
                      </a:r>
                      <a:endParaRPr lang="en-IN" dirty="0">
                        <a:latin typeface="+mn-lt"/>
                      </a:endParaRPr>
                    </a:p>
                  </a:txBody>
                  <a:tcPr/>
                </a:tc>
                <a:extLst>
                  <a:ext uri="{0D108BD9-81ED-4DB2-BD59-A6C34878D82A}">
                    <a16:rowId xmlns:a16="http://schemas.microsoft.com/office/drawing/2014/main" val="3088433659"/>
                  </a:ext>
                </a:extLst>
              </a:tr>
            </a:tbl>
          </a:graphicData>
        </a:graphic>
      </p:graphicFrame>
      <p:sp>
        <p:nvSpPr>
          <p:cNvPr id="6" name="Rectangle 5"/>
          <p:cNvSpPr/>
          <p:nvPr/>
        </p:nvSpPr>
        <p:spPr>
          <a:xfrm>
            <a:off x="514523" y="4987692"/>
            <a:ext cx="10810613" cy="646331"/>
          </a:xfrm>
          <a:prstGeom prst="rect">
            <a:avLst/>
          </a:prstGeom>
        </p:spPr>
        <p:txBody>
          <a:bodyPr wrap="square">
            <a:spAutoFit/>
          </a:bodyPr>
          <a:lstStyle/>
          <a:p>
            <a:r>
              <a:rPr lang="en-US" dirty="0">
                <a:cs typeface="Times New Roman" panose="02020603050405020304" pitchFamily="18" charset="0"/>
              </a:rPr>
              <a:t>The stone should be laid on lime mortar ( 1 : 2 ) or cement mortar 1 : 3 over a bed of minimum 12 mm thick lime/cement mortar. </a:t>
            </a:r>
            <a:endParaRPr lang="en-IN" dirty="0">
              <a:cs typeface="Times New Roman" panose="02020603050405020304" pitchFamily="18" charset="0"/>
            </a:endParaRPr>
          </a:p>
        </p:txBody>
      </p:sp>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8" name="Slide Number Placeholder 7"/>
          <p:cNvSpPr>
            <a:spLocks noGrp="1"/>
          </p:cNvSpPr>
          <p:nvPr>
            <p:ph type="sldNum" sz="quarter" idx="12"/>
          </p:nvPr>
        </p:nvSpPr>
        <p:spPr>
          <a:xfrm>
            <a:off x="11484528" y="6392411"/>
            <a:ext cx="548161" cy="339011"/>
          </a:xfrm>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86463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156051"/>
            <a:ext cx="10515600" cy="3548463"/>
          </a:xfrm>
        </p:spPr>
        <p:txBody>
          <a:bodyPr/>
          <a:lstStyle/>
          <a:p>
            <a:pPr algn="just"/>
            <a:r>
              <a:rPr lang="en-US" sz="1800" dirty="0">
                <a:cs typeface="Times New Roman" panose="02020603050405020304" pitchFamily="18" charset="0"/>
              </a:rPr>
              <a:t>The stone should be laid on lime mortar ( 1 : 2 ) or cement mortar 1 : 3 over a bed of minimum 12 mm thick lime/cement mortar. </a:t>
            </a:r>
            <a:endParaRPr lang="en-US" sz="1800" dirty="0" smtClean="0">
              <a:cs typeface="Times New Roman" panose="02020603050405020304" pitchFamily="18" charset="0"/>
            </a:endParaRPr>
          </a:p>
          <a:p>
            <a:pPr marL="0" indent="0" algn="just">
              <a:buNone/>
            </a:pPr>
            <a:endParaRPr lang="en-US" sz="1800" dirty="0" smtClean="0">
              <a:cs typeface="Times New Roman" panose="02020603050405020304" pitchFamily="18" charset="0"/>
            </a:endParaRPr>
          </a:p>
          <a:p>
            <a:pPr algn="just"/>
            <a:r>
              <a:rPr lang="en-US" sz="1800" dirty="0" smtClean="0">
                <a:cs typeface="Times New Roman" panose="02020603050405020304" pitchFamily="18" charset="0"/>
              </a:rPr>
              <a:t>The </a:t>
            </a:r>
            <a:r>
              <a:rPr lang="en-US" sz="1800" dirty="0">
                <a:cs typeface="Times New Roman" panose="02020603050405020304" pitchFamily="18" charset="0"/>
              </a:rPr>
              <a:t>lining should be started after at least 35 m length of canal sub-grade is properly dressed to receive lining. </a:t>
            </a:r>
            <a:endParaRPr lang="en-US" sz="1800" dirty="0" smtClean="0">
              <a:cs typeface="Times New Roman" panose="02020603050405020304" pitchFamily="18" charset="0"/>
            </a:endParaRPr>
          </a:p>
          <a:p>
            <a:pPr marL="0" indent="0" algn="just">
              <a:buNone/>
            </a:pPr>
            <a:endParaRPr lang="en-US" sz="1800" dirty="0">
              <a:cs typeface="Times New Roman" panose="02020603050405020304" pitchFamily="18" charset="0"/>
            </a:endParaRPr>
          </a:p>
          <a:p>
            <a:pPr algn="just"/>
            <a:r>
              <a:rPr lang="en-US" sz="1800" dirty="0" smtClean="0">
                <a:cs typeface="Times New Roman" panose="02020603050405020304" pitchFamily="18" charset="0"/>
              </a:rPr>
              <a:t>The </a:t>
            </a:r>
            <a:r>
              <a:rPr lang="en-US" sz="1800" dirty="0">
                <a:cs typeface="Times New Roman" panose="02020603050405020304" pitchFamily="18" charset="0"/>
              </a:rPr>
              <a:t>subgrade should be uniformly soaked with water, without making it slushy, to ensure that water penetrates to a depth of about 300 mm in sandy soil and about 150 mm in other soils. </a:t>
            </a:r>
            <a:endParaRPr lang="en-IN" sz="1800" dirty="0">
              <a:cs typeface="Times New Roman" panose="02020603050405020304" pitchFamily="18" charset="0"/>
            </a:endParaRPr>
          </a:p>
        </p:txBody>
      </p:sp>
      <p:sp>
        <p:nvSpPr>
          <p:cNvPr id="6" name="Title 1"/>
          <p:cNvSpPr>
            <a:spLocks noGrp="1"/>
          </p:cNvSpPr>
          <p:nvPr>
            <p:ph type="title"/>
          </p:nvPr>
        </p:nvSpPr>
        <p:spPr>
          <a:xfrm>
            <a:off x="2466363" y="0"/>
            <a:ext cx="9404059" cy="1325563"/>
          </a:xfrm>
        </p:spPr>
        <p:txBody>
          <a:bodyPr>
            <a:normAutofit fontScale="90000"/>
          </a:bodyPr>
          <a:lstStyle/>
          <a:p>
            <a:pPr fontAlgn="ctr"/>
            <a:r>
              <a:rPr lang="en-US" sz="2700" dirty="0" smtClean="0">
                <a:solidFill>
                  <a:srgbClr val="FFFF00"/>
                </a:solidFill>
              </a:rPr>
              <a:t/>
            </a:r>
            <a:br>
              <a:rPr lang="en-US" sz="2700" dirty="0" smtClean="0">
                <a:solidFill>
                  <a:srgbClr val="FFFF00"/>
                </a:solidFill>
              </a:rPr>
            </a:br>
            <a:r>
              <a:rPr lang="en-US" sz="3100" b="1" dirty="0" smtClean="0"/>
              <a:t>IS </a:t>
            </a:r>
            <a:r>
              <a:rPr lang="en-US" sz="3100" b="1" dirty="0"/>
              <a:t>11809 </a:t>
            </a:r>
            <a:r>
              <a:rPr lang="en-US" sz="3100" b="1" dirty="0" smtClean="0"/>
              <a:t>: 1994 Lining </a:t>
            </a:r>
            <a:r>
              <a:rPr lang="en-US" sz="3100" b="1" dirty="0"/>
              <a:t>for canals by stone masonry - Code of practice </a:t>
            </a:r>
            <a:r>
              <a:rPr lang="en-US" sz="3100" b="1" dirty="0" smtClean="0"/>
              <a:t>(</a:t>
            </a:r>
            <a:r>
              <a:rPr lang="en-US" sz="3100" b="1" dirty="0"/>
              <a:t>First Revision)</a:t>
            </a:r>
            <a:r>
              <a:rPr lang="en-IN" dirty="0"/>
              <a:t/>
            </a:r>
            <a:br>
              <a:rPr lang="en-IN" dirty="0"/>
            </a:br>
            <a:endParaRPr lang="en-IN" dirty="0"/>
          </a:p>
        </p:txBody>
      </p:sp>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576806" y="6283355"/>
            <a:ext cx="615194" cy="448068"/>
          </a:xfrm>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87877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359" y="197345"/>
            <a:ext cx="6775241" cy="901613"/>
          </a:xfrm>
        </p:spPr>
        <p:txBody>
          <a:bodyPr/>
          <a:lstStyle/>
          <a:p>
            <a:r>
              <a:rPr lang="en-US" sz="2800" b="1" dirty="0">
                <a:cs typeface="Times New Roman" panose="02020603050405020304" pitchFamily="18" charset="0"/>
              </a:rPr>
              <a:t>Cross Drainage Work</a:t>
            </a:r>
          </a:p>
        </p:txBody>
      </p:sp>
      <p:sp>
        <p:nvSpPr>
          <p:cNvPr id="3" name="Content Placeholder 2"/>
          <p:cNvSpPr>
            <a:spLocks noGrp="1"/>
          </p:cNvSpPr>
          <p:nvPr>
            <p:ph idx="1"/>
          </p:nvPr>
        </p:nvSpPr>
        <p:spPr>
          <a:xfrm>
            <a:off x="737531" y="1641067"/>
            <a:ext cx="10755385" cy="4351338"/>
          </a:xfrm>
        </p:spPr>
        <p:txBody>
          <a:bodyPr>
            <a:normAutofit/>
          </a:bodyPr>
          <a:lstStyle/>
          <a:p>
            <a:pPr algn="just"/>
            <a:r>
              <a:rPr lang="en-US" sz="1800" dirty="0">
                <a:cs typeface="Times New Roman" panose="02020603050405020304" pitchFamily="18" charset="0"/>
              </a:rPr>
              <a:t>In an Irrigation project, when the network of main canals, branch canals, distributaries, etc</a:t>
            </a:r>
            <a:r>
              <a:rPr lang="en-US" sz="1800" dirty="0" smtClean="0">
                <a:cs typeface="Times New Roman" panose="02020603050405020304" pitchFamily="18" charset="0"/>
              </a:rPr>
              <a:t>. </a:t>
            </a:r>
            <a:r>
              <a:rPr lang="en-US" sz="1800" dirty="0">
                <a:cs typeface="Times New Roman" panose="02020603050405020304" pitchFamily="18" charset="0"/>
              </a:rPr>
              <a:t>are provided, then these canals may have to cross the natural drainages like rivers, streams, nallahs, etc. at different points within the command area of the project. </a:t>
            </a:r>
            <a:endParaRPr lang="en-US" sz="1800" dirty="0" smtClean="0">
              <a:cs typeface="Times New Roman" panose="02020603050405020304" pitchFamily="18" charset="0"/>
            </a:endParaRPr>
          </a:p>
          <a:p>
            <a:pPr marL="0" indent="0" algn="just">
              <a:buNone/>
            </a:pPr>
            <a:endParaRPr lang="en-US" sz="1800" dirty="0" smtClean="0">
              <a:cs typeface="Times New Roman" panose="02020603050405020304" pitchFamily="18" charset="0"/>
            </a:endParaRPr>
          </a:p>
          <a:p>
            <a:pPr algn="just"/>
            <a:r>
              <a:rPr lang="en-US" sz="1800" dirty="0" smtClean="0">
                <a:cs typeface="Times New Roman" panose="02020603050405020304" pitchFamily="18" charset="0"/>
              </a:rPr>
              <a:t>The </a:t>
            </a:r>
            <a:r>
              <a:rPr lang="en-US" sz="1800" dirty="0">
                <a:cs typeface="Times New Roman" panose="02020603050405020304" pitchFamily="18" charset="0"/>
              </a:rPr>
              <a:t>crossing of the canals with such obstacle cannot be avoided. So, suitable structures must be constructed at the crossing point for the easy flow of water of the canal and drainage in the respective directions. These structures are known as cross-drainage </a:t>
            </a:r>
            <a:r>
              <a:rPr lang="en-US" sz="1800" dirty="0" smtClean="0">
                <a:cs typeface="Times New Roman" panose="02020603050405020304" pitchFamily="18" charset="0"/>
              </a:rPr>
              <a:t>works.</a:t>
            </a:r>
          </a:p>
          <a:p>
            <a:pPr marL="0" indent="0" algn="just">
              <a:buNone/>
            </a:pPr>
            <a:endParaRPr lang="en-US" sz="1800" dirty="0" smtClean="0">
              <a:cs typeface="Times New Roman" panose="02020603050405020304" pitchFamily="18" charset="0"/>
            </a:endParaRPr>
          </a:p>
          <a:p>
            <a:pPr algn="just"/>
            <a:r>
              <a:rPr lang="en-US" sz="1800" dirty="0" smtClean="0">
                <a:cs typeface="Times New Roman" panose="02020603050405020304" pitchFamily="18" charset="0"/>
              </a:rPr>
              <a:t>Works </a:t>
            </a:r>
            <a:r>
              <a:rPr lang="en-US" sz="1800" dirty="0">
                <a:cs typeface="Times New Roman" panose="02020603050405020304" pitchFamily="18" charset="0"/>
              </a:rPr>
              <a:t>required to construct, to cross the drainage are called Cross Drainage Works (CDWs). At the meeting point of canals and drainages, bed levels may not be same. Depending on their bed levels, different structures are constructed and accordingly they are designated by different names.</a:t>
            </a:r>
            <a:endParaRPr lang="en-IN" sz="1800" dirty="0">
              <a:cs typeface="Times New Roman" panose="02020603050405020304" pitchFamily="18" charset="0"/>
            </a:endParaRP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606600" y="6291743"/>
            <a:ext cx="515492" cy="439679"/>
          </a:xfrm>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315806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12" y="309115"/>
            <a:ext cx="6791862" cy="557664"/>
          </a:xfrm>
        </p:spPr>
        <p:txBody>
          <a:bodyPr>
            <a:normAutofit/>
          </a:bodyPr>
          <a:lstStyle/>
          <a:p>
            <a:r>
              <a:rPr lang="en-US" sz="2800" b="1" dirty="0">
                <a:cs typeface="Times New Roman" panose="02020603050405020304" pitchFamily="18" charset="0"/>
              </a:rPr>
              <a:t>Types of  Cross Drainage Work</a:t>
            </a:r>
          </a:p>
        </p:txBody>
      </p:sp>
      <p:sp>
        <p:nvSpPr>
          <p:cNvPr id="3" name="Content Placeholder 2"/>
          <p:cNvSpPr>
            <a:spLocks noGrp="1"/>
          </p:cNvSpPr>
          <p:nvPr>
            <p:ph idx="1"/>
          </p:nvPr>
        </p:nvSpPr>
        <p:spPr/>
        <p:txBody>
          <a:bodyPr>
            <a:normAutofit/>
          </a:bodyPr>
          <a:lstStyle/>
          <a:p>
            <a:pPr marL="0" indent="0">
              <a:buNone/>
            </a:pPr>
            <a:r>
              <a:rPr lang="en-IN" sz="1800" dirty="0">
                <a:cs typeface="Times New Roman" panose="02020603050405020304" pitchFamily="18" charset="0"/>
              </a:rPr>
              <a:t>Type I (Irrigation canal passes over the drainage)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(a) Aqueduct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(b) Siphon Aqueduct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Type II (Drainage passes over the irrigation canal)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a) Super passage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b) Siphon super passage </a:t>
            </a:r>
            <a:endParaRPr lang="en-IN" sz="1800" dirty="0" smtClean="0">
              <a:cs typeface="Times New Roman" panose="02020603050405020304" pitchFamily="18" charset="0"/>
            </a:endParaRPr>
          </a:p>
          <a:p>
            <a:pPr marL="0" indent="0">
              <a:buNone/>
            </a:pPr>
            <a:r>
              <a:rPr lang="en-IN" sz="1800" dirty="0">
                <a:cs typeface="Times New Roman" panose="02020603050405020304" pitchFamily="18" charset="0"/>
              </a:rPr>
              <a:t> </a:t>
            </a:r>
            <a:r>
              <a:rPr lang="en-IN" sz="1800" dirty="0" smtClean="0">
                <a:cs typeface="Times New Roman" panose="02020603050405020304" pitchFamily="18" charset="0"/>
              </a:rPr>
              <a:t>Type </a:t>
            </a:r>
            <a:r>
              <a:rPr lang="en-IN" sz="1800" dirty="0">
                <a:cs typeface="Times New Roman" panose="02020603050405020304" pitchFamily="18" charset="0"/>
              </a:rPr>
              <a:t>III (Drainage and canal intersection each other of the same level)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a) Level crossing </a:t>
            </a:r>
            <a:endParaRPr lang="en-IN" sz="1800" dirty="0" smtClean="0">
              <a:cs typeface="Times New Roman" panose="02020603050405020304" pitchFamily="18" charset="0"/>
            </a:endParaRPr>
          </a:p>
          <a:p>
            <a:pPr marL="0" indent="0">
              <a:buNone/>
            </a:pPr>
            <a:r>
              <a:rPr lang="en-IN" sz="1800" dirty="0" smtClean="0">
                <a:cs typeface="Times New Roman" panose="02020603050405020304" pitchFamily="18" charset="0"/>
              </a:rPr>
              <a:t> (</a:t>
            </a:r>
            <a:r>
              <a:rPr lang="en-IN" sz="1800" dirty="0">
                <a:cs typeface="Times New Roman" panose="02020603050405020304" pitchFamily="18" charset="0"/>
              </a:rPr>
              <a:t>b) Inlet and outlet</a:t>
            </a: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601974" y="6316911"/>
            <a:ext cx="520118" cy="414512"/>
          </a:xfrm>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682184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031" y="587947"/>
            <a:ext cx="4069360" cy="664573"/>
          </a:xfrm>
        </p:spPr>
        <p:txBody>
          <a:bodyPr/>
          <a:lstStyle/>
          <a:p>
            <a:r>
              <a:rPr lang="en-US" sz="2800" b="1" dirty="0" smtClean="0">
                <a:latin typeface="+mn-lt"/>
                <a:cs typeface="Times New Roman" panose="02020603050405020304" pitchFamily="18" charset="0"/>
              </a:rPr>
              <a:t>AQUEDUCT</a:t>
            </a:r>
            <a:endParaRPr lang="en-IN" sz="2800" b="1" dirty="0">
              <a:latin typeface="+mn-lt"/>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1800" b="1" dirty="0" smtClean="0">
                <a:cs typeface="Times New Roman" panose="02020603050405020304" pitchFamily="18" charset="0"/>
              </a:rPr>
              <a:t>Aqueduct</a:t>
            </a:r>
            <a:r>
              <a:rPr lang="en-US" sz="1800" dirty="0" smtClean="0">
                <a:cs typeface="Times New Roman" panose="02020603050405020304" pitchFamily="18" charset="0"/>
              </a:rPr>
              <a:t> - The </a:t>
            </a:r>
            <a:r>
              <a:rPr lang="en-US" sz="1800" dirty="0">
                <a:cs typeface="Times New Roman" panose="02020603050405020304" pitchFamily="18" charset="0"/>
              </a:rPr>
              <a:t>hydraulic structure in which the irrigation canal is taken over the drainage (such as river, stream etc</a:t>
            </a:r>
            <a:r>
              <a:rPr lang="en-US" sz="1800" dirty="0" smtClean="0">
                <a:cs typeface="Times New Roman" panose="02020603050405020304" pitchFamily="18" charset="0"/>
              </a:rPr>
              <a:t>.) </a:t>
            </a:r>
            <a:r>
              <a:rPr lang="en-US" sz="1800" dirty="0">
                <a:cs typeface="Times New Roman" panose="02020603050405020304" pitchFamily="18" charset="0"/>
              </a:rPr>
              <a:t>is known as aqueduct. This structure is suitable when bed level of canal is above the highest flood level of drainage. In this case, the drainage water passes clearly below the canal.</a:t>
            </a:r>
            <a:endParaRPr lang="en-IN" sz="1800" dirty="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991" y="3618102"/>
            <a:ext cx="4186106" cy="2396804"/>
          </a:xfrm>
          <a:prstGeom prst="rect">
            <a:avLst/>
          </a:prstGeom>
        </p:spPr>
      </p:pic>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7" name="Slide Number Placeholder 6"/>
          <p:cNvSpPr>
            <a:spLocks noGrp="1"/>
          </p:cNvSpPr>
          <p:nvPr>
            <p:ph type="sldNum" sz="quarter" idx="12"/>
          </p:nvPr>
        </p:nvSpPr>
        <p:spPr>
          <a:xfrm>
            <a:off x="11518084" y="6308521"/>
            <a:ext cx="514606" cy="422901"/>
          </a:xfrm>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38433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1800" dirty="0" smtClean="0">
              <a:latin typeface="Times New Roman" panose="02020603050405020304" pitchFamily="18" charset="0"/>
              <a:cs typeface="Times New Roman" panose="02020603050405020304" pitchFamily="18" charset="0"/>
            </a:endParaRPr>
          </a:p>
          <a:p>
            <a:pPr algn="just"/>
            <a:r>
              <a:rPr lang="en-IN" sz="1800" b="1" dirty="0">
                <a:cs typeface="Times New Roman" panose="02020603050405020304" pitchFamily="18" charset="0"/>
              </a:rPr>
              <a:t>Siphon Aqueduct </a:t>
            </a:r>
            <a:r>
              <a:rPr lang="en-IN" sz="1800" b="1" dirty="0" smtClean="0">
                <a:cs typeface="Times New Roman" panose="02020603050405020304" pitchFamily="18" charset="0"/>
              </a:rPr>
              <a:t>- </a:t>
            </a:r>
            <a:r>
              <a:rPr lang="en-US" sz="1800" dirty="0" smtClean="0">
                <a:cs typeface="Times New Roman" panose="02020603050405020304" pitchFamily="18" charset="0"/>
              </a:rPr>
              <a:t>In </a:t>
            </a:r>
            <a:r>
              <a:rPr lang="en-US" sz="1800" dirty="0">
                <a:cs typeface="Times New Roman" panose="02020603050405020304" pitchFamily="18" charset="0"/>
              </a:rPr>
              <a:t>a hydraulic structure where the canal is taken over the drainage, but the drainage water cannot pass clearly below the canal. It flows under siphonic action. So, it is known as siphon aqueduct. This structure is suitable when the bed level of canal is below the highest flood level.</a:t>
            </a:r>
            <a:endParaRPr lang="en-IN" sz="1800" dirty="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324" y="3658358"/>
            <a:ext cx="3009900" cy="1514475"/>
          </a:xfrm>
          <a:prstGeom prst="rect">
            <a:avLst/>
          </a:prstGeom>
        </p:spPr>
      </p:pic>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8" name="Title 1"/>
          <p:cNvSpPr>
            <a:spLocks noGrp="1"/>
          </p:cNvSpPr>
          <p:nvPr>
            <p:ph type="title"/>
          </p:nvPr>
        </p:nvSpPr>
        <p:spPr>
          <a:xfrm>
            <a:off x="4772635" y="266605"/>
            <a:ext cx="4371365" cy="664573"/>
          </a:xfrm>
        </p:spPr>
        <p:txBody>
          <a:bodyPr/>
          <a:lstStyle/>
          <a:p>
            <a:r>
              <a:rPr lang="en-US" sz="2800" b="1" dirty="0" smtClean="0">
                <a:cs typeface="Times New Roman" panose="02020603050405020304" pitchFamily="18" charset="0"/>
              </a:rPr>
              <a:t>Siphon Aqueduct</a:t>
            </a:r>
            <a:endParaRPr lang="en-IN" sz="2800" b="1" dirty="0">
              <a:cs typeface="Times New Roman" panose="02020603050405020304" pitchFamily="18" charset="0"/>
            </a:endParaRPr>
          </a:p>
        </p:txBody>
      </p:sp>
      <p:sp>
        <p:nvSpPr>
          <p:cNvPr id="5" name="Slide Number Placeholder 4"/>
          <p:cNvSpPr>
            <a:spLocks noGrp="1"/>
          </p:cNvSpPr>
          <p:nvPr>
            <p:ph type="sldNum" sz="quarter" idx="12"/>
          </p:nvPr>
        </p:nvSpPr>
        <p:spPr>
          <a:xfrm>
            <a:off x="11593584" y="6400800"/>
            <a:ext cx="598416" cy="330622"/>
          </a:xfrm>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6312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3989" y="1404834"/>
            <a:ext cx="556563"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HK Grotesk" pitchFamily="2" charset="77"/>
                <a:ea typeface="+mn-ea"/>
                <a:cs typeface="+mn-cs"/>
              </a:rPr>
              <a:t>1</a:t>
            </a:r>
          </a:p>
        </p:txBody>
      </p:sp>
      <p:sp>
        <p:nvSpPr>
          <p:cNvPr id="28" name="TextBox 27"/>
          <p:cNvSpPr txBox="1"/>
          <p:nvPr/>
        </p:nvSpPr>
        <p:spPr>
          <a:xfrm>
            <a:off x="1948373" y="1636176"/>
            <a:ext cx="3247793" cy="383182"/>
          </a:xfrm>
          <a:prstGeom prst="rect">
            <a:avLst/>
          </a:prstGeom>
          <a:noFill/>
          <a:ln>
            <a:noFill/>
          </a:ln>
        </p:spPr>
        <p:txBody>
          <a:bodyPr wrap="square" rtlCol="0" anchor="b">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Basics Of Canals</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20" name="Subtitle 2"/>
          <p:cNvSpPr txBox="1"/>
          <p:nvPr/>
        </p:nvSpPr>
        <p:spPr>
          <a:xfrm>
            <a:off x="2119154" y="1995993"/>
            <a:ext cx="2625544" cy="655051"/>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Canal</a:t>
            </a:r>
          </a:p>
          <a:p>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Types Of  Canal</a:t>
            </a: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9" name="TextBox 38"/>
          <p:cNvSpPr txBox="1"/>
          <p:nvPr/>
        </p:nvSpPr>
        <p:spPr>
          <a:xfrm>
            <a:off x="1562591" y="3003231"/>
            <a:ext cx="556563"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HK Grotesk" pitchFamily="2" charset="77"/>
                <a:ea typeface="+mn-ea"/>
                <a:cs typeface="+mn-cs"/>
              </a:rPr>
              <a:t>2</a:t>
            </a:r>
          </a:p>
        </p:txBody>
      </p:sp>
      <p:sp>
        <p:nvSpPr>
          <p:cNvPr id="41" name="TextBox 40"/>
          <p:cNvSpPr txBox="1"/>
          <p:nvPr/>
        </p:nvSpPr>
        <p:spPr>
          <a:xfrm>
            <a:off x="6921747" y="1313607"/>
            <a:ext cx="4679297" cy="674031"/>
          </a:xfrm>
          <a:prstGeom prst="rect">
            <a:avLst/>
          </a:prstGeom>
          <a:noFill/>
          <a:ln>
            <a:noFill/>
          </a:ln>
        </p:spPr>
        <p:txBody>
          <a:bodyPr wrap="square" rtlCol="0" anchor="b">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Cross Drainage Works Recommendations </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44" name="TextBox 43"/>
          <p:cNvSpPr txBox="1"/>
          <p:nvPr/>
        </p:nvSpPr>
        <p:spPr>
          <a:xfrm>
            <a:off x="1520548" y="4847676"/>
            <a:ext cx="556563"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HK Grotesk" pitchFamily="2" charset="77"/>
                <a:ea typeface="+mn-ea"/>
                <a:cs typeface="+mn-cs"/>
              </a:rPr>
              <a:t>3</a:t>
            </a:r>
          </a:p>
        </p:txBody>
      </p:sp>
      <p:sp>
        <p:nvSpPr>
          <p:cNvPr id="46" name="TextBox 45"/>
          <p:cNvSpPr txBox="1"/>
          <p:nvPr/>
        </p:nvSpPr>
        <p:spPr>
          <a:xfrm>
            <a:off x="2077111" y="5023108"/>
            <a:ext cx="3374642" cy="383182"/>
          </a:xfrm>
          <a:prstGeom prst="rect">
            <a:avLst/>
          </a:prstGeom>
          <a:noFill/>
          <a:ln>
            <a:noFill/>
          </a:ln>
        </p:spPr>
        <p:txBody>
          <a:bodyPr wrap="none" rtlCol="0" anchor="b">
            <a:spAutoFit/>
          </a:bodyPr>
          <a:lstStyle>
            <a:defPPr>
              <a:defRPr lang="en-US"/>
            </a:defPPr>
            <a:lvl1pPr algn="ctr" defTabSz="933450">
              <a:lnSpc>
                <a:spcPct val="90000"/>
              </a:lnSpc>
              <a:spcBef>
                <a:spcPct val="0"/>
              </a:spcBef>
              <a:spcAft>
                <a:spcPct val="35000"/>
              </a:spcAft>
              <a:defRPr sz="2100" b="1">
                <a:latin typeface="Century" panose="02040604050505020304" pitchFamily="18" charset="0"/>
                <a:cs typeface="Calibri" panose="020F0502020204030204" pitchFamily="34" charset="0"/>
              </a:defRPr>
            </a:lvl1p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Cross Drainage Work</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47" name="Subtitle 2"/>
          <p:cNvSpPr txBox="1"/>
          <p:nvPr/>
        </p:nvSpPr>
        <p:spPr>
          <a:xfrm>
            <a:off x="1685804" y="5552448"/>
            <a:ext cx="4270379" cy="766364"/>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en-US" sz="1800" dirty="0">
                <a:solidFill>
                  <a:schemeClr val="tx1"/>
                </a:solidFill>
                <a:latin typeface="Verdana" panose="020B0604030504040204" pitchFamily="34" charset="0"/>
                <a:ea typeface="Verdana" panose="020B0604030504040204" pitchFamily="34" charset="0"/>
                <a:cs typeface="Times New Roman" panose="02020603050405020304" pitchFamily="18" charset="0"/>
              </a:rPr>
              <a:t>Cross Drainage Works Definition &amp;</a:t>
            </a:r>
          </a:p>
          <a:p>
            <a:r>
              <a:rPr lang="en-US" sz="1800" dirty="0">
                <a:solidFill>
                  <a:schemeClr val="tx1"/>
                </a:solidFill>
                <a:latin typeface="Verdana" panose="020B0604030504040204" pitchFamily="34" charset="0"/>
                <a:ea typeface="Verdana" panose="020B0604030504040204" pitchFamily="34" charset="0"/>
                <a:cs typeface="Times New Roman" panose="02020603050405020304" pitchFamily="18" charset="0"/>
              </a:rPr>
              <a:t>Types</a:t>
            </a:r>
          </a:p>
        </p:txBody>
      </p:sp>
      <p:sp>
        <p:nvSpPr>
          <p:cNvPr id="69" name="TextBox 68"/>
          <p:cNvSpPr txBox="1"/>
          <p:nvPr/>
        </p:nvSpPr>
        <p:spPr>
          <a:xfrm>
            <a:off x="6923449" y="1175544"/>
            <a:ext cx="556563"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HK Grotesk" pitchFamily="2" charset="77"/>
                <a:ea typeface="+mn-ea"/>
                <a:cs typeface="+mn-cs"/>
              </a:rPr>
              <a:t>4</a:t>
            </a:r>
          </a:p>
        </p:txBody>
      </p:sp>
      <p:sp>
        <p:nvSpPr>
          <p:cNvPr id="73" name="TextBox 72"/>
          <p:cNvSpPr txBox="1"/>
          <p:nvPr/>
        </p:nvSpPr>
        <p:spPr>
          <a:xfrm>
            <a:off x="7561778" y="1939709"/>
            <a:ext cx="4450079" cy="1015663"/>
          </a:xfrm>
          <a:prstGeom prst="rect">
            <a:avLst/>
          </a:prstGeom>
          <a:noFill/>
          <a:ln>
            <a:noFill/>
          </a:ln>
        </p:spPr>
        <p:txBody>
          <a:bodyPr wrap="square" rtlCol="0" anchor="b">
            <a:spAutoFit/>
          </a:bodyPr>
          <a:lstStyle/>
          <a:p>
            <a:r>
              <a:rPr lang="en-US" sz="2000" dirty="0">
                <a:latin typeface="Verdana" panose="020B0604030504040204" pitchFamily="34" charset="0"/>
                <a:ea typeface="Verdana" panose="020B0604030504040204" pitchFamily="34" charset="0"/>
                <a:cs typeface="Times New Roman" panose="02020603050405020304" pitchFamily="18" charset="0"/>
              </a:rPr>
              <a:t>Design of  Cross Drainage </a:t>
            </a:r>
            <a:r>
              <a:rPr lang="en-US" sz="2000" dirty="0" smtClean="0">
                <a:latin typeface="Verdana" panose="020B0604030504040204" pitchFamily="34" charset="0"/>
                <a:ea typeface="Verdana" panose="020B0604030504040204" pitchFamily="34" charset="0"/>
                <a:cs typeface="Times New Roman" panose="02020603050405020304" pitchFamily="18" charset="0"/>
              </a:rPr>
              <a:t>Works</a:t>
            </a:r>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dirty="0">
                <a:latin typeface="Verdana" panose="020B0604030504040204" pitchFamily="34" charset="0"/>
                <a:ea typeface="Verdana" panose="020B0604030504040204" pitchFamily="34" charset="0"/>
                <a:cs typeface="Times New Roman" panose="02020603050405020304" pitchFamily="18" charset="0"/>
              </a:rPr>
              <a:t>Construction  of  Cross Drainage </a:t>
            </a:r>
            <a:r>
              <a:rPr lang="en-US" sz="2000" dirty="0" smtClean="0">
                <a:latin typeface="Verdana" panose="020B0604030504040204" pitchFamily="34" charset="0"/>
                <a:ea typeface="Verdana" panose="020B0604030504040204" pitchFamily="34" charset="0"/>
                <a:cs typeface="Times New Roman" panose="02020603050405020304" pitchFamily="18" charset="0"/>
              </a:rPr>
              <a:t>Works</a:t>
            </a:r>
            <a:endParaRPr lang="en-US" sz="20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3" name="TextBox 62"/>
          <p:cNvSpPr txBox="1"/>
          <p:nvPr/>
        </p:nvSpPr>
        <p:spPr>
          <a:xfrm>
            <a:off x="6924682" y="2881225"/>
            <a:ext cx="556563"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HK Grotesk" pitchFamily="2" charset="77"/>
                <a:ea typeface="+mn-ea"/>
                <a:cs typeface="+mn-cs"/>
              </a:rPr>
              <a:t>5</a:t>
            </a:r>
          </a:p>
        </p:txBody>
      </p:sp>
      <p:sp>
        <p:nvSpPr>
          <p:cNvPr id="66" name="TextBox 65"/>
          <p:cNvSpPr txBox="1"/>
          <p:nvPr/>
        </p:nvSpPr>
        <p:spPr>
          <a:xfrm>
            <a:off x="7754725" y="2972804"/>
            <a:ext cx="4308644" cy="738664"/>
          </a:xfrm>
          <a:prstGeom prst="rect">
            <a:avLst/>
          </a:prstGeom>
          <a:noFill/>
          <a:ln>
            <a:noFill/>
          </a:ln>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Guidelines</a:t>
            </a:r>
            <a:r>
              <a:rPr kumimoji="0" lang="en-US" sz="21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 for Cross Drainage Works</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68" name="Subtitle 2"/>
          <p:cNvSpPr txBox="1"/>
          <p:nvPr/>
        </p:nvSpPr>
        <p:spPr>
          <a:xfrm>
            <a:off x="7561778" y="3831990"/>
            <a:ext cx="3990537" cy="655051"/>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en-US" sz="1600" dirty="0">
                <a:solidFill>
                  <a:schemeClr val="tx1"/>
                </a:solidFill>
                <a:latin typeface="+mn-lt"/>
                <a:cs typeface="Times New Roman" panose="02020603050405020304" pitchFamily="18" charset="0"/>
              </a:rPr>
              <a:t>Operation of  Cross Drainage </a:t>
            </a:r>
            <a:r>
              <a:rPr lang="en-US" sz="1600" dirty="0" smtClean="0">
                <a:solidFill>
                  <a:schemeClr val="tx1"/>
                </a:solidFill>
                <a:latin typeface="+mn-lt"/>
                <a:cs typeface="Times New Roman" panose="02020603050405020304" pitchFamily="18" charset="0"/>
              </a:rPr>
              <a:t>Works</a:t>
            </a:r>
            <a:endParaRPr lang="en-US" sz="1600" dirty="0">
              <a:solidFill>
                <a:schemeClr val="tx1"/>
              </a:solidFill>
              <a:latin typeface="+mn-lt"/>
              <a:cs typeface="Times New Roman" panose="02020603050405020304" pitchFamily="18" charset="0"/>
            </a:endParaRPr>
          </a:p>
          <a:p>
            <a:r>
              <a:rPr lang="en-US" sz="1600" dirty="0">
                <a:solidFill>
                  <a:schemeClr val="tx1"/>
                </a:solidFill>
                <a:latin typeface="+mn-lt"/>
                <a:cs typeface="Times New Roman" panose="02020603050405020304" pitchFamily="18" charset="0"/>
              </a:rPr>
              <a:t>Maintenance of Cross Drainage </a:t>
            </a:r>
            <a:r>
              <a:rPr lang="en-US" sz="1600" dirty="0" smtClean="0">
                <a:solidFill>
                  <a:schemeClr val="tx1"/>
                </a:solidFill>
                <a:latin typeface="+mn-lt"/>
                <a:cs typeface="Times New Roman" panose="02020603050405020304" pitchFamily="18" charset="0"/>
              </a:rPr>
              <a:t>Works</a:t>
            </a:r>
            <a:endParaRPr lang="en-US" sz="1600" dirty="0">
              <a:solidFill>
                <a:schemeClr val="tx1"/>
              </a:solidFill>
              <a:latin typeface="+mn-lt"/>
              <a:cs typeface="Times New Roman" panose="02020603050405020304" pitchFamily="18" charset="0"/>
            </a:endParaRPr>
          </a:p>
        </p:txBody>
      </p:sp>
      <p:sp>
        <p:nvSpPr>
          <p:cNvPr id="57" name="TextBox 56"/>
          <p:cNvSpPr txBox="1"/>
          <p:nvPr/>
        </p:nvSpPr>
        <p:spPr>
          <a:xfrm>
            <a:off x="6921747" y="4847676"/>
            <a:ext cx="556563"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HK Grotesk" pitchFamily="2" charset="77"/>
                <a:ea typeface="+mn-ea"/>
                <a:cs typeface="+mn-cs"/>
              </a:rPr>
              <a:t>6</a:t>
            </a:r>
          </a:p>
        </p:txBody>
      </p:sp>
      <p:sp>
        <p:nvSpPr>
          <p:cNvPr id="59" name="TextBox 58"/>
          <p:cNvSpPr txBox="1"/>
          <p:nvPr/>
        </p:nvSpPr>
        <p:spPr>
          <a:xfrm>
            <a:off x="7561778" y="5065603"/>
            <a:ext cx="2480166" cy="415498"/>
          </a:xfrm>
          <a:prstGeom prst="rect">
            <a:avLst/>
          </a:prstGeom>
          <a:noFill/>
          <a:ln>
            <a:noFill/>
          </a:ln>
        </p:spPr>
        <p:txBody>
          <a:bodyPr wrap="non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HK Grotesk" pitchFamily="2" charset="77"/>
                <a:ea typeface="+mn-ea"/>
                <a:cs typeface="Calibri" panose="020F0502020204030204" pitchFamily="34" charset="0"/>
              </a:rPr>
              <a:t>Safety Parameters</a:t>
            </a:r>
            <a:endParaRPr kumimoji="0" lang="en-US" sz="2100" b="1" i="0" u="none" strike="noStrike" kern="1200" cap="none" spc="0" normalizeH="0" baseline="0" noProof="0" dirty="0">
              <a:ln>
                <a:noFill/>
              </a:ln>
              <a:solidFill>
                <a:prstClr val="black"/>
              </a:solidFill>
              <a:effectLst/>
              <a:uLnTx/>
              <a:uFillTx/>
              <a:latin typeface="HK Grotesk" pitchFamily="2" charset="77"/>
              <a:ea typeface="+mn-ea"/>
              <a:cs typeface="Calibri" panose="020F0502020204030204" pitchFamily="34" charset="0"/>
            </a:endParaRPr>
          </a:p>
        </p:txBody>
      </p:sp>
      <p:sp>
        <p:nvSpPr>
          <p:cNvPr id="60" name="Subtitle 2"/>
          <p:cNvSpPr txBox="1"/>
          <p:nvPr/>
        </p:nvSpPr>
        <p:spPr>
          <a:xfrm>
            <a:off x="7480012" y="5587351"/>
            <a:ext cx="3959992" cy="310341"/>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en-US" sz="1600" dirty="0">
                <a:solidFill>
                  <a:schemeClr val="tx1"/>
                </a:solidFill>
                <a:latin typeface="+mn-lt"/>
                <a:cs typeface="Times New Roman" panose="02020603050405020304" pitchFamily="18" charset="0"/>
              </a:rPr>
              <a:t>Safety of Cross Drainage Work</a:t>
            </a:r>
          </a:p>
        </p:txBody>
      </p:sp>
      <p:pic>
        <p:nvPicPr>
          <p:cNvPr id="6" name="Picture Placeholder 5">
            <a:extLst>
              <a:ext uri="{FF2B5EF4-FFF2-40B4-BE49-F238E27FC236}">
                <a16:creationId xmlns:a16="http://schemas.microsoft.com/office/drawing/2014/main" id="{DEDFA89C-DD9A-E305-9C31-81BE4A93BAD1}"/>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1525" r="1525"/>
          <a:stretch>
            <a:fillRect/>
          </a:stretch>
        </p:blipFill>
        <p:spPr>
          <a:xfrm>
            <a:off x="550326" y="190725"/>
            <a:ext cx="506173" cy="828000"/>
          </a:xfrm>
        </p:spPr>
      </p:pic>
      <p:sp>
        <p:nvSpPr>
          <p:cNvPr id="29" name="TextBox 28"/>
          <p:cNvSpPr txBox="1"/>
          <p:nvPr/>
        </p:nvSpPr>
        <p:spPr>
          <a:xfrm>
            <a:off x="2986321" y="558522"/>
            <a:ext cx="7128792"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Table of </a:t>
            </a:r>
            <a:r>
              <a:rPr kumimoji="0" lang="en-US" sz="28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contents</a:t>
            </a:r>
            <a:endPar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Rectangle 2"/>
          <p:cNvSpPr/>
          <p:nvPr/>
        </p:nvSpPr>
        <p:spPr>
          <a:xfrm>
            <a:off x="2210551" y="3894238"/>
            <a:ext cx="3980524" cy="923330"/>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Times New Roman" panose="02020603050405020304" pitchFamily="18" charset="0"/>
              </a:rPr>
              <a:t>Types of Lining </a:t>
            </a:r>
            <a:r>
              <a:rPr lang="en-US" dirty="0" smtClean="0">
                <a:latin typeface="Verdana" panose="020B0604030504040204" pitchFamily="34" charset="0"/>
                <a:ea typeface="Verdana" panose="020B0604030504040204" pitchFamily="34" charset="0"/>
                <a:cs typeface="Times New Roman" panose="02020603050405020304" pitchFamily="18" charset="0"/>
              </a:rPr>
              <a:t>on Canal </a:t>
            </a:r>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IN" dirty="0" smtClean="0">
                <a:latin typeface="Verdana" panose="020B0604030504040204" pitchFamily="34" charset="0"/>
                <a:ea typeface="Verdana" panose="020B0604030504040204" pitchFamily="34" charset="0"/>
                <a:cs typeface="Times New Roman" panose="02020603050405020304" pitchFamily="18" charset="0"/>
              </a:rPr>
              <a:t>Indian Standards to be Used in Different </a:t>
            </a:r>
            <a:r>
              <a:rPr lang="en-US" dirty="0">
                <a:latin typeface="Verdana" panose="020B0604030504040204" pitchFamily="34" charset="0"/>
                <a:ea typeface="Verdana" panose="020B0604030504040204" pitchFamily="34" charset="0"/>
                <a:cs typeface="Times New Roman" panose="02020603050405020304" pitchFamily="18" charset="0"/>
              </a:rPr>
              <a:t>Canal </a:t>
            </a:r>
            <a:r>
              <a:rPr lang="en-US" dirty="0" smtClean="0">
                <a:latin typeface="Verdana" panose="020B0604030504040204" pitchFamily="34" charset="0"/>
                <a:ea typeface="Verdana" panose="020B0604030504040204" pitchFamily="34" charset="0"/>
                <a:cs typeface="Times New Roman" panose="02020603050405020304" pitchFamily="18" charset="0"/>
              </a:rPr>
              <a:t>Lining</a:t>
            </a:r>
            <a:endParaRPr lang="en-US" dirty="0">
              <a:latin typeface="Verdana" panose="020B0604030504040204" pitchFamily="34" charset="0"/>
              <a:ea typeface="Verdana" panose="020B0604030504040204" pitchFamily="34" charset="0"/>
              <a:cs typeface="Times New Roman" panose="02020603050405020304" pitchFamily="18" charset="0"/>
            </a:endParaRPr>
          </a:p>
        </p:txBody>
      </p:sp>
      <p:sp>
        <p:nvSpPr>
          <p:cNvPr id="27" name="TextBox 26"/>
          <p:cNvSpPr txBox="1"/>
          <p:nvPr/>
        </p:nvSpPr>
        <p:spPr>
          <a:xfrm>
            <a:off x="1798829" y="3118629"/>
            <a:ext cx="4872974" cy="674031"/>
          </a:xfrm>
          <a:prstGeom prst="rect">
            <a:avLst/>
          </a:prstGeom>
          <a:noFill/>
          <a:ln>
            <a:noFill/>
          </a:ln>
        </p:spPr>
        <p:txBody>
          <a:bodyPr wrap="square" rtlCol="0" anchor="b">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Canal</a:t>
            </a:r>
            <a:r>
              <a:rPr kumimoji="0" lang="en-US" sz="21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 Lin</a:t>
            </a:r>
            <a:r>
              <a:rPr lang="en-US" sz="2100" b="1" dirty="0" err="1" smtClean="0">
                <a:solidFill>
                  <a:prstClr val="black"/>
                </a:solidFill>
                <a:latin typeface="Verdana" panose="020B0604030504040204" pitchFamily="34" charset="0"/>
                <a:ea typeface="Verdana" panose="020B0604030504040204" pitchFamily="34" charset="0"/>
                <a:cs typeface="Calibri" panose="020F0502020204030204" pitchFamily="34" charset="0"/>
              </a:rPr>
              <a:t>ing</a:t>
            </a:r>
            <a:r>
              <a:rPr lang="en-US" sz="2100" b="1" dirty="0" smtClean="0">
                <a:solidFill>
                  <a:prstClr val="black"/>
                </a:solidFill>
                <a:latin typeface="Verdana" panose="020B0604030504040204" pitchFamily="34" charset="0"/>
                <a:ea typeface="Verdana" panose="020B0604030504040204" pitchFamily="34" charset="0"/>
                <a:cs typeface="Calibri" panose="020F0502020204030204" pitchFamily="34" charset="0"/>
              </a:rPr>
              <a:t> &amp; respective Indian Standards</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4" name="Slide Number Placeholder 3"/>
          <p:cNvSpPr>
            <a:spLocks noGrp="1"/>
          </p:cNvSpPr>
          <p:nvPr>
            <p:ph type="sldNum" sz="quarter" idx="4"/>
          </p:nvPr>
        </p:nvSpPr>
        <p:spPr>
          <a:xfrm>
            <a:off x="11693362" y="6381517"/>
            <a:ext cx="370007" cy="365125"/>
          </a:xfrm>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86912838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916" y="164583"/>
            <a:ext cx="4555921" cy="1325563"/>
          </a:xfrm>
        </p:spPr>
        <p:txBody>
          <a:bodyPr/>
          <a:lstStyle/>
          <a:p>
            <a:pPr marL="0" indent="0"/>
            <a:r>
              <a:rPr lang="en-IN" sz="2800" b="1" dirty="0">
                <a:cs typeface="Times New Roman" panose="02020603050405020304" pitchFamily="18" charset="0"/>
              </a:rPr>
              <a:t>Super </a:t>
            </a:r>
            <a:r>
              <a:rPr lang="en-IN" sz="2800" b="1" dirty="0" smtClean="0">
                <a:cs typeface="Times New Roman" panose="02020603050405020304" pitchFamily="18" charset="0"/>
              </a:rPr>
              <a:t>Passage </a:t>
            </a:r>
            <a:endParaRPr lang="en-IN" sz="2800" b="1" dirty="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1800" dirty="0">
                <a:cs typeface="Times New Roman" panose="02020603050405020304" pitchFamily="18" charset="0"/>
              </a:rPr>
              <a:t>The hydraulic structure in which the drainage is taken over the irrigation canal is known as super passage. The structure is suitable when the bed level of drainage is above the full supply level of the canal. The water of the canal passes clearly below the </a:t>
            </a:r>
            <a:r>
              <a:rPr lang="en-US" sz="1800" dirty="0" smtClean="0">
                <a:cs typeface="Times New Roman" panose="02020603050405020304" pitchFamily="18" charset="0"/>
              </a:rPr>
              <a:t>drainage.</a:t>
            </a:r>
            <a:endParaRPr lang="en-IN" sz="1800" dirty="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949" y="2974858"/>
            <a:ext cx="2466975" cy="1847850"/>
          </a:xfrm>
          <a:prstGeom prst="rect">
            <a:avLst/>
          </a:prstGeom>
        </p:spPr>
      </p:pic>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85195" y="6367244"/>
            <a:ext cx="545285" cy="364178"/>
          </a:xfrm>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523995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473" y="173947"/>
            <a:ext cx="5772325" cy="1325563"/>
          </a:xfrm>
        </p:spPr>
        <p:txBody>
          <a:bodyPr/>
          <a:lstStyle/>
          <a:p>
            <a:r>
              <a:rPr lang="en-IN" sz="2800" b="1" dirty="0" smtClean="0">
                <a:cs typeface="Times New Roman" panose="02020603050405020304" pitchFamily="18" charset="0"/>
              </a:rPr>
              <a:t>Siphon Super Passage </a:t>
            </a:r>
            <a:endParaRPr lang="en-IN" sz="2800" b="1" dirty="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2000" dirty="0">
                <a:cs typeface="Times New Roman" panose="02020603050405020304" pitchFamily="18" charset="0"/>
              </a:rPr>
              <a:t>The hydraulic structure in which the drainage is taken over the irrigation canal, but the canal water passes below the drainage under siphonic action is known as siphon super passage. This structure is suitable when the bed level of drainage is below the full supply level of the </a:t>
            </a:r>
            <a:r>
              <a:rPr lang="en-US" sz="2000" dirty="0" smtClean="0">
                <a:cs typeface="Times New Roman" panose="02020603050405020304" pitchFamily="18" charset="0"/>
              </a:rPr>
              <a:t>canal.</a:t>
            </a:r>
            <a:endParaRPr lang="en-IN" sz="2000" dirty="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951" y="3291385"/>
            <a:ext cx="2466975" cy="1847850"/>
          </a:xfrm>
          <a:prstGeom prst="rect">
            <a:avLst/>
          </a:prstGeom>
        </p:spPr>
      </p:pic>
      <p:pic>
        <p:nvPicPr>
          <p:cNvPr id="8"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5" name="Slide Number Placeholder 4"/>
          <p:cNvSpPr>
            <a:spLocks noGrp="1"/>
          </p:cNvSpPr>
          <p:nvPr>
            <p:ph type="sldNum" sz="quarter" idx="12"/>
          </p:nvPr>
        </p:nvSpPr>
        <p:spPr>
          <a:xfrm>
            <a:off x="11568418" y="6434356"/>
            <a:ext cx="536896" cy="297066"/>
          </a:xfrm>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62028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239" y="362106"/>
            <a:ext cx="4170028" cy="666721"/>
          </a:xfrm>
        </p:spPr>
        <p:txBody>
          <a:bodyPr/>
          <a:lstStyle/>
          <a:p>
            <a:r>
              <a:rPr lang="en-IN" sz="2800" b="1" dirty="0">
                <a:cs typeface="Times New Roman" panose="02020603050405020304" pitchFamily="18" charset="0"/>
              </a:rPr>
              <a:t>Level crossing</a:t>
            </a:r>
          </a:p>
        </p:txBody>
      </p:sp>
      <p:sp>
        <p:nvSpPr>
          <p:cNvPr id="3" name="Content Placeholder 2"/>
          <p:cNvSpPr>
            <a:spLocks noGrp="1"/>
          </p:cNvSpPr>
          <p:nvPr>
            <p:ph idx="1"/>
          </p:nvPr>
        </p:nvSpPr>
        <p:spPr/>
        <p:txBody>
          <a:bodyPr/>
          <a:lstStyle/>
          <a:p>
            <a:r>
              <a:rPr lang="en-US" sz="1800" dirty="0">
                <a:cs typeface="Times New Roman" panose="02020603050405020304" pitchFamily="18" charset="0"/>
              </a:rPr>
              <a:t>When the bed level of canal and the stream are approximately the same and quality of water in canal and stream is not much different, the cross drainage work constructed is called level crossing where water of canal and stream is allowed to mix. With the help of regulators both in canal and stream, water is disposed through canal and stream in required quantity. Level crossing consists of following </a:t>
            </a:r>
            <a:r>
              <a:rPr lang="en-US" sz="1800" dirty="0" smtClean="0">
                <a:cs typeface="Times New Roman" panose="02020603050405020304" pitchFamily="18" charset="0"/>
              </a:rPr>
              <a:t>components</a:t>
            </a:r>
          </a:p>
          <a:p>
            <a:pPr marL="0" indent="0">
              <a:buNone/>
            </a:pPr>
            <a:r>
              <a:rPr lang="en-US" sz="1800" dirty="0" smtClean="0">
                <a:cs typeface="Times New Roman" panose="02020603050405020304" pitchFamily="18" charset="0"/>
              </a:rPr>
              <a:t>    </a:t>
            </a:r>
            <a:r>
              <a:rPr lang="en-US" sz="1800" dirty="0">
                <a:cs typeface="Times New Roman" panose="02020603050405020304" pitchFamily="18" charset="0"/>
              </a:rPr>
              <a:t>(</a:t>
            </a:r>
            <a:r>
              <a:rPr lang="en-US" sz="1800" dirty="0" err="1">
                <a:cs typeface="Times New Roman" panose="02020603050405020304" pitchFamily="18" charset="0"/>
              </a:rPr>
              <a:t>i</a:t>
            </a:r>
            <a:r>
              <a:rPr lang="en-US" sz="1800" dirty="0">
                <a:cs typeface="Times New Roman" panose="02020603050405020304" pitchFamily="18" charset="0"/>
              </a:rPr>
              <a:t>) crest wall </a:t>
            </a:r>
            <a:endParaRPr lang="en-US" sz="1800" dirty="0" smtClean="0">
              <a:cs typeface="Times New Roman" panose="02020603050405020304" pitchFamily="18" charset="0"/>
            </a:endParaRPr>
          </a:p>
          <a:p>
            <a:pPr marL="0" indent="0">
              <a:buNone/>
            </a:pPr>
            <a:r>
              <a:rPr lang="en-US" sz="1800" dirty="0" smtClean="0">
                <a:cs typeface="Times New Roman" panose="02020603050405020304" pitchFamily="18" charset="0"/>
              </a:rPr>
              <a:t>    (</a:t>
            </a:r>
            <a:r>
              <a:rPr lang="en-US" sz="1800" dirty="0">
                <a:cs typeface="Times New Roman" panose="02020603050405020304" pitchFamily="18" charset="0"/>
              </a:rPr>
              <a:t>ii) Stream regulator </a:t>
            </a:r>
            <a:endParaRPr lang="en-US" sz="1800" dirty="0" smtClean="0">
              <a:cs typeface="Times New Roman" panose="02020603050405020304" pitchFamily="18" charset="0"/>
            </a:endParaRPr>
          </a:p>
          <a:p>
            <a:pPr marL="0" indent="0">
              <a:buNone/>
            </a:pPr>
            <a:r>
              <a:rPr lang="en-US" sz="1800" dirty="0" smtClean="0">
                <a:cs typeface="Times New Roman" panose="02020603050405020304" pitchFamily="18" charset="0"/>
              </a:rPr>
              <a:t>    (</a:t>
            </a:r>
            <a:r>
              <a:rPr lang="en-US" sz="1800" dirty="0">
                <a:cs typeface="Times New Roman" panose="02020603050405020304" pitchFamily="18" charset="0"/>
              </a:rPr>
              <a:t>iii) Canal regulator.</a:t>
            </a:r>
            <a:endParaRPr lang="en-IN" sz="1800" dirty="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386" y="4291223"/>
            <a:ext cx="3330429" cy="2159911"/>
          </a:xfrm>
          <a:prstGeom prst="rect">
            <a:avLst/>
          </a:prstGeom>
        </p:spPr>
      </p:pic>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7" name="Slide Number Placeholder 6"/>
          <p:cNvSpPr>
            <a:spLocks noGrp="1"/>
          </p:cNvSpPr>
          <p:nvPr>
            <p:ph type="sldNum" sz="quarter" idx="12"/>
          </p:nvPr>
        </p:nvSpPr>
        <p:spPr>
          <a:xfrm>
            <a:off x="11534862" y="6342077"/>
            <a:ext cx="497828" cy="389345"/>
          </a:xfrm>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37846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442" y="275916"/>
            <a:ext cx="7994709" cy="624061"/>
          </a:xfrm>
        </p:spPr>
        <p:txBody>
          <a:bodyPr>
            <a:normAutofit fontScale="90000"/>
          </a:bodyPr>
          <a:lstStyle/>
          <a:p>
            <a:r>
              <a:rPr lang="en-US" sz="3100" b="1" dirty="0">
                <a:cs typeface="Times New Roman" panose="02020603050405020304" pitchFamily="18" charset="0"/>
              </a:rPr>
              <a:t>Design of  Cross Drainage </a:t>
            </a:r>
            <a:r>
              <a:rPr lang="en-US" sz="3100" b="1" dirty="0" smtClean="0">
                <a:cs typeface="Times New Roman" panose="02020603050405020304" pitchFamily="18" charset="0"/>
              </a:rPr>
              <a:t>Work(</a:t>
            </a:r>
            <a:r>
              <a:rPr lang="en-US" sz="3100" b="1" dirty="0">
                <a:cs typeface="Times New Roman" panose="02020603050405020304" pitchFamily="18" charset="0"/>
              </a:rPr>
              <a:t>IS 7784 </a:t>
            </a:r>
            <a:r>
              <a:rPr lang="en-US" sz="3100" b="1" dirty="0" smtClean="0">
                <a:cs typeface="Times New Roman" panose="02020603050405020304" pitchFamily="18" charset="0"/>
              </a:rPr>
              <a:t>(</a:t>
            </a:r>
            <a:r>
              <a:rPr lang="en-US" sz="3100" b="1" dirty="0">
                <a:cs typeface="Times New Roman" panose="02020603050405020304" pitchFamily="18" charset="0"/>
              </a:rPr>
              <a:t>Part 1) : 2013</a:t>
            </a:r>
            <a:r>
              <a:rPr lang="en-US" sz="3100" b="1" dirty="0" smtClean="0">
                <a:cs typeface="Times New Roman" panose="02020603050405020304" pitchFamily="18" charset="0"/>
              </a:rPr>
              <a:t>)</a:t>
            </a:r>
            <a:r>
              <a:rPr lang="en-US" dirty="0">
                <a:solidFill>
                  <a:srgbClr val="FFFF00"/>
                </a:solidFill>
                <a:cs typeface="Times New Roman" panose="02020603050405020304" pitchFamily="18" charset="0"/>
              </a:rPr>
              <a:t/>
            </a:r>
            <a:br>
              <a:rPr lang="en-US" dirty="0">
                <a:solidFill>
                  <a:srgbClr val="FFFF00"/>
                </a:solidFill>
                <a:cs typeface="Times New Roman" panose="02020603050405020304" pitchFamily="18" charset="0"/>
              </a:rPr>
            </a:br>
            <a:endParaRPr lang="en-IN" dirty="0"/>
          </a:p>
        </p:txBody>
      </p:sp>
      <p:sp>
        <p:nvSpPr>
          <p:cNvPr id="3" name="Content Placeholder 2"/>
          <p:cNvSpPr>
            <a:spLocks noGrp="1"/>
          </p:cNvSpPr>
          <p:nvPr>
            <p:ph idx="1"/>
          </p:nvPr>
        </p:nvSpPr>
        <p:spPr>
          <a:xfrm>
            <a:off x="585113" y="1657845"/>
            <a:ext cx="10515600" cy="4351338"/>
          </a:xfrm>
        </p:spPr>
        <p:txBody>
          <a:bodyPr>
            <a:normAutofit fontScale="85000" lnSpcReduction="10000"/>
          </a:bodyPr>
          <a:lstStyle/>
          <a:p>
            <a:pPr marL="0" indent="0">
              <a:buNone/>
            </a:pPr>
            <a:r>
              <a:rPr lang="en-US" sz="1800" b="1" dirty="0" smtClean="0">
                <a:cs typeface="Times New Roman" panose="02020603050405020304" pitchFamily="18" charset="0"/>
              </a:rPr>
              <a:t>Data Requirement of Cross Drainage Work -</a:t>
            </a:r>
            <a:r>
              <a:rPr lang="en-US" sz="1800" dirty="0" smtClean="0">
                <a:cs typeface="Times New Roman" panose="02020603050405020304" pitchFamily="18" charset="0"/>
              </a:rPr>
              <a:t> A </a:t>
            </a:r>
            <a:r>
              <a:rPr lang="en-US" sz="1800" dirty="0">
                <a:cs typeface="Times New Roman" panose="02020603050405020304" pitchFamily="18" charset="0"/>
              </a:rPr>
              <a:t>location map for the work with results of subsurface exploration conducted at site, cross-sections of the stream, upstream and downstream of the proposed site, should be </a:t>
            </a:r>
            <a:r>
              <a:rPr lang="en-US" sz="1800" dirty="0" smtClean="0">
                <a:cs typeface="Times New Roman" panose="02020603050405020304" pitchFamily="18" charset="0"/>
              </a:rPr>
              <a:t>prepared.</a:t>
            </a:r>
          </a:p>
          <a:p>
            <a:pPr marL="0" indent="0">
              <a:buNone/>
            </a:pPr>
            <a:r>
              <a:rPr lang="en-US" sz="1800" dirty="0">
                <a:cs typeface="Times New Roman" panose="02020603050405020304" pitchFamily="18" charset="0"/>
              </a:rPr>
              <a:t>A catchment area map to a suitable scale, with contour markings at suitable intervals showing the main drainage channel from its sources together with all its </a:t>
            </a:r>
            <a:r>
              <a:rPr lang="en-US" sz="1800" dirty="0" smtClean="0">
                <a:cs typeface="Times New Roman" panose="02020603050405020304" pitchFamily="18" charset="0"/>
              </a:rPr>
              <a:t>tributaries.</a:t>
            </a:r>
          </a:p>
          <a:p>
            <a:pPr marL="0" indent="0">
              <a:buNone/>
            </a:pPr>
            <a:r>
              <a:rPr lang="en-US" sz="1800" b="1" dirty="0" smtClean="0">
                <a:cs typeface="Times New Roman" panose="02020603050405020304" pitchFamily="18" charset="0"/>
              </a:rPr>
              <a:t>Design Flood </a:t>
            </a:r>
          </a:p>
          <a:p>
            <a:pPr algn="just">
              <a:buFont typeface="Wingdings" panose="05000000000000000000" pitchFamily="2" charset="2"/>
              <a:buChar char="ü"/>
            </a:pPr>
            <a:r>
              <a:rPr lang="en-US" sz="1800" dirty="0" smtClean="0">
                <a:cs typeface="Times New Roman" panose="02020603050405020304" pitchFamily="18" charset="0"/>
              </a:rPr>
              <a:t>Design </a:t>
            </a:r>
            <a:r>
              <a:rPr lang="en-US" sz="1800" dirty="0">
                <a:cs typeface="Times New Roman" panose="02020603050405020304" pitchFamily="18" charset="0"/>
              </a:rPr>
              <a:t>flood for drainage channel to be adopted for cross drainage works should depend upon the size of the canal, size of the drainage channel and location of the cross drainage. A very long canal, crossing a drainage channel in the initial reach, damage to which is likely to affect the canal supplies over a large area and for a long period, should be given proper weightage. </a:t>
            </a:r>
            <a:endParaRPr lang="en-US" sz="1800" dirty="0" smtClean="0">
              <a:cs typeface="Times New Roman" panose="02020603050405020304" pitchFamily="18" charset="0"/>
            </a:endParaRPr>
          </a:p>
          <a:p>
            <a:pPr algn="just">
              <a:buFont typeface="Wingdings" panose="05000000000000000000" pitchFamily="2" charset="2"/>
              <a:buChar char="ü"/>
            </a:pPr>
            <a:r>
              <a:rPr lang="en-US" sz="1800" dirty="0" smtClean="0">
                <a:cs typeface="Times New Roman" panose="02020603050405020304" pitchFamily="18" charset="0"/>
              </a:rPr>
              <a:t>A </a:t>
            </a:r>
            <a:r>
              <a:rPr lang="en-US" sz="1800" dirty="0">
                <a:cs typeface="Times New Roman" panose="02020603050405020304" pitchFamily="18" charset="0"/>
              </a:rPr>
              <a:t>very long canal, crossing a drainage channel in the initial reach, damage to which is likely to affect the canal supplies over a large area and for a long period, should be given proper </a:t>
            </a:r>
            <a:r>
              <a:rPr lang="en-US" sz="1800" dirty="0" smtClean="0">
                <a:cs typeface="Times New Roman" panose="02020603050405020304" pitchFamily="18" charset="0"/>
              </a:rPr>
              <a:t>weightage.</a:t>
            </a:r>
          </a:p>
          <a:p>
            <a:pPr algn="just">
              <a:buFont typeface="Wingdings" panose="05000000000000000000" pitchFamily="2" charset="2"/>
              <a:buChar char="ü"/>
            </a:pPr>
            <a:r>
              <a:rPr lang="en-US" sz="1800" dirty="0" smtClean="0">
                <a:cs typeface="Times New Roman" panose="02020603050405020304" pitchFamily="18" charset="0"/>
              </a:rPr>
              <a:t>Cross </a:t>
            </a:r>
            <a:r>
              <a:rPr lang="en-US" sz="1800" dirty="0">
                <a:cs typeface="Times New Roman" panose="02020603050405020304" pitchFamily="18" charset="0"/>
              </a:rPr>
              <a:t>drainage structures are divided into four categories depending upon the canal discharge and drainage discharge. Design flood to be adopted for these four categories of cross drainage structures would depend upon type of structure and flood frequency.</a:t>
            </a:r>
          </a:p>
          <a:p>
            <a:pPr marL="0" indent="0">
              <a:buNone/>
            </a:pPr>
            <a:endParaRPr lang="en-US" sz="1800" dirty="0" smtClean="0">
              <a:cs typeface="Times New Roman" panose="02020603050405020304" pitchFamily="18" charset="0"/>
            </a:endParaRPr>
          </a:p>
          <a:p>
            <a:pPr marL="0" indent="0">
              <a:buNone/>
            </a:pPr>
            <a:r>
              <a:rPr lang="en-US" sz="1800" dirty="0" smtClean="0">
                <a:cs typeface="Times New Roman" panose="02020603050405020304" pitchFamily="18" charset="0"/>
              </a:rPr>
              <a:t>The </a:t>
            </a:r>
            <a:r>
              <a:rPr lang="en-US" sz="1800" dirty="0">
                <a:cs typeface="Times New Roman" panose="02020603050405020304" pitchFamily="18" charset="0"/>
              </a:rPr>
              <a:t>discharges determined by different methods mentioned in IS 5477 (Part 4) should be compared to see if any large variations are </a:t>
            </a:r>
            <a:r>
              <a:rPr lang="en-US" sz="1800" dirty="0" smtClean="0">
                <a:cs typeface="Times New Roman" panose="02020603050405020304" pitchFamily="18" charset="0"/>
              </a:rPr>
              <a:t>exhibited.</a:t>
            </a:r>
            <a:endParaRPr lang="en-US" sz="1800" b="1" dirty="0" smtClean="0">
              <a:cs typeface="Times New Roman" panose="02020603050405020304" pitchFamily="18" charset="0"/>
            </a:endParaRPr>
          </a:p>
          <a:p>
            <a:pPr marL="0" indent="0">
              <a:buNone/>
            </a:pPr>
            <a:endParaRPr lang="en-US" sz="1600" dirty="0" smtClean="0">
              <a:solidFill>
                <a:srgbClr val="FFFF00"/>
              </a:solidFill>
            </a:endParaRPr>
          </a:p>
          <a:p>
            <a:pPr marL="0" indent="0">
              <a:buNone/>
            </a:pPr>
            <a:endParaRPr lang="en-US" sz="1600" dirty="0" smtClean="0">
              <a:solidFill>
                <a:srgbClr val="FFFF00"/>
              </a:solidFill>
            </a:endParaRPr>
          </a:p>
          <a:p>
            <a:pPr marL="0" indent="0">
              <a:buNone/>
            </a:pPr>
            <a:endParaRPr lang="en-IN" sz="1600" b="1" dirty="0">
              <a:solidFill>
                <a:srgbClr val="FFFF00"/>
              </a:solidFill>
            </a:endParaRP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09694" y="6367244"/>
            <a:ext cx="522995" cy="364178"/>
          </a:xfrm>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973016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1800" dirty="0">
                <a:cs typeface="Times New Roman" panose="02020603050405020304" pitchFamily="18" charset="0"/>
              </a:rPr>
              <a:t>For working out tilt design of an aqueduct, the </a:t>
            </a:r>
            <a:r>
              <a:rPr lang="en-US" sz="1800" dirty="0" smtClean="0">
                <a:cs typeface="Times New Roman" panose="02020603050405020304" pitchFamily="18" charset="0"/>
              </a:rPr>
              <a:t>specific design </a:t>
            </a:r>
            <a:r>
              <a:rPr lang="en-US" sz="1800" dirty="0">
                <a:cs typeface="Times New Roman" panose="02020603050405020304" pitchFamily="18" charset="0"/>
              </a:rPr>
              <a:t>data should </a:t>
            </a:r>
            <a:r>
              <a:rPr lang="en-US" sz="1800" dirty="0" smtClean="0">
                <a:cs typeface="Times New Roman" panose="02020603050405020304" pitchFamily="18" charset="0"/>
              </a:rPr>
              <a:t>be </a:t>
            </a:r>
            <a:r>
              <a:rPr lang="en-US" sz="1800" dirty="0">
                <a:cs typeface="Times New Roman" panose="02020603050405020304" pitchFamily="18" charset="0"/>
              </a:rPr>
              <a:t>available in addition to those laid </a:t>
            </a:r>
            <a:r>
              <a:rPr lang="en-US" sz="1800" dirty="0" smtClean="0">
                <a:cs typeface="Times New Roman" panose="02020603050405020304" pitchFamily="18" charset="0"/>
              </a:rPr>
              <a:t>down by </a:t>
            </a:r>
            <a:r>
              <a:rPr lang="en-US" sz="1800" dirty="0">
                <a:cs typeface="Times New Roman" panose="02020603050405020304" pitchFamily="18" charset="0"/>
              </a:rPr>
              <a:t>IS </a:t>
            </a:r>
            <a:r>
              <a:rPr lang="en-US" sz="1800" dirty="0" smtClean="0">
                <a:cs typeface="Times New Roman" panose="02020603050405020304" pitchFamily="18" charset="0"/>
              </a:rPr>
              <a:t>7784 </a:t>
            </a:r>
            <a:r>
              <a:rPr lang="en-US" sz="1800" dirty="0">
                <a:cs typeface="Times New Roman" panose="02020603050405020304" pitchFamily="18" charset="0"/>
              </a:rPr>
              <a:t>(Part 1) : </a:t>
            </a:r>
            <a:r>
              <a:rPr lang="en-US" sz="1800" dirty="0" smtClean="0">
                <a:cs typeface="Times New Roman" panose="02020603050405020304" pitchFamily="18" charset="0"/>
              </a:rPr>
              <a:t>1993.</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Wing walls for drainage may be provided with 2 : 1and 3 : 1 splays on upstream </a:t>
            </a:r>
            <a:r>
              <a:rPr lang="en-US" sz="1800" dirty="0" smtClean="0">
                <a:cs typeface="Times New Roman" panose="02020603050405020304" pitchFamily="18" charset="0"/>
              </a:rPr>
              <a:t>and </a:t>
            </a:r>
            <a:r>
              <a:rPr lang="en-US" sz="1800" dirty="0">
                <a:cs typeface="Times New Roman" panose="02020603050405020304" pitchFamily="18" charset="0"/>
              </a:rPr>
              <a:t>downstream side; the </a:t>
            </a:r>
            <a:r>
              <a:rPr lang="en-US" sz="1800" dirty="0" smtClean="0">
                <a:cs typeface="Times New Roman" panose="02020603050405020304" pitchFamily="18" charset="0"/>
              </a:rPr>
              <a:t>splay </a:t>
            </a:r>
            <a:r>
              <a:rPr lang="en-US" sz="1800" dirty="0">
                <a:cs typeface="Times New Roman" panose="02020603050405020304" pitchFamily="18" charset="0"/>
              </a:rPr>
              <a:t>should not be flatter than 3 : 1 and 4 : 1 </a:t>
            </a:r>
            <a:r>
              <a:rPr lang="en-US" sz="1800" dirty="0" smtClean="0">
                <a:cs typeface="Times New Roman" panose="02020603050405020304" pitchFamily="18" charset="0"/>
              </a:rPr>
              <a:t>respectively.</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Canal transitions should preferably be provided with 2 : 1 and 3 : 1 splays on upstream and downstream side, but not flatter than 3 : 1 and 5 : 1 respectively. </a:t>
            </a:r>
            <a:endParaRPr lang="en-IN" sz="1800" dirty="0">
              <a:cs typeface="Times New Roman" panose="02020603050405020304" pitchFamily="18" charset="0"/>
            </a:endParaRPr>
          </a:p>
        </p:txBody>
      </p:sp>
      <p:sp>
        <p:nvSpPr>
          <p:cNvPr id="6" name="Title 1"/>
          <p:cNvSpPr>
            <a:spLocks noGrp="1"/>
          </p:cNvSpPr>
          <p:nvPr>
            <p:ph type="title"/>
          </p:nvPr>
        </p:nvSpPr>
        <p:spPr>
          <a:xfrm>
            <a:off x="2424418" y="275916"/>
            <a:ext cx="8741329" cy="624061"/>
          </a:xfrm>
        </p:spPr>
        <p:txBody>
          <a:bodyPr>
            <a:normAutofit fontScale="90000"/>
          </a:bodyPr>
          <a:lstStyle/>
          <a:p>
            <a:r>
              <a:rPr lang="en-US" sz="3100" b="1" dirty="0">
                <a:cs typeface="Times New Roman" panose="02020603050405020304" pitchFamily="18" charset="0"/>
              </a:rPr>
              <a:t>Design of  Cross Drainage </a:t>
            </a:r>
            <a:r>
              <a:rPr lang="en-US" sz="3100" b="1" dirty="0" smtClean="0">
                <a:cs typeface="Times New Roman" panose="02020603050405020304" pitchFamily="18" charset="0"/>
              </a:rPr>
              <a:t>Work (</a:t>
            </a:r>
            <a:r>
              <a:rPr lang="en-US" sz="3100" b="1" dirty="0">
                <a:cs typeface="Times New Roman" panose="02020603050405020304" pitchFamily="18" charset="0"/>
              </a:rPr>
              <a:t>IS 7784 </a:t>
            </a:r>
            <a:r>
              <a:rPr lang="en-US" sz="3100" b="1" dirty="0" smtClean="0">
                <a:cs typeface="Times New Roman" panose="02020603050405020304" pitchFamily="18" charset="0"/>
              </a:rPr>
              <a:t>(</a:t>
            </a:r>
            <a:r>
              <a:rPr lang="en-US" sz="3100" b="1" dirty="0">
                <a:cs typeface="Times New Roman" panose="02020603050405020304" pitchFamily="18" charset="0"/>
              </a:rPr>
              <a:t>Part 1) : 2013</a:t>
            </a:r>
            <a:r>
              <a:rPr lang="en-US" sz="3100" b="1" dirty="0" smtClean="0">
                <a:cs typeface="Times New Roman" panose="02020603050405020304" pitchFamily="18" charset="0"/>
              </a:rPr>
              <a:t>)</a:t>
            </a:r>
            <a:r>
              <a:rPr lang="en-US" dirty="0">
                <a:solidFill>
                  <a:srgbClr val="FFFF00"/>
                </a:solidFill>
                <a:cs typeface="Times New Roman" panose="02020603050405020304" pitchFamily="18" charset="0"/>
              </a:rPr>
              <a:t/>
            </a:r>
            <a:br>
              <a:rPr lang="en-US" dirty="0">
                <a:solidFill>
                  <a:srgbClr val="FFFF00"/>
                </a:solidFill>
                <a:cs typeface="Times New Roman" panose="02020603050405020304" pitchFamily="18" charset="0"/>
              </a:rPr>
            </a:br>
            <a:endParaRPr lang="en-IN" dirty="0"/>
          </a:p>
        </p:txBody>
      </p:sp>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560028" y="6400800"/>
            <a:ext cx="545286" cy="330622"/>
          </a:xfrm>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397011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5222" y="173947"/>
            <a:ext cx="7868874" cy="751404"/>
          </a:xfrm>
        </p:spPr>
        <p:txBody>
          <a:bodyPr>
            <a:noAutofit/>
          </a:bodyPr>
          <a:lstStyle/>
          <a:p>
            <a:r>
              <a:rPr lang="en-US" sz="2800" b="1" dirty="0">
                <a:cs typeface="Times New Roman" panose="02020603050405020304" pitchFamily="18" charset="0"/>
              </a:rPr>
              <a:t>Design of  Cross Drainage </a:t>
            </a:r>
            <a:r>
              <a:rPr lang="en-US" sz="2800" b="1" dirty="0" smtClean="0">
                <a:cs typeface="Times New Roman" panose="02020603050405020304" pitchFamily="18" charset="0"/>
              </a:rPr>
              <a:t>Work</a:t>
            </a:r>
            <a:br>
              <a:rPr lang="en-US" sz="2800" b="1" dirty="0" smtClean="0">
                <a:cs typeface="Times New Roman" panose="02020603050405020304" pitchFamily="18" charset="0"/>
              </a:rPr>
            </a:br>
            <a:r>
              <a:rPr lang="en-US" sz="2800" b="1" dirty="0" smtClean="0">
                <a:cs typeface="Times New Roman" panose="02020603050405020304" pitchFamily="18" charset="0"/>
              </a:rPr>
              <a:t>(</a:t>
            </a:r>
            <a:r>
              <a:rPr lang="en-US" sz="2800" b="1" dirty="0">
                <a:cs typeface="Times New Roman" panose="02020603050405020304" pitchFamily="18" charset="0"/>
              </a:rPr>
              <a:t>IS 7784 </a:t>
            </a:r>
            <a:r>
              <a:rPr lang="en-US" sz="2800" b="1" dirty="0" smtClean="0">
                <a:cs typeface="Times New Roman" panose="02020603050405020304" pitchFamily="18" charset="0"/>
              </a:rPr>
              <a:t>(</a:t>
            </a:r>
            <a:r>
              <a:rPr lang="en-US" sz="2800" b="1" dirty="0">
                <a:cs typeface="Times New Roman" panose="02020603050405020304" pitchFamily="18" charset="0"/>
              </a:rPr>
              <a:t>Part </a:t>
            </a:r>
            <a:r>
              <a:rPr lang="en-US" sz="2800" b="1" dirty="0" smtClean="0">
                <a:cs typeface="Times New Roman" panose="02020603050405020304" pitchFamily="18" charset="0"/>
              </a:rPr>
              <a:t>2/Sec 1</a:t>
            </a:r>
            <a:r>
              <a:rPr lang="en-US" sz="2800" b="1" dirty="0">
                <a:cs typeface="Times New Roman" panose="02020603050405020304" pitchFamily="18" charset="0"/>
              </a:rPr>
              <a:t>) : 1995</a:t>
            </a:r>
            <a:r>
              <a:rPr lang="en-US" sz="2800" b="1" dirty="0" smtClean="0">
                <a:cs typeface="Times New Roman" panose="02020603050405020304" pitchFamily="18" charset="0"/>
              </a:rPr>
              <a:t>)</a:t>
            </a:r>
            <a:r>
              <a:rPr lang="en-US" sz="2800" dirty="0">
                <a:solidFill>
                  <a:srgbClr val="FFFF00"/>
                </a:solidFill>
                <a:cs typeface="Times New Roman" panose="02020603050405020304" pitchFamily="18" charset="0"/>
              </a:rPr>
              <a:t/>
            </a:r>
            <a:br>
              <a:rPr lang="en-US" sz="2800" dirty="0">
                <a:solidFill>
                  <a:srgbClr val="FFFF00"/>
                </a:solidFill>
                <a:cs typeface="Times New Roman" panose="02020603050405020304" pitchFamily="18" charset="0"/>
              </a:rPr>
            </a:br>
            <a:endParaRPr lang="en-IN" sz="2800" dirty="0"/>
          </a:p>
        </p:txBody>
      </p:sp>
      <p:sp>
        <p:nvSpPr>
          <p:cNvPr id="3" name="Content Placeholder 2"/>
          <p:cNvSpPr>
            <a:spLocks noGrp="1"/>
          </p:cNvSpPr>
          <p:nvPr>
            <p:ph idx="1"/>
          </p:nvPr>
        </p:nvSpPr>
        <p:spPr/>
        <p:txBody>
          <a:bodyPr>
            <a:normAutofit/>
          </a:bodyPr>
          <a:lstStyle/>
          <a:p>
            <a:pPr algn="just"/>
            <a:r>
              <a:rPr lang="en-IN" sz="1800" dirty="0">
                <a:cs typeface="Times New Roman" panose="02020603050405020304" pitchFamily="18" charset="0"/>
              </a:rPr>
              <a:t>The maximum spacing </a:t>
            </a:r>
            <a:r>
              <a:rPr lang="en-IN" sz="1800" dirty="0" smtClean="0">
                <a:cs typeface="Times New Roman" panose="02020603050405020304" pitchFamily="18" charset="0"/>
              </a:rPr>
              <a:t>of </a:t>
            </a:r>
            <a:r>
              <a:rPr lang="en-US" sz="1800" dirty="0" smtClean="0">
                <a:cs typeface="Times New Roman" panose="02020603050405020304" pitchFamily="18" charset="0"/>
              </a:rPr>
              <a:t>joints </a:t>
            </a:r>
            <a:r>
              <a:rPr lang="en-US" sz="1800" dirty="0">
                <a:cs typeface="Times New Roman" panose="02020603050405020304" pitchFamily="18" charset="0"/>
              </a:rPr>
              <a:t>in either direction should be limited to 20 m. </a:t>
            </a:r>
            <a:endParaRPr lang="en-US" sz="1800" dirty="0" smtClean="0">
              <a:cs typeface="Times New Roman" panose="02020603050405020304" pitchFamily="18" charset="0"/>
            </a:endParaRP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A gap of 15 mm with water stops at all the joints across along the barrel should be provided to </a:t>
            </a:r>
            <a:r>
              <a:rPr lang="en-US" sz="1800" dirty="0" err="1" smtClean="0">
                <a:cs typeface="Times New Roman" panose="02020603050405020304" pitchFamily="18" charset="0"/>
              </a:rPr>
              <a:t>Accom</a:t>
            </a:r>
            <a:r>
              <a:rPr lang="en-IN" sz="1800" dirty="0" smtClean="0">
                <a:cs typeface="Times New Roman" panose="02020603050405020304" pitchFamily="18" charset="0"/>
              </a:rPr>
              <a:t>modate </a:t>
            </a:r>
            <a:r>
              <a:rPr lang="en-IN" sz="1800" dirty="0">
                <a:cs typeface="Times New Roman" panose="02020603050405020304" pitchFamily="18" charset="0"/>
              </a:rPr>
              <a:t>the movements</a:t>
            </a:r>
            <a:r>
              <a:rPr lang="en-IN" sz="1800" dirty="0" smtClean="0">
                <a:cs typeface="Times New Roman" panose="02020603050405020304" pitchFamily="18" charset="0"/>
              </a:rPr>
              <a:t>.</a:t>
            </a:r>
          </a:p>
          <a:p>
            <a:pPr marL="0" indent="0" algn="just">
              <a:buNone/>
            </a:pPr>
            <a:endParaRPr lang="en-IN" sz="1800" dirty="0" smtClean="0">
              <a:cs typeface="Times New Roman" panose="02020603050405020304" pitchFamily="18" charset="0"/>
            </a:endParaRPr>
          </a:p>
          <a:p>
            <a:pPr algn="just"/>
            <a:r>
              <a:rPr lang="en-US" sz="1800" dirty="0" smtClean="0">
                <a:cs typeface="Times New Roman" panose="02020603050405020304" pitchFamily="18" charset="0"/>
              </a:rPr>
              <a:t>A </a:t>
            </a:r>
            <a:r>
              <a:rPr lang="en-US" sz="1800" dirty="0">
                <a:cs typeface="Times New Roman" panose="02020603050405020304" pitchFamily="18" charset="0"/>
              </a:rPr>
              <a:t>suitable arrangement for supporting the section of the aqueduct may be decided depending upon the nature of foundation, difference between HFL of the drain and bed of canal and height between bed of canal and bottom of stream/drain and the afflux allowable in the drain. </a:t>
            </a:r>
            <a:endParaRPr lang="en-IN" sz="1800" dirty="0">
              <a:cs typeface="Times New Roman" panose="02020603050405020304" pitchFamily="18" charset="0"/>
            </a:endParaRPr>
          </a:p>
        </p:txBody>
      </p:sp>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5" name="Slide Number Placeholder 4"/>
          <p:cNvSpPr>
            <a:spLocks noGrp="1"/>
          </p:cNvSpPr>
          <p:nvPr>
            <p:ph type="sldNum" sz="quarter" idx="12"/>
          </p:nvPr>
        </p:nvSpPr>
        <p:spPr>
          <a:xfrm>
            <a:off x="11585196" y="6425967"/>
            <a:ext cx="606804" cy="305455"/>
          </a:xfrm>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361833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456" y="339165"/>
            <a:ext cx="10515600" cy="1325563"/>
          </a:xfrm>
        </p:spPr>
        <p:txBody>
          <a:bodyPr>
            <a:normAutofit/>
          </a:bodyPr>
          <a:lstStyle/>
          <a:p>
            <a:r>
              <a:rPr lang="en-US" sz="2800" b="1" dirty="0">
                <a:cs typeface="Times New Roman" panose="02020603050405020304" pitchFamily="18" charset="0"/>
              </a:rPr>
              <a:t>Design of  Cross Drainage Work</a:t>
            </a:r>
            <a:br>
              <a:rPr lang="en-US" sz="2800" b="1" dirty="0">
                <a:cs typeface="Times New Roman" panose="02020603050405020304" pitchFamily="18" charset="0"/>
              </a:rPr>
            </a:br>
            <a:r>
              <a:rPr lang="en-US" sz="2800" b="1" dirty="0">
                <a:cs typeface="Times New Roman" panose="02020603050405020304" pitchFamily="18" charset="0"/>
              </a:rPr>
              <a:t>(IS 7784 (Part </a:t>
            </a:r>
            <a:r>
              <a:rPr lang="en-US" sz="2800" b="1" dirty="0" smtClean="0">
                <a:cs typeface="Times New Roman" panose="02020603050405020304" pitchFamily="18" charset="0"/>
              </a:rPr>
              <a:t>2/Sec1</a:t>
            </a:r>
            <a:r>
              <a:rPr lang="en-US" sz="2800" b="1" dirty="0">
                <a:cs typeface="Times New Roman" panose="02020603050405020304" pitchFamily="18" charset="0"/>
              </a:rPr>
              <a:t>) : 1995)</a:t>
            </a:r>
            <a:endParaRPr lang="en-IN" sz="2800" dirty="0">
              <a:solidFill>
                <a:srgbClr val="FFFF00"/>
              </a:solidFill>
            </a:endParaRPr>
          </a:p>
        </p:txBody>
      </p:sp>
      <p:sp>
        <p:nvSpPr>
          <p:cNvPr id="3" name="Content Placeholder 2"/>
          <p:cNvSpPr>
            <a:spLocks noGrp="1"/>
          </p:cNvSpPr>
          <p:nvPr>
            <p:ph idx="1"/>
          </p:nvPr>
        </p:nvSpPr>
        <p:spPr/>
        <p:txBody>
          <a:bodyPr/>
          <a:lstStyle/>
          <a:p>
            <a:pPr algn="just"/>
            <a:r>
              <a:rPr lang="en-US" sz="1800" dirty="0">
                <a:cs typeface="Times New Roman" panose="02020603050405020304" pitchFamily="18" charset="0"/>
              </a:rPr>
              <a:t>Hydraulic design data shall be made available as given in IS 7784 (Part I). In the case </a:t>
            </a:r>
            <a:r>
              <a:rPr lang="en-US" sz="1800" dirty="0" smtClean="0">
                <a:cs typeface="Times New Roman" panose="02020603050405020304" pitchFamily="18" charset="0"/>
              </a:rPr>
              <a:t>of syphon super passage </a:t>
            </a:r>
            <a:r>
              <a:rPr lang="en-US" sz="1800" dirty="0">
                <a:cs typeface="Times New Roman" panose="02020603050405020304" pitchFamily="18" charset="0"/>
              </a:rPr>
              <a:t>the following data shall also he made available in addition: </a:t>
            </a:r>
            <a:endParaRPr lang="en-US" sz="1800" dirty="0" smtClean="0">
              <a:cs typeface="Times New Roman" panose="02020603050405020304" pitchFamily="18" charset="0"/>
            </a:endParaRPr>
          </a:p>
          <a:p>
            <a:pPr marL="0" indent="0" algn="just">
              <a:buNone/>
            </a:pPr>
            <a:r>
              <a:rPr lang="en-US" sz="1800" dirty="0" smtClean="0">
                <a:cs typeface="Times New Roman" panose="02020603050405020304" pitchFamily="18" charset="0"/>
              </a:rPr>
              <a:t>1) </a:t>
            </a:r>
            <a:r>
              <a:rPr lang="en-US" sz="1800" dirty="0">
                <a:cs typeface="Times New Roman" panose="02020603050405020304" pitchFamily="18" charset="0"/>
              </a:rPr>
              <a:t>Side slopes, </a:t>
            </a:r>
            <a:endParaRPr lang="en-US" sz="1800" dirty="0" smtClean="0">
              <a:cs typeface="Times New Roman" panose="02020603050405020304" pitchFamily="18" charset="0"/>
            </a:endParaRPr>
          </a:p>
          <a:p>
            <a:pPr marL="0" indent="0" algn="just">
              <a:buNone/>
            </a:pPr>
            <a:r>
              <a:rPr lang="en-US" sz="1800" dirty="0" smtClean="0">
                <a:cs typeface="Times New Roman" panose="02020603050405020304" pitchFamily="18" charset="0"/>
              </a:rPr>
              <a:t>2</a:t>
            </a:r>
            <a:r>
              <a:rPr lang="en-US" sz="1800" dirty="0">
                <a:cs typeface="Times New Roman" panose="02020603050405020304" pitchFamily="18" charset="0"/>
              </a:rPr>
              <a:t>) Allowable head loss, </a:t>
            </a:r>
            <a:endParaRPr lang="en-US" sz="1800" dirty="0" smtClean="0">
              <a:cs typeface="Times New Roman" panose="02020603050405020304" pitchFamily="18" charset="0"/>
            </a:endParaRPr>
          </a:p>
          <a:p>
            <a:pPr marL="0" indent="0" algn="just">
              <a:buNone/>
            </a:pPr>
            <a:r>
              <a:rPr lang="en-US" sz="1800" dirty="0" smtClean="0">
                <a:cs typeface="Times New Roman" panose="02020603050405020304" pitchFamily="18" charset="0"/>
              </a:rPr>
              <a:t>3</a:t>
            </a:r>
            <a:r>
              <a:rPr lang="en-US" sz="1800" dirty="0">
                <a:cs typeface="Times New Roman" panose="02020603050405020304" pitchFamily="18" charset="0"/>
              </a:rPr>
              <a:t>) Whether canal is lined and if </a:t>
            </a:r>
            <a:r>
              <a:rPr lang="en-US" sz="1800" dirty="0" smtClean="0">
                <a:cs typeface="Times New Roman" panose="02020603050405020304" pitchFamily="18" charset="0"/>
              </a:rPr>
              <a:t>so the lining maternal.</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Bottom slab of the drainage bed should also be considered for H.F.L. loading due to water and loading due to surcharge of earth and partial silt </a:t>
            </a:r>
            <a:r>
              <a:rPr lang="en-US" sz="1800" dirty="0" smtClean="0">
                <a:cs typeface="Times New Roman" panose="02020603050405020304" pitchFamily="18" charset="0"/>
              </a:rPr>
              <a:t>load.</a:t>
            </a:r>
            <a:endParaRPr lang="en-IN" sz="1800" dirty="0">
              <a:cs typeface="Times New Roman" panose="02020603050405020304" pitchFamily="18" charset="0"/>
            </a:endParaRP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68418" y="6316911"/>
            <a:ext cx="623582" cy="414512"/>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564008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450" y="269325"/>
            <a:ext cx="10515600" cy="1325563"/>
          </a:xfrm>
        </p:spPr>
        <p:txBody>
          <a:bodyPr>
            <a:normAutofit/>
          </a:bodyPr>
          <a:lstStyle/>
          <a:p>
            <a:r>
              <a:rPr lang="en-US" sz="2800" b="1" dirty="0">
                <a:cs typeface="Times New Roman" panose="02020603050405020304" pitchFamily="18" charset="0"/>
              </a:rPr>
              <a:t>Design of  Cross Drainage Work </a:t>
            </a:r>
            <a:r>
              <a:rPr lang="en-US" sz="2800" b="1" dirty="0" smtClean="0">
                <a:cs typeface="Times New Roman" panose="02020603050405020304" pitchFamily="18" charset="0"/>
              </a:rPr>
              <a:t/>
            </a:r>
            <a:br>
              <a:rPr lang="en-US" sz="2800" b="1" dirty="0" smtClean="0">
                <a:cs typeface="Times New Roman" panose="02020603050405020304" pitchFamily="18" charset="0"/>
              </a:rPr>
            </a:br>
            <a:r>
              <a:rPr lang="en-US" sz="2800" b="1" dirty="0" smtClean="0">
                <a:cs typeface="Times New Roman" panose="02020603050405020304" pitchFamily="18" charset="0"/>
              </a:rPr>
              <a:t>IS </a:t>
            </a:r>
            <a:r>
              <a:rPr lang="en-US" sz="2800" b="1" dirty="0">
                <a:cs typeface="Times New Roman" panose="02020603050405020304" pitchFamily="18" charset="0"/>
              </a:rPr>
              <a:t>7784 (Part-2/Sec 2): 2000</a:t>
            </a:r>
            <a:endParaRPr lang="en-IN" sz="2800" b="1"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1800" dirty="0">
                <a:cs typeface="Times New Roman" panose="02020603050405020304" pitchFamily="18" charset="0"/>
              </a:rPr>
              <a:t>The section of the trough should permit a scouring velocity at maximum observed flood. A velocity of 2 to 3 m per second is normally permissible</a:t>
            </a:r>
            <a:r>
              <a:rPr lang="en-US" sz="1800" dirty="0" smtClean="0">
                <a:cs typeface="Times New Roman" panose="02020603050405020304" pitchFamily="18" charset="0"/>
              </a:rPr>
              <a:t>.</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Afflux should be such that it does not exceed the limits of submergence and tolerances of the environments. Energy loss should he determined in </a:t>
            </a:r>
            <a:r>
              <a:rPr lang="en-US" sz="1800" dirty="0" smtClean="0">
                <a:cs typeface="Times New Roman" panose="02020603050405020304" pitchFamily="18" charset="0"/>
              </a:rPr>
              <a:t>accordance </a:t>
            </a:r>
            <a:r>
              <a:rPr lang="en-US" sz="1800" dirty="0">
                <a:cs typeface="Times New Roman" panose="02020603050405020304" pitchFamily="18" charset="0"/>
              </a:rPr>
              <a:t>with IS 7784 (Part </a:t>
            </a:r>
            <a:r>
              <a:rPr lang="en-US" sz="1800" dirty="0" smtClean="0">
                <a:cs typeface="Times New Roman" panose="02020603050405020304" pitchFamily="18" charset="0"/>
              </a:rPr>
              <a:t>1).</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High flood level (H.F.L) calculated or observed, whichever is more at the </a:t>
            </a:r>
            <a:r>
              <a:rPr lang="en-US" sz="1800" dirty="0" smtClean="0">
                <a:cs typeface="Times New Roman" panose="02020603050405020304" pitchFamily="18" charset="0"/>
              </a:rPr>
              <a:t>center </a:t>
            </a:r>
            <a:r>
              <a:rPr lang="en-US" sz="1800" dirty="0">
                <a:cs typeface="Times New Roman" panose="02020603050405020304" pitchFamily="18" charset="0"/>
              </a:rPr>
              <a:t>line of the crossing, water surface slope </a:t>
            </a:r>
            <a:r>
              <a:rPr lang="en-US" sz="1800" dirty="0" smtClean="0">
                <a:cs typeface="Times New Roman" panose="02020603050405020304" pitchFamily="18" charset="0"/>
              </a:rPr>
              <a:t>of the </a:t>
            </a:r>
            <a:r>
              <a:rPr lang="en-US" sz="1800" dirty="0">
                <a:cs typeface="Times New Roman" panose="02020603050405020304" pitchFamily="18" charset="0"/>
              </a:rPr>
              <a:t>stream or drain and the total length of the work being known, the H.F.L at the upstream and downstream of the work can be determined, taking into consideration the parameters at the site.</a:t>
            </a:r>
            <a:endParaRPr lang="en-IN" sz="1800" dirty="0">
              <a:cs typeface="Times New Roman" panose="02020603050405020304" pitchFamily="18" charset="0"/>
            </a:endParaRP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76806" y="6350467"/>
            <a:ext cx="545286" cy="380956"/>
          </a:xfrm>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586397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522" y="398682"/>
            <a:ext cx="7609983" cy="809334"/>
          </a:xfrm>
        </p:spPr>
        <p:txBody>
          <a:bodyPr/>
          <a:lstStyle/>
          <a:p>
            <a:r>
              <a:rPr lang="en-US" sz="2800" b="1" dirty="0">
                <a:cs typeface="Times New Roman" panose="02020603050405020304" pitchFamily="18" charset="0"/>
              </a:rPr>
              <a:t>Construction  of  Cross Drainage </a:t>
            </a:r>
            <a:r>
              <a:rPr lang="en-US" sz="2800" b="1" dirty="0" smtClean="0">
                <a:cs typeface="Times New Roman" panose="02020603050405020304" pitchFamily="18" charset="0"/>
              </a:rPr>
              <a:t>Work (</a:t>
            </a:r>
            <a:r>
              <a:rPr lang="en-IN" sz="2800" b="1" dirty="0">
                <a:cs typeface="Times New Roman" panose="02020603050405020304" pitchFamily="18" charset="0"/>
              </a:rPr>
              <a:t>IS 9913: 2000</a:t>
            </a:r>
            <a:r>
              <a:rPr lang="en-US" sz="2800" b="1" dirty="0" smtClean="0">
                <a:cs typeface="Times New Roman" panose="02020603050405020304" pitchFamily="18" charset="0"/>
              </a:rPr>
              <a:t> )</a:t>
            </a:r>
            <a:endParaRPr lang="en-US" sz="2800" b="1"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1800" dirty="0">
                <a:cs typeface="Times New Roman" panose="02020603050405020304" pitchFamily="18" charset="0"/>
              </a:rPr>
              <a:t>Static penetration tests shall </a:t>
            </a:r>
            <a:r>
              <a:rPr lang="en-US" sz="1800" dirty="0" smtClean="0">
                <a:cs typeface="Times New Roman" panose="02020603050405020304" pitchFamily="18" charset="0"/>
              </a:rPr>
              <a:t>carried out </a:t>
            </a:r>
            <a:r>
              <a:rPr lang="en-US" sz="1800" dirty="0">
                <a:cs typeface="Times New Roman" panose="02020603050405020304" pitchFamily="18" charset="0"/>
              </a:rPr>
              <a:t>at all important components of the proposed </a:t>
            </a:r>
            <a:r>
              <a:rPr lang="en-US" sz="1800" dirty="0" smtClean="0">
                <a:cs typeface="Times New Roman" panose="02020603050405020304" pitchFamily="18" charset="0"/>
              </a:rPr>
              <a:t>structure, that is abutment ,pier, wing wall.</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Where a </a:t>
            </a:r>
            <a:r>
              <a:rPr lang="en-US" sz="1800" dirty="0" smtClean="0">
                <a:cs typeface="Times New Roman" panose="02020603050405020304" pitchFamily="18" charset="0"/>
              </a:rPr>
              <a:t>ring </a:t>
            </a:r>
            <a:r>
              <a:rPr lang="en-US" sz="1800" dirty="0">
                <a:cs typeface="Times New Roman" panose="02020603050405020304" pitchFamily="18" charset="0"/>
              </a:rPr>
              <a:t>bund or a coffer dam </a:t>
            </a:r>
            <a:r>
              <a:rPr lang="en-US" sz="1800" dirty="0" smtClean="0">
                <a:cs typeface="Times New Roman" panose="02020603050405020304" pitchFamily="18" charset="0"/>
              </a:rPr>
              <a:t>is to be </a:t>
            </a:r>
            <a:r>
              <a:rPr lang="en-US" sz="1800" dirty="0">
                <a:cs typeface="Times New Roman" panose="02020603050405020304" pitchFamily="18" charset="0"/>
              </a:rPr>
              <a:t>formed, the top level should be kept well above the normal flood level as per </a:t>
            </a:r>
            <a:r>
              <a:rPr lang="en-US" sz="1800" dirty="0" smtClean="0">
                <a:cs typeface="Times New Roman" panose="02020603050405020304" pitchFamily="18" charset="0"/>
              </a:rPr>
              <a:t>provisions </a:t>
            </a:r>
            <a:r>
              <a:rPr lang="en-US" sz="1800" dirty="0">
                <a:cs typeface="Times New Roman" panose="02020603050405020304" pitchFamily="18" charset="0"/>
              </a:rPr>
              <a:t>of IS 9795(Part 1</a:t>
            </a:r>
            <a:r>
              <a:rPr lang="en-US" sz="1800" dirty="0" smtClean="0">
                <a:cs typeface="Times New Roman" panose="02020603050405020304" pitchFamily="18" charset="0"/>
              </a:rPr>
              <a:t>).</a:t>
            </a:r>
          </a:p>
          <a:p>
            <a:pPr marL="0" indent="0" algn="just">
              <a:buNone/>
            </a:pPr>
            <a:endParaRPr lang="en-US" sz="1800" dirty="0" smtClean="0">
              <a:cs typeface="Times New Roman" panose="02020603050405020304" pitchFamily="18" charset="0"/>
            </a:endParaRPr>
          </a:p>
          <a:p>
            <a:pPr algn="just"/>
            <a:r>
              <a:rPr lang="en-US" sz="1800" dirty="0">
                <a:cs typeface="Times New Roman" panose="02020603050405020304" pitchFamily="18" charset="0"/>
              </a:rPr>
              <a:t>Where </a:t>
            </a:r>
            <a:r>
              <a:rPr lang="en-US" sz="1800" dirty="0" smtClean="0">
                <a:cs typeface="Times New Roman" panose="02020603050405020304" pitchFamily="18" charset="0"/>
              </a:rPr>
              <a:t>feasible the foundation concrete shall </a:t>
            </a:r>
            <a:r>
              <a:rPr lang="en-US" sz="1800" dirty="0">
                <a:cs typeface="Times New Roman" panose="02020603050405020304" pitchFamily="18" charset="0"/>
              </a:rPr>
              <a:t>be laid </a:t>
            </a:r>
            <a:r>
              <a:rPr lang="en-US" sz="1800" dirty="0" smtClean="0">
                <a:cs typeface="Times New Roman" panose="02020603050405020304" pitchFamily="18" charset="0"/>
              </a:rPr>
              <a:t>in a single pour.</a:t>
            </a: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76806" y="6300133"/>
            <a:ext cx="536897" cy="431290"/>
          </a:xfrm>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875174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87606" cy="4351338"/>
          </a:xfrm>
        </p:spPr>
        <p:txBody>
          <a:bodyPr>
            <a:normAutofit/>
          </a:bodyPr>
          <a:lstStyle/>
          <a:p>
            <a:pPr algn="just"/>
            <a:r>
              <a:rPr lang="en-US" sz="1800" dirty="0" smtClean="0">
                <a:cs typeface="Times New Roman" panose="02020603050405020304" pitchFamily="18" charset="0"/>
              </a:rPr>
              <a:t>The </a:t>
            </a:r>
            <a:r>
              <a:rPr lang="en-US" sz="1800" dirty="0">
                <a:cs typeface="Times New Roman" panose="02020603050405020304" pitchFamily="18" charset="0"/>
              </a:rPr>
              <a:t>outer </a:t>
            </a:r>
            <a:r>
              <a:rPr lang="en-US" sz="1800" dirty="0" smtClean="0">
                <a:cs typeface="Times New Roman" panose="02020603050405020304" pitchFamily="18" charset="0"/>
              </a:rPr>
              <a:t>diameter </a:t>
            </a:r>
            <a:r>
              <a:rPr lang="en-US" sz="1800" dirty="0">
                <a:cs typeface="Times New Roman" panose="02020603050405020304" pitchFamily="18" charset="0"/>
              </a:rPr>
              <a:t>shall be large and preferably not </a:t>
            </a:r>
            <a:r>
              <a:rPr lang="en-US" sz="1800" dirty="0" smtClean="0">
                <a:cs typeface="Times New Roman" panose="02020603050405020304" pitchFamily="18" charset="0"/>
              </a:rPr>
              <a:t>less than 6 </a:t>
            </a:r>
            <a:r>
              <a:rPr lang="en-US" sz="1800" dirty="0">
                <a:cs typeface="Times New Roman" panose="02020603050405020304" pitchFamily="18" charset="0"/>
              </a:rPr>
              <a:t>m with the </a:t>
            </a:r>
            <a:r>
              <a:rPr lang="en-US" sz="1800" dirty="0" smtClean="0">
                <a:cs typeface="Times New Roman" panose="02020603050405020304" pitchFamily="18" charset="0"/>
              </a:rPr>
              <a:t>minimum thickness </a:t>
            </a:r>
            <a:r>
              <a:rPr lang="en-US" sz="1800" dirty="0">
                <a:cs typeface="Times New Roman" panose="02020603050405020304" pitchFamily="18" charset="0"/>
              </a:rPr>
              <a:t>of </a:t>
            </a:r>
            <a:r>
              <a:rPr lang="en-US" sz="1800" dirty="0" smtClean="0">
                <a:cs typeface="Times New Roman" panose="02020603050405020304" pitchFamily="18" charset="0"/>
              </a:rPr>
              <a:t>caisson wall, as one meter.</a:t>
            </a:r>
          </a:p>
          <a:p>
            <a:pPr marL="0" indent="0" algn="just">
              <a:buNone/>
            </a:pPr>
            <a:endParaRPr lang="en-US" sz="1800" dirty="0" smtClean="0">
              <a:cs typeface="Times New Roman" panose="02020603050405020304" pitchFamily="18" charset="0"/>
            </a:endParaRPr>
          </a:p>
          <a:p>
            <a:pPr algn="just"/>
            <a:r>
              <a:rPr lang="en-US" sz="1800" dirty="0" smtClean="0">
                <a:cs typeface="Times New Roman" panose="02020603050405020304" pitchFamily="18" charset="0"/>
              </a:rPr>
              <a:t>Pile foundations </a:t>
            </a:r>
            <a:r>
              <a:rPr lang="en-US" sz="1800" dirty="0">
                <a:cs typeface="Times New Roman" panose="02020603050405020304" pitchFamily="18" charset="0"/>
              </a:rPr>
              <a:t>are generally not provided </a:t>
            </a:r>
            <a:r>
              <a:rPr lang="en-US" sz="1800" dirty="0" smtClean="0">
                <a:cs typeface="Times New Roman" panose="02020603050405020304" pitchFamily="18" charset="0"/>
              </a:rPr>
              <a:t>in case </a:t>
            </a:r>
            <a:r>
              <a:rPr lang="en-US" sz="1800" dirty="0">
                <a:cs typeface="Times New Roman" panose="02020603050405020304" pitchFamily="18" charset="0"/>
              </a:rPr>
              <a:t>of aqueducts Piles, where unavoidable, should not he provided within the flood zone of the </a:t>
            </a:r>
            <a:r>
              <a:rPr lang="en-US" sz="1800" dirty="0" smtClean="0">
                <a:cs typeface="Times New Roman" panose="02020603050405020304" pitchFamily="18" charset="0"/>
              </a:rPr>
              <a:t>river With </a:t>
            </a:r>
            <a:r>
              <a:rPr lang="en-US" sz="1800" dirty="0">
                <a:cs typeface="Times New Roman" panose="02020603050405020304" pitchFamily="18" charset="0"/>
              </a:rPr>
              <a:t>deep </a:t>
            </a:r>
            <a:r>
              <a:rPr lang="en-US" sz="1800" dirty="0" smtClean="0">
                <a:cs typeface="Times New Roman" panose="02020603050405020304" pitchFamily="18" charset="0"/>
              </a:rPr>
              <a:t>scour.</a:t>
            </a:r>
          </a:p>
          <a:p>
            <a:pPr marL="0" indent="0" algn="just">
              <a:buNone/>
            </a:pPr>
            <a:endParaRPr lang="en-US" sz="1800" dirty="0" smtClean="0">
              <a:cs typeface="Times New Roman" panose="02020603050405020304" pitchFamily="18" charset="0"/>
            </a:endParaRPr>
          </a:p>
          <a:p>
            <a:pPr algn="just"/>
            <a:r>
              <a:rPr lang="en-US" sz="1800" dirty="0" smtClean="0">
                <a:cs typeface="Times New Roman" panose="02020603050405020304" pitchFamily="18" charset="0"/>
              </a:rPr>
              <a:t>Piers </a:t>
            </a:r>
            <a:r>
              <a:rPr lang="en-US" sz="1800" dirty="0">
                <a:cs typeface="Times New Roman" panose="02020603050405020304" pitchFamily="18" charset="0"/>
              </a:rPr>
              <a:t>and abutments may he solid, or cellular type The </a:t>
            </a:r>
            <a:r>
              <a:rPr lang="en-US" sz="1800" dirty="0" smtClean="0">
                <a:cs typeface="Times New Roman" panose="02020603050405020304" pitchFamily="18" charset="0"/>
              </a:rPr>
              <a:t>minimum thickness, of wall shall be </a:t>
            </a:r>
            <a:r>
              <a:rPr lang="en-US" sz="1800" dirty="0">
                <a:cs typeface="Times New Roman" panose="02020603050405020304" pitchFamily="18" charset="0"/>
              </a:rPr>
              <a:t>600 m The </a:t>
            </a:r>
            <a:r>
              <a:rPr lang="en-US" sz="1800" dirty="0" smtClean="0">
                <a:cs typeface="Times New Roman" panose="02020603050405020304" pitchFamily="18" charset="0"/>
              </a:rPr>
              <a:t>construction joint splash zone.</a:t>
            </a:r>
          </a:p>
          <a:p>
            <a:endParaRPr lang="en-US" dirty="0" smtClean="0"/>
          </a:p>
          <a:p>
            <a:pPr marL="0" indent="0">
              <a:buNone/>
            </a:pPr>
            <a:endParaRPr lang="en-US" dirty="0" smtClean="0"/>
          </a:p>
          <a:p>
            <a:endParaRPr lang="en-IN" dirty="0"/>
          </a:p>
        </p:txBody>
      </p:sp>
      <p:sp>
        <p:nvSpPr>
          <p:cNvPr id="5" name="Title 1"/>
          <p:cNvSpPr txBox="1">
            <a:spLocks/>
          </p:cNvSpPr>
          <p:nvPr/>
        </p:nvSpPr>
        <p:spPr>
          <a:xfrm>
            <a:off x="4302854" y="256068"/>
            <a:ext cx="7609983" cy="1325563"/>
          </a:xfrm>
        </p:spPr>
        <p:txBody>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r>
              <a:rPr lang="en-US" sz="2800" b="1" dirty="0" smtClean="0">
                <a:cs typeface="Times New Roman" panose="02020603050405020304" pitchFamily="18" charset="0"/>
              </a:rPr>
              <a:t>Construction  of  Cross Drainage Work (</a:t>
            </a:r>
            <a:r>
              <a:rPr lang="en-IN" sz="2800" b="1" dirty="0" smtClean="0">
                <a:cs typeface="Times New Roman" panose="02020603050405020304" pitchFamily="18" charset="0"/>
              </a:rPr>
              <a:t>IS 9913: 2000</a:t>
            </a:r>
            <a:r>
              <a:rPr lang="en-US" sz="2800" b="1" dirty="0" smtClean="0">
                <a:cs typeface="Times New Roman" panose="02020603050405020304" pitchFamily="18" charset="0"/>
              </a:rPr>
              <a:t> )</a:t>
            </a:r>
            <a:endParaRPr lang="en-US" sz="2800" b="1" dirty="0">
              <a:cs typeface="Times New Roman" panose="02020603050405020304" pitchFamily="18" charset="0"/>
            </a:endParaRPr>
          </a:p>
        </p:txBody>
      </p:sp>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568418" y="6384022"/>
            <a:ext cx="545285" cy="347400"/>
          </a:xfrm>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89420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479" y="579987"/>
            <a:ext cx="2458673" cy="662781"/>
          </a:xfrm>
        </p:spPr>
        <p:txBody>
          <a:bodyPr/>
          <a:lstStyle/>
          <a:p>
            <a:r>
              <a:rPr lang="en-US" sz="2800" b="1" dirty="0" smtClean="0">
                <a:latin typeface="+mn-lt"/>
                <a:cs typeface="Times New Roman" panose="02020603050405020304" pitchFamily="18" charset="0"/>
              </a:rPr>
              <a:t>Canals</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67112" y="1825625"/>
            <a:ext cx="11286688" cy="4351338"/>
          </a:xfrm>
        </p:spPr>
        <p:txBody>
          <a:bodyPr/>
          <a:lstStyle/>
          <a:p>
            <a:r>
              <a:rPr lang="en-US" sz="2000" dirty="0">
                <a:cs typeface="Times New Roman" panose="02020603050405020304" pitchFamily="18" charset="0"/>
              </a:rPr>
              <a:t>An artificial open channel carrying water including situations passing through tunnels </a:t>
            </a:r>
            <a:r>
              <a:rPr lang="en-US" sz="2000" dirty="0" smtClean="0">
                <a:cs typeface="Times New Roman" panose="02020603050405020304" pitchFamily="18" charset="0"/>
              </a:rPr>
              <a:t>enroute. </a:t>
            </a:r>
          </a:p>
          <a:p>
            <a:pPr marL="0" indent="0">
              <a:buNone/>
            </a:pPr>
            <a:r>
              <a:rPr lang="en-US" sz="2000" b="1" dirty="0" smtClean="0">
                <a:cs typeface="Times New Roman" panose="02020603050405020304" pitchFamily="18" charset="0"/>
              </a:rPr>
              <a:t>IS </a:t>
            </a:r>
            <a:r>
              <a:rPr lang="en-US" sz="2000" b="1" dirty="0">
                <a:cs typeface="Times New Roman" panose="02020603050405020304" pitchFamily="18" charset="0"/>
              </a:rPr>
              <a:t>4410 (Part 5) : </a:t>
            </a:r>
            <a:r>
              <a:rPr lang="en-US" sz="2000" b="1" dirty="0" smtClean="0">
                <a:cs typeface="Times New Roman" panose="02020603050405020304" pitchFamily="18" charset="0"/>
              </a:rPr>
              <a:t>2023.</a:t>
            </a:r>
          </a:p>
          <a:p>
            <a:pPr marL="0" indent="0">
              <a:buNone/>
            </a:pPr>
            <a:endParaRPr lang="en-US" dirty="0" smtClean="0"/>
          </a:p>
          <a:p>
            <a:endParaRPr lang="en-IN" dirty="0"/>
          </a:p>
        </p:txBody>
      </p:sp>
      <p:sp>
        <p:nvSpPr>
          <p:cNvPr id="6" name="Content Placeholder 2"/>
          <p:cNvSpPr txBox="1">
            <a:spLocks/>
          </p:cNvSpPr>
          <p:nvPr/>
        </p:nvSpPr>
        <p:spPr>
          <a:xfrm>
            <a:off x="158077" y="3073682"/>
            <a:ext cx="11351618" cy="132159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spcBef>
                <a:spcPts val="0"/>
              </a:spcBef>
              <a:buNone/>
            </a:pPr>
            <a:r>
              <a:rPr lang="en-US" sz="8000" b="1" i="1" u="sng" dirty="0" smtClean="0">
                <a:cs typeface="Times New Roman" panose="02020603050405020304" pitchFamily="18" charset="0"/>
              </a:rPr>
              <a:t>Canals</a:t>
            </a:r>
            <a:r>
              <a:rPr lang="en-US" sz="8000" dirty="0" smtClean="0">
                <a:cs typeface="Times New Roman" panose="02020603050405020304" pitchFamily="18" charset="0"/>
              </a:rPr>
              <a:t> are manmade waterways channels, for water conveyance. They help in  irrigation, water control and flood prevention. The canal comprises of earth work, concrete, lining, head regulators and expansive joints. </a:t>
            </a:r>
          </a:p>
          <a:p>
            <a:pPr marL="0" indent="0" algn="just">
              <a:lnSpc>
                <a:spcPct val="160000"/>
              </a:lnSpc>
              <a:spcBef>
                <a:spcPts val="0"/>
              </a:spcBef>
              <a:buNone/>
            </a:pPr>
            <a:endParaRPr lang="en-US" sz="6400" dirty="0" smtClean="0">
              <a:latin typeface="Arial" panose="020B0604020202020204" pitchFamily="34" charset="0"/>
              <a:cs typeface="Arial" panose="020B0604020202020204" pitchFamily="34" charset="0"/>
            </a:endParaRPr>
          </a:p>
          <a:p>
            <a:pPr marL="0" indent="0" algn="just">
              <a:lnSpc>
                <a:spcPct val="160000"/>
              </a:lnSpc>
              <a:spcBef>
                <a:spcPts val="0"/>
              </a:spcBef>
              <a:buFont typeface="Arial" panose="020B0604020202020204" pitchFamily="34" charset="0"/>
              <a:buNone/>
            </a:pPr>
            <a:r>
              <a:rPr lang="en-US" sz="64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algn="just"/>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016" y="4802424"/>
            <a:ext cx="2952925" cy="1243584"/>
          </a:xfrm>
          <a:prstGeom prst="rect">
            <a:avLst/>
          </a:prstGeom>
        </p:spPr>
      </p:pic>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50326" y="190725"/>
            <a:ext cx="506173" cy="828000"/>
          </a:xfrm>
          <a:prstGeom prst="rect">
            <a:avLst/>
          </a:prstGeom>
        </p:spPr>
      </p:pic>
      <p:sp>
        <p:nvSpPr>
          <p:cNvPr id="5" name="Slide Number Placeholder 4"/>
          <p:cNvSpPr>
            <a:spLocks noGrp="1"/>
          </p:cNvSpPr>
          <p:nvPr>
            <p:ph type="sldNum" sz="quarter" idx="12"/>
          </p:nvPr>
        </p:nvSpPr>
        <p:spPr>
          <a:xfrm>
            <a:off x="11727808" y="6400800"/>
            <a:ext cx="304881" cy="330622"/>
          </a:xfrm>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657601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377" y="500062"/>
            <a:ext cx="7562629" cy="1325563"/>
          </a:xfrm>
        </p:spPr>
        <p:txBody>
          <a:bodyPr/>
          <a:lstStyle/>
          <a:p>
            <a:r>
              <a:rPr lang="en-US" sz="2800" b="1" dirty="0">
                <a:cs typeface="Times New Roman" panose="02020603050405020304" pitchFamily="18" charset="0"/>
              </a:rPr>
              <a:t>Operation of </a:t>
            </a:r>
            <a:r>
              <a:rPr lang="en-US" sz="2800" b="1" dirty="0" smtClean="0">
                <a:cs typeface="Times New Roman" panose="02020603050405020304" pitchFamily="18" charset="0"/>
              </a:rPr>
              <a:t>Cross </a:t>
            </a:r>
            <a:r>
              <a:rPr lang="en-US" sz="2800" b="1" dirty="0">
                <a:cs typeface="Times New Roman" panose="02020603050405020304" pitchFamily="18" charset="0"/>
              </a:rPr>
              <a:t>Drainage Work</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p:txBody>
          <a:bodyPr>
            <a:normAutofit/>
          </a:bodyPr>
          <a:lstStyle/>
          <a:p>
            <a:r>
              <a:rPr lang="en-US" sz="1800" dirty="0">
                <a:cs typeface="Times New Roman" panose="02020603050405020304" pitchFamily="18" charset="0"/>
              </a:rPr>
              <a:t>The water-shed canals do not cross natural drainages. But in actual orientation of the canal network, this </a:t>
            </a:r>
            <a:r>
              <a:rPr lang="en-US" sz="1800" dirty="0" smtClean="0">
                <a:cs typeface="Times New Roman" panose="02020603050405020304" pitchFamily="18" charset="0"/>
              </a:rPr>
              <a:t>Operational  </a:t>
            </a:r>
            <a:r>
              <a:rPr lang="en-US" sz="1800" dirty="0">
                <a:cs typeface="Times New Roman" panose="02020603050405020304" pitchFamily="18" charset="0"/>
              </a:rPr>
              <a:t>condition may not be available and the obstacles like natural drainages may be present across the canal. So, the cross drainage works must be provided for running the irrigation system. </a:t>
            </a:r>
            <a:endParaRPr lang="en-US" sz="1800" dirty="0" smtClean="0">
              <a:cs typeface="Times New Roman" panose="02020603050405020304" pitchFamily="18" charset="0"/>
            </a:endParaRPr>
          </a:p>
          <a:p>
            <a:pPr marL="0" indent="0">
              <a:buNone/>
            </a:pPr>
            <a:endParaRPr lang="en-US" sz="1800" dirty="0" smtClean="0">
              <a:cs typeface="Times New Roman" panose="02020603050405020304" pitchFamily="18" charset="0"/>
            </a:endParaRPr>
          </a:p>
          <a:p>
            <a:r>
              <a:rPr lang="en-US" sz="1800" dirty="0" smtClean="0">
                <a:cs typeface="Times New Roman" panose="02020603050405020304" pitchFamily="18" charset="0"/>
              </a:rPr>
              <a:t>At </a:t>
            </a:r>
            <a:r>
              <a:rPr lang="en-US" sz="1800" dirty="0">
                <a:cs typeface="Times New Roman" panose="02020603050405020304" pitchFamily="18" charset="0"/>
              </a:rPr>
              <a:t>the crossing point, the water of the canal and the drainage get intermixed. So, for the smooth running of the canal with its design discharge the cross drainage works are required. </a:t>
            </a:r>
          </a:p>
          <a:p>
            <a:pPr marL="0" indent="0">
              <a:buNone/>
            </a:pPr>
            <a:endParaRPr lang="en-US" sz="1800" dirty="0" smtClean="0">
              <a:cs typeface="Times New Roman" panose="02020603050405020304" pitchFamily="18" charset="0"/>
            </a:endParaRPr>
          </a:p>
          <a:p>
            <a:r>
              <a:rPr lang="en-US" sz="1800" dirty="0" smtClean="0">
                <a:cs typeface="Times New Roman" panose="02020603050405020304" pitchFamily="18" charset="0"/>
              </a:rPr>
              <a:t>The </a:t>
            </a:r>
            <a:r>
              <a:rPr lang="en-US" sz="1800" dirty="0">
                <a:cs typeface="Times New Roman" panose="02020603050405020304" pitchFamily="18" charset="0"/>
              </a:rPr>
              <a:t>site condition of the crossing point may be such that without any suitable structure, the water of the canal and drainage can not be diverted to their natural directions. So, the cross drainage works must be provided to maintain their natural direction of </a:t>
            </a:r>
            <a:r>
              <a:rPr lang="en-US" sz="1800" dirty="0" smtClean="0">
                <a:cs typeface="Times New Roman" panose="02020603050405020304" pitchFamily="18" charset="0"/>
              </a:rPr>
              <a:t>flow.</a:t>
            </a:r>
            <a:endParaRPr lang="en-IN" sz="1800" dirty="0">
              <a:cs typeface="Times New Roman" panose="02020603050405020304" pitchFamily="18" charset="0"/>
            </a:endParaRP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76806" y="6308521"/>
            <a:ext cx="498401" cy="422901"/>
          </a:xfrm>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117259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035" y="298014"/>
            <a:ext cx="7952763" cy="795691"/>
          </a:xfrm>
        </p:spPr>
        <p:txBody>
          <a:bodyPr>
            <a:noAutofit/>
          </a:bodyPr>
          <a:lstStyle/>
          <a:p>
            <a:r>
              <a:rPr lang="en-US" sz="2800" b="1" dirty="0">
                <a:cs typeface="Times New Roman" panose="02020603050405020304" pitchFamily="18" charset="0"/>
              </a:rPr>
              <a:t>Maintenance of Cross Drainage </a:t>
            </a:r>
            <a:r>
              <a:rPr lang="en-US" sz="2800" b="1" dirty="0" smtClean="0">
                <a:cs typeface="Times New Roman" panose="02020603050405020304" pitchFamily="18" charset="0"/>
              </a:rPr>
              <a:t>Work</a:t>
            </a:r>
            <a:br>
              <a:rPr lang="en-US" sz="2800" b="1" dirty="0" smtClean="0">
                <a:cs typeface="Times New Roman" panose="02020603050405020304" pitchFamily="18" charset="0"/>
              </a:rPr>
            </a:br>
            <a:r>
              <a:rPr lang="en-US" sz="2800" b="1" dirty="0" smtClean="0">
                <a:cs typeface="Times New Roman" panose="02020603050405020304" pitchFamily="18" charset="0"/>
              </a:rPr>
              <a:t>(</a:t>
            </a:r>
            <a:r>
              <a:rPr lang="en-IN" sz="2800" b="1" dirty="0">
                <a:cs typeface="Times New Roman" panose="02020603050405020304" pitchFamily="18" charset="0"/>
              </a:rPr>
              <a:t>IS </a:t>
            </a:r>
            <a:r>
              <a:rPr lang="en-IN" sz="2800" b="1" dirty="0" smtClean="0">
                <a:cs typeface="Times New Roman" panose="02020603050405020304" pitchFamily="18" charset="0"/>
              </a:rPr>
              <a:t>7331 : 1981</a:t>
            </a:r>
            <a:r>
              <a:rPr lang="en-US" sz="2800" b="1" dirty="0" smtClean="0">
                <a:cs typeface="Times New Roman" panose="02020603050405020304" pitchFamily="18" charset="0"/>
              </a:rPr>
              <a:t>)</a:t>
            </a:r>
            <a:r>
              <a:rPr lang="en-US" sz="2800" dirty="0">
                <a:solidFill>
                  <a:srgbClr val="FFFF00"/>
                </a:solidFill>
                <a:cs typeface="Times New Roman" panose="02020603050405020304" pitchFamily="18" charset="0"/>
              </a:rPr>
              <a:t/>
            </a:r>
            <a:br>
              <a:rPr lang="en-US" sz="2800" dirty="0">
                <a:solidFill>
                  <a:srgbClr val="FFFF00"/>
                </a:solidFill>
                <a:cs typeface="Times New Roman" panose="02020603050405020304" pitchFamily="18" charset="0"/>
              </a:rPr>
            </a:br>
            <a:endParaRPr lang="en-IN" sz="2800" dirty="0"/>
          </a:p>
        </p:txBody>
      </p:sp>
      <p:sp>
        <p:nvSpPr>
          <p:cNvPr id="3" name="Content Placeholder 2"/>
          <p:cNvSpPr>
            <a:spLocks noGrp="1"/>
          </p:cNvSpPr>
          <p:nvPr>
            <p:ph idx="1"/>
          </p:nvPr>
        </p:nvSpPr>
        <p:spPr/>
        <p:txBody>
          <a:bodyPr/>
          <a:lstStyle/>
          <a:p>
            <a:r>
              <a:rPr lang="en-US" sz="1800" dirty="0">
                <a:cs typeface="Times New Roman" panose="02020603050405020304" pitchFamily="18" charset="0"/>
              </a:rPr>
              <a:t>The approach and exit channels in the vicinity of cross drainage works shall be cleared of silt, debris, stumps, branches of trees, </a:t>
            </a:r>
            <a:r>
              <a:rPr lang="en-US" sz="1800" dirty="0" smtClean="0">
                <a:cs typeface="Times New Roman" panose="02020603050405020304" pitchFamily="18" charset="0"/>
              </a:rPr>
              <a:t>etc. </a:t>
            </a:r>
            <a:r>
              <a:rPr lang="en-US" sz="1800" dirty="0">
                <a:cs typeface="Times New Roman" panose="02020603050405020304" pitchFamily="18" charset="0"/>
              </a:rPr>
              <a:t>before the onset of monsoon or the reopening of the channel after a closure, to keep the work free from obstructions. </a:t>
            </a:r>
            <a:endParaRPr lang="en-US" sz="1800" dirty="0" smtClean="0">
              <a:cs typeface="Times New Roman" panose="02020603050405020304" pitchFamily="18" charset="0"/>
            </a:endParaRPr>
          </a:p>
          <a:p>
            <a:pPr marL="0" indent="0">
              <a:buNone/>
            </a:pPr>
            <a:endParaRPr lang="en-US" sz="1800" dirty="0" smtClean="0">
              <a:cs typeface="Times New Roman" panose="02020603050405020304" pitchFamily="18" charset="0"/>
            </a:endParaRPr>
          </a:p>
          <a:p>
            <a:r>
              <a:rPr lang="en-US" sz="1800" dirty="0">
                <a:cs typeface="Times New Roman" panose="02020603050405020304" pitchFamily="18" charset="0"/>
              </a:rPr>
              <a:t>Any crack and hole in upstream and downstream floors of the cross drainage works shall be duly repaired well before </a:t>
            </a:r>
            <a:r>
              <a:rPr lang="en-US" sz="1800" dirty="0" smtClean="0">
                <a:cs typeface="Times New Roman" panose="02020603050405020304" pitchFamily="18" charset="0"/>
              </a:rPr>
              <a:t>the monsoon </a:t>
            </a:r>
            <a:r>
              <a:rPr lang="en-US" sz="1800" dirty="0">
                <a:cs typeface="Times New Roman" panose="02020603050405020304" pitchFamily="18" charset="0"/>
              </a:rPr>
              <a:t>sets in. Any potholes or open joints in the masonry/concrete in the floor or side walls shall be properly repaired, Any deviation from the :original formations on the bed and sides is to be noticed.</a:t>
            </a:r>
          </a:p>
          <a:p>
            <a:endParaRPr lang="en-IN" dirty="0"/>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43250" y="6392411"/>
            <a:ext cx="489439" cy="339011"/>
          </a:xfrm>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4095899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latin typeface="+mj-lt"/>
                <a:cs typeface="Times New Roman" panose="02020603050405020304" pitchFamily="18" charset="0"/>
              </a:rPr>
              <a:t>The drainage or, </a:t>
            </a:r>
            <a:r>
              <a:rPr lang="en-US" sz="1800" dirty="0" smtClean="0">
                <a:latin typeface="+mj-lt"/>
                <a:cs typeface="Times New Roman" panose="02020603050405020304" pitchFamily="18" charset="0"/>
              </a:rPr>
              <a:t>weep holes </a:t>
            </a:r>
            <a:r>
              <a:rPr lang="en-US" sz="1800" dirty="0">
                <a:latin typeface="+mj-lt"/>
                <a:cs typeface="Times New Roman" panose="02020603050405020304" pitchFamily="18" charset="0"/>
              </a:rPr>
              <a:t>and pressure release valves in abutments, wings, </a:t>
            </a:r>
            <a:r>
              <a:rPr lang="en-US" sz="1800" dirty="0" smtClean="0">
                <a:latin typeface="+mj-lt"/>
                <a:cs typeface="Times New Roman" panose="02020603050405020304" pitchFamily="18" charset="0"/>
              </a:rPr>
              <a:t>etc. </a:t>
            </a:r>
            <a:r>
              <a:rPr lang="en-US" sz="1800" dirty="0">
                <a:latin typeface="+mj-lt"/>
                <a:cs typeface="Times New Roman" panose="02020603050405020304" pitchFamily="18" charset="0"/>
              </a:rPr>
              <a:t>shall be cleaned of all extraneous matter to prevent building up of hydrostatic pressure, in excess of the designed provision</a:t>
            </a:r>
            <a:r>
              <a:rPr lang="en-US" sz="1800" dirty="0" smtClean="0">
                <a:latin typeface="+mj-lt"/>
                <a:cs typeface="Times New Roman" panose="02020603050405020304" pitchFamily="18" charset="0"/>
              </a:rPr>
              <a:t>.</a:t>
            </a:r>
          </a:p>
          <a:p>
            <a:pPr marL="0" indent="0">
              <a:buNone/>
            </a:pPr>
            <a:endParaRPr lang="en-US" sz="1800" dirty="0" smtClean="0">
              <a:latin typeface="+mj-lt"/>
              <a:cs typeface="Times New Roman" panose="02020603050405020304" pitchFamily="18" charset="0"/>
            </a:endParaRPr>
          </a:p>
          <a:p>
            <a:r>
              <a:rPr lang="en-US" sz="1800" dirty="0">
                <a:latin typeface="+mj-lt"/>
                <a:cs typeface="Times New Roman" panose="02020603050405020304" pitchFamily="18" charset="0"/>
              </a:rPr>
              <a:t>It shall be ensured that the water seals or the asphalt joints are in tact, Leakage through water seals whether in canal through, or in the drainage vents, </a:t>
            </a:r>
            <a:r>
              <a:rPr lang="en-US" sz="1800" dirty="0" smtClean="0">
                <a:latin typeface="+mj-lt"/>
                <a:cs typeface="Times New Roman" panose="02020603050405020304" pitchFamily="18" charset="0"/>
              </a:rPr>
              <a:t>shall </a:t>
            </a:r>
            <a:r>
              <a:rPr lang="en-US" sz="1800" dirty="0">
                <a:latin typeface="+mj-lt"/>
                <a:cs typeface="Times New Roman" panose="02020603050405020304" pitchFamily="18" charset="0"/>
              </a:rPr>
              <a:t>be corrected as far </a:t>
            </a:r>
            <a:r>
              <a:rPr lang="en-US" sz="1800" dirty="0" smtClean="0">
                <a:latin typeface="+mj-lt"/>
                <a:cs typeface="Times New Roman" panose="02020603050405020304" pitchFamily="18" charset="0"/>
              </a:rPr>
              <a:t>as possible </a:t>
            </a:r>
            <a:r>
              <a:rPr lang="en-US" sz="1800" dirty="0">
                <a:latin typeface="+mj-lt"/>
                <a:cs typeface="Times New Roman" panose="02020603050405020304" pitchFamily="18" charset="0"/>
              </a:rPr>
              <a:t>by the use of appropriate filler material. </a:t>
            </a:r>
            <a:endParaRPr lang="en-US" sz="1800" dirty="0" smtClean="0">
              <a:latin typeface="+mj-lt"/>
              <a:cs typeface="Times New Roman" panose="02020603050405020304" pitchFamily="18" charset="0"/>
            </a:endParaRPr>
          </a:p>
          <a:p>
            <a:pPr marL="0" indent="0">
              <a:buNone/>
            </a:pPr>
            <a:endParaRPr lang="en-IN" dirty="0">
              <a:latin typeface="+mj-lt"/>
            </a:endParaRPr>
          </a:p>
        </p:txBody>
      </p:sp>
      <p:sp>
        <p:nvSpPr>
          <p:cNvPr id="5" name="Title 1"/>
          <p:cNvSpPr>
            <a:spLocks noGrp="1"/>
          </p:cNvSpPr>
          <p:nvPr>
            <p:ph type="title"/>
          </p:nvPr>
        </p:nvSpPr>
        <p:spPr>
          <a:xfrm>
            <a:off x="2667699" y="275905"/>
            <a:ext cx="8399106" cy="795691"/>
          </a:xfrm>
        </p:spPr>
        <p:txBody>
          <a:bodyPr>
            <a:normAutofit fontScale="90000"/>
          </a:bodyPr>
          <a:lstStyle/>
          <a:p>
            <a:r>
              <a:rPr lang="en-US" sz="3100" b="1" dirty="0">
                <a:cs typeface="Times New Roman" panose="02020603050405020304" pitchFamily="18" charset="0"/>
              </a:rPr>
              <a:t>Maintenance of Cross Drainage </a:t>
            </a:r>
            <a:r>
              <a:rPr lang="en-US" sz="3100" b="1" dirty="0" smtClean="0">
                <a:cs typeface="Times New Roman" panose="02020603050405020304" pitchFamily="18" charset="0"/>
              </a:rPr>
              <a:t>Work</a:t>
            </a:r>
            <a:br>
              <a:rPr lang="en-US" sz="3100" b="1" dirty="0" smtClean="0">
                <a:cs typeface="Times New Roman" panose="02020603050405020304" pitchFamily="18" charset="0"/>
              </a:rPr>
            </a:br>
            <a:r>
              <a:rPr lang="en-US" sz="3100" b="1" dirty="0" smtClean="0">
                <a:cs typeface="Times New Roman" panose="02020603050405020304" pitchFamily="18" charset="0"/>
              </a:rPr>
              <a:t>(</a:t>
            </a:r>
            <a:r>
              <a:rPr lang="en-IN" sz="3100" b="1" dirty="0" smtClean="0">
                <a:cs typeface="Times New Roman" panose="02020603050405020304" pitchFamily="18" charset="0"/>
              </a:rPr>
              <a:t>IS 7331 : </a:t>
            </a:r>
            <a:r>
              <a:rPr lang="en-IN" sz="3100" b="1" dirty="0">
                <a:cs typeface="Times New Roman" panose="02020603050405020304" pitchFamily="18" charset="0"/>
              </a:rPr>
              <a:t>1981</a:t>
            </a:r>
            <a:r>
              <a:rPr lang="en-US" sz="3100" b="1" dirty="0" smtClean="0">
                <a:cs typeface="Times New Roman" panose="02020603050405020304" pitchFamily="18" charset="0"/>
              </a:rPr>
              <a:t>)</a:t>
            </a:r>
            <a:r>
              <a:rPr lang="en-US" dirty="0">
                <a:solidFill>
                  <a:srgbClr val="FFFF00"/>
                </a:solidFill>
                <a:cs typeface="Times New Roman" panose="02020603050405020304" pitchFamily="18" charset="0"/>
              </a:rPr>
              <a:t/>
            </a:r>
            <a:br>
              <a:rPr lang="en-US" dirty="0">
                <a:solidFill>
                  <a:srgbClr val="FFFF00"/>
                </a:solidFill>
                <a:cs typeface="Times New Roman" panose="02020603050405020304" pitchFamily="18" charset="0"/>
              </a:rPr>
            </a:br>
            <a:endParaRPr lang="en-IN" dirty="0"/>
          </a:p>
        </p:txBody>
      </p:sp>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576806" y="6316911"/>
            <a:ext cx="553675" cy="414512"/>
          </a:xfrm>
        </p:spPr>
        <p:txBody>
          <a:bodyPr/>
          <a:lstStyle/>
          <a:p>
            <a:fld id="{6D22F896-40B5-4ADD-8801-0D06FADFA095}" type="slidenum">
              <a:rPr lang="en-US" smtClean="0">
                <a:latin typeface="+mj-lt"/>
              </a:rPr>
              <a:t>32</a:t>
            </a:fld>
            <a:endParaRPr lang="en-US" dirty="0">
              <a:latin typeface="+mj-lt"/>
            </a:endParaRPr>
          </a:p>
        </p:txBody>
      </p:sp>
    </p:spTree>
    <p:extLst>
      <p:ext uri="{BB962C8B-B14F-4D97-AF65-F5344CB8AC3E}">
        <p14:creationId xmlns:p14="http://schemas.microsoft.com/office/powerpoint/2010/main" val="73303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136" y="398681"/>
            <a:ext cx="10515600" cy="1325563"/>
          </a:xfrm>
        </p:spPr>
        <p:txBody>
          <a:bodyPr/>
          <a:lstStyle/>
          <a:p>
            <a:r>
              <a:rPr lang="en-US" sz="2800" b="1" dirty="0">
                <a:cs typeface="Times New Roman" panose="02020603050405020304" pitchFamily="18" charset="0"/>
              </a:rPr>
              <a:t>Safety of Cross Drainage Work</a:t>
            </a:r>
            <a:r>
              <a:rPr lang="en-US" sz="2800" dirty="0">
                <a:solidFill>
                  <a:srgbClr val="FFFF00"/>
                </a:solidFill>
                <a:latin typeface="Times New Roman" panose="02020603050405020304" pitchFamily="18" charset="0"/>
                <a:cs typeface="Times New Roman" panose="02020603050405020304" pitchFamily="18" charset="0"/>
              </a:rPr>
              <a:t/>
            </a:r>
            <a:br>
              <a:rPr lang="en-US" sz="2800" dirty="0">
                <a:solidFill>
                  <a:srgbClr val="FFFF00"/>
                </a:solidFill>
                <a:latin typeface="Times New Roman" panose="02020603050405020304" pitchFamily="18" charset="0"/>
                <a:cs typeface="Times New Roman" panose="02020603050405020304" pitchFamily="18" charset="0"/>
              </a:rPr>
            </a:br>
            <a:endParaRPr lang="en-IN" sz="2800" dirty="0"/>
          </a:p>
        </p:txBody>
      </p:sp>
      <p:sp>
        <p:nvSpPr>
          <p:cNvPr id="3" name="Content Placeholder 2"/>
          <p:cNvSpPr>
            <a:spLocks noGrp="1"/>
          </p:cNvSpPr>
          <p:nvPr>
            <p:ph idx="1"/>
          </p:nvPr>
        </p:nvSpPr>
        <p:spPr/>
        <p:txBody>
          <a:bodyPr>
            <a:noAutofit/>
          </a:bodyPr>
          <a:lstStyle/>
          <a:p>
            <a:pPr fontAlgn="ctr"/>
            <a:r>
              <a:rPr lang="en-US" sz="1800" dirty="0" smtClean="0">
                <a:cs typeface="Times New Roman" panose="02020603050405020304" pitchFamily="18" charset="0"/>
              </a:rPr>
              <a:t>Cross </a:t>
            </a:r>
            <a:r>
              <a:rPr lang="en-US" sz="1800" dirty="0">
                <a:cs typeface="Times New Roman" panose="02020603050405020304" pitchFamily="18" charset="0"/>
              </a:rPr>
              <a:t>drainage works, or CD works, are important for road safety and flood prevention. The safety of cross drainage works can be improved by: </a:t>
            </a:r>
            <a:endParaRPr lang="en-US" sz="1800" dirty="0" smtClean="0">
              <a:cs typeface="Times New Roman" panose="02020603050405020304" pitchFamily="18" charset="0"/>
            </a:endParaRPr>
          </a:p>
          <a:p>
            <a:pPr marL="0" indent="0" fontAlgn="ctr">
              <a:buNone/>
            </a:pPr>
            <a:endParaRPr lang="en-US" sz="1800" dirty="0">
              <a:cs typeface="Times New Roman" panose="02020603050405020304" pitchFamily="18" charset="0"/>
            </a:endParaRPr>
          </a:p>
          <a:p>
            <a:r>
              <a:rPr lang="en-US" sz="1800" b="1" dirty="0">
                <a:cs typeface="Times New Roman" panose="02020603050405020304" pitchFamily="18" charset="0"/>
              </a:rPr>
              <a:t>Using local materials</a:t>
            </a:r>
          </a:p>
          <a:p>
            <a:pPr marL="0" indent="0" fontAlgn="ctr">
              <a:buNone/>
            </a:pPr>
            <a:r>
              <a:rPr lang="en-US" sz="1800" dirty="0">
                <a:cs typeface="Times New Roman" panose="02020603050405020304" pitchFamily="18" charset="0"/>
              </a:rPr>
              <a:t>Use materials that are available locally and design the shape and size of the cross drainage work to take advantage of their properties. </a:t>
            </a:r>
          </a:p>
          <a:p>
            <a:pPr marL="0" indent="0" fontAlgn="ctr">
              <a:buNone/>
            </a:pPr>
            <a:endParaRPr lang="en-US" sz="1800" dirty="0">
              <a:cs typeface="Times New Roman" panose="02020603050405020304" pitchFamily="18" charset="0"/>
            </a:endParaRPr>
          </a:p>
          <a:p>
            <a:r>
              <a:rPr lang="en-US" sz="1800" b="1" dirty="0">
                <a:cs typeface="Times New Roman" panose="02020603050405020304" pitchFamily="18" charset="0"/>
              </a:rPr>
              <a:t>Inspecting on-site</a:t>
            </a:r>
            <a:endParaRPr lang="en-US" sz="1800" dirty="0">
              <a:cs typeface="Times New Roman" panose="02020603050405020304" pitchFamily="18" charset="0"/>
            </a:endParaRPr>
          </a:p>
          <a:p>
            <a:pPr fontAlgn="ctr"/>
            <a:r>
              <a:rPr lang="en-US" sz="1800" dirty="0">
                <a:cs typeface="Times New Roman" panose="02020603050405020304" pitchFamily="18" charset="0"/>
              </a:rPr>
              <a:t>Before deciding on the location of a cross drainage work, inspect the site to assess all relevant factors. </a:t>
            </a:r>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551640" y="6367244"/>
            <a:ext cx="481050" cy="364178"/>
          </a:xfrm>
        </p:spPr>
        <p:txBody>
          <a:bodyPr/>
          <a:lstStyle/>
          <a:p>
            <a:fld id="{6D22F896-40B5-4ADD-8801-0D06FADFA095}" type="slidenum">
              <a:rPr lang="en-US" smtClean="0"/>
              <a:t>33</a:t>
            </a:fld>
            <a:endParaRPr lang="en-US" dirty="0"/>
          </a:p>
        </p:txBody>
      </p:sp>
      <p:sp>
        <p:nvSpPr>
          <p:cNvPr id="4" name="TextBox 3"/>
          <p:cNvSpPr txBox="1"/>
          <p:nvPr/>
        </p:nvSpPr>
        <p:spPr>
          <a:xfrm>
            <a:off x="989901" y="5469081"/>
            <a:ext cx="7566870" cy="523220"/>
          </a:xfrm>
          <a:prstGeom prst="rect">
            <a:avLst/>
          </a:prstGeom>
          <a:noFill/>
        </p:spPr>
        <p:txBody>
          <a:bodyPr wrap="square" rtlCol="0">
            <a:spAutoFit/>
          </a:bodyPr>
          <a:lstStyle/>
          <a:p>
            <a:pPr algn="just"/>
            <a:r>
              <a:rPr lang="en-US" sz="1400" b="1" dirty="0" smtClean="0">
                <a:solidFill>
                  <a:schemeClr val="accent1">
                    <a:lumMod val="75000"/>
                  </a:schemeClr>
                </a:solidFill>
              </a:rPr>
              <a:t>IS </a:t>
            </a:r>
            <a:r>
              <a:rPr lang="en-US" sz="1400" b="1" dirty="0">
                <a:solidFill>
                  <a:schemeClr val="accent1">
                    <a:lumMod val="75000"/>
                  </a:schemeClr>
                </a:solidFill>
              </a:rPr>
              <a:t>10386 (Part 9) : </a:t>
            </a:r>
            <a:r>
              <a:rPr lang="en-US" sz="1400" b="1" dirty="0" smtClean="0">
                <a:solidFill>
                  <a:schemeClr val="accent1">
                    <a:lumMod val="75000"/>
                  </a:schemeClr>
                </a:solidFill>
              </a:rPr>
              <a:t>1998 </a:t>
            </a:r>
            <a:r>
              <a:rPr lang="en-US" sz="1400" b="1" dirty="0">
                <a:solidFill>
                  <a:schemeClr val="accent1">
                    <a:lumMod val="75000"/>
                  </a:schemeClr>
                </a:solidFill>
              </a:rPr>
              <a:t>Safety </a:t>
            </a:r>
            <a:r>
              <a:rPr lang="en-US" sz="1400" b="1" dirty="0" smtClean="0">
                <a:solidFill>
                  <a:schemeClr val="accent1">
                    <a:lumMod val="75000"/>
                  </a:schemeClr>
                </a:solidFill>
              </a:rPr>
              <a:t>code for operation and </a:t>
            </a:r>
            <a:r>
              <a:rPr lang="en-US" sz="1400" b="1" dirty="0">
                <a:solidFill>
                  <a:schemeClr val="accent1">
                    <a:lumMod val="75000"/>
                  </a:schemeClr>
                </a:solidFill>
              </a:rPr>
              <a:t>maintenance of river valley projects: Part 9 canals and cross drainage works</a:t>
            </a:r>
          </a:p>
        </p:txBody>
      </p:sp>
    </p:spTree>
    <p:extLst>
      <p:ext uri="{BB962C8B-B14F-4D97-AF65-F5344CB8AC3E}">
        <p14:creationId xmlns:p14="http://schemas.microsoft.com/office/powerpoint/2010/main" val="3166505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dirty="0">
                <a:cs typeface="Times New Roman" panose="02020603050405020304" pitchFamily="18" charset="0"/>
              </a:rPr>
              <a:t>Designing for a flood return cycle</a:t>
            </a:r>
            <a:endParaRPr lang="en-US" sz="1800" dirty="0">
              <a:cs typeface="Times New Roman" panose="02020603050405020304" pitchFamily="18" charset="0"/>
            </a:endParaRPr>
          </a:p>
          <a:p>
            <a:pPr marL="0" indent="0" fontAlgn="ctr">
              <a:buNone/>
            </a:pPr>
            <a:r>
              <a:rPr lang="en-US" sz="1800" dirty="0" smtClean="0">
                <a:cs typeface="Times New Roman" panose="02020603050405020304" pitchFamily="18" charset="0"/>
              </a:rPr>
              <a:t> For </a:t>
            </a:r>
            <a:r>
              <a:rPr lang="en-US" sz="1800" dirty="0">
                <a:cs typeface="Times New Roman" panose="02020603050405020304" pitchFamily="18" charset="0"/>
              </a:rPr>
              <a:t>rural roads, it's often better to design a cross drainage work for a flood return cycle of five to ten years. This can be considered a temporary structure, and data collected during its life can help design a more adequate structure in the future. </a:t>
            </a:r>
          </a:p>
          <a:p>
            <a:r>
              <a:rPr lang="en-US" sz="1800" b="1" dirty="0">
                <a:cs typeface="Times New Roman" panose="02020603050405020304" pitchFamily="18" charset="0"/>
              </a:rPr>
              <a:t>Considering protection works</a:t>
            </a:r>
            <a:endParaRPr lang="en-US" sz="1800" dirty="0">
              <a:cs typeface="Times New Roman" panose="02020603050405020304" pitchFamily="18" charset="0"/>
            </a:endParaRPr>
          </a:p>
          <a:p>
            <a:pPr marL="0" indent="0" fontAlgn="ctr">
              <a:buNone/>
            </a:pPr>
            <a:r>
              <a:rPr lang="en-US" sz="1800" dirty="0">
                <a:cs typeface="Times New Roman" panose="02020603050405020304" pitchFamily="18" charset="0"/>
              </a:rPr>
              <a:t>Depending on the site conditions, protection works like retaining walls and stone pitching may be required. </a:t>
            </a:r>
          </a:p>
          <a:p>
            <a:r>
              <a:rPr lang="en-US" sz="1800" b="1" dirty="0">
                <a:cs typeface="Times New Roman" panose="02020603050405020304" pitchFamily="18" charset="0"/>
              </a:rPr>
              <a:t>Designing the waterway</a:t>
            </a:r>
            <a:endParaRPr lang="en-US" sz="1800" dirty="0">
              <a:cs typeface="Times New Roman" panose="02020603050405020304" pitchFamily="18" charset="0"/>
            </a:endParaRPr>
          </a:p>
          <a:p>
            <a:pPr marL="0" indent="0">
              <a:buNone/>
            </a:pPr>
            <a:r>
              <a:rPr lang="en-US" sz="1800" dirty="0">
                <a:cs typeface="Times New Roman" panose="02020603050405020304" pitchFamily="18" charset="0"/>
              </a:rPr>
              <a:t>The waterway should be designed so that the velocity generated during a dominant flood is enough to scour material, but not so excessive that it damages the </a:t>
            </a:r>
            <a:r>
              <a:rPr lang="en-US" sz="1800" dirty="0" smtClean="0">
                <a:cs typeface="Times New Roman" panose="02020603050405020304" pitchFamily="18" charset="0"/>
              </a:rPr>
              <a:t>work.</a:t>
            </a:r>
            <a:endParaRPr lang="en-US" sz="1800" dirty="0">
              <a:cs typeface="Times New Roman" panose="02020603050405020304" pitchFamily="18" charset="0"/>
            </a:endParaRPr>
          </a:p>
          <a:p>
            <a:endParaRPr lang="en-IN" dirty="0"/>
          </a:p>
        </p:txBody>
      </p:sp>
      <p:sp>
        <p:nvSpPr>
          <p:cNvPr id="5" name="Title 1"/>
          <p:cNvSpPr>
            <a:spLocks noGrp="1"/>
          </p:cNvSpPr>
          <p:nvPr>
            <p:ph type="title"/>
          </p:nvPr>
        </p:nvSpPr>
        <p:spPr>
          <a:xfrm>
            <a:off x="4814582" y="407070"/>
            <a:ext cx="10515600" cy="1325563"/>
          </a:xfrm>
        </p:spPr>
        <p:txBody>
          <a:bodyPr/>
          <a:lstStyle/>
          <a:p>
            <a:r>
              <a:rPr lang="en-US" sz="2800" b="1" dirty="0">
                <a:cs typeface="Times New Roman" panose="02020603050405020304" pitchFamily="18" charset="0"/>
              </a:rPr>
              <a:t>Safety of Cross Drainage Work</a:t>
            </a:r>
            <a:r>
              <a:rPr lang="en-US" sz="2800" dirty="0">
                <a:solidFill>
                  <a:srgbClr val="FFFF00"/>
                </a:solidFill>
                <a:latin typeface="Times New Roman" panose="02020603050405020304" pitchFamily="18" charset="0"/>
                <a:cs typeface="Times New Roman" panose="02020603050405020304" pitchFamily="18" charset="0"/>
              </a:rPr>
              <a:t/>
            </a:r>
            <a:br>
              <a:rPr lang="en-US" sz="2800" dirty="0">
                <a:solidFill>
                  <a:srgbClr val="FFFF00"/>
                </a:solidFill>
                <a:latin typeface="Times New Roman" panose="02020603050405020304" pitchFamily="18" charset="0"/>
                <a:cs typeface="Times New Roman" panose="02020603050405020304" pitchFamily="18" charset="0"/>
              </a:rPr>
            </a:br>
            <a:endParaRPr lang="en-IN" sz="2800" dirty="0"/>
          </a:p>
        </p:txBody>
      </p:sp>
      <p:pic>
        <p:nvPicPr>
          <p:cNvPr id="6"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585195" y="6325299"/>
            <a:ext cx="545285" cy="406123"/>
          </a:xfrm>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635176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4486" y="2336873"/>
            <a:ext cx="9646527" cy="2484495"/>
          </a:xfrm>
          <a:prstGeom prst="rect">
            <a:avLst/>
          </a:prstGeom>
        </p:spPr>
      </p:pic>
      <p:sp>
        <p:nvSpPr>
          <p:cNvPr id="6" name="Content Placeholder 2"/>
          <p:cNvSpPr>
            <a:spLocks noGrp="1"/>
          </p:cNvSpPr>
          <p:nvPr>
            <p:ph idx="1"/>
          </p:nvPr>
        </p:nvSpPr>
        <p:spPr>
          <a:xfrm>
            <a:off x="437041" y="4821368"/>
            <a:ext cx="9613861" cy="1663322"/>
          </a:xfrm>
        </p:spPr>
        <p:txBody>
          <a:bodyPr>
            <a:normAutofit/>
          </a:bodyPr>
          <a:lstStyle/>
          <a:p>
            <a:pPr marL="0" indent="0" algn="ctr">
              <a:buNone/>
            </a:pPr>
            <a:r>
              <a:rPr lang="en-US" sz="3200" dirty="0" smtClean="0">
                <a:solidFill>
                  <a:schemeClr val="bg1"/>
                </a:solidFill>
                <a:latin typeface="Arial Black" panose="020B0A04020102020204" pitchFamily="34" charset="0"/>
              </a:rPr>
              <a:t>Write to Us </a:t>
            </a:r>
          </a:p>
          <a:p>
            <a:pPr marL="0" indent="0" algn="ctr">
              <a:buNone/>
            </a:pPr>
            <a:r>
              <a:rPr lang="en-US" sz="4000" dirty="0" smtClean="0">
                <a:solidFill>
                  <a:schemeClr val="bg1"/>
                </a:solidFill>
                <a:latin typeface="Arial Black" panose="020B0A04020102020204" pitchFamily="34" charset="0"/>
              </a:rPr>
              <a:t>wrd@bis.gov.in</a:t>
            </a:r>
            <a:endParaRPr lang="en-US" sz="4000" dirty="0">
              <a:solidFill>
                <a:schemeClr val="bg1"/>
              </a:solidFill>
              <a:latin typeface="Arial Black" panose="020B0A04020102020204" pitchFamily="34" charset="0"/>
            </a:endParaRPr>
          </a:p>
        </p:txBody>
      </p:sp>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3"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Tree>
    <p:extLst>
      <p:ext uri="{BB962C8B-B14F-4D97-AF65-F5344CB8AC3E}">
        <p14:creationId xmlns:p14="http://schemas.microsoft.com/office/powerpoint/2010/main" val="175967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523" y="461061"/>
            <a:ext cx="5285763" cy="557664"/>
          </a:xfrm>
        </p:spPr>
        <p:txBody>
          <a:bodyPr/>
          <a:lstStyle/>
          <a:p>
            <a:r>
              <a:rPr lang="en-US" sz="2800" b="1" dirty="0">
                <a:cs typeface="Times New Roman" panose="02020603050405020304" pitchFamily="18" charset="0"/>
              </a:rPr>
              <a:t>Types </a:t>
            </a:r>
            <a:r>
              <a:rPr lang="en-US" sz="2800" b="1" dirty="0" smtClean="0">
                <a:cs typeface="Times New Roman" panose="02020603050405020304" pitchFamily="18" charset="0"/>
              </a:rPr>
              <a:t>of  Canals</a:t>
            </a:r>
            <a:r>
              <a:rPr lang="en-US" b="1" dirty="0">
                <a:solidFill>
                  <a:srgbClr val="FFFF00"/>
                </a:solidFill>
                <a:latin typeface="Times New Roman" panose="02020603050405020304" pitchFamily="18" charset="0"/>
                <a:cs typeface="Times New Roman" panose="02020603050405020304" pitchFamily="18" charset="0"/>
              </a:rPr>
              <a:t/>
            </a:r>
            <a:br>
              <a:rPr lang="en-US" b="1" dirty="0">
                <a:solidFill>
                  <a:srgbClr val="FFFF00"/>
                </a:solidFill>
                <a:latin typeface="Times New Roman" panose="02020603050405020304" pitchFamily="18" charset="0"/>
                <a:cs typeface="Times New Roman" panose="02020603050405020304" pitchFamily="18" charset="0"/>
              </a:rPr>
            </a:br>
            <a:endParaRPr lang="en-IN" b="1" dirty="0"/>
          </a:p>
        </p:txBody>
      </p:sp>
      <p:sp>
        <p:nvSpPr>
          <p:cNvPr id="3" name="Content Placeholder 2"/>
          <p:cNvSpPr>
            <a:spLocks noGrp="1"/>
          </p:cNvSpPr>
          <p:nvPr>
            <p:ph idx="1"/>
          </p:nvPr>
        </p:nvSpPr>
        <p:spPr>
          <a:xfrm>
            <a:off x="737532" y="1666234"/>
            <a:ext cx="10515600" cy="4351338"/>
          </a:xfrm>
        </p:spPr>
        <p:txBody>
          <a:bodyPr/>
          <a:lstStyle/>
          <a:p>
            <a:pPr marL="0" indent="0">
              <a:buNone/>
            </a:pPr>
            <a:endParaRPr lang="en-US" dirty="0" smtClean="0"/>
          </a:p>
          <a:p>
            <a:r>
              <a:rPr lang="en-US" sz="1800" dirty="0" smtClean="0"/>
              <a:t>Classification based on </a:t>
            </a:r>
            <a:r>
              <a:rPr lang="en-US" sz="1800" b="1" dirty="0" smtClean="0"/>
              <a:t>Natural Supply </a:t>
            </a:r>
            <a:r>
              <a:rPr lang="en-US" sz="1800" dirty="0" smtClean="0"/>
              <a:t>of source</a:t>
            </a:r>
          </a:p>
          <a:p>
            <a:r>
              <a:rPr lang="en-US" sz="1800" dirty="0"/>
              <a:t>Classification based </a:t>
            </a:r>
            <a:r>
              <a:rPr lang="en-US" sz="1800" dirty="0" smtClean="0"/>
              <a:t>on </a:t>
            </a:r>
            <a:r>
              <a:rPr lang="en-US" sz="1800" b="1" dirty="0" smtClean="0"/>
              <a:t>Functions</a:t>
            </a:r>
          </a:p>
          <a:p>
            <a:r>
              <a:rPr lang="en-US" sz="1800" dirty="0"/>
              <a:t>Classification based </a:t>
            </a:r>
            <a:r>
              <a:rPr lang="en-US" sz="1800" dirty="0" smtClean="0"/>
              <a:t>on Type of </a:t>
            </a:r>
            <a:r>
              <a:rPr lang="en-US" sz="1800" b="1" dirty="0" smtClean="0"/>
              <a:t>Boundary</a:t>
            </a:r>
            <a:r>
              <a:rPr lang="en-US" sz="1800" dirty="0" smtClean="0"/>
              <a:t> of surface soil </a:t>
            </a:r>
          </a:p>
          <a:p>
            <a:r>
              <a:rPr lang="en-US" sz="1800" dirty="0"/>
              <a:t>Classification based </a:t>
            </a:r>
            <a:r>
              <a:rPr lang="en-US" sz="1800" dirty="0" smtClean="0"/>
              <a:t>on </a:t>
            </a:r>
            <a:r>
              <a:rPr lang="en-US" sz="1800" b="1" dirty="0" smtClean="0"/>
              <a:t>Financial Output </a:t>
            </a:r>
          </a:p>
          <a:p>
            <a:r>
              <a:rPr lang="en-US" sz="1800" dirty="0"/>
              <a:t>Classification based </a:t>
            </a:r>
            <a:r>
              <a:rPr lang="en-US" sz="1800" dirty="0" smtClean="0"/>
              <a:t>on </a:t>
            </a:r>
            <a:r>
              <a:rPr lang="en-US" sz="1800" b="1" dirty="0" smtClean="0"/>
              <a:t>Discharge</a:t>
            </a:r>
            <a:r>
              <a:rPr lang="en-US" sz="1800" dirty="0" smtClean="0"/>
              <a:t> </a:t>
            </a:r>
          </a:p>
          <a:p>
            <a:r>
              <a:rPr lang="en-US" sz="1800" dirty="0"/>
              <a:t>Classification based </a:t>
            </a:r>
            <a:r>
              <a:rPr lang="en-US" sz="1800" dirty="0" smtClean="0"/>
              <a:t>on </a:t>
            </a:r>
            <a:r>
              <a:rPr lang="en-US" sz="1800" b="1" dirty="0" smtClean="0"/>
              <a:t>Canal Alignment </a:t>
            </a:r>
          </a:p>
          <a:p>
            <a:endParaRPr lang="en-US" dirty="0" smtClean="0"/>
          </a:p>
          <a:p>
            <a:endParaRPr lang="en-IN" dirty="0"/>
          </a:p>
        </p:txBody>
      </p:sp>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50326" y="190725"/>
            <a:ext cx="506173" cy="828000"/>
          </a:xfrm>
          <a:prstGeom prst="rect">
            <a:avLst/>
          </a:prstGeom>
        </p:spPr>
      </p:pic>
      <p:sp>
        <p:nvSpPr>
          <p:cNvPr id="6" name="Slide Number Placeholder 5"/>
          <p:cNvSpPr>
            <a:spLocks noGrp="1"/>
          </p:cNvSpPr>
          <p:nvPr>
            <p:ph type="sldNum" sz="quarter" idx="12"/>
          </p:nvPr>
        </p:nvSpPr>
        <p:spPr>
          <a:xfrm>
            <a:off x="11685864" y="6467912"/>
            <a:ext cx="346826" cy="263510"/>
          </a:xfrm>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21393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191" y="398681"/>
            <a:ext cx="4354585" cy="750757"/>
          </a:xfrm>
        </p:spPr>
        <p:txBody>
          <a:bodyPr/>
          <a:lstStyle/>
          <a:p>
            <a:r>
              <a:rPr lang="en-US" sz="2800" b="1" dirty="0">
                <a:cs typeface="Times New Roman" panose="02020603050405020304" pitchFamily="18" charset="0"/>
              </a:rPr>
              <a:t>Types o</a:t>
            </a:r>
            <a:r>
              <a:rPr lang="en-US" sz="2800" b="1" dirty="0" smtClean="0">
                <a:cs typeface="Times New Roman" panose="02020603050405020304" pitchFamily="18" charset="0"/>
              </a:rPr>
              <a:t>f  Canals</a:t>
            </a:r>
            <a:endParaRPr lang="en-IN"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5714636"/>
              </p:ext>
            </p:extLst>
          </p:nvPr>
        </p:nvGraphicFramePr>
        <p:xfrm>
          <a:off x="336351" y="1500022"/>
          <a:ext cx="4297039" cy="3250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573925108"/>
              </p:ext>
            </p:extLst>
          </p:nvPr>
        </p:nvGraphicFramePr>
        <p:xfrm>
          <a:off x="3469592" y="1149438"/>
          <a:ext cx="7355408" cy="4318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12" cstate="print">
            <a:extLst>
              <a:ext uri="{28A0092B-C50C-407E-A947-70E740481C1C}">
                <a14:useLocalDpi xmlns:a14="http://schemas.microsoft.com/office/drawing/2010/main" val="0"/>
              </a:ext>
            </a:extLst>
          </a:blip>
          <a:srcRect l="1525" r="1525"/>
          <a:stretch>
            <a:fillRect/>
          </a:stretch>
        </p:blipFill>
        <p:spPr>
          <a:xfrm>
            <a:off x="516770" y="207503"/>
            <a:ext cx="506173" cy="828000"/>
          </a:xfrm>
          <a:prstGeom prst="rect">
            <a:avLst/>
          </a:prstGeom>
        </p:spPr>
      </p:pic>
      <p:sp>
        <p:nvSpPr>
          <p:cNvPr id="4" name="Slide Number Placeholder 3"/>
          <p:cNvSpPr>
            <a:spLocks noGrp="1"/>
          </p:cNvSpPr>
          <p:nvPr>
            <p:ph type="sldNum" sz="quarter" idx="12"/>
          </p:nvPr>
        </p:nvSpPr>
        <p:spPr>
          <a:xfrm>
            <a:off x="11635530" y="6467912"/>
            <a:ext cx="397159" cy="263510"/>
          </a:xfrm>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46956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581" y="315505"/>
            <a:ext cx="5478711" cy="1325563"/>
          </a:xfrm>
        </p:spPr>
        <p:txBody>
          <a:bodyPr/>
          <a:lstStyle/>
          <a:p>
            <a:r>
              <a:rPr lang="en-US" sz="2800" b="1" dirty="0">
                <a:cs typeface="Times New Roman" panose="02020603050405020304" pitchFamily="18" charset="0"/>
              </a:rPr>
              <a:t>Types </a:t>
            </a:r>
            <a:r>
              <a:rPr lang="en-US" sz="2800" b="1" dirty="0" smtClean="0">
                <a:cs typeface="Times New Roman" panose="02020603050405020304" pitchFamily="18" charset="0"/>
              </a:rPr>
              <a:t>of Canals</a:t>
            </a:r>
            <a:endParaRPr lang="en-IN"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1934023"/>
              </p:ext>
            </p:extLst>
          </p:nvPr>
        </p:nvGraphicFramePr>
        <p:xfrm>
          <a:off x="-495649" y="1993405"/>
          <a:ext cx="12391238" cy="4514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53008103"/>
              </p:ext>
            </p:extLst>
          </p:nvPr>
        </p:nvGraphicFramePr>
        <p:xfrm>
          <a:off x="4128822" y="-461394"/>
          <a:ext cx="4152551" cy="5050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p14="http://schemas.microsoft.com/office/powerpoint/2010/main" val="1939863740"/>
              </p:ext>
            </p:extLst>
          </p:nvPr>
        </p:nvGraphicFramePr>
        <p:xfrm>
          <a:off x="6121826" y="1740178"/>
          <a:ext cx="6526634" cy="46690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7"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17"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685864" y="6409189"/>
            <a:ext cx="346826" cy="322233"/>
          </a:xfrm>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543398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439" y="391495"/>
            <a:ext cx="5249065" cy="1325563"/>
          </a:xfrm>
        </p:spPr>
        <p:txBody>
          <a:bodyPr/>
          <a:lstStyle/>
          <a:p>
            <a:r>
              <a:rPr lang="en-US" sz="2800" b="1" dirty="0">
                <a:cs typeface="Times New Roman" panose="02020603050405020304" pitchFamily="18" charset="0"/>
              </a:rPr>
              <a:t>Types </a:t>
            </a:r>
            <a:r>
              <a:rPr lang="en-US" sz="2800" b="1" dirty="0" smtClean="0">
                <a:cs typeface="Times New Roman" panose="02020603050405020304" pitchFamily="18" charset="0"/>
              </a:rPr>
              <a:t>of Canals</a:t>
            </a:r>
            <a:endParaRPr lang="en-IN" sz="28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3638" y="2760397"/>
            <a:ext cx="4054680" cy="1685925"/>
          </a:xfrm>
        </p:spPr>
      </p:pic>
      <p:graphicFrame>
        <p:nvGraphicFramePr>
          <p:cNvPr id="5" name="Diagram 4"/>
          <p:cNvGraphicFramePr/>
          <p:nvPr>
            <p:extLst>
              <p:ext uri="{D42A27DB-BD31-4B8C-83A1-F6EECF244321}">
                <p14:modId xmlns:p14="http://schemas.microsoft.com/office/powerpoint/2010/main" val="2919149606"/>
              </p:ext>
            </p:extLst>
          </p:nvPr>
        </p:nvGraphicFramePr>
        <p:xfrm>
          <a:off x="-91357" y="-34357"/>
          <a:ext cx="11239385" cy="4247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367860" y="3230409"/>
            <a:ext cx="1298961" cy="1785104"/>
          </a:xfrm>
          <a:prstGeom prst="rect">
            <a:avLst/>
          </a:prstGeom>
          <a:noFill/>
        </p:spPr>
        <p:txBody>
          <a:bodyPr wrap="square" rtlCol="0">
            <a:spAutoFit/>
          </a:bodyPr>
          <a:lstStyle/>
          <a:p>
            <a:r>
              <a:rPr lang="en-US" sz="1100" b="1" dirty="0">
                <a:solidFill>
                  <a:srgbClr val="0070C0"/>
                </a:solidFill>
                <a:cs typeface="Times New Roman" panose="02020603050405020304" pitchFamily="18" charset="0"/>
              </a:rPr>
              <a:t>The principal channel of a canal system off-taking from a river or a reservoir or a feeder and also called as ‘Main Line’.</a:t>
            </a:r>
            <a:endParaRPr lang="en-IN" sz="1100" b="1" dirty="0">
              <a:solidFill>
                <a:srgbClr val="0070C0"/>
              </a:solidFill>
              <a:cs typeface="Times New Roman" panose="02020603050405020304" pitchFamily="18" charset="0"/>
            </a:endParaRPr>
          </a:p>
        </p:txBody>
      </p:sp>
      <p:sp>
        <p:nvSpPr>
          <p:cNvPr id="8" name="TextBox 7"/>
          <p:cNvSpPr txBox="1"/>
          <p:nvPr/>
        </p:nvSpPr>
        <p:spPr>
          <a:xfrm>
            <a:off x="3571360" y="3230409"/>
            <a:ext cx="1185079" cy="1954381"/>
          </a:xfrm>
          <a:prstGeom prst="rect">
            <a:avLst/>
          </a:prstGeom>
          <a:noFill/>
        </p:spPr>
        <p:txBody>
          <a:bodyPr wrap="square" rtlCol="0">
            <a:spAutoFit/>
          </a:bodyPr>
          <a:lstStyle/>
          <a:p>
            <a:r>
              <a:rPr lang="en-US" sz="1100" b="1" dirty="0">
                <a:solidFill>
                  <a:srgbClr val="0070C0"/>
                </a:solidFill>
                <a:cs typeface="Times New Roman" panose="02020603050405020304" pitchFamily="18" charset="0"/>
              </a:rPr>
              <a:t>A canal receiving its supply from the main canal and acting as feeder for distributaries. It is also called ‘Lateral’</a:t>
            </a:r>
            <a:endParaRPr lang="en-IN" sz="1100" b="1" dirty="0">
              <a:solidFill>
                <a:srgbClr val="0070C0"/>
              </a:solidFill>
              <a:cs typeface="Times New Roman" panose="02020603050405020304" pitchFamily="18" charset="0"/>
            </a:endParaRPr>
          </a:p>
        </p:txBody>
      </p:sp>
      <p:sp>
        <p:nvSpPr>
          <p:cNvPr id="9" name="TextBox 8"/>
          <p:cNvSpPr txBox="1"/>
          <p:nvPr/>
        </p:nvSpPr>
        <p:spPr>
          <a:xfrm>
            <a:off x="5528336" y="3272197"/>
            <a:ext cx="1455302" cy="1954381"/>
          </a:xfrm>
          <a:prstGeom prst="rect">
            <a:avLst/>
          </a:prstGeom>
          <a:noFill/>
        </p:spPr>
        <p:txBody>
          <a:bodyPr wrap="square" rtlCol="0">
            <a:spAutoFit/>
          </a:bodyPr>
          <a:lstStyle/>
          <a:p>
            <a:r>
              <a:rPr lang="en-US" sz="1100" b="1" dirty="0">
                <a:solidFill>
                  <a:srgbClr val="0070C0"/>
                </a:solidFill>
                <a:cs typeface="Times New Roman" panose="02020603050405020304" pitchFamily="18" charset="0"/>
              </a:rPr>
              <a:t>A channel receiving its supply from main or the branch canal. It supplies water to minors and watercourses. It will be called a ‘Major Distributary’</a:t>
            </a:r>
            <a:endParaRPr lang="en-IN" sz="1100" b="1" dirty="0">
              <a:solidFill>
                <a:srgbClr val="0070C0"/>
              </a:solidFill>
              <a:cs typeface="Times New Roman" panose="02020603050405020304" pitchFamily="18" charset="0"/>
            </a:endParaRPr>
          </a:p>
        </p:txBody>
      </p:sp>
      <p:sp>
        <p:nvSpPr>
          <p:cNvPr id="10" name="TextBox 9"/>
          <p:cNvSpPr txBox="1"/>
          <p:nvPr/>
        </p:nvSpPr>
        <p:spPr>
          <a:xfrm>
            <a:off x="7832624" y="3364767"/>
            <a:ext cx="1178354" cy="1277273"/>
          </a:xfrm>
          <a:prstGeom prst="rect">
            <a:avLst/>
          </a:prstGeom>
          <a:noFill/>
        </p:spPr>
        <p:txBody>
          <a:bodyPr wrap="square" rtlCol="0">
            <a:spAutoFit/>
          </a:bodyPr>
          <a:lstStyle/>
          <a:p>
            <a:r>
              <a:rPr lang="en-US" sz="1100" b="1" dirty="0">
                <a:solidFill>
                  <a:srgbClr val="0070C0"/>
                </a:solidFill>
                <a:cs typeface="Times New Roman" panose="02020603050405020304" pitchFamily="18" charset="0"/>
              </a:rPr>
              <a:t>It supplies water to another distributary called a Minor Distributary.</a:t>
            </a:r>
            <a:endParaRPr lang="en-IN" sz="1100" b="1" dirty="0">
              <a:solidFill>
                <a:srgbClr val="0070C0"/>
              </a:solidFill>
              <a:cs typeface="Times New Roman" panose="02020603050405020304" pitchFamily="18" charset="0"/>
            </a:endParaRPr>
          </a:p>
        </p:txBody>
      </p:sp>
      <p:sp>
        <p:nvSpPr>
          <p:cNvPr id="11" name="TextBox 10"/>
          <p:cNvSpPr txBox="1"/>
          <p:nvPr/>
        </p:nvSpPr>
        <p:spPr>
          <a:xfrm>
            <a:off x="9884806" y="3341453"/>
            <a:ext cx="1204566" cy="1446550"/>
          </a:xfrm>
          <a:prstGeom prst="rect">
            <a:avLst/>
          </a:prstGeom>
          <a:noFill/>
        </p:spPr>
        <p:txBody>
          <a:bodyPr wrap="square" rtlCol="0">
            <a:spAutoFit/>
          </a:bodyPr>
          <a:lstStyle/>
          <a:p>
            <a:r>
              <a:rPr lang="en-US" sz="1100" b="1" dirty="0">
                <a:solidFill>
                  <a:srgbClr val="0070C0"/>
                </a:solidFill>
                <a:cs typeface="Times New Roman" panose="02020603050405020304" pitchFamily="18" charset="0"/>
              </a:rPr>
              <a:t>The channel that conveys water from water courses to the cultivator’s fields.</a:t>
            </a:r>
            <a:endParaRPr lang="en-IN" sz="1100" b="1" dirty="0">
              <a:solidFill>
                <a:srgbClr val="0070C0"/>
              </a:solidFill>
              <a:cs typeface="Times New Roman" panose="02020603050405020304" pitchFamily="18" charset="0"/>
            </a:endParaRPr>
          </a:p>
        </p:txBody>
      </p:sp>
      <p:sp>
        <p:nvSpPr>
          <p:cNvPr id="12" name="TextBox 11"/>
          <p:cNvSpPr txBox="1"/>
          <p:nvPr/>
        </p:nvSpPr>
        <p:spPr>
          <a:xfrm>
            <a:off x="1239851" y="5527313"/>
            <a:ext cx="7434841" cy="369332"/>
          </a:xfrm>
          <a:prstGeom prst="rect">
            <a:avLst/>
          </a:prstGeom>
          <a:noFill/>
        </p:spPr>
        <p:txBody>
          <a:bodyPr wrap="square" rtlCol="0">
            <a:spAutoFit/>
          </a:bodyPr>
          <a:lstStyle/>
          <a:p>
            <a:r>
              <a:rPr lang="en-US" dirty="0" smtClean="0"/>
              <a:t>These Definitions are </a:t>
            </a:r>
            <a:r>
              <a:rPr lang="en-US" dirty="0"/>
              <a:t>Taken From IS 4410 (Part 5) : </a:t>
            </a:r>
            <a:r>
              <a:rPr lang="en-US" dirty="0" smtClean="0"/>
              <a:t>2023.  </a:t>
            </a:r>
            <a:endParaRPr lang="en-IN" dirty="0"/>
          </a:p>
        </p:txBody>
      </p:sp>
      <p:pic>
        <p:nvPicPr>
          <p:cNvPr id="13"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8"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4" name="Slide Number Placeholder 3"/>
          <p:cNvSpPr>
            <a:spLocks noGrp="1"/>
          </p:cNvSpPr>
          <p:nvPr>
            <p:ph type="sldNum" sz="quarter" idx="12"/>
          </p:nvPr>
        </p:nvSpPr>
        <p:spPr>
          <a:xfrm>
            <a:off x="11685864" y="6399961"/>
            <a:ext cx="346826" cy="331461"/>
          </a:xfrm>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02500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921" y="173947"/>
            <a:ext cx="8229600" cy="1034068"/>
          </a:xfrm>
        </p:spPr>
        <p:txBody>
          <a:bodyPr/>
          <a:lstStyle/>
          <a:p>
            <a:pPr algn="ctr"/>
            <a:r>
              <a:rPr lang="en-IN" sz="2800" b="1" dirty="0" smtClean="0">
                <a:cs typeface="Times New Roman" panose="02020603050405020304" pitchFamily="18" charset="0"/>
              </a:rPr>
              <a:t>Indian Standards to be Used In </a:t>
            </a:r>
            <a:r>
              <a:rPr lang="en-US" sz="2800" b="1" dirty="0" smtClean="0">
                <a:cs typeface="Times New Roman" panose="02020603050405020304" pitchFamily="18" charset="0"/>
              </a:rPr>
              <a:t>Canal Lining</a:t>
            </a:r>
            <a:r>
              <a:rPr lang="en-US" sz="2800" dirty="0" smtClean="0">
                <a:solidFill>
                  <a:srgbClr val="FFFF00"/>
                </a:solidFill>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100668" y="1498454"/>
            <a:ext cx="11932022" cy="4351338"/>
          </a:xfrm>
        </p:spPr>
        <p:txBody>
          <a:bodyPr/>
          <a:lstStyle/>
          <a:p>
            <a:r>
              <a:rPr lang="en-US" dirty="0" smtClean="0"/>
              <a:t>The Following Codes are Used in canal lining, Maintenance, etc.</a:t>
            </a:r>
          </a:p>
          <a:p>
            <a:pPr marL="0" indent="0">
              <a:buNone/>
            </a:pPr>
            <a:r>
              <a:rPr lang="en-US" dirty="0" smtClean="0"/>
              <a:t> </a:t>
            </a:r>
          </a:p>
          <a:p>
            <a:pPr marL="0" indent="0">
              <a:buNone/>
            </a:pPr>
            <a:endParaRPr lang="en-IN" dirty="0"/>
          </a:p>
        </p:txBody>
      </p:sp>
      <p:graphicFrame>
        <p:nvGraphicFramePr>
          <p:cNvPr id="14" name="Table 13"/>
          <p:cNvGraphicFramePr>
            <a:graphicFrameLocks noGrp="1"/>
          </p:cNvGraphicFramePr>
          <p:nvPr>
            <p:extLst>
              <p:ext uri="{D42A27DB-BD31-4B8C-83A1-F6EECF244321}">
                <p14:modId xmlns:p14="http://schemas.microsoft.com/office/powerpoint/2010/main" val="985838463"/>
              </p:ext>
            </p:extLst>
          </p:nvPr>
        </p:nvGraphicFramePr>
        <p:xfrm>
          <a:off x="100668" y="2432804"/>
          <a:ext cx="8170161" cy="3416988"/>
        </p:xfrm>
        <a:graphic>
          <a:graphicData uri="http://schemas.openxmlformats.org/drawingml/2006/table">
            <a:tbl>
              <a:tblPr>
                <a:tableStyleId>{5C22544A-7EE6-4342-B048-85BDC9FD1C3A}</a:tableStyleId>
              </a:tblPr>
              <a:tblGrid>
                <a:gridCol w="432857">
                  <a:extLst>
                    <a:ext uri="{9D8B030D-6E8A-4147-A177-3AD203B41FA5}">
                      <a16:colId xmlns:a16="http://schemas.microsoft.com/office/drawing/2014/main" val="918306931"/>
                    </a:ext>
                  </a:extLst>
                </a:gridCol>
                <a:gridCol w="1697608">
                  <a:extLst>
                    <a:ext uri="{9D8B030D-6E8A-4147-A177-3AD203B41FA5}">
                      <a16:colId xmlns:a16="http://schemas.microsoft.com/office/drawing/2014/main" val="488590860"/>
                    </a:ext>
                  </a:extLst>
                </a:gridCol>
                <a:gridCol w="6039696">
                  <a:extLst>
                    <a:ext uri="{9D8B030D-6E8A-4147-A177-3AD203B41FA5}">
                      <a16:colId xmlns:a16="http://schemas.microsoft.com/office/drawing/2014/main" val="4180366195"/>
                    </a:ext>
                  </a:extLst>
                </a:gridCol>
              </a:tblGrid>
              <a:tr h="422555">
                <a:tc>
                  <a:txBody>
                    <a:bodyPr/>
                    <a:lstStyle/>
                    <a:p>
                      <a:pPr algn="ctr" fontAlgn="ctr"/>
                      <a:r>
                        <a:rPr lang="en-IN" sz="1300" b="1" u="none" strike="noStrike" dirty="0">
                          <a:solidFill>
                            <a:schemeClr val="accent5"/>
                          </a:solidFill>
                          <a:effectLst/>
                          <a:latin typeface="+mn-lt"/>
                          <a:cs typeface="Times New Roman" panose="02020603050405020304" pitchFamily="18" charset="0"/>
                        </a:rPr>
                        <a:t>S</a:t>
                      </a:r>
                      <a:r>
                        <a:rPr lang="en-IN" sz="1300" b="1" u="none" strike="noStrike" dirty="0" smtClean="0">
                          <a:solidFill>
                            <a:schemeClr val="accent5"/>
                          </a:solidFill>
                          <a:effectLst/>
                          <a:latin typeface="+mn-lt"/>
                          <a:cs typeface="Times New Roman" panose="02020603050405020304" pitchFamily="18" charset="0"/>
                        </a:rPr>
                        <a:t>. No.</a:t>
                      </a:r>
                      <a:endParaRPr lang="en-IN" sz="1300" b="1" i="0" u="none" strike="noStrike" dirty="0">
                        <a:solidFill>
                          <a:schemeClr val="accent5"/>
                        </a:solidFill>
                        <a:effectLst/>
                        <a:latin typeface="+mn-lt"/>
                        <a:cs typeface="Times New Roman" panose="02020603050405020304" pitchFamily="18" charset="0"/>
                      </a:endParaRPr>
                    </a:p>
                  </a:txBody>
                  <a:tcPr marL="7959" marR="7959" marT="7959" marB="0" anchor="ctr"/>
                </a:tc>
                <a:tc>
                  <a:txBody>
                    <a:bodyPr/>
                    <a:lstStyle/>
                    <a:p>
                      <a:pPr algn="ctr" fontAlgn="ctr"/>
                      <a:r>
                        <a:rPr lang="en-IN" sz="1300" b="1" u="none" strike="noStrike" dirty="0">
                          <a:solidFill>
                            <a:schemeClr val="accent5"/>
                          </a:solidFill>
                          <a:effectLst/>
                          <a:latin typeface="+mn-lt"/>
                          <a:cs typeface="Times New Roman" panose="02020603050405020304" pitchFamily="18" charset="0"/>
                        </a:rPr>
                        <a:t>IS Number</a:t>
                      </a:r>
                      <a:endParaRPr lang="en-IN" sz="1300" b="1" i="0" u="none" strike="noStrike" dirty="0">
                        <a:solidFill>
                          <a:schemeClr val="accent5"/>
                        </a:solidFill>
                        <a:effectLst/>
                        <a:latin typeface="+mn-lt"/>
                        <a:cs typeface="Times New Roman" panose="02020603050405020304" pitchFamily="18" charset="0"/>
                      </a:endParaRPr>
                    </a:p>
                  </a:txBody>
                  <a:tcPr marL="7959" marR="7959" marT="7959" marB="0" anchor="ctr"/>
                </a:tc>
                <a:tc>
                  <a:txBody>
                    <a:bodyPr/>
                    <a:lstStyle/>
                    <a:p>
                      <a:pPr algn="ctr" fontAlgn="ctr"/>
                      <a:r>
                        <a:rPr lang="en-IN" sz="1300" b="1" u="none" strike="noStrike" dirty="0">
                          <a:solidFill>
                            <a:schemeClr val="accent5"/>
                          </a:solidFill>
                          <a:effectLst/>
                          <a:latin typeface="+mn-lt"/>
                          <a:cs typeface="Times New Roman" panose="02020603050405020304" pitchFamily="18" charset="0"/>
                        </a:rPr>
                        <a:t>IS Title</a:t>
                      </a:r>
                      <a:endParaRPr lang="en-IN" sz="1300" b="1" i="0" u="none" strike="noStrike" dirty="0">
                        <a:solidFill>
                          <a:schemeClr val="accent5"/>
                        </a:solidFill>
                        <a:effectLst/>
                        <a:latin typeface="+mn-lt"/>
                        <a:cs typeface="Times New Roman" panose="02020603050405020304" pitchFamily="18" charset="0"/>
                      </a:endParaRPr>
                    </a:p>
                  </a:txBody>
                  <a:tcPr marL="7959" marR="7959" marT="7959" marB="0" anchor="ctr"/>
                </a:tc>
                <a:extLst>
                  <a:ext uri="{0D108BD9-81ED-4DB2-BD59-A6C34878D82A}">
                    <a16:rowId xmlns:a16="http://schemas.microsoft.com/office/drawing/2014/main" val="3835251673"/>
                  </a:ext>
                </a:extLst>
              </a:tr>
              <a:tr h="422555">
                <a:tc>
                  <a:txBody>
                    <a:bodyPr/>
                    <a:lstStyle/>
                    <a:p>
                      <a:pPr algn="ctr" fontAlgn="ctr"/>
                      <a:r>
                        <a:rPr lang="en-IN" sz="1300" b="0" u="none" strike="noStrike" dirty="0">
                          <a:effectLst/>
                          <a:latin typeface="+mn-lt"/>
                        </a:rPr>
                        <a:t>1</a:t>
                      </a:r>
                      <a:endParaRPr lang="en-IN"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IS 10430 : </a:t>
                      </a:r>
                      <a:r>
                        <a:rPr lang="en-US" sz="1300" b="0" u="none" strike="noStrike" dirty="0" smtClean="0">
                          <a:effectLst/>
                          <a:latin typeface="+mn-lt"/>
                        </a:rPr>
                        <a:t>2000</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Criteria for design of lined canals and guidance for selection of type of lining (First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987602319"/>
                  </a:ext>
                </a:extLst>
              </a:tr>
              <a:tr h="215846">
                <a:tc>
                  <a:txBody>
                    <a:bodyPr/>
                    <a:lstStyle/>
                    <a:p>
                      <a:pPr algn="ctr" fontAlgn="ctr"/>
                      <a:r>
                        <a:rPr lang="en-IN" sz="1300" b="0" u="none" strike="noStrike">
                          <a:effectLst/>
                          <a:latin typeface="+mn-lt"/>
                        </a:rPr>
                        <a:t>2</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10646 : </a:t>
                      </a:r>
                      <a:r>
                        <a:rPr lang="en-US" sz="1300" b="0" u="none" strike="noStrike" dirty="0" smtClean="0">
                          <a:effectLst/>
                          <a:latin typeface="+mn-lt"/>
                        </a:rPr>
                        <a:t>1991</a:t>
                      </a:r>
                      <a:endParaRPr lang="en-US" sz="1300" b="0" i="0" u="none" strike="noStrike" dirty="0">
                        <a:effectLst/>
                        <a:latin typeface="+mn-lt"/>
                      </a:endParaRPr>
                    </a:p>
                  </a:txBody>
                  <a:tcPr marL="7959" marR="7959" marT="7959" marB="0" anchor="ctr"/>
                </a:tc>
                <a:tc>
                  <a:txBody>
                    <a:bodyPr/>
                    <a:lstStyle/>
                    <a:p>
                      <a:pPr algn="ctr" fontAlgn="ctr"/>
                      <a:r>
                        <a:rPr lang="en-IN" sz="1300" b="0" u="none" strike="noStrike" dirty="0">
                          <a:effectLst/>
                          <a:latin typeface="+mn-lt"/>
                        </a:rPr>
                        <a:t>Canal linings </a:t>
                      </a:r>
                      <a:r>
                        <a:rPr lang="en-IN" sz="1300" b="0" u="none" strike="noStrike" dirty="0" smtClean="0">
                          <a:effectLst/>
                          <a:latin typeface="+mn-lt"/>
                        </a:rPr>
                        <a:t>– Cement concrete </a:t>
                      </a:r>
                      <a:r>
                        <a:rPr lang="en-IN" sz="1300" b="0" u="none" strike="noStrike" dirty="0">
                          <a:effectLst/>
                          <a:latin typeface="+mn-lt"/>
                        </a:rPr>
                        <a:t>tiles - Specification (First Revision)</a:t>
                      </a:r>
                      <a:endParaRPr lang="en-IN" sz="1300" b="0" i="0" u="none" strike="noStrike" dirty="0">
                        <a:effectLst/>
                        <a:latin typeface="+mn-lt"/>
                      </a:endParaRPr>
                    </a:p>
                  </a:txBody>
                  <a:tcPr marL="7959" marR="7959" marT="7959" marB="0" anchor="ctr"/>
                </a:tc>
                <a:extLst>
                  <a:ext uri="{0D108BD9-81ED-4DB2-BD59-A6C34878D82A}">
                    <a16:rowId xmlns:a16="http://schemas.microsoft.com/office/drawing/2014/main" val="679881728"/>
                  </a:ext>
                </a:extLst>
              </a:tr>
              <a:tr h="215846">
                <a:tc>
                  <a:txBody>
                    <a:bodyPr/>
                    <a:lstStyle/>
                    <a:p>
                      <a:pPr algn="ctr" fontAlgn="ctr"/>
                      <a:r>
                        <a:rPr lang="en-IN" sz="1300" b="0" u="none" strike="noStrike">
                          <a:effectLst/>
                          <a:latin typeface="+mn-lt"/>
                        </a:rPr>
                        <a:t>3</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11809 : </a:t>
                      </a:r>
                      <a:r>
                        <a:rPr lang="en-US" sz="1300" b="0" u="none" strike="noStrike" dirty="0" smtClean="0">
                          <a:effectLst/>
                          <a:latin typeface="+mn-lt"/>
                        </a:rPr>
                        <a:t>1994</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Lining for canals by stone masonry - Code of practice (First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3075973874"/>
                  </a:ext>
                </a:extLst>
              </a:tr>
              <a:tr h="215846">
                <a:tc>
                  <a:txBody>
                    <a:bodyPr/>
                    <a:lstStyle/>
                    <a:p>
                      <a:pPr algn="ctr" fontAlgn="ctr"/>
                      <a:r>
                        <a:rPr lang="en-IN" sz="1300" b="0" u="none" strike="noStrike">
                          <a:effectLst/>
                          <a:latin typeface="+mn-lt"/>
                        </a:rPr>
                        <a:t>4</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12379 : </a:t>
                      </a:r>
                      <a:r>
                        <a:rPr lang="en-US" sz="1300" b="0" u="none" strike="noStrike" dirty="0" smtClean="0">
                          <a:effectLst/>
                          <a:latin typeface="+mn-lt"/>
                        </a:rPr>
                        <a:t>1988</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Code of practice for lining of water - Courses and field channels</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3852637842"/>
                  </a:ext>
                </a:extLst>
              </a:tr>
              <a:tr h="215846">
                <a:tc>
                  <a:txBody>
                    <a:bodyPr/>
                    <a:lstStyle/>
                    <a:p>
                      <a:pPr algn="ctr" fontAlgn="ctr"/>
                      <a:r>
                        <a:rPr lang="en-IN" sz="1300" b="0" u="none" strike="noStrike">
                          <a:effectLst/>
                          <a:latin typeface="+mn-lt"/>
                        </a:rPr>
                        <a:t>5</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13143 : </a:t>
                      </a:r>
                      <a:r>
                        <a:rPr lang="en-US" sz="1300" b="0" u="none" strike="noStrike" dirty="0" smtClean="0">
                          <a:effectLst/>
                          <a:latin typeface="+mn-lt"/>
                        </a:rPr>
                        <a:t>1991</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Joints in </a:t>
                      </a:r>
                      <a:r>
                        <a:rPr lang="en-US" sz="1300" b="0" u="none" strike="noStrike" dirty="0" smtClean="0">
                          <a:effectLst/>
                          <a:latin typeface="+mn-lt"/>
                        </a:rPr>
                        <a:t>concrete lining of canals </a:t>
                      </a:r>
                      <a:r>
                        <a:rPr lang="en-US" sz="1300" b="0" u="none" strike="noStrike" dirty="0">
                          <a:effectLst/>
                          <a:latin typeface="+mn-lt"/>
                        </a:rPr>
                        <a:t>- Sealing compound - Specification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4257421373"/>
                  </a:ext>
                </a:extLst>
              </a:tr>
              <a:tr h="215846">
                <a:tc>
                  <a:txBody>
                    <a:bodyPr/>
                    <a:lstStyle/>
                    <a:p>
                      <a:pPr algn="ctr" fontAlgn="ctr"/>
                      <a:r>
                        <a:rPr lang="en-IN" sz="1300" b="0" u="none" strike="noStrike">
                          <a:effectLst/>
                          <a:latin typeface="+mn-lt"/>
                        </a:rPr>
                        <a:t>6</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3872 : </a:t>
                      </a:r>
                      <a:r>
                        <a:rPr lang="en-US" sz="1300" b="0" u="none" strike="noStrike" dirty="0" smtClean="0">
                          <a:effectLst/>
                          <a:latin typeface="+mn-lt"/>
                        </a:rPr>
                        <a:t>2002</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Lining of canals with burnt clay tiles - Code of practice (First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952757396"/>
                  </a:ext>
                </a:extLst>
              </a:tr>
              <a:tr h="422555">
                <a:tc>
                  <a:txBody>
                    <a:bodyPr/>
                    <a:lstStyle/>
                    <a:p>
                      <a:pPr algn="ctr" fontAlgn="ctr"/>
                      <a:r>
                        <a:rPr lang="en-IN" sz="1300" b="0" u="none" strike="noStrike">
                          <a:effectLst/>
                          <a:latin typeface="+mn-lt"/>
                        </a:rPr>
                        <a:t>7</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3873 : </a:t>
                      </a:r>
                      <a:r>
                        <a:rPr lang="en-US" sz="1300" b="0" u="none" strike="noStrike" dirty="0" smtClean="0">
                          <a:effectLst/>
                          <a:latin typeface="+mn-lt"/>
                        </a:rPr>
                        <a:t>1993</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Laying .cement concrete/stone slab lining on canals - Code of practice (Second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1324216062"/>
                  </a:ext>
                </a:extLst>
              </a:tr>
              <a:tr h="215846">
                <a:tc>
                  <a:txBody>
                    <a:bodyPr/>
                    <a:lstStyle/>
                    <a:p>
                      <a:pPr algn="ctr" fontAlgn="ctr"/>
                      <a:r>
                        <a:rPr lang="en-IN" sz="1300" b="0" u="none" strike="noStrike">
                          <a:effectLst/>
                          <a:latin typeface="+mn-lt"/>
                        </a:rPr>
                        <a:t>8</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4515 : </a:t>
                      </a:r>
                      <a:r>
                        <a:rPr lang="en-US" sz="1300" b="0" u="none" strike="noStrike" dirty="0" smtClean="0">
                          <a:effectLst/>
                          <a:latin typeface="+mn-lt"/>
                        </a:rPr>
                        <a:t>2002</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Stone pitched lining for canals - Code of practice (Second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3582376666"/>
                  </a:ext>
                </a:extLst>
              </a:tr>
              <a:tr h="215846">
                <a:tc>
                  <a:txBody>
                    <a:bodyPr/>
                    <a:lstStyle/>
                    <a:p>
                      <a:pPr algn="ctr" fontAlgn="ctr"/>
                      <a:r>
                        <a:rPr lang="en-IN" sz="1300" b="0" u="none" strike="noStrike">
                          <a:effectLst/>
                          <a:latin typeface="+mn-lt"/>
                        </a:rPr>
                        <a:t>9</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4558 : </a:t>
                      </a:r>
                      <a:r>
                        <a:rPr lang="en-US" sz="1300" b="0" u="none" strike="noStrike" dirty="0" smtClean="0">
                          <a:effectLst/>
                          <a:latin typeface="+mn-lt"/>
                        </a:rPr>
                        <a:t>1995</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Under - Drainage of lined canals - Code of practice (Second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3033414028"/>
                  </a:ext>
                </a:extLst>
              </a:tr>
              <a:tr h="215846">
                <a:tc>
                  <a:txBody>
                    <a:bodyPr/>
                    <a:lstStyle/>
                    <a:p>
                      <a:pPr algn="ctr" fontAlgn="ctr"/>
                      <a:r>
                        <a:rPr lang="en-IN" sz="1300" b="0" u="none" strike="noStrike">
                          <a:effectLst/>
                          <a:latin typeface="+mn-lt"/>
                        </a:rPr>
                        <a:t>10</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4701 : </a:t>
                      </a:r>
                      <a:r>
                        <a:rPr lang="en-US" sz="1300" b="0" u="none" strike="noStrike" dirty="0" smtClean="0">
                          <a:effectLst/>
                          <a:latin typeface="+mn-lt"/>
                        </a:rPr>
                        <a:t>1982</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Code of practice for earthwork on canals (First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915872564"/>
                  </a:ext>
                </a:extLst>
              </a:tr>
              <a:tr h="422555">
                <a:tc>
                  <a:txBody>
                    <a:bodyPr/>
                    <a:lstStyle/>
                    <a:p>
                      <a:pPr algn="ctr" fontAlgn="ctr"/>
                      <a:r>
                        <a:rPr lang="en-IN" sz="1300" b="0" u="none" strike="noStrike">
                          <a:effectLst/>
                          <a:latin typeface="+mn-lt"/>
                        </a:rPr>
                        <a:t>11</a:t>
                      </a:r>
                      <a:endParaRPr lang="en-IN" sz="1300" b="0" i="0" u="none" strike="noStrike">
                        <a:effectLst/>
                        <a:latin typeface="+mn-lt"/>
                      </a:endParaRPr>
                    </a:p>
                  </a:txBody>
                  <a:tcPr marL="7959" marR="7959" marT="7959" marB="0" anchor="ctr"/>
                </a:tc>
                <a:tc>
                  <a:txBody>
                    <a:bodyPr/>
                    <a:lstStyle/>
                    <a:p>
                      <a:pPr algn="ctr" fontAlgn="ctr"/>
                      <a:r>
                        <a:rPr lang="en-US" sz="1300" b="0" u="none" strike="noStrike" dirty="0">
                          <a:effectLst/>
                          <a:latin typeface="+mn-lt"/>
                        </a:rPr>
                        <a:t>IS 4839 (Part 1) : </a:t>
                      </a:r>
                      <a:r>
                        <a:rPr lang="en-US" sz="1300" b="0" u="none" strike="noStrike" dirty="0" smtClean="0">
                          <a:effectLst/>
                          <a:latin typeface="+mn-lt"/>
                        </a:rPr>
                        <a:t>1992</a:t>
                      </a:r>
                      <a:endParaRPr lang="en-US" sz="1300" b="0" i="0" u="none" strike="noStrike" dirty="0">
                        <a:effectLst/>
                        <a:latin typeface="+mn-lt"/>
                      </a:endParaRPr>
                    </a:p>
                  </a:txBody>
                  <a:tcPr marL="7959" marR="7959" marT="7959" marB="0" anchor="ctr"/>
                </a:tc>
                <a:tc>
                  <a:txBody>
                    <a:bodyPr/>
                    <a:lstStyle/>
                    <a:p>
                      <a:pPr algn="ctr" fontAlgn="ctr"/>
                      <a:r>
                        <a:rPr lang="en-US" sz="1300" b="0" u="none" strike="noStrike" dirty="0">
                          <a:effectLst/>
                          <a:latin typeface="+mn-lt"/>
                        </a:rPr>
                        <a:t>Maintenance of canals code of practice: Part 1 unlined canals (Second Revision)</a:t>
                      </a:r>
                      <a:endParaRPr lang="en-US" sz="1300" b="0" i="0" u="none" strike="noStrike" dirty="0">
                        <a:effectLst/>
                        <a:latin typeface="+mn-lt"/>
                      </a:endParaRPr>
                    </a:p>
                  </a:txBody>
                  <a:tcPr marL="7959" marR="7959" marT="7959" marB="0" anchor="ctr"/>
                </a:tc>
                <a:extLst>
                  <a:ext uri="{0D108BD9-81ED-4DB2-BD59-A6C34878D82A}">
                    <a16:rowId xmlns:a16="http://schemas.microsoft.com/office/drawing/2014/main" val="737191936"/>
                  </a:ext>
                </a:extLst>
              </a:tr>
            </a:tbl>
          </a:graphicData>
        </a:graphic>
      </p:graphicFrame>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702642" y="6375633"/>
            <a:ext cx="330048" cy="355789"/>
          </a:xfrm>
        </p:spPr>
        <p:txBody>
          <a:bodyPr/>
          <a:lstStyle/>
          <a:p>
            <a:fld id="{6D22F896-40B5-4ADD-8801-0D06FADFA095}" type="slidenum">
              <a:rPr lang="en-US" smtClean="0"/>
              <a:t>8</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834500055"/>
              </p:ext>
            </p:extLst>
          </p:nvPr>
        </p:nvGraphicFramePr>
        <p:xfrm>
          <a:off x="7377247" y="2294419"/>
          <a:ext cx="5605587" cy="325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76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921" y="173947"/>
            <a:ext cx="8229600" cy="1034068"/>
          </a:xfrm>
        </p:spPr>
        <p:txBody>
          <a:bodyPr/>
          <a:lstStyle/>
          <a:p>
            <a:pPr algn="ctr"/>
            <a:r>
              <a:rPr lang="en-IN" sz="2800" b="1" dirty="0" smtClean="0">
                <a:cs typeface="Times New Roman" panose="02020603050405020304" pitchFamily="18" charset="0"/>
              </a:rPr>
              <a:t>Indian Standards to be Used In </a:t>
            </a:r>
            <a:r>
              <a:rPr lang="en-US" sz="2800" b="1" dirty="0" smtClean="0">
                <a:cs typeface="Times New Roman" panose="02020603050405020304" pitchFamily="18" charset="0"/>
              </a:rPr>
              <a:t>Canal Lining</a:t>
            </a:r>
            <a:r>
              <a:rPr lang="en-US" sz="2800" dirty="0" smtClean="0">
                <a:solidFill>
                  <a:srgbClr val="FFFF00"/>
                </a:solidFill>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IN" dirty="0"/>
          </a:p>
        </p:txBody>
      </p:sp>
      <p:graphicFrame>
        <p:nvGraphicFramePr>
          <p:cNvPr id="14" name="Table 13"/>
          <p:cNvGraphicFramePr>
            <a:graphicFrameLocks noGrp="1"/>
          </p:cNvGraphicFramePr>
          <p:nvPr>
            <p:extLst>
              <p:ext uri="{D42A27DB-BD31-4B8C-83A1-F6EECF244321}">
                <p14:modId xmlns:p14="http://schemas.microsoft.com/office/powerpoint/2010/main" val="1239360561"/>
              </p:ext>
            </p:extLst>
          </p:nvPr>
        </p:nvGraphicFramePr>
        <p:xfrm>
          <a:off x="989901" y="1825625"/>
          <a:ext cx="10363899" cy="3722628"/>
        </p:xfrm>
        <a:graphic>
          <a:graphicData uri="http://schemas.openxmlformats.org/drawingml/2006/table">
            <a:tbl>
              <a:tblPr>
                <a:tableStyleId>{5C22544A-7EE6-4342-B048-85BDC9FD1C3A}</a:tableStyleId>
              </a:tblPr>
              <a:tblGrid>
                <a:gridCol w="549082">
                  <a:extLst>
                    <a:ext uri="{9D8B030D-6E8A-4147-A177-3AD203B41FA5}">
                      <a16:colId xmlns:a16="http://schemas.microsoft.com/office/drawing/2014/main" val="918306931"/>
                    </a:ext>
                  </a:extLst>
                </a:gridCol>
                <a:gridCol w="2153425">
                  <a:extLst>
                    <a:ext uri="{9D8B030D-6E8A-4147-A177-3AD203B41FA5}">
                      <a16:colId xmlns:a16="http://schemas.microsoft.com/office/drawing/2014/main" val="488590860"/>
                    </a:ext>
                  </a:extLst>
                </a:gridCol>
                <a:gridCol w="7661392">
                  <a:extLst>
                    <a:ext uri="{9D8B030D-6E8A-4147-A177-3AD203B41FA5}">
                      <a16:colId xmlns:a16="http://schemas.microsoft.com/office/drawing/2014/main" val="4180366195"/>
                    </a:ext>
                  </a:extLst>
                </a:gridCol>
              </a:tblGrid>
              <a:tr h="159171">
                <a:tc>
                  <a:txBody>
                    <a:bodyPr/>
                    <a:lstStyle/>
                    <a:p>
                      <a:pPr algn="ctr" fontAlgn="ctr"/>
                      <a:r>
                        <a:rPr lang="en-IN" sz="1400" b="1" u="none" strike="noStrike" dirty="0">
                          <a:solidFill>
                            <a:schemeClr val="accent5"/>
                          </a:solidFill>
                          <a:effectLst/>
                          <a:latin typeface="+mn-lt"/>
                          <a:cs typeface="Times New Roman" panose="02020603050405020304" pitchFamily="18" charset="0"/>
                        </a:rPr>
                        <a:t>S</a:t>
                      </a:r>
                      <a:r>
                        <a:rPr lang="en-IN" sz="1400" b="1" u="none" strike="noStrike" dirty="0" smtClean="0">
                          <a:solidFill>
                            <a:schemeClr val="accent5"/>
                          </a:solidFill>
                          <a:effectLst/>
                          <a:latin typeface="+mn-lt"/>
                          <a:cs typeface="Times New Roman" panose="02020603050405020304" pitchFamily="18" charset="0"/>
                        </a:rPr>
                        <a:t>. No.</a:t>
                      </a:r>
                      <a:endParaRPr lang="en-IN" sz="1400" b="1" i="0" u="none" strike="noStrike" dirty="0">
                        <a:solidFill>
                          <a:schemeClr val="accent5"/>
                        </a:solidFill>
                        <a:effectLst/>
                        <a:latin typeface="+mn-lt"/>
                        <a:cs typeface="Times New Roman" panose="02020603050405020304" pitchFamily="18" charset="0"/>
                      </a:endParaRPr>
                    </a:p>
                  </a:txBody>
                  <a:tcPr marL="7959" marR="7959" marT="7959" marB="0" anchor="ctr"/>
                </a:tc>
                <a:tc>
                  <a:txBody>
                    <a:bodyPr/>
                    <a:lstStyle/>
                    <a:p>
                      <a:pPr algn="ctr" fontAlgn="ctr"/>
                      <a:r>
                        <a:rPr lang="en-IN" sz="1400" b="1" u="none" strike="noStrike" dirty="0">
                          <a:solidFill>
                            <a:schemeClr val="accent5"/>
                          </a:solidFill>
                          <a:effectLst/>
                          <a:latin typeface="+mn-lt"/>
                          <a:cs typeface="Times New Roman" panose="02020603050405020304" pitchFamily="18" charset="0"/>
                        </a:rPr>
                        <a:t>IS Number</a:t>
                      </a:r>
                      <a:endParaRPr lang="en-IN" sz="1400" b="1" i="0" u="none" strike="noStrike" dirty="0">
                        <a:solidFill>
                          <a:schemeClr val="accent5"/>
                        </a:solidFill>
                        <a:effectLst/>
                        <a:latin typeface="+mn-lt"/>
                        <a:cs typeface="Times New Roman" panose="02020603050405020304" pitchFamily="18" charset="0"/>
                      </a:endParaRPr>
                    </a:p>
                  </a:txBody>
                  <a:tcPr marL="7959" marR="7959" marT="7959" marB="0" anchor="ctr"/>
                </a:tc>
                <a:tc>
                  <a:txBody>
                    <a:bodyPr/>
                    <a:lstStyle/>
                    <a:p>
                      <a:pPr algn="ctr" fontAlgn="ctr"/>
                      <a:r>
                        <a:rPr lang="en-IN" sz="1400" b="1" u="none" strike="noStrike" dirty="0">
                          <a:solidFill>
                            <a:schemeClr val="accent5"/>
                          </a:solidFill>
                          <a:effectLst/>
                          <a:latin typeface="+mn-lt"/>
                          <a:cs typeface="Times New Roman" panose="02020603050405020304" pitchFamily="18" charset="0"/>
                        </a:rPr>
                        <a:t>IS Title</a:t>
                      </a:r>
                      <a:endParaRPr lang="en-IN" sz="1400" b="1" i="0" u="none" strike="noStrike" dirty="0">
                        <a:solidFill>
                          <a:schemeClr val="accent5"/>
                        </a:solidFill>
                        <a:effectLst/>
                        <a:latin typeface="+mn-lt"/>
                        <a:cs typeface="Times New Roman" panose="02020603050405020304" pitchFamily="18" charset="0"/>
                      </a:endParaRPr>
                    </a:p>
                  </a:txBody>
                  <a:tcPr marL="7959" marR="7959" marT="7959" marB="0" anchor="ctr"/>
                </a:tc>
                <a:extLst>
                  <a:ext uri="{0D108BD9-81ED-4DB2-BD59-A6C34878D82A}">
                    <a16:rowId xmlns:a16="http://schemas.microsoft.com/office/drawing/2014/main" val="3835251673"/>
                  </a:ext>
                </a:extLst>
              </a:tr>
              <a:tr h="159171">
                <a:tc>
                  <a:txBody>
                    <a:bodyPr/>
                    <a:lstStyle/>
                    <a:p>
                      <a:pPr algn="ctr" fontAlgn="ctr"/>
                      <a:r>
                        <a:rPr lang="en-IN" sz="1400" b="0" u="none" strike="noStrike" dirty="0">
                          <a:effectLst/>
                          <a:latin typeface="+mn-lt"/>
                        </a:rPr>
                        <a:t>12</a:t>
                      </a:r>
                      <a:endParaRPr lang="en-IN"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IS 4839 (Part 2) : </a:t>
                      </a:r>
                      <a:r>
                        <a:rPr lang="en-US" sz="1400" b="0" u="none" strike="noStrike" dirty="0" smtClean="0">
                          <a:effectLst/>
                          <a:latin typeface="+mn-lt"/>
                        </a:rPr>
                        <a:t>1992</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a:effectLst/>
                          <a:latin typeface="+mn-lt"/>
                        </a:rPr>
                        <a:t>Maintenance of canals - Codb of practice: Part 2 lined canals (Second Revision)</a:t>
                      </a:r>
                      <a:endParaRPr lang="en-US" sz="1400" b="0" i="0" u="none" strike="noStrike">
                        <a:effectLst/>
                        <a:latin typeface="+mn-lt"/>
                      </a:endParaRPr>
                    </a:p>
                  </a:txBody>
                  <a:tcPr marL="7959" marR="7959" marT="7959" marB="0" anchor="ctr"/>
                </a:tc>
                <a:extLst>
                  <a:ext uri="{0D108BD9-81ED-4DB2-BD59-A6C34878D82A}">
                    <a16:rowId xmlns:a16="http://schemas.microsoft.com/office/drawing/2014/main" val="2583366676"/>
                  </a:ext>
                </a:extLst>
              </a:tr>
              <a:tr h="159171">
                <a:tc>
                  <a:txBody>
                    <a:bodyPr/>
                    <a:lstStyle/>
                    <a:p>
                      <a:pPr algn="ctr" fontAlgn="ctr"/>
                      <a:r>
                        <a:rPr lang="en-IN" sz="1400" b="0" u="none" strike="noStrike">
                          <a:effectLst/>
                          <a:latin typeface="+mn-lt"/>
                        </a:rPr>
                        <a:t>13</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4839 (Part 3) : </a:t>
                      </a:r>
                      <a:r>
                        <a:rPr lang="en-US" sz="1400" b="0" u="none" strike="noStrike" dirty="0" smtClean="0">
                          <a:effectLst/>
                          <a:latin typeface="+mn-lt"/>
                        </a:rPr>
                        <a:t>1992</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Code of practice for maintenance of canals: Part 3 canal structures, drains, outlets, jungle, clearance, plantation and regulation </a:t>
                      </a:r>
                      <a:r>
                        <a:rPr lang="en-US" sz="1400" b="0" u="none" strike="noStrike" dirty="0" smtClean="0">
                          <a:effectLst/>
                          <a:latin typeface="+mn-lt"/>
                        </a:rPr>
                        <a:t>second </a:t>
                      </a:r>
                      <a:r>
                        <a:rPr lang="en-US" sz="1400" b="0" u="none" strike="noStrike" dirty="0">
                          <a:effectLst/>
                          <a:latin typeface="+mn-lt"/>
                        </a:rPr>
                        <a:t>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1183303551"/>
                  </a:ext>
                </a:extLst>
              </a:tr>
              <a:tr h="159171">
                <a:tc>
                  <a:txBody>
                    <a:bodyPr/>
                    <a:lstStyle/>
                    <a:p>
                      <a:pPr algn="ctr" fontAlgn="ctr"/>
                      <a:r>
                        <a:rPr lang="en-IN" sz="1400" b="0" u="none" strike="noStrike">
                          <a:effectLst/>
                          <a:latin typeface="+mn-lt"/>
                        </a:rPr>
                        <a:t>14</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5256 : </a:t>
                      </a:r>
                      <a:r>
                        <a:rPr lang="en-US" sz="1400" b="0" u="none" strike="noStrike" dirty="0" smtClean="0">
                          <a:effectLst/>
                          <a:latin typeface="+mn-lt"/>
                        </a:rPr>
                        <a:t>1992</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Sealing expansion joints in concrete lining of canals - Code of practice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102864977"/>
                  </a:ext>
                </a:extLst>
              </a:tr>
              <a:tr h="159171">
                <a:tc>
                  <a:txBody>
                    <a:bodyPr/>
                    <a:lstStyle/>
                    <a:p>
                      <a:pPr algn="ctr" fontAlgn="ctr"/>
                      <a:r>
                        <a:rPr lang="en-IN" sz="1400" b="0" u="none" strike="noStrike">
                          <a:effectLst/>
                          <a:latin typeface="+mn-lt"/>
                        </a:rPr>
                        <a:t>15</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5690 : </a:t>
                      </a:r>
                      <a:r>
                        <a:rPr lang="en-US" sz="1400" b="0" u="none" strike="noStrike" dirty="0" smtClean="0">
                          <a:effectLst/>
                          <a:latin typeface="+mn-lt"/>
                        </a:rPr>
                        <a:t>1982</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Guide for laying combination lining for existing unlined canals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1413455444"/>
                  </a:ext>
                </a:extLst>
              </a:tr>
              <a:tr h="159171">
                <a:tc>
                  <a:txBody>
                    <a:bodyPr/>
                    <a:lstStyle/>
                    <a:p>
                      <a:pPr algn="ctr" fontAlgn="ctr"/>
                      <a:r>
                        <a:rPr lang="en-IN" sz="1400" b="0" u="none" strike="noStrike">
                          <a:effectLst/>
                          <a:latin typeface="+mn-lt"/>
                        </a:rPr>
                        <a:t>16</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5968 : </a:t>
                      </a:r>
                      <a:r>
                        <a:rPr lang="en-US" sz="1400" b="0" u="none" strike="noStrike" dirty="0" smtClean="0">
                          <a:effectLst/>
                          <a:latin typeface="+mn-lt"/>
                        </a:rPr>
                        <a:t>1987</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Guide for planning and layout of canal system </a:t>
                      </a:r>
                      <a:r>
                        <a:rPr lang="en-US" sz="1400" b="0" u="none" strike="noStrike" dirty="0" smtClean="0">
                          <a:effectLst/>
                          <a:latin typeface="+mn-lt"/>
                        </a:rPr>
                        <a:t>for irrigation </a:t>
                      </a:r>
                      <a:r>
                        <a:rPr lang="en-US" sz="1400" b="0" u="none" strike="noStrike" dirty="0">
                          <a:effectLst/>
                          <a:latin typeface="+mn-lt"/>
                        </a:rPr>
                        <a:t>(First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3194476077"/>
                  </a:ext>
                </a:extLst>
              </a:tr>
              <a:tr h="159171">
                <a:tc>
                  <a:txBody>
                    <a:bodyPr/>
                    <a:lstStyle/>
                    <a:p>
                      <a:pPr algn="ctr" fontAlgn="ctr"/>
                      <a:r>
                        <a:rPr lang="en-IN" sz="1400" b="0" u="none" strike="noStrike">
                          <a:effectLst/>
                          <a:latin typeface="+mn-lt"/>
                        </a:rPr>
                        <a:t>17</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6936 : </a:t>
                      </a:r>
                      <a:r>
                        <a:rPr lang="en-US" sz="1400" b="0" u="none" strike="noStrike" dirty="0" smtClean="0">
                          <a:effectLst/>
                          <a:latin typeface="+mn-lt"/>
                        </a:rPr>
                        <a:t>1992</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Guide for location, selection and hydraulic design of canal escapes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2503500189"/>
                  </a:ext>
                </a:extLst>
              </a:tr>
              <a:tr h="159171">
                <a:tc>
                  <a:txBody>
                    <a:bodyPr/>
                    <a:lstStyle/>
                    <a:p>
                      <a:pPr algn="ctr" fontAlgn="ctr"/>
                      <a:r>
                        <a:rPr lang="en-IN" sz="1400" b="0" u="none" strike="noStrike">
                          <a:effectLst/>
                          <a:latin typeface="+mn-lt"/>
                        </a:rPr>
                        <a:t>18</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7112 : </a:t>
                      </a:r>
                      <a:r>
                        <a:rPr lang="en-US" sz="1400" b="0" u="none" strike="noStrike" dirty="0" smtClean="0">
                          <a:effectLst/>
                          <a:latin typeface="+mn-lt"/>
                        </a:rPr>
                        <a:t>2002</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Criteria for design of cross </a:t>
                      </a:r>
                      <a:r>
                        <a:rPr lang="en-US" sz="1400" b="0" u="none" strike="noStrike" dirty="0" smtClean="0">
                          <a:effectLst/>
                          <a:latin typeface="+mn-lt"/>
                        </a:rPr>
                        <a:t>- section </a:t>
                      </a:r>
                      <a:r>
                        <a:rPr lang="en-US" sz="1400" b="0" u="none" strike="noStrike" dirty="0">
                          <a:effectLst/>
                          <a:latin typeface="+mn-lt"/>
                        </a:rPr>
                        <a:t>for unlined canals in alluvial soil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1054474820"/>
                  </a:ext>
                </a:extLst>
              </a:tr>
              <a:tr h="159171">
                <a:tc>
                  <a:txBody>
                    <a:bodyPr/>
                    <a:lstStyle/>
                    <a:p>
                      <a:pPr algn="ctr" fontAlgn="ctr"/>
                      <a:r>
                        <a:rPr lang="en-IN" sz="1400" b="0" u="none" strike="noStrike">
                          <a:effectLst/>
                          <a:latin typeface="+mn-lt"/>
                        </a:rPr>
                        <a:t>19</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7113 : </a:t>
                      </a:r>
                      <a:r>
                        <a:rPr lang="en-US" sz="1400" b="0" u="none" strike="noStrike" dirty="0" smtClean="0">
                          <a:effectLst/>
                          <a:latin typeface="+mn-lt"/>
                        </a:rPr>
                        <a:t>2003</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Soil - Cement lining for canals - Code of practice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1699678335"/>
                  </a:ext>
                </a:extLst>
              </a:tr>
              <a:tr h="159171">
                <a:tc>
                  <a:txBody>
                    <a:bodyPr/>
                    <a:lstStyle/>
                    <a:p>
                      <a:pPr algn="ctr" fontAlgn="ctr"/>
                      <a:r>
                        <a:rPr lang="en-IN" sz="1400" b="0" u="none" strike="noStrike">
                          <a:effectLst/>
                          <a:latin typeface="+mn-lt"/>
                        </a:rPr>
                        <a:t>20</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IS 9698 : </a:t>
                      </a:r>
                      <a:r>
                        <a:rPr lang="en-US" sz="1400" b="0" u="none" strike="noStrike" dirty="0" smtClean="0">
                          <a:effectLst/>
                          <a:latin typeface="+mn-lt"/>
                        </a:rPr>
                        <a:t>1995</a:t>
                      </a:r>
                      <a:endParaRPr lang="en-US" sz="1400" b="0" i="0" u="none" strike="noStrike" dirty="0">
                        <a:effectLst/>
                        <a:latin typeface="+mn-lt"/>
                      </a:endParaRPr>
                    </a:p>
                  </a:txBody>
                  <a:tcPr marL="7959" marR="7959" marT="7959" marB="0" anchor="ctr"/>
                </a:tc>
                <a:tc>
                  <a:txBody>
                    <a:bodyPr/>
                    <a:lstStyle/>
                    <a:p>
                      <a:pPr algn="ctr" fontAlgn="ctr"/>
                      <a:r>
                        <a:rPr lang="en-US" sz="1400" b="0" u="none" strike="noStrike" dirty="0">
                          <a:effectLst/>
                          <a:latin typeface="+mn-lt"/>
                        </a:rPr>
                        <a:t>Lining of canals with polyethylene film - Code of practice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366143997"/>
                  </a:ext>
                </a:extLst>
              </a:tr>
              <a:tr h="159171">
                <a:tc>
                  <a:txBody>
                    <a:bodyPr/>
                    <a:lstStyle/>
                    <a:p>
                      <a:pPr algn="ctr" fontAlgn="ctr"/>
                      <a:r>
                        <a:rPr lang="en-IN" sz="1400" b="0" u="none" strike="noStrike">
                          <a:effectLst/>
                          <a:latin typeface="+mn-lt"/>
                        </a:rPr>
                        <a:t>21</a:t>
                      </a:r>
                      <a:endParaRPr lang="en-IN" sz="1400" b="0" i="0" u="none" strike="noStrike">
                        <a:effectLst/>
                        <a:latin typeface="+mn-lt"/>
                      </a:endParaRPr>
                    </a:p>
                  </a:txBody>
                  <a:tcPr marL="7959" marR="7959" marT="7959" marB="0" anchor="ctr"/>
                </a:tc>
                <a:tc>
                  <a:txBody>
                    <a:bodyPr/>
                    <a:lstStyle/>
                    <a:p>
                      <a:pPr algn="ctr" fontAlgn="ctr"/>
                      <a:r>
                        <a:rPr lang="en-IN" sz="1400" b="0" u="none" strike="noStrike">
                          <a:effectLst/>
                          <a:latin typeface="+mn-lt"/>
                        </a:rPr>
                        <a:t>IS 9447 : 2023</a:t>
                      </a:r>
                      <a:endParaRPr lang="en-IN" sz="1400" b="0" i="0" u="none" strike="noStrike">
                        <a:effectLst/>
                        <a:latin typeface="+mn-lt"/>
                      </a:endParaRPr>
                    </a:p>
                  </a:txBody>
                  <a:tcPr marL="7959" marR="7959" marT="7959" marB="0" anchor="ctr"/>
                </a:tc>
                <a:tc>
                  <a:txBody>
                    <a:bodyPr/>
                    <a:lstStyle/>
                    <a:p>
                      <a:pPr algn="ctr" fontAlgn="ctr"/>
                      <a:r>
                        <a:rPr lang="en-US" sz="1400" b="0" u="none" strike="noStrike" dirty="0">
                          <a:effectLst/>
                          <a:latin typeface="+mn-lt"/>
                        </a:rPr>
                        <a:t>Assessment of Seepage Losses in Canals by Analytical method- Guidelines (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2800703428"/>
                  </a:ext>
                </a:extLst>
              </a:tr>
              <a:tr h="159171">
                <a:tc>
                  <a:txBody>
                    <a:bodyPr/>
                    <a:lstStyle/>
                    <a:p>
                      <a:pPr algn="ctr" fontAlgn="ctr"/>
                      <a:r>
                        <a:rPr lang="en-IN" sz="1400" b="0" i="0" u="none" strike="noStrike" dirty="0" smtClean="0">
                          <a:effectLst/>
                          <a:latin typeface="+mn-lt"/>
                        </a:rPr>
                        <a:t>22</a:t>
                      </a:r>
                      <a:endParaRPr lang="en-IN" sz="1400" b="0" i="0" u="none" strike="noStrike" dirty="0">
                        <a:effectLst/>
                        <a:latin typeface="+mn-lt"/>
                      </a:endParaRPr>
                    </a:p>
                  </a:txBody>
                  <a:tcPr marL="7959" marR="7959" marT="7959" marB="0" anchor="ctr"/>
                </a:tc>
                <a:tc>
                  <a:txBody>
                    <a:bodyPr/>
                    <a:lstStyle/>
                    <a:p>
                      <a:pPr algn="ctr" fontAlgn="ctr"/>
                      <a:r>
                        <a:rPr lang="en-IN" sz="1400" b="0" i="0" u="none" strike="noStrike" dirty="0" smtClean="0">
                          <a:effectLst/>
                          <a:latin typeface="+mn-lt"/>
                        </a:rPr>
                        <a:t>IS 11385 : 2008</a:t>
                      </a:r>
                      <a:endParaRPr lang="en-IN" sz="1400" b="0" i="0" u="none" strike="noStrike" dirty="0">
                        <a:effectLst/>
                        <a:latin typeface="+mn-lt"/>
                      </a:endParaRPr>
                    </a:p>
                  </a:txBody>
                  <a:tcPr marL="7959" marR="7959" marT="7959" marB="0" anchor="ctr"/>
                </a:tc>
                <a:tc>
                  <a:txBody>
                    <a:bodyPr/>
                    <a:lstStyle/>
                    <a:p>
                      <a:pPr algn="ctr" fontAlgn="ctr"/>
                      <a:r>
                        <a:rPr lang="en-US" sz="1400" b="0" i="0" u="none" strike="noStrike" dirty="0" smtClean="0">
                          <a:effectLst/>
                          <a:latin typeface="+mn-lt"/>
                        </a:rPr>
                        <a:t>Subsurface exploration for canals and cross drainage works - Code of practice (First Revision)</a:t>
                      </a:r>
                      <a:endParaRPr lang="en-US" sz="1400" b="0" i="0" u="none" strike="noStrike" dirty="0">
                        <a:effectLst/>
                        <a:latin typeface="+mn-lt"/>
                      </a:endParaRPr>
                    </a:p>
                  </a:txBody>
                  <a:tcPr marL="7959" marR="7959" marT="7959" marB="0" anchor="ctr"/>
                </a:tc>
                <a:extLst>
                  <a:ext uri="{0D108BD9-81ED-4DB2-BD59-A6C34878D82A}">
                    <a16:rowId xmlns:a16="http://schemas.microsoft.com/office/drawing/2014/main" val="1176476160"/>
                  </a:ext>
                </a:extLst>
              </a:tr>
            </a:tbl>
          </a:graphicData>
        </a:graphic>
      </p:graphicFrame>
      <p:pic>
        <p:nvPicPr>
          <p:cNvPr id="5" name="Picture Placeholder 5">
            <a:extLst>
              <a:ext uri="{FF2B5EF4-FFF2-40B4-BE49-F238E27FC236}">
                <a16:creationId xmlns:a16="http://schemas.microsoft.com/office/drawing/2014/main" id="{DEDFA89C-DD9A-E305-9C31-81BE4A93BAD1}"/>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a:fillRect/>
          </a:stretch>
        </p:blipFill>
        <p:spPr>
          <a:xfrm>
            <a:off x="585113" y="173947"/>
            <a:ext cx="506173" cy="828000"/>
          </a:xfrm>
          <a:prstGeom prst="rect">
            <a:avLst/>
          </a:prstGeom>
        </p:spPr>
      </p:pic>
      <p:sp>
        <p:nvSpPr>
          <p:cNvPr id="6" name="Slide Number Placeholder 5"/>
          <p:cNvSpPr>
            <a:spLocks noGrp="1"/>
          </p:cNvSpPr>
          <p:nvPr>
            <p:ph type="sldNum" sz="quarter" idx="12"/>
          </p:nvPr>
        </p:nvSpPr>
        <p:spPr>
          <a:xfrm>
            <a:off x="11702642" y="6375633"/>
            <a:ext cx="489358" cy="355789"/>
          </a:xfrm>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67646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OceanBlue</Template>
  <TotalTime>832</TotalTime>
  <Words>3621</Words>
  <Application>Microsoft Office PowerPoint</Application>
  <PresentationFormat>Widescreen</PresentationFormat>
  <Paragraphs>357</Paragraphs>
  <Slides>35</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Arial</vt:lpstr>
      <vt:lpstr>Arial Black</vt:lpstr>
      <vt:lpstr>Calibre Medium</vt:lpstr>
      <vt:lpstr>Calibri</vt:lpstr>
      <vt:lpstr>Calibri Light</vt:lpstr>
      <vt:lpstr>HK Grotesk</vt:lpstr>
      <vt:lpstr>Nunito Sans ExtraLight</vt:lpstr>
      <vt:lpstr>Times New Roman</vt:lpstr>
      <vt:lpstr>Verdana</vt:lpstr>
      <vt:lpstr>Wingdings</vt:lpstr>
      <vt:lpstr>OceanBlue</vt:lpstr>
      <vt:lpstr>Custom Design</vt:lpstr>
      <vt:lpstr>1_Custom Design</vt:lpstr>
      <vt:lpstr>Canal and Cross Drainage Works</vt:lpstr>
      <vt:lpstr>PowerPoint Presentation</vt:lpstr>
      <vt:lpstr>Canals </vt:lpstr>
      <vt:lpstr>Types of  Canals </vt:lpstr>
      <vt:lpstr>Types of  Canals</vt:lpstr>
      <vt:lpstr>Types of Canals</vt:lpstr>
      <vt:lpstr>Types of Canals</vt:lpstr>
      <vt:lpstr>Indian Standards to be Used In Canal Lining  </vt:lpstr>
      <vt:lpstr>Indian Standards to be Used In Canal Lining  </vt:lpstr>
      <vt:lpstr> IS 10430 : 2000 Criteria for design of lined canals and guidance for selection of type of lining (First Revision)  </vt:lpstr>
      <vt:lpstr> IS 10430 : 2000 Criteria for design of lined canals and guidance for selection of type of lining (First Revision) </vt:lpstr>
      <vt:lpstr>IS 10646 : 1991 Canal linings - Cement Concrete Tiles - Specification</vt:lpstr>
      <vt:lpstr>IS 10646 : 1991 Canal Linings - Cement Concrete Tiles - Specification</vt:lpstr>
      <vt:lpstr> IS 11809 : 1994 Lining for canals by stone masonry - Code of practice (First Revision) </vt:lpstr>
      <vt:lpstr> IS 11809 : 1994 Lining for canals by stone masonry - Code of practice (First Revision) </vt:lpstr>
      <vt:lpstr>Cross Drainage Work</vt:lpstr>
      <vt:lpstr>Types of  Cross Drainage Work</vt:lpstr>
      <vt:lpstr>AQUEDUCT</vt:lpstr>
      <vt:lpstr>Siphon Aqueduct</vt:lpstr>
      <vt:lpstr>Super Passage </vt:lpstr>
      <vt:lpstr>Siphon Super Passage </vt:lpstr>
      <vt:lpstr>Level crossing</vt:lpstr>
      <vt:lpstr>Design of  Cross Drainage Work(IS 7784 (Part 1) : 2013) </vt:lpstr>
      <vt:lpstr>Design of  Cross Drainage Work (IS 7784 (Part 1) : 2013) </vt:lpstr>
      <vt:lpstr>Design of  Cross Drainage Work (IS 7784 (Part 2/Sec 1) : 1995) </vt:lpstr>
      <vt:lpstr>Design of  Cross Drainage Work (IS 7784 (Part 2/Sec1) : 1995)</vt:lpstr>
      <vt:lpstr>Design of  Cross Drainage Work  IS 7784 (Part-2/Sec 2): 2000</vt:lpstr>
      <vt:lpstr>Construction  of  Cross Drainage Work (IS 9913: 2000 )</vt:lpstr>
      <vt:lpstr>PowerPoint Presentation</vt:lpstr>
      <vt:lpstr>Operation of Cross Drainage Work </vt:lpstr>
      <vt:lpstr>Maintenance of Cross Drainage Work (IS 7331 : 1981) </vt:lpstr>
      <vt:lpstr>Maintenance of Cross Drainage Work (IS 7331 : 1981) </vt:lpstr>
      <vt:lpstr>Safety of Cross Drainage Work </vt:lpstr>
      <vt:lpstr>Safety of Cross Drainage Work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Canal and Cross Drainage Works</dc:title>
  <dc:creator>Navdeep yadav</dc:creator>
  <cp:lastModifiedBy>BIS</cp:lastModifiedBy>
  <cp:revision>71</cp:revision>
  <dcterms:created xsi:type="dcterms:W3CDTF">2024-12-27T04:24:51Z</dcterms:created>
  <dcterms:modified xsi:type="dcterms:W3CDTF">2025-01-02T04:49:53Z</dcterms:modified>
</cp:coreProperties>
</file>