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1"/>
    <p:sldMasterId id="2147483743" r:id="rId2"/>
  </p:sldMasterIdLst>
  <p:notesMasterIdLst>
    <p:notesMasterId r:id="rId43"/>
  </p:notesMasterIdLst>
  <p:handoutMasterIdLst>
    <p:handoutMasterId r:id="rId44"/>
  </p:handoutMasterIdLst>
  <p:sldIdLst>
    <p:sldId id="256" r:id="rId3"/>
    <p:sldId id="320" r:id="rId4"/>
    <p:sldId id="258" r:id="rId5"/>
    <p:sldId id="266" r:id="rId6"/>
    <p:sldId id="261" r:id="rId7"/>
    <p:sldId id="262" r:id="rId8"/>
    <p:sldId id="263" r:id="rId9"/>
    <p:sldId id="264" r:id="rId10"/>
    <p:sldId id="265" r:id="rId11"/>
    <p:sldId id="270" r:id="rId12"/>
    <p:sldId id="271" r:id="rId13"/>
    <p:sldId id="268" r:id="rId14"/>
    <p:sldId id="273" r:id="rId15"/>
    <p:sldId id="275" r:id="rId16"/>
    <p:sldId id="289" r:id="rId17"/>
    <p:sldId id="272" r:id="rId18"/>
    <p:sldId id="319" r:id="rId19"/>
    <p:sldId id="277" r:id="rId20"/>
    <p:sldId id="279" r:id="rId21"/>
    <p:sldId id="283" r:id="rId22"/>
    <p:sldId id="284" r:id="rId23"/>
    <p:sldId id="285" r:id="rId24"/>
    <p:sldId id="286" r:id="rId25"/>
    <p:sldId id="287" r:id="rId26"/>
    <p:sldId id="288" r:id="rId27"/>
    <p:sldId id="290" r:id="rId28"/>
    <p:sldId id="312" r:id="rId29"/>
    <p:sldId id="291" r:id="rId30"/>
    <p:sldId id="310" r:id="rId31"/>
    <p:sldId id="292" r:id="rId32"/>
    <p:sldId id="293" r:id="rId33"/>
    <p:sldId id="294" r:id="rId34"/>
    <p:sldId id="311" r:id="rId35"/>
    <p:sldId id="295" r:id="rId36"/>
    <p:sldId id="296" r:id="rId37"/>
    <p:sldId id="297" r:id="rId38"/>
    <p:sldId id="298" r:id="rId39"/>
    <p:sldId id="299" r:id="rId40"/>
    <p:sldId id="316" r:id="rId41"/>
    <p:sldId id="31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4" d="100"/>
          <a:sy n="114" d="100"/>
        </p:scale>
        <p:origin x="3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7CD75-3704-4163-B8A1-2FA3442412F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B63FF09-8C2C-4B7E-B80E-5E12A9174248}">
      <dgm:prSet phldrT="[Text]" custT="1"/>
      <dgm:spPr/>
      <dgm:t>
        <a:bodyPr/>
        <a:lstStyle/>
        <a:p>
          <a:r>
            <a:rPr lang="en-US" sz="2800" b="1" dirty="0" smtClean="0">
              <a:solidFill>
                <a:schemeClr val="accent4"/>
              </a:solidFill>
              <a:latin typeface="Verdana" panose="020B0604030504040204" pitchFamily="34" charset="0"/>
              <a:ea typeface="Verdana" panose="020B0604030504040204" pitchFamily="34" charset="0"/>
              <a:cs typeface="Times New Roman" panose="02020603050405020304" pitchFamily="18" charset="0"/>
            </a:rPr>
            <a:t>Types of Floods </a:t>
          </a:r>
          <a:endParaRPr lang="en-US" sz="2800" b="1" dirty="0">
            <a:solidFill>
              <a:schemeClr val="accent4"/>
            </a:solidFill>
            <a:latin typeface="Verdana" panose="020B0604030504040204" pitchFamily="34" charset="0"/>
            <a:ea typeface="Verdana" panose="020B0604030504040204" pitchFamily="34" charset="0"/>
            <a:cs typeface="Times New Roman" panose="02020603050405020304" pitchFamily="18" charset="0"/>
          </a:endParaRPr>
        </a:p>
      </dgm:t>
    </dgm:pt>
    <dgm:pt modelId="{022FC738-E9BA-4AC1-BAD3-9CB5FB29954F}" type="parTrans" cxnId="{B9C48FB6-CAE8-435C-817D-D735855D32BC}">
      <dgm:prSet/>
      <dgm:spPr/>
      <dgm:t>
        <a:bodyPr/>
        <a:lstStyle/>
        <a:p>
          <a:endParaRPr lang="en-US" sz="1800">
            <a:latin typeface="Verdana" panose="020B0604030504040204" pitchFamily="34" charset="0"/>
            <a:ea typeface="Verdana" panose="020B0604030504040204" pitchFamily="34" charset="0"/>
          </a:endParaRPr>
        </a:p>
      </dgm:t>
    </dgm:pt>
    <dgm:pt modelId="{D9CE34FE-4187-41EB-8F09-1C080A8101DB}" type="sibTrans" cxnId="{B9C48FB6-CAE8-435C-817D-D735855D32BC}">
      <dgm:prSet/>
      <dgm:spPr/>
      <dgm:t>
        <a:bodyPr/>
        <a:lstStyle/>
        <a:p>
          <a:endParaRPr lang="en-US" sz="1800">
            <a:latin typeface="Verdana" panose="020B0604030504040204" pitchFamily="34" charset="0"/>
            <a:ea typeface="Verdana" panose="020B0604030504040204" pitchFamily="34" charset="0"/>
          </a:endParaRPr>
        </a:p>
      </dgm:t>
    </dgm:pt>
    <dgm:pt modelId="{FB30B840-B09D-4A56-8B6D-DF6B917C627D}">
      <dgm:prSet custT="1"/>
      <dgm:spPr/>
      <dgm:t>
        <a:bodyPr/>
        <a:lstStyle/>
        <a:p>
          <a:r>
            <a:rPr lang="en-US" sz="20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Riverine floods </a:t>
          </a:r>
        </a:p>
      </dgm:t>
    </dgm:pt>
    <dgm:pt modelId="{E862B217-257B-46CE-A250-C89D7D801CD9}" type="parTrans" cxnId="{028616EA-5E4E-419B-9162-D2E35009B53D}">
      <dgm:prSet/>
      <dgm:spPr/>
      <dgm:t>
        <a:bodyPr/>
        <a:lstStyle/>
        <a:p>
          <a:endParaRPr lang="en-US" sz="1800">
            <a:latin typeface="Verdana" panose="020B0604030504040204" pitchFamily="34" charset="0"/>
            <a:ea typeface="Verdana" panose="020B0604030504040204" pitchFamily="34" charset="0"/>
          </a:endParaRPr>
        </a:p>
      </dgm:t>
    </dgm:pt>
    <dgm:pt modelId="{7C4A2AD8-4649-4B3F-89C2-F15D52794401}" type="sibTrans" cxnId="{028616EA-5E4E-419B-9162-D2E35009B53D}">
      <dgm:prSet/>
      <dgm:spPr/>
      <dgm:t>
        <a:bodyPr/>
        <a:lstStyle/>
        <a:p>
          <a:endParaRPr lang="en-US" sz="1800">
            <a:latin typeface="Verdana" panose="020B0604030504040204" pitchFamily="34" charset="0"/>
            <a:ea typeface="Verdana" panose="020B0604030504040204" pitchFamily="34" charset="0"/>
          </a:endParaRPr>
        </a:p>
      </dgm:t>
    </dgm:pt>
    <dgm:pt modelId="{BA107A49-471B-4E3F-8E86-7EFB41D81919}">
      <dgm:prSet custT="1"/>
      <dgm:spPr/>
      <dgm:t>
        <a:bodyPr/>
        <a:lstStyle/>
        <a:p>
          <a:r>
            <a:rPr lang="en-US" sz="20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Coastal floods</a:t>
          </a:r>
        </a:p>
      </dgm:t>
    </dgm:pt>
    <dgm:pt modelId="{9205EB55-6198-499C-95AB-4B291087F0F7}" type="parTrans" cxnId="{B9A9957D-47B1-4CAD-A02A-06ABBE32C83D}">
      <dgm:prSet/>
      <dgm:spPr/>
      <dgm:t>
        <a:bodyPr/>
        <a:lstStyle/>
        <a:p>
          <a:endParaRPr lang="en-US" sz="1800">
            <a:latin typeface="Verdana" panose="020B0604030504040204" pitchFamily="34" charset="0"/>
            <a:ea typeface="Verdana" panose="020B0604030504040204" pitchFamily="34" charset="0"/>
          </a:endParaRPr>
        </a:p>
      </dgm:t>
    </dgm:pt>
    <dgm:pt modelId="{1FB70448-3AED-4CAC-9C99-96A76A4C9EEE}" type="sibTrans" cxnId="{B9A9957D-47B1-4CAD-A02A-06ABBE32C83D}">
      <dgm:prSet/>
      <dgm:spPr/>
      <dgm:t>
        <a:bodyPr/>
        <a:lstStyle/>
        <a:p>
          <a:endParaRPr lang="en-US" sz="1800">
            <a:latin typeface="Verdana" panose="020B0604030504040204" pitchFamily="34" charset="0"/>
            <a:ea typeface="Verdana" panose="020B0604030504040204" pitchFamily="34" charset="0"/>
          </a:endParaRPr>
        </a:p>
      </dgm:t>
    </dgm:pt>
    <dgm:pt modelId="{0264D32A-20B7-430E-903B-60A68F99E3D7}">
      <dgm:prSet custT="1"/>
      <dgm:spPr/>
      <dgm:t>
        <a:bodyPr/>
        <a:lstStyle/>
        <a:p>
          <a:r>
            <a:rPr lang="en-US" sz="20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Flash floods</a:t>
          </a:r>
        </a:p>
      </dgm:t>
    </dgm:pt>
    <dgm:pt modelId="{743C7242-4B9D-4184-B70B-D1E4E4CD0116}" type="parTrans" cxnId="{BB8E0342-0D9B-485B-BC55-11AB9CB71739}">
      <dgm:prSet/>
      <dgm:spPr/>
      <dgm:t>
        <a:bodyPr/>
        <a:lstStyle/>
        <a:p>
          <a:endParaRPr lang="en-US" sz="1800">
            <a:latin typeface="Verdana" panose="020B0604030504040204" pitchFamily="34" charset="0"/>
            <a:ea typeface="Verdana" panose="020B0604030504040204" pitchFamily="34" charset="0"/>
          </a:endParaRPr>
        </a:p>
      </dgm:t>
    </dgm:pt>
    <dgm:pt modelId="{6CDF3B7E-E0BB-46CF-9CB5-5B3B2C3B177A}" type="sibTrans" cxnId="{BB8E0342-0D9B-485B-BC55-11AB9CB71739}">
      <dgm:prSet/>
      <dgm:spPr/>
      <dgm:t>
        <a:bodyPr/>
        <a:lstStyle/>
        <a:p>
          <a:endParaRPr lang="en-US" sz="1800">
            <a:latin typeface="Verdana" panose="020B0604030504040204" pitchFamily="34" charset="0"/>
            <a:ea typeface="Verdana" panose="020B0604030504040204" pitchFamily="34" charset="0"/>
          </a:endParaRPr>
        </a:p>
      </dgm:t>
    </dgm:pt>
    <dgm:pt modelId="{717BE40A-B0DF-4BC5-A4B8-E72ABD1E41D3}">
      <dgm:prSet custT="1"/>
      <dgm:spPr/>
      <dgm:t>
        <a:bodyPr/>
        <a:lstStyle/>
        <a:p>
          <a:r>
            <a:rPr lang="en-US" sz="2000" b="1" i="0" dirty="0">
              <a:solidFill>
                <a:schemeClr val="bg1"/>
              </a:solidFill>
              <a:latin typeface="Verdana" panose="020B0604030504040204" pitchFamily="34" charset="0"/>
              <a:ea typeface="Verdana" panose="020B0604030504040204" pitchFamily="34" charset="0"/>
              <a:cs typeface="Times New Roman" panose="02020603050405020304" pitchFamily="18" charset="0"/>
            </a:rPr>
            <a:t>Pluvial floods</a:t>
          </a:r>
        </a:p>
      </dgm:t>
    </dgm:pt>
    <dgm:pt modelId="{8A5852E2-E65E-45F2-B7E1-E10FDBCAE2EF}" type="parTrans" cxnId="{3574EDE3-2115-4946-90BA-4B9F21B6C069}">
      <dgm:prSet/>
      <dgm:spPr/>
      <dgm:t>
        <a:bodyPr/>
        <a:lstStyle/>
        <a:p>
          <a:endParaRPr lang="en-US" sz="1800">
            <a:latin typeface="Verdana" panose="020B0604030504040204" pitchFamily="34" charset="0"/>
            <a:ea typeface="Verdana" panose="020B0604030504040204" pitchFamily="34" charset="0"/>
          </a:endParaRPr>
        </a:p>
      </dgm:t>
    </dgm:pt>
    <dgm:pt modelId="{1012820C-AFE0-4FA6-9DBF-EF5D4865FD49}" type="sibTrans" cxnId="{3574EDE3-2115-4946-90BA-4B9F21B6C069}">
      <dgm:prSet/>
      <dgm:spPr/>
      <dgm:t>
        <a:bodyPr/>
        <a:lstStyle/>
        <a:p>
          <a:endParaRPr lang="en-US" sz="1800">
            <a:latin typeface="Verdana" panose="020B0604030504040204" pitchFamily="34" charset="0"/>
            <a:ea typeface="Verdana" panose="020B0604030504040204" pitchFamily="34" charset="0"/>
          </a:endParaRPr>
        </a:p>
      </dgm:t>
    </dgm:pt>
    <dgm:pt modelId="{CFB5CCDA-7278-4BC0-9C9E-728B605C11B6}">
      <dgm:prSet custT="1"/>
      <dgm:spPr/>
      <dgm:t>
        <a:bodyPr/>
        <a:lstStyle/>
        <a:p>
          <a:r>
            <a:rPr lang="en-US" sz="20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Dam or levee failures</a:t>
          </a:r>
        </a:p>
      </dgm:t>
    </dgm:pt>
    <dgm:pt modelId="{87599E91-DB6A-4416-987D-17FB067E786C}" type="parTrans" cxnId="{09243643-9A2C-4830-AC22-CD80C79B619B}">
      <dgm:prSet/>
      <dgm:spPr/>
      <dgm:t>
        <a:bodyPr/>
        <a:lstStyle/>
        <a:p>
          <a:endParaRPr lang="en-US" sz="1800">
            <a:latin typeface="Verdana" panose="020B0604030504040204" pitchFamily="34" charset="0"/>
            <a:ea typeface="Verdana" panose="020B0604030504040204" pitchFamily="34" charset="0"/>
          </a:endParaRPr>
        </a:p>
      </dgm:t>
    </dgm:pt>
    <dgm:pt modelId="{D66AD342-4189-45F0-939E-A96353CAF5CB}" type="sibTrans" cxnId="{09243643-9A2C-4830-AC22-CD80C79B619B}">
      <dgm:prSet/>
      <dgm:spPr/>
      <dgm:t>
        <a:bodyPr/>
        <a:lstStyle/>
        <a:p>
          <a:endParaRPr lang="en-US" sz="1800">
            <a:latin typeface="Verdana" panose="020B0604030504040204" pitchFamily="34" charset="0"/>
            <a:ea typeface="Verdana" panose="020B0604030504040204" pitchFamily="34" charset="0"/>
          </a:endParaRPr>
        </a:p>
      </dgm:t>
    </dgm:pt>
    <dgm:pt modelId="{427CD1E3-6A95-46B0-BBB6-2C8F6D87A82E}">
      <dgm:prSet custT="1"/>
      <dgm:spPr/>
      <dgm:t>
        <a:bodyPr/>
        <a:lstStyle/>
        <a:p>
          <a:r>
            <a:rPr lang="en-US" sz="20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Urban </a:t>
          </a:r>
          <a:r>
            <a:rPr lang="en-US" sz="2000" b="1"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floods</a:t>
          </a:r>
          <a:endParaRPr lang="en-US" sz="2000" b="1"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BE8B0716-7033-4E01-87CB-46B285DBCAF0}" type="sibTrans" cxnId="{52D38A54-A6E5-462F-A9ED-B109C3A4D955}">
      <dgm:prSet/>
      <dgm:spPr/>
      <dgm:t>
        <a:bodyPr/>
        <a:lstStyle/>
        <a:p>
          <a:endParaRPr lang="en-US" sz="1800">
            <a:latin typeface="Verdana" panose="020B0604030504040204" pitchFamily="34" charset="0"/>
            <a:ea typeface="Verdana" panose="020B0604030504040204" pitchFamily="34" charset="0"/>
          </a:endParaRPr>
        </a:p>
      </dgm:t>
    </dgm:pt>
    <dgm:pt modelId="{8B6AAACA-79F2-446C-9013-9D5B8558E81F}" type="parTrans" cxnId="{52D38A54-A6E5-462F-A9ED-B109C3A4D955}">
      <dgm:prSet/>
      <dgm:spPr/>
      <dgm:t>
        <a:bodyPr/>
        <a:lstStyle/>
        <a:p>
          <a:endParaRPr lang="en-US" sz="1800">
            <a:latin typeface="Verdana" panose="020B0604030504040204" pitchFamily="34" charset="0"/>
            <a:ea typeface="Verdana" panose="020B0604030504040204" pitchFamily="34" charset="0"/>
          </a:endParaRPr>
        </a:p>
      </dgm:t>
    </dgm:pt>
    <dgm:pt modelId="{FD2BC040-FE7F-4CFD-AAB6-10F43644E908}" type="pres">
      <dgm:prSet presAssocID="{31A7CD75-3704-4163-B8A1-2FA3442412F6}" presName="hierChild1" presStyleCnt="0">
        <dgm:presLayoutVars>
          <dgm:orgChart val="1"/>
          <dgm:chPref val="1"/>
          <dgm:dir/>
          <dgm:animOne val="branch"/>
          <dgm:animLvl val="lvl"/>
          <dgm:resizeHandles/>
        </dgm:presLayoutVars>
      </dgm:prSet>
      <dgm:spPr/>
      <dgm:t>
        <a:bodyPr/>
        <a:lstStyle/>
        <a:p>
          <a:endParaRPr lang="en-US"/>
        </a:p>
      </dgm:t>
    </dgm:pt>
    <dgm:pt modelId="{D8C50857-1C14-463D-AA3F-3DB3C2A8D177}" type="pres">
      <dgm:prSet presAssocID="{DB63FF09-8C2C-4B7E-B80E-5E12A9174248}" presName="hierRoot1" presStyleCnt="0">
        <dgm:presLayoutVars>
          <dgm:hierBranch val="init"/>
        </dgm:presLayoutVars>
      </dgm:prSet>
      <dgm:spPr/>
    </dgm:pt>
    <dgm:pt modelId="{856D760A-15D7-4D7F-A8BA-3F6F39720CDB}" type="pres">
      <dgm:prSet presAssocID="{DB63FF09-8C2C-4B7E-B80E-5E12A9174248}" presName="rootComposite1" presStyleCnt="0"/>
      <dgm:spPr/>
    </dgm:pt>
    <dgm:pt modelId="{9CFC8E21-C5A3-40EB-85EF-3E0BC562F5FC}" type="pres">
      <dgm:prSet presAssocID="{DB63FF09-8C2C-4B7E-B80E-5E12A9174248}" presName="rootText1" presStyleLbl="node0" presStyleIdx="0" presStyleCnt="1" custScaleX="312474">
        <dgm:presLayoutVars>
          <dgm:chPref val="3"/>
        </dgm:presLayoutVars>
      </dgm:prSet>
      <dgm:spPr/>
      <dgm:t>
        <a:bodyPr/>
        <a:lstStyle/>
        <a:p>
          <a:endParaRPr lang="en-US"/>
        </a:p>
      </dgm:t>
    </dgm:pt>
    <dgm:pt modelId="{8586F588-BAC5-41EF-9D57-5CB2D0CCDE8F}" type="pres">
      <dgm:prSet presAssocID="{DB63FF09-8C2C-4B7E-B80E-5E12A9174248}" presName="rootConnector1" presStyleLbl="node1" presStyleIdx="0" presStyleCnt="0"/>
      <dgm:spPr/>
      <dgm:t>
        <a:bodyPr/>
        <a:lstStyle/>
        <a:p>
          <a:endParaRPr lang="en-US"/>
        </a:p>
      </dgm:t>
    </dgm:pt>
    <dgm:pt modelId="{6DF72F69-9C92-4B8F-8D1C-1E8D60AB1ACA}" type="pres">
      <dgm:prSet presAssocID="{DB63FF09-8C2C-4B7E-B80E-5E12A9174248}" presName="hierChild2" presStyleCnt="0"/>
      <dgm:spPr/>
    </dgm:pt>
    <dgm:pt modelId="{05A588BE-756A-4AE2-B3D0-578C6AB170C1}" type="pres">
      <dgm:prSet presAssocID="{E862B217-257B-46CE-A250-C89D7D801CD9}" presName="Name37" presStyleLbl="parChTrans1D2" presStyleIdx="0" presStyleCnt="6"/>
      <dgm:spPr/>
      <dgm:t>
        <a:bodyPr/>
        <a:lstStyle/>
        <a:p>
          <a:endParaRPr lang="en-US"/>
        </a:p>
      </dgm:t>
    </dgm:pt>
    <dgm:pt modelId="{B1813347-D629-481D-9CF0-3E32BF74ED4E}" type="pres">
      <dgm:prSet presAssocID="{FB30B840-B09D-4A56-8B6D-DF6B917C627D}" presName="hierRoot2" presStyleCnt="0">
        <dgm:presLayoutVars>
          <dgm:hierBranch val="init"/>
        </dgm:presLayoutVars>
      </dgm:prSet>
      <dgm:spPr/>
    </dgm:pt>
    <dgm:pt modelId="{2D831F36-8EB6-4B8D-9E52-B1FEDB07C00D}" type="pres">
      <dgm:prSet presAssocID="{FB30B840-B09D-4A56-8B6D-DF6B917C627D}" presName="rootComposite" presStyleCnt="0"/>
      <dgm:spPr/>
    </dgm:pt>
    <dgm:pt modelId="{9E937EB7-C51B-4CB7-97AF-6A59FDCE5F79}" type="pres">
      <dgm:prSet presAssocID="{FB30B840-B09D-4A56-8B6D-DF6B917C627D}" presName="rootText" presStyleLbl="node2" presStyleIdx="0" presStyleCnt="6">
        <dgm:presLayoutVars>
          <dgm:chPref val="3"/>
        </dgm:presLayoutVars>
      </dgm:prSet>
      <dgm:spPr/>
      <dgm:t>
        <a:bodyPr/>
        <a:lstStyle/>
        <a:p>
          <a:endParaRPr lang="en-US"/>
        </a:p>
      </dgm:t>
    </dgm:pt>
    <dgm:pt modelId="{4601E5C8-5880-40EE-94DD-0E1FA094440B}" type="pres">
      <dgm:prSet presAssocID="{FB30B840-B09D-4A56-8B6D-DF6B917C627D}" presName="rootConnector" presStyleLbl="node2" presStyleIdx="0" presStyleCnt="6"/>
      <dgm:spPr/>
      <dgm:t>
        <a:bodyPr/>
        <a:lstStyle/>
        <a:p>
          <a:endParaRPr lang="en-US"/>
        </a:p>
      </dgm:t>
    </dgm:pt>
    <dgm:pt modelId="{48277BA2-9FAE-4B16-AD02-DCF1BB34FFAE}" type="pres">
      <dgm:prSet presAssocID="{FB30B840-B09D-4A56-8B6D-DF6B917C627D}" presName="hierChild4" presStyleCnt="0"/>
      <dgm:spPr/>
    </dgm:pt>
    <dgm:pt modelId="{62255FC9-515D-41C7-BAAC-E9E4A32B996D}" type="pres">
      <dgm:prSet presAssocID="{FB30B840-B09D-4A56-8B6D-DF6B917C627D}" presName="hierChild5" presStyleCnt="0"/>
      <dgm:spPr/>
    </dgm:pt>
    <dgm:pt modelId="{ABBF5AFD-AAC4-4659-9302-F355C51ACA47}" type="pres">
      <dgm:prSet presAssocID="{9205EB55-6198-499C-95AB-4B291087F0F7}" presName="Name37" presStyleLbl="parChTrans1D2" presStyleIdx="1" presStyleCnt="6"/>
      <dgm:spPr/>
      <dgm:t>
        <a:bodyPr/>
        <a:lstStyle/>
        <a:p>
          <a:endParaRPr lang="en-US"/>
        </a:p>
      </dgm:t>
    </dgm:pt>
    <dgm:pt modelId="{3B8905E7-E8F9-4FCC-8183-7E16D88FC5B3}" type="pres">
      <dgm:prSet presAssocID="{BA107A49-471B-4E3F-8E86-7EFB41D81919}" presName="hierRoot2" presStyleCnt="0">
        <dgm:presLayoutVars>
          <dgm:hierBranch val="init"/>
        </dgm:presLayoutVars>
      </dgm:prSet>
      <dgm:spPr/>
    </dgm:pt>
    <dgm:pt modelId="{74C5281B-85C0-4B28-8C8C-EE0918072296}" type="pres">
      <dgm:prSet presAssocID="{BA107A49-471B-4E3F-8E86-7EFB41D81919}" presName="rootComposite" presStyleCnt="0"/>
      <dgm:spPr/>
    </dgm:pt>
    <dgm:pt modelId="{EBC1D0E7-341A-4EF5-B025-1CB7C7C8A12D}" type="pres">
      <dgm:prSet presAssocID="{BA107A49-471B-4E3F-8E86-7EFB41D81919}" presName="rootText" presStyleLbl="node2" presStyleIdx="1" presStyleCnt="6">
        <dgm:presLayoutVars>
          <dgm:chPref val="3"/>
        </dgm:presLayoutVars>
      </dgm:prSet>
      <dgm:spPr/>
      <dgm:t>
        <a:bodyPr/>
        <a:lstStyle/>
        <a:p>
          <a:endParaRPr lang="en-US"/>
        </a:p>
      </dgm:t>
    </dgm:pt>
    <dgm:pt modelId="{94113914-E7D8-49F3-99DA-0A64935DAC76}" type="pres">
      <dgm:prSet presAssocID="{BA107A49-471B-4E3F-8E86-7EFB41D81919}" presName="rootConnector" presStyleLbl="node2" presStyleIdx="1" presStyleCnt="6"/>
      <dgm:spPr/>
      <dgm:t>
        <a:bodyPr/>
        <a:lstStyle/>
        <a:p>
          <a:endParaRPr lang="en-US"/>
        </a:p>
      </dgm:t>
    </dgm:pt>
    <dgm:pt modelId="{96195885-606A-442A-9FBF-D97E1B5921FA}" type="pres">
      <dgm:prSet presAssocID="{BA107A49-471B-4E3F-8E86-7EFB41D81919}" presName="hierChild4" presStyleCnt="0"/>
      <dgm:spPr/>
    </dgm:pt>
    <dgm:pt modelId="{B12B3A6B-591F-494E-9F46-688F305EA4DD}" type="pres">
      <dgm:prSet presAssocID="{BA107A49-471B-4E3F-8E86-7EFB41D81919}" presName="hierChild5" presStyleCnt="0"/>
      <dgm:spPr/>
    </dgm:pt>
    <dgm:pt modelId="{B4726D17-6927-46AD-A4BC-D2B8E8783BFC}" type="pres">
      <dgm:prSet presAssocID="{743C7242-4B9D-4184-B70B-D1E4E4CD0116}" presName="Name37" presStyleLbl="parChTrans1D2" presStyleIdx="2" presStyleCnt="6"/>
      <dgm:spPr/>
      <dgm:t>
        <a:bodyPr/>
        <a:lstStyle/>
        <a:p>
          <a:endParaRPr lang="en-US"/>
        </a:p>
      </dgm:t>
    </dgm:pt>
    <dgm:pt modelId="{A55EFD8B-7EBD-4E89-B6F6-F1A3CC85141C}" type="pres">
      <dgm:prSet presAssocID="{0264D32A-20B7-430E-903B-60A68F99E3D7}" presName="hierRoot2" presStyleCnt="0">
        <dgm:presLayoutVars>
          <dgm:hierBranch val="init"/>
        </dgm:presLayoutVars>
      </dgm:prSet>
      <dgm:spPr/>
    </dgm:pt>
    <dgm:pt modelId="{99BED6E0-8248-4661-B107-5B5770890FDB}" type="pres">
      <dgm:prSet presAssocID="{0264D32A-20B7-430E-903B-60A68F99E3D7}" presName="rootComposite" presStyleCnt="0"/>
      <dgm:spPr/>
    </dgm:pt>
    <dgm:pt modelId="{8F1C5061-C912-417C-9E3E-6534E3BA4546}" type="pres">
      <dgm:prSet presAssocID="{0264D32A-20B7-430E-903B-60A68F99E3D7}" presName="rootText" presStyleLbl="node2" presStyleIdx="2" presStyleCnt="6">
        <dgm:presLayoutVars>
          <dgm:chPref val="3"/>
        </dgm:presLayoutVars>
      </dgm:prSet>
      <dgm:spPr/>
      <dgm:t>
        <a:bodyPr/>
        <a:lstStyle/>
        <a:p>
          <a:endParaRPr lang="en-US"/>
        </a:p>
      </dgm:t>
    </dgm:pt>
    <dgm:pt modelId="{05A4BB96-DA2F-489F-B4D3-5CC7B3B69621}" type="pres">
      <dgm:prSet presAssocID="{0264D32A-20B7-430E-903B-60A68F99E3D7}" presName="rootConnector" presStyleLbl="node2" presStyleIdx="2" presStyleCnt="6"/>
      <dgm:spPr/>
      <dgm:t>
        <a:bodyPr/>
        <a:lstStyle/>
        <a:p>
          <a:endParaRPr lang="en-US"/>
        </a:p>
      </dgm:t>
    </dgm:pt>
    <dgm:pt modelId="{063FDFF7-A5D3-47CF-AF67-A3356478BE11}" type="pres">
      <dgm:prSet presAssocID="{0264D32A-20B7-430E-903B-60A68F99E3D7}" presName="hierChild4" presStyleCnt="0"/>
      <dgm:spPr/>
    </dgm:pt>
    <dgm:pt modelId="{809F10BF-F104-4819-969E-E50FC7BB6063}" type="pres">
      <dgm:prSet presAssocID="{0264D32A-20B7-430E-903B-60A68F99E3D7}" presName="hierChild5" presStyleCnt="0"/>
      <dgm:spPr/>
    </dgm:pt>
    <dgm:pt modelId="{9B5710AB-EB17-414F-8E7B-3B3C7B133F97}" type="pres">
      <dgm:prSet presAssocID="{8B6AAACA-79F2-446C-9013-9D5B8558E81F}" presName="Name37" presStyleLbl="parChTrans1D2" presStyleIdx="3" presStyleCnt="6"/>
      <dgm:spPr/>
      <dgm:t>
        <a:bodyPr/>
        <a:lstStyle/>
        <a:p>
          <a:endParaRPr lang="en-US"/>
        </a:p>
      </dgm:t>
    </dgm:pt>
    <dgm:pt modelId="{E6D50C80-DF2B-447A-8DB8-0AB97C28FCA1}" type="pres">
      <dgm:prSet presAssocID="{427CD1E3-6A95-46B0-BBB6-2C8F6D87A82E}" presName="hierRoot2" presStyleCnt="0">
        <dgm:presLayoutVars>
          <dgm:hierBranch val="init"/>
        </dgm:presLayoutVars>
      </dgm:prSet>
      <dgm:spPr/>
    </dgm:pt>
    <dgm:pt modelId="{B673F2BA-6069-4E56-B42F-C1D18C33852E}" type="pres">
      <dgm:prSet presAssocID="{427CD1E3-6A95-46B0-BBB6-2C8F6D87A82E}" presName="rootComposite" presStyleCnt="0"/>
      <dgm:spPr/>
    </dgm:pt>
    <dgm:pt modelId="{06C3D69A-4F4E-43A2-B2E0-6DD95B158ABA}" type="pres">
      <dgm:prSet presAssocID="{427CD1E3-6A95-46B0-BBB6-2C8F6D87A82E}" presName="rootText" presStyleLbl="node2" presStyleIdx="3" presStyleCnt="6" custLinFactNeighborX="1231" custLinFactNeighborY="3693">
        <dgm:presLayoutVars>
          <dgm:chPref val="3"/>
        </dgm:presLayoutVars>
      </dgm:prSet>
      <dgm:spPr/>
      <dgm:t>
        <a:bodyPr/>
        <a:lstStyle/>
        <a:p>
          <a:endParaRPr lang="en-US"/>
        </a:p>
      </dgm:t>
    </dgm:pt>
    <dgm:pt modelId="{39167360-9B00-45E6-89FA-9DB1112D17B3}" type="pres">
      <dgm:prSet presAssocID="{427CD1E3-6A95-46B0-BBB6-2C8F6D87A82E}" presName="rootConnector" presStyleLbl="node2" presStyleIdx="3" presStyleCnt="6"/>
      <dgm:spPr/>
      <dgm:t>
        <a:bodyPr/>
        <a:lstStyle/>
        <a:p>
          <a:endParaRPr lang="en-US"/>
        </a:p>
      </dgm:t>
    </dgm:pt>
    <dgm:pt modelId="{4CC522C4-61F0-4620-BDA4-4DB762E245ED}" type="pres">
      <dgm:prSet presAssocID="{427CD1E3-6A95-46B0-BBB6-2C8F6D87A82E}" presName="hierChild4" presStyleCnt="0"/>
      <dgm:spPr/>
    </dgm:pt>
    <dgm:pt modelId="{7C74FA2B-79D5-41D5-95A6-CFB572A59783}" type="pres">
      <dgm:prSet presAssocID="{427CD1E3-6A95-46B0-BBB6-2C8F6D87A82E}" presName="hierChild5" presStyleCnt="0"/>
      <dgm:spPr/>
    </dgm:pt>
    <dgm:pt modelId="{D82844C3-9132-420E-9983-AB3244A4E657}" type="pres">
      <dgm:prSet presAssocID="{8A5852E2-E65E-45F2-B7E1-E10FDBCAE2EF}" presName="Name37" presStyleLbl="parChTrans1D2" presStyleIdx="4" presStyleCnt="6"/>
      <dgm:spPr/>
      <dgm:t>
        <a:bodyPr/>
        <a:lstStyle/>
        <a:p>
          <a:endParaRPr lang="en-US"/>
        </a:p>
      </dgm:t>
    </dgm:pt>
    <dgm:pt modelId="{01018C91-A750-42FE-980D-49B4D32FC897}" type="pres">
      <dgm:prSet presAssocID="{717BE40A-B0DF-4BC5-A4B8-E72ABD1E41D3}" presName="hierRoot2" presStyleCnt="0">
        <dgm:presLayoutVars>
          <dgm:hierBranch val="init"/>
        </dgm:presLayoutVars>
      </dgm:prSet>
      <dgm:spPr/>
    </dgm:pt>
    <dgm:pt modelId="{66DFE2C5-F06C-45D3-A78C-3C341AEFCC8B}" type="pres">
      <dgm:prSet presAssocID="{717BE40A-B0DF-4BC5-A4B8-E72ABD1E41D3}" presName="rootComposite" presStyleCnt="0"/>
      <dgm:spPr/>
    </dgm:pt>
    <dgm:pt modelId="{216CBC3A-3432-4BDD-A837-3C749BF8F7C9}" type="pres">
      <dgm:prSet presAssocID="{717BE40A-B0DF-4BC5-A4B8-E72ABD1E41D3}" presName="rootText" presStyleLbl="node2" presStyleIdx="4" presStyleCnt="6">
        <dgm:presLayoutVars>
          <dgm:chPref val="3"/>
        </dgm:presLayoutVars>
      </dgm:prSet>
      <dgm:spPr/>
      <dgm:t>
        <a:bodyPr/>
        <a:lstStyle/>
        <a:p>
          <a:endParaRPr lang="en-US"/>
        </a:p>
      </dgm:t>
    </dgm:pt>
    <dgm:pt modelId="{47ABB712-1D77-4177-BA05-B74C08EED34D}" type="pres">
      <dgm:prSet presAssocID="{717BE40A-B0DF-4BC5-A4B8-E72ABD1E41D3}" presName="rootConnector" presStyleLbl="node2" presStyleIdx="4" presStyleCnt="6"/>
      <dgm:spPr/>
      <dgm:t>
        <a:bodyPr/>
        <a:lstStyle/>
        <a:p>
          <a:endParaRPr lang="en-US"/>
        </a:p>
      </dgm:t>
    </dgm:pt>
    <dgm:pt modelId="{948F24BA-96DD-417F-AF8E-BEBDA84A1D15}" type="pres">
      <dgm:prSet presAssocID="{717BE40A-B0DF-4BC5-A4B8-E72ABD1E41D3}" presName="hierChild4" presStyleCnt="0"/>
      <dgm:spPr/>
    </dgm:pt>
    <dgm:pt modelId="{AC937674-C37E-476C-8764-060249BD76DB}" type="pres">
      <dgm:prSet presAssocID="{717BE40A-B0DF-4BC5-A4B8-E72ABD1E41D3}" presName="hierChild5" presStyleCnt="0"/>
      <dgm:spPr/>
    </dgm:pt>
    <dgm:pt modelId="{52094ECA-9E02-41C7-B209-7AF05F46EB81}" type="pres">
      <dgm:prSet presAssocID="{87599E91-DB6A-4416-987D-17FB067E786C}" presName="Name37" presStyleLbl="parChTrans1D2" presStyleIdx="5" presStyleCnt="6"/>
      <dgm:spPr/>
      <dgm:t>
        <a:bodyPr/>
        <a:lstStyle/>
        <a:p>
          <a:endParaRPr lang="en-US"/>
        </a:p>
      </dgm:t>
    </dgm:pt>
    <dgm:pt modelId="{08DF1F40-F72A-47E6-B40E-C4222AFF42D1}" type="pres">
      <dgm:prSet presAssocID="{CFB5CCDA-7278-4BC0-9C9E-728B605C11B6}" presName="hierRoot2" presStyleCnt="0">
        <dgm:presLayoutVars>
          <dgm:hierBranch val="init"/>
        </dgm:presLayoutVars>
      </dgm:prSet>
      <dgm:spPr/>
    </dgm:pt>
    <dgm:pt modelId="{34A5E9C3-1E8E-4CC4-98DF-8D7398FA3712}" type="pres">
      <dgm:prSet presAssocID="{CFB5CCDA-7278-4BC0-9C9E-728B605C11B6}" presName="rootComposite" presStyleCnt="0"/>
      <dgm:spPr/>
    </dgm:pt>
    <dgm:pt modelId="{D65F8DCF-3F44-471C-A8E5-9F9AA6D7A667}" type="pres">
      <dgm:prSet presAssocID="{CFB5CCDA-7278-4BC0-9C9E-728B605C11B6}" presName="rootText" presStyleLbl="node2" presStyleIdx="5" presStyleCnt="6">
        <dgm:presLayoutVars>
          <dgm:chPref val="3"/>
        </dgm:presLayoutVars>
      </dgm:prSet>
      <dgm:spPr/>
      <dgm:t>
        <a:bodyPr/>
        <a:lstStyle/>
        <a:p>
          <a:endParaRPr lang="en-US"/>
        </a:p>
      </dgm:t>
    </dgm:pt>
    <dgm:pt modelId="{E7804151-1673-4B21-BE6E-90C14C80F2C6}" type="pres">
      <dgm:prSet presAssocID="{CFB5CCDA-7278-4BC0-9C9E-728B605C11B6}" presName="rootConnector" presStyleLbl="node2" presStyleIdx="5" presStyleCnt="6"/>
      <dgm:spPr/>
      <dgm:t>
        <a:bodyPr/>
        <a:lstStyle/>
        <a:p>
          <a:endParaRPr lang="en-US"/>
        </a:p>
      </dgm:t>
    </dgm:pt>
    <dgm:pt modelId="{D7D251E3-52F6-459E-A061-2CCB85188B57}" type="pres">
      <dgm:prSet presAssocID="{CFB5CCDA-7278-4BC0-9C9E-728B605C11B6}" presName="hierChild4" presStyleCnt="0"/>
      <dgm:spPr/>
    </dgm:pt>
    <dgm:pt modelId="{4DFA6EFB-18AB-416E-960C-088D2F0230D1}" type="pres">
      <dgm:prSet presAssocID="{CFB5CCDA-7278-4BC0-9C9E-728B605C11B6}" presName="hierChild5" presStyleCnt="0"/>
      <dgm:spPr/>
    </dgm:pt>
    <dgm:pt modelId="{EAF725BF-1A22-4D81-B869-44B069B0993C}" type="pres">
      <dgm:prSet presAssocID="{DB63FF09-8C2C-4B7E-B80E-5E12A9174248}" presName="hierChild3" presStyleCnt="0"/>
      <dgm:spPr/>
    </dgm:pt>
  </dgm:ptLst>
  <dgm:cxnLst>
    <dgm:cxn modelId="{3B505F3E-6FF4-4996-A103-CD28B6D3D769}" type="presOf" srcId="{CFB5CCDA-7278-4BC0-9C9E-728B605C11B6}" destId="{E7804151-1673-4B21-BE6E-90C14C80F2C6}" srcOrd="1" destOrd="0" presId="urn:microsoft.com/office/officeart/2005/8/layout/orgChart1"/>
    <dgm:cxn modelId="{09243643-9A2C-4830-AC22-CD80C79B619B}" srcId="{DB63FF09-8C2C-4B7E-B80E-5E12A9174248}" destId="{CFB5CCDA-7278-4BC0-9C9E-728B605C11B6}" srcOrd="5" destOrd="0" parTransId="{87599E91-DB6A-4416-987D-17FB067E786C}" sibTransId="{D66AD342-4189-45F0-939E-A96353CAF5CB}"/>
    <dgm:cxn modelId="{B9C48FB6-CAE8-435C-817D-D735855D32BC}" srcId="{31A7CD75-3704-4163-B8A1-2FA3442412F6}" destId="{DB63FF09-8C2C-4B7E-B80E-5E12A9174248}" srcOrd="0" destOrd="0" parTransId="{022FC738-E9BA-4AC1-BAD3-9CB5FB29954F}" sibTransId="{D9CE34FE-4187-41EB-8F09-1C080A8101DB}"/>
    <dgm:cxn modelId="{6204E720-F932-4EB0-804E-47E7465CBCFF}" type="presOf" srcId="{0264D32A-20B7-430E-903B-60A68F99E3D7}" destId="{8F1C5061-C912-417C-9E3E-6534E3BA4546}" srcOrd="0" destOrd="0" presId="urn:microsoft.com/office/officeart/2005/8/layout/orgChart1"/>
    <dgm:cxn modelId="{52D38A54-A6E5-462F-A9ED-B109C3A4D955}" srcId="{DB63FF09-8C2C-4B7E-B80E-5E12A9174248}" destId="{427CD1E3-6A95-46B0-BBB6-2C8F6D87A82E}" srcOrd="3" destOrd="0" parTransId="{8B6AAACA-79F2-446C-9013-9D5B8558E81F}" sibTransId="{BE8B0716-7033-4E01-87CB-46B285DBCAF0}"/>
    <dgm:cxn modelId="{3574EDE3-2115-4946-90BA-4B9F21B6C069}" srcId="{DB63FF09-8C2C-4B7E-B80E-5E12A9174248}" destId="{717BE40A-B0DF-4BC5-A4B8-E72ABD1E41D3}" srcOrd="4" destOrd="0" parTransId="{8A5852E2-E65E-45F2-B7E1-E10FDBCAE2EF}" sibTransId="{1012820C-AFE0-4FA6-9DBF-EF5D4865FD49}"/>
    <dgm:cxn modelId="{D457A939-E8EC-40E0-9A24-71B6D30E989D}" type="presOf" srcId="{717BE40A-B0DF-4BC5-A4B8-E72ABD1E41D3}" destId="{47ABB712-1D77-4177-BA05-B74C08EED34D}" srcOrd="1" destOrd="0" presId="urn:microsoft.com/office/officeart/2005/8/layout/orgChart1"/>
    <dgm:cxn modelId="{5DE13E2E-5432-4508-A42B-8415F2639604}" type="presOf" srcId="{31A7CD75-3704-4163-B8A1-2FA3442412F6}" destId="{FD2BC040-FE7F-4CFD-AAB6-10F43644E908}" srcOrd="0" destOrd="0" presId="urn:microsoft.com/office/officeart/2005/8/layout/orgChart1"/>
    <dgm:cxn modelId="{D90A31DC-B16C-4A05-96CE-95A925627531}" type="presOf" srcId="{427CD1E3-6A95-46B0-BBB6-2C8F6D87A82E}" destId="{06C3D69A-4F4E-43A2-B2E0-6DD95B158ABA}" srcOrd="0" destOrd="0" presId="urn:microsoft.com/office/officeart/2005/8/layout/orgChart1"/>
    <dgm:cxn modelId="{17B7C1F4-29A8-4DB2-A074-3DEFB54AFC39}" type="presOf" srcId="{8A5852E2-E65E-45F2-B7E1-E10FDBCAE2EF}" destId="{D82844C3-9132-420E-9983-AB3244A4E657}" srcOrd="0" destOrd="0" presId="urn:microsoft.com/office/officeart/2005/8/layout/orgChart1"/>
    <dgm:cxn modelId="{365692E4-A52E-40A9-BBAC-069110615106}" type="presOf" srcId="{DB63FF09-8C2C-4B7E-B80E-5E12A9174248}" destId="{8586F588-BAC5-41EF-9D57-5CB2D0CCDE8F}" srcOrd="1" destOrd="0" presId="urn:microsoft.com/office/officeart/2005/8/layout/orgChart1"/>
    <dgm:cxn modelId="{7258595E-5C98-406A-846A-31F98A20DFB2}" type="presOf" srcId="{CFB5CCDA-7278-4BC0-9C9E-728B605C11B6}" destId="{D65F8DCF-3F44-471C-A8E5-9F9AA6D7A667}" srcOrd="0" destOrd="0" presId="urn:microsoft.com/office/officeart/2005/8/layout/orgChart1"/>
    <dgm:cxn modelId="{9C9A655E-F927-47ED-84EA-152A0F457CEA}" type="presOf" srcId="{FB30B840-B09D-4A56-8B6D-DF6B917C627D}" destId="{4601E5C8-5880-40EE-94DD-0E1FA094440B}" srcOrd="1" destOrd="0" presId="urn:microsoft.com/office/officeart/2005/8/layout/orgChart1"/>
    <dgm:cxn modelId="{6A49724D-A06D-4D00-94F6-8F99AA40264F}" type="presOf" srcId="{FB30B840-B09D-4A56-8B6D-DF6B917C627D}" destId="{9E937EB7-C51B-4CB7-97AF-6A59FDCE5F79}" srcOrd="0" destOrd="0" presId="urn:microsoft.com/office/officeart/2005/8/layout/orgChart1"/>
    <dgm:cxn modelId="{4C23F14C-1E1C-4752-BD77-5869DB7FED22}" type="presOf" srcId="{8B6AAACA-79F2-446C-9013-9D5B8558E81F}" destId="{9B5710AB-EB17-414F-8E7B-3B3C7B133F97}" srcOrd="0" destOrd="0" presId="urn:microsoft.com/office/officeart/2005/8/layout/orgChart1"/>
    <dgm:cxn modelId="{EA436AEB-C19A-454A-8F90-BC8A4B67547B}" type="presOf" srcId="{427CD1E3-6A95-46B0-BBB6-2C8F6D87A82E}" destId="{39167360-9B00-45E6-89FA-9DB1112D17B3}" srcOrd="1" destOrd="0" presId="urn:microsoft.com/office/officeart/2005/8/layout/orgChart1"/>
    <dgm:cxn modelId="{02F4493F-FC02-41FB-AB0C-84388E5AF6E2}" type="presOf" srcId="{DB63FF09-8C2C-4B7E-B80E-5E12A9174248}" destId="{9CFC8E21-C5A3-40EB-85EF-3E0BC562F5FC}" srcOrd="0" destOrd="0" presId="urn:microsoft.com/office/officeart/2005/8/layout/orgChart1"/>
    <dgm:cxn modelId="{D74794B1-1805-4DE9-AB25-048CD919B3F6}" type="presOf" srcId="{0264D32A-20B7-430E-903B-60A68F99E3D7}" destId="{05A4BB96-DA2F-489F-B4D3-5CC7B3B69621}" srcOrd="1" destOrd="0" presId="urn:microsoft.com/office/officeart/2005/8/layout/orgChart1"/>
    <dgm:cxn modelId="{BB8E0342-0D9B-485B-BC55-11AB9CB71739}" srcId="{DB63FF09-8C2C-4B7E-B80E-5E12A9174248}" destId="{0264D32A-20B7-430E-903B-60A68F99E3D7}" srcOrd="2" destOrd="0" parTransId="{743C7242-4B9D-4184-B70B-D1E4E4CD0116}" sibTransId="{6CDF3B7E-E0BB-46CF-9CB5-5B3B2C3B177A}"/>
    <dgm:cxn modelId="{9405FEBD-84A1-4AC0-ADD9-70B2FF3D9418}" type="presOf" srcId="{717BE40A-B0DF-4BC5-A4B8-E72ABD1E41D3}" destId="{216CBC3A-3432-4BDD-A837-3C749BF8F7C9}" srcOrd="0" destOrd="0" presId="urn:microsoft.com/office/officeart/2005/8/layout/orgChart1"/>
    <dgm:cxn modelId="{028616EA-5E4E-419B-9162-D2E35009B53D}" srcId="{DB63FF09-8C2C-4B7E-B80E-5E12A9174248}" destId="{FB30B840-B09D-4A56-8B6D-DF6B917C627D}" srcOrd="0" destOrd="0" parTransId="{E862B217-257B-46CE-A250-C89D7D801CD9}" sibTransId="{7C4A2AD8-4649-4B3F-89C2-F15D52794401}"/>
    <dgm:cxn modelId="{856D5915-963B-4C60-B83A-2228ACDB37D0}" type="presOf" srcId="{87599E91-DB6A-4416-987D-17FB067E786C}" destId="{52094ECA-9E02-41C7-B209-7AF05F46EB81}" srcOrd="0" destOrd="0" presId="urn:microsoft.com/office/officeart/2005/8/layout/orgChart1"/>
    <dgm:cxn modelId="{2F953588-7945-4C84-9E45-28652156C645}" type="presOf" srcId="{743C7242-4B9D-4184-B70B-D1E4E4CD0116}" destId="{B4726D17-6927-46AD-A4BC-D2B8E8783BFC}" srcOrd="0" destOrd="0" presId="urn:microsoft.com/office/officeart/2005/8/layout/orgChart1"/>
    <dgm:cxn modelId="{9A18B702-C570-457F-AFB1-9DE82509BAE2}" type="presOf" srcId="{BA107A49-471B-4E3F-8E86-7EFB41D81919}" destId="{94113914-E7D8-49F3-99DA-0A64935DAC76}" srcOrd="1" destOrd="0" presId="urn:microsoft.com/office/officeart/2005/8/layout/orgChart1"/>
    <dgm:cxn modelId="{FD6AA176-0362-4375-ADC8-DB1C36B11392}" type="presOf" srcId="{BA107A49-471B-4E3F-8E86-7EFB41D81919}" destId="{EBC1D0E7-341A-4EF5-B025-1CB7C7C8A12D}" srcOrd="0" destOrd="0" presId="urn:microsoft.com/office/officeart/2005/8/layout/orgChart1"/>
    <dgm:cxn modelId="{63384057-4B22-4F49-B02B-832D8A150834}" type="presOf" srcId="{E862B217-257B-46CE-A250-C89D7D801CD9}" destId="{05A588BE-756A-4AE2-B3D0-578C6AB170C1}" srcOrd="0" destOrd="0" presId="urn:microsoft.com/office/officeart/2005/8/layout/orgChart1"/>
    <dgm:cxn modelId="{B9A9957D-47B1-4CAD-A02A-06ABBE32C83D}" srcId="{DB63FF09-8C2C-4B7E-B80E-5E12A9174248}" destId="{BA107A49-471B-4E3F-8E86-7EFB41D81919}" srcOrd="1" destOrd="0" parTransId="{9205EB55-6198-499C-95AB-4B291087F0F7}" sibTransId="{1FB70448-3AED-4CAC-9C99-96A76A4C9EEE}"/>
    <dgm:cxn modelId="{972EE3FF-ACA5-410E-8904-F05712D1DD6B}" type="presOf" srcId="{9205EB55-6198-499C-95AB-4B291087F0F7}" destId="{ABBF5AFD-AAC4-4659-9302-F355C51ACA47}" srcOrd="0" destOrd="0" presId="urn:microsoft.com/office/officeart/2005/8/layout/orgChart1"/>
    <dgm:cxn modelId="{4C77164D-46A1-44EA-B3EA-D1483D2EA34E}" type="presParOf" srcId="{FD2BC040-FE7F-4CFD-AAB6-10F43644E908}" destId="{D8C50857-1C14-463D-AA3F-3DB3C2A8D177}" srcOrd="0" destOrd="0" presId="urn:microsoft.com/office/officeart/2005/8/layout/orgChart1"/>
    <dgm:cxn modelId="{C97636E9-1B8D-4B49-8D88-8086FE7CE909}" type="presParOf" srcId="{D8C50857-1C14-463D-AA3F-3DB3C2A8D177}" destId="{856D760A-15D7-4D7F-A8BA-3F6F39720CDB}" srcOrd="0" destOrd="0" presId="urn:microsoft.com/office/officeart/2005/8/layout/orgChart1"/>
    <dgm:cxn modelId="{82113F3D-C2D2-4AEB-BD3A-0A56C445CEAA}" type="presParOf" srcId="{856D760A-15D7-4D7F-A8BA-3F6F39720CDB}" destId="{9CFC8E21-C5A3-40EB-85EF-3E0BC562F5FC}" srcOrd="0" destOrd="0" presId="urn:microsoft.com/office/officeart/2005/8/layout/orgChart1"/>
    <dgm:cxn modelId="{74074BDE-3967-49D9-BD16-47F77CFFE294}" type="presParOf" srcId="{856D760A-15D7-4D7F-A8BA-3F6F39720CDB}" destId="{8586F588-BAC5-41EF-9D57-5CB2D0CCDE8F}" srcOrd="1" destOrd="0" presId="urn:microsoft.com/office/officeart/2005/8/layout/orgChart1"/>
    <dgm:cxn modelId="{0CCE10C5-479B-41B2-A35F-BC18CF3819BC}" type="presParOf" srcId="{D8C50857-1C14-463D-AA3F-3DB3C2A8D177}" destId="{6DF72F69-9C92-4B8F-8D1C-1E8D60AB1ACA}" srcOrd="1" destOrd="0" presId="urn:microsoft.com/office/officeart/2005/8/layout/orgChart1"/>
    <dgm:cxn modelId="{5F42259A-0731-45B6-8290-E4DD1ADAD82C}" type="presParOf" srcId="{6DF72F69-9C92-4B8F-8D1C-1E8D60AB1ACA}" destId="{05A588BE-756A-4AE2-B3D0-578C6AB170C1}" srcOrd="0" destOrd="0" presId="urn:microsoft.com/office/officeart/2005/8/layout/orgChart1"/>
    <dgm:cxn modelId="{7CE34D96-2496-4EA8-856F-6C9E5F9FF788}" type="presParOf" srcId="{6DF72F69-9C92-4B8F-8D1C-1E8D60AB1ACA}" destId="{B1813347-D629-481D-9CF0-3E32BF74ED4E}" srcOrd="1" destOrd="0" presId="urn:microsoft.com/office/officeart/2005/8/layout/orgChart1"/>
    <dgm:cxn modelId="{689A29A1-3EB9-418E-81AE-B5AD326AF649}" type="presParOf" srcId="{B1813347-D629-481D-9CF0-3E32BF74ED4E}" destId="{2D831F36-8EB6-4B8D-9E52-B1FEDB07C00D}" srcOrd="0" destOrd="0" presId="urn:microsoft.com/office/officeart/2005/8/layout/orgChart1"/>
    <dgm:cxn modelId="{9FCAD88E-25B3-4130-B9A7-5C205D83E4D7}" type="presParOf" srcId="{2D831F36-8EB6-4B8D-9E52-B1FEDB07C00D}" destId="{9E937EB7-C51B-4CB7-97AF-6A59FDCE5F79}" srcOrd="0" destOrd="0" presId="urn:microsoft.com/office/officeart/2005/8/layout/orgChart1"/>
    <dgm:cxn modelId="{0CEB48AA-8E24-4B8C-8B90-9E6FB23A943B}" type="presParOf" srcId="{2D831F36-8EB6-4B8D-9E52-B1FEDB07C00D}" destId="{4601E5C8-5880-40EE-94DD-0E1FA094440B}" srcOrd="1" destOrd="0" presId="urn:microsoft.com/office/officeart/2005/8/layout/orgChart1"/>
    <dgm:cxn modelId="{79111C70-0B26-436D-8292-ACC5C533259D}" type="presParOf" srcId="{B1813347-D629-481D-9CF0-3E32BF74ED4E}" destId="{48277BA2-9FAE-4B16-AD02-DCF1BB34FFAE}" srcOrd="1" destOrd="0" presId="urn:microsoft.com/office/officeart/2005/8/layout/orgChart1"/>
    <dgm:cxn modelId="{5913F085-19E4-4DE8-9EF0-D3315DCDCCD5}" type="presParOf" srcId="{B1813347-D629-481D-9CF0-3E32BF74ED4E}" destId="{62255FC9-515D-41C7-BAAC-E9E4A32B996D}" srcOrd="2" destOrd="0" presId="urn:microsoft.com/office/officeart/2005/8/layout/orgChart1"/>
    <dgm:cxn modelId="{FFD6F4D9-4A8A-47A7-B0D0-45DAA0866839}" type="presParOf" srcId="{6DF72F69-9C92-4B8F-8D1C-1E8D60AB1ACA}" destId="{ABBF5AFD-AAC4-4659-9302-F355C51ACA47}" srcOrd="2" destOrd="0" presId="urn:microsoft.com/office/officeart/2005/8/layout/orgChart1"/>
    <dgm:cxn modelId="{5380F845-23F9-4D86-8B16-EC30CDBD52D6}" type="presParOf" srcId="{6DF72F69-9C92-4B8F-8D1C-1E8D60AB1ACA}" destId="{3B8905E7-E8F9-4FCC-8183-7E16D88FC5B3}" srcOrd="3" destOrd="0" presId="urn:microsoft.com/office/officeart/2005/8/layout/orgChart1"/>
    <dgm:cxn modelId="{8745D76A-32B8-4584-AB5E-1C32EBA22F09}" type="presParOf" srcId="{3B8905E7-E8F9-4FCC-8183-7E16D88FC5B3}" destId="{74C5281B-85C0-4B28-8C8C-EE0918072296}" srcOrd="0" destOrd="0" presId="urn:microsoft.com/office/officeart/2005/8/layout/orgChart1"/>
    <dgm:cxn modelId="{3D105089-174A-483C-B628-66A017AE5255}" type="presParOf" srcId="{74C5281B-85C0-4B28-8C8C-EE0918072296}" destId="{EBC1D0E7-341A-4EF5-B025-1CB7C7C8A12D}" srcOrd="0" destOrd="0" presId="urn:microsoft.com/office/officeart/2005/8/layout/orgChart1"/>
    <dgm:cxn modelId="{70CBF494-E8C5-469D-A583-09EB8AA83A50}" type="presParOf" srcId="{74C5281B-85C0-4B28-8C8C-EE0918072296}" destId="{94113914-E7D8-49F3-99DA-0A64935DAC76}" srcOrd="1" destOrd="0" presId="urn:microsoft.com/office/officeart/2005/8/layout/orgChart1"/>
    <dgm:cxn modelId="{60AD2DE3-6F78-4377-87E9-9E632D7C994C}" type="presParOf" srcId="{3B8905E7-E8F9-4FCC-8183-7E16D88FC5B3}" destId="{96195885-606A-442A-9FBF-D97E1B5921FA}" srcOrd="1" destOrd="0" presId="urn:microsoft.com/office/officeart/2005/8/layout/orgChart1"/>
    <dgm:cxn modelId="{6C5FD3E5-71E2-45B9-A525-102074057EA7}" type="presParOf" srcId="{3B8905E7-E8F9-4FCC-8183-7E16D88FC5B3}" destId="{B12B3A6B-591F-494E-9F46-688F305EA4DD}" srcOrd="2" destOrd="0" presId="urn:microsoft.com/office/officeart/2005/8/layout/orgChart1"/>
    <dgm:cxn modelId="{B94C135B-D4E0-4277-BB17-07987D83995F}" type="presParOf" srcId="{6DF72F69-9C92-4B8F-8D1C-1E8D60AB1ACA}" destId="{B4726D17-6927-46AD-A4BC-D2B8E8783BFC}" srcOrd="4" destOrd="0" presId="urn:microsoft.com/office/officeart/2005/8/layout/orgChart1"/>
    <dgm:cxn modelId="{8F5E9FFF-1E32-401C-8819-DB18219051CD}" type="presParOf" srcId="{6DF72F69-9C92-4B8F-8D1C-1E8D60AB1ACA}" destId="{A55EFD8B-7EBD-4E89-B6F6-F1A3CC85141C}" srcOrd="5" destOrd="0" presId="urn:microsoft.com/office/officeart/2005/8/layout/orgChart1"/>
    <dgm:cxn modelId="{ECF5564B-D6E1-4BC4-B944-A0D55C5D6FE8}" type="presParOf" srcId="{A55EFD8B-7EBD-4E89-B6F6-F1A3CC85141C}" destId="{99BED6E0-8248-4661-B107-5B5770890FDB}" srcOrd="0" destOrd="0" presId="urn:microsoft.com/office/officeart/2005/8/layout/orgChart1"/>
    <dgm:cxn modelId="{D00FD30F-CDEF-4FCA-A7C6-F0C6CBE469CC}" type="presParOf" srcId="{99BED6E0-8248-4661-B107-5B5770890FDB}" destId="{8F1C5061-C912-417C-9E3E-6534E3BA4546}" srcOrd="0" destOrd="0" presId="urn:microsoft.com/office/officeart/2005/8/layout/orgChart1"/>
    <dgm:cxn modelId="{B34BA86A-B79B-4F20-9871-8355B26A6680}" type="presParOf" srcId="{99BED6E0-8248-4661-B107-5B5770890FDB}" destId="{05A4BB96-DA2F-489F-B4D3-5CC7B3B69621}" srcOrd="1" destOrd="0" presId="urn:microsoft.com/office/officeart/2005/8/layout/orgChart1"/>
    <dgm:cxn modelId="{A4875914-2E1B-4F4A-B2BD-A671CA9A251A}" type="presParOf" srcId="{A55EFD8B-7EBD-4E89-B6F6-F1A3CC85141C}" destId="{063FDFF7-A5D3-47CF-AF67-A3356478BE11}" srcOrd="1" destOrd="0" presId="urn:microsoft.com/office/officeart/2005/8/layout/orgChart1"/>
    <dgm:cxn modelId="{3FA97437-A979-4FDC-997D-939B9BA64BB1}" type="presParOf" srcId="{A55EFD8B-7EBD-4E89-B6F6-F1A3CC85141C}" destId="{809F10BF-F104-4819-969E-E50FC7BB6063}" srcOrd="2" destOrd="0" presId="urn:microsoft.com/office/officeart/2005/8/layout/orgChart1"/>
    <dgm:cxn modelId="{503D8545-4F9E-4002-AA69-09A0C540D6FD}" type="presParOf" srcId="{6DF72F69-9C92-4B8F-8D1C-1E8D60AB1ACA}" destId="{9B5710AB-EB17-414F-8E7B-3B3C7B133F97}" srcOrd="6" destOrd="0" presId="urn:microsoft.com/office/officeart/2005/8/layout/orgChart1"/>
    <dgm:cxn modelId="{98CB3773-5C14-47D9-89A3-6EFAFC886158}" type="presParOf" srcId="{6DF72F69-9C92-4B8F-8D1C-1E8D60AB1ACA}" destId="{E6D50C80-DF2B-447A-8DB8-0AB97C28FCA1}" srcOrd="7" destOrd="0" presId="urn:microsoft.com/office/officeart/2005/8/layout/orgChart1"/>
    <dgm:cxn modelId="{4F8459F7-A07A-4AF9-9495-7AB977E85A00}" type="presParOf" srcId="{E6D50C80-DF2B-447A-8DB8-0AB97C28FCA1}" destId="{B673F2BA-6069-4E56-B42F-C1D18C33852E}" srcOrd="0" destOrd="0" presId="urn:microsoft.com/office/officeart/2005/8/layout/orgChart1"/>
    <dgm:cxn modelId="{8533B554-5270-4585-B3BB-795FE2C421F7}" type="presParOf" srcId="{B673F2BA-6069-4E56-B42F-C1D18C33852E}" destId="{06C3D69A-4F4E-43A2-B2E0-6DD95B158ABA}" srcOrd="0" destOrd="0" presId="urn:microsoft.com/office/officeart/2005/8/layout/orgChart1"/>
    <dgm:cxn modelId="{69F501AC-44D1-4D93-AE07-093D3740A6C0}" type="presParOf" srcId="{B673F2BA-6069-4E56-B42F-C1D18C33852E}" destId="{39167360-9B00-45E6-89FA-9DB1112D17B3}" srcOrd="1" destOrd="0" presId="urn:microsoft.com/office/officeart/2005/8/layout/orgChart1"/>
    <dgm:cxn modelId="{DE1765C5-EB3D-4074-8E94-D6248ADA8C6E}" type="presParOf" srcId="{E6D50C80-DF2B-447A-8DB8-0AB97C28FCA1}" destId="{4CC522C4-61F0-4620-BDA4-4DB762E245ED}" srcOrd="1" destOrd="0" presId="urn:microsoft.com/office/officeart/2005/8/layout/orgChart1"/>
    <dgm:cxn modelId="{6F71E768-0E41-4645-B3FA-379D5AF569A5}" type="presParOf" srcId="{E6D50C80-DF2B-447A-8DB8-0AB97C28FCA1}" destId="{7C74FA2B-79D5-41D5-95A6-CFB572A59783}" srcOrd="2" destOrd="0" presId="urn:microsoft.com/office/officeart/2005/8/layout/orgChart1"/>
    <dgm:cxn modelId="{4A107FAC-FA83-433D-86B6-924947F6A9C6}" type="presParOf" srcId="{6DF72F69-9C92-4B8F-8D1C-1E8D60AB1ACA}" destId="{D82844C3-9132-420E-9983-AB3244A4E657}" srcOrd="8" destOrd="0" presId="urn:microsoft.com/office/officeart/2005/8/layout/orgChart1"/>
    <dgm:cxn modelId="{B3123F01-4B5B-4FAD-8814-DE9FAAAD6F7F}" type="presParOf" srcId="{6DF72F69-9C92-4B8F-8D1C-1E8D60AB1ACA}" destId="{01018C91-A750-42FE-980D-49B4D32FC897}" srcOrd="9" destOrd="0" presId="urn:microsoft.com/office/officeart/2005/8/layout/orgChart1"/>
    <dgm:cxn modelId="{5839886E-B295-4964-A545-AFC9E0B7B339}" type="presParOf" srcId="{01018C91-A750-42FE-980D-49B4D32FC897}" destId="{66DFE2C5-F06C-45D3-A78C-3C341AEFCC8B}" srcOrd="0" destOrd="0" presId="urn:microsoft.com/office/officeart/2005/8/layout/orgChart1"/>
    <dgm:cxn modelId="{95B145DB-E50B-45F1-942A-25756D5593B9}" type="presParOf" srcId="{66DFE2C5-F06C-45D3-A78C-3C341AEFCC8B}" destId="{216CBC3A-3432-4BDD-A837-3C749BF8F7C9}" srcOrd="0" destOrd="0" presId="urn:microsoft.com/office/officeart/2005/8/layout/orgChart1"/>
    <dgm:cxn modelId="{05979D98-D5CA-411D-9381-9276E0BA086F}" type="presParOf" srcId="{66DFE2C5-F06C-45D3-A78C-3C341AEFCC8B}" destId="{47ABB712-1D77-4177-BA05-B74C08EED34D}" srcOrd="1" destOrd="0" presId="urn:microsoft.com/office/officeart/2005/8/layout/orgChart1"/>
    <dgm:cxn modelId="{672741F6-B3ED-4AE3-A70F-878B09B43D99}" type="presParOf" srcId="{01018C91-A750-42FE-980D-49B4D32FC897}" destId="{948F24BA-96DD-417F-AF8E-BEBDA84A1D15}" srcOrd="1" destOrd="0" presId="urn:microsoft.com/office/officeart/2005/8/layout/orgChart1"/>
    <dgm:cxn modelId="{57B22A1F-198B-46E8-AA34-5078F975D5AA}" type="presParOf" srcId="{01018C91-A750-42FE-980D-49B4D32FC897}" destId="{AC937674-C37E-476C-8764-060249BD76DB}" srcOrd="2" destOrd="0" presId="urn:microsoft.com/office/officeart/2005/8/layout/orgChart1"/>
    <dgm:cxn modelId="{913FD540-6AFE-49C2-A5FE-0BF732DF4D8A}" type="presParOf" srcId="{6DF72F69-9C92-4B8F-8D1C-1E8D60AB1ACA}" destId="{52094ECA-9E02-41C7-B209-7AF05F46EB81}" srcOrd="10" destOrd="0" presId="urn:microsoft.com/office/officeart/2005/8/layout/orgChart1"/>
    <dgm:cxn modelId="{F94B5C6E-D943-48A8-B5F7-50A1FDD41422}" type="presParOf" srcId="{6DF72F69-9C92-4B8F-8D1C-1E8D60AB1ACA}" destId="{08DF1F40-F72A-47E6-B40E-C4222AFF42D1}" srcOrd="11" destOrd="0" presId="urn:microsoft.com/office/officeart/2005/8/layout/orgChart1"/>
    <dgm:cxn modelId="{CD9AF0EA-1EA9-4593-BD08-1B095DBE002B}" type="presParOf" srcId="{08DF1F40-F72A-47E6-B40E-C4222AFF42D1}" destId="{34A5E9C3-1E8E-4CC4-98DF-8D7398FA3712}" srcOrd="0" destOrd="0" presId="urn:microsoft.com/office/officeart/2005/8/layout/orgChart1"/>
    <dgm:cxn modelId="{8993BE55-F004-40CD-99D8-09E354575715}" type="presParOf" srcId="{34A5E9C3-1E8E-4CC4-98DF-8D7398FA3712}" destId="{D65F8DCF-3F44-471C-A8E5-9F9AA6D7A667}" srcOrd="0" destOrd="0" presId="urn:microsoft.com/office/officeart/2005/8/layout/orgChart1"/>
    <dgm:cxn modelId="{C55340F8-2C6C-442E-98BF-729D5655B994}" type="presParOf" srcId="{34A5E9C3-1E8E-4CC4-98DF-8D7398FA3712}" destId="{E7804151-1673-4B21-BE6E-90C14C80F2C6}" srcOrd="1" destOrd="0" presId="urn:microsoft.com/office/officeart/2005/8/layout/orgChart1"/>
    <dgm:cxn modelId="{3A8D8FC4-F820-49F8-988A-B903B4528DB9}" type="presParOf" srcId="{08DF1F40-F72A-47E6-B40E-C4222AFF42D1}" destId="{D7D251E3-52F6-459E-A061-2CCB85188B57}" srcOrd="1" destOrd="0" presId="urn:microsoft.com/office/officeart/2005/8/layout/orgChart1"/>
    <dgm:cxn modelId="{E19A0258-8D16-4302-BD0A-C17028D3B67B}" type="presParOf" srcId="{08DF1F40-F72A-47E6-B40E-C4222AFF42D1}" destId="{4DFA6EFB-18AB-416E-960C-088D2F0230D1}" srcOrd="2" destOrd="0" presId="urn:microsoft.com/office/officeart/2005/8/layout/orgChart1"/>
    <dgm:cxn modelId="{965F86E5-49D7-4F1E-A930-D73C2E98255C}" type="presParOf" srcId="{D8C50857-1C14-463D-AA3F-3DB3C2A8D177}" destId="{EAF725BF-1A22-4D81-B869-44B069B0993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5CDCD9-98DA-4FA8-95A5-6C76827D209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FB9D635-3267-4047-9A60-F75357E63160}">
      <dgm:prSet phldrT="[Text]" custT="1"/>
      <dgm:spPr/>
      <dgm:t>
        <a:bodyPr/>
        <a:lstStyle/>
        <a:p>
          <a:r>
            <a:rPr lang="en-US" sz="2400" b="1" dirty="0" smtClean="0">
              <a:solidFill>
                <a:schemeClr val="accent4"/>
              </a:solidFill>
              <a:latin typeface="Verdana" panose="020B0604030504040204" pitchFamily="34" charset="0"/>
              <a:ea typeface="Verdana" panose="020B0604030504040204" pitchFamily="34" charset="0"/>
            </a:rPr>
            <a:t>Prevention of Flood</a:t>
          </a:r>
          <a:endParaRPr lang="en-US" sz="2400" b="1" dirty="0">
            <a:solidFill>
              <a:schemeClr val="accent4"/>
            </a:solidFill>
            <a:latin typeface="Verdana" panose="020B0604030504040204" pitchFamily="34" charset="0"/>
            <a:ea typeface="Verdana" panose="020B0604030504040204" pitchFamily="34" charset="0"/>
          </a:endParaRPr>
        </a:p>
      </dgm:t>
    </dgm:pt>
    <dgm:pt modelId="{F05414B8-770A-441A-BB10-3E3989E32E91}" type="parTrans" cxnId="{F55C45E9-5D4B-4071-8526-018816D1515D}">
      <dgm:prSet/>
      <dgm:spPr/>
      <dgm:t>
        <a:bodyPr/>
        <a:lstStyle/>
        <a:p>
          <a:endParaRPr lang="en-US"/>
        </a:p>
      </dgm:t>
    </dgm:pt>
    <dgm:pt modelId="{C3B37544-3B2E-4F1A-B776-D8189FE6BF86}" type="sibTrans" cxnId="{F55C45E9-5D4B-4071-8526-018816D1515D}">
      <dgm:prSet/>
      <dgm:spPr/>
      <dgm:t>
        <a:bodyPr/>
        <a:lstStyle/>
        <a:p>
          <a:endParaRPr lang="en-US"/>
        </a:p>
      </dgm:t>
    </dgm:pt>
    <dgm:pt modelId="{590F247D-065D-4925-9F8F-7DD428A534C9}">
      <dgm:prSet phldrT="[Text]" custT="1"/>
      <dgm:spPr/>
      <dgm:t>
        <a:bodyPr/>
        <a:lstStyle/>
        <a:p>
          <a:r>
            <a:rPr lang="en-US" sz="20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Non -Structural Measures</a:t>
          </a:r>
          <a:endParaRPr lang="en-US" sz="20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DB2BC81C-CE28-4CCE-A707-84CA3879D9D2}" type="parTrans" cxnId="{8F910E47-DA46-4388-B1A8-1B65D6C6F500}">
      <dgm:prSet/>
      <dgm:spPr/>
      <dgm:t>
        <a:bodyPr/>
        <a:lstStyle/>
        <a:p>
          <a:endParaRPr lang="en-US"/>
        </a:p>
      </dgm:t>
    </dgm:pt>
    <dgm:pt modelId="{20002752-F484-494A-8DDD-1329F36C9119}" type="sibTrans" cxnId="{8F910E47-DA46-4388-B1A8-1B65D6C6F500}">
      <dgm:prSet/>
      <dgm:spPr/>
      <dgm:t>
        <a:bodyPr/>
        <a:lstStyle/>
        <a:p>
          <a:endParaRPr lang="en-US"/>
        </a:p>
      </dgm:t>
    </dgm:pt>
    <dgm:pt modelId="{67226743-452A-43CC-85E4-07D3B83F0301}">
      <dgm:prSet custT="1"/>
      <dgm:spPr/>
      <dgm:t>
        <a:bodyPr/>
        <a:lstStyle/>
        <a:p>
          <a:r>
            <a:rPr lang="en-US" sz="20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Structural Measures</a:t>
          </a:r>
          <a:endParaRPr lang="en-US" sz="20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12A7394D-3AF3-4A29-80D3-771497DECEDC}" type="parTrans" cxnId="{8B7D27EC-F97A-4AE8-98E1-85D11A683DE8}">
      <dgm:prSet/>
      <dgm:spPr/>
      <dgm:t>
        <a:bodyPr/>
        <a:lstStyle/>
        <a:p>
          <a:endParaRPr lang="en-US"/>
        </a:p>
      </dgm:t>
    </dgm:pt>
    <dgm:pt modelId="{BC7D1783-79FF-47A1-800F-2989D8B5870E}" type="sibTrans" cxnId="{8B7D27EC-F97A-4AE8-98E1-85D11A683DE8}">
      <dgm:prSet/>
      <dgm:spPr/>
      <dgm:t>
        <a:bodyPr/>
        <a:lstStyle/>
        <a:p>
          <a:endParaRPr lang="en-US"/>
        </a:p>
      </dgm:t>
    </dgm:pt>
    <dgm:pt modelId="{25C9E736-790E-46C0-8CA4-19A691784AC6}" type="pres">
      <dgm:prSet presAssocID="{AE5CDCD9-98DA-4FA8-95A5-6C76827D209F}" presName="hierChild1" presStyleCnt="0">
        <dgm:presLayoutVars>
          <dgm:orgChart val="1"/>
          <dgm:chPref val="1"/>
          <dgm:dir/>
          <dgm:animOne val="branch"/>
          <dgm:animLvl val="lvl"/>
          <dgm:resizeHandles/>
        </dgm:presLayoutVars>
      </dgm:prSet>
      <dgm:spPr/>
      <dgm:t>
        <a:bodyPr/>
        <a:lstStyle/>
        <a:p>
          <a:endParaRPr lang="en-US"/>
        </a:p>
      </dgm:t>
    </dgm:pt>
    <dgm:pt modelId="{28032D72-8D7B-4C59-8D23-29146345F9B1}" type="pres">
      <dgm:prSet presAssocID="{9FB9D635-3267-4047-9A60-F75357E63160}" presName="hierRoot1" presStyleCnt="0">
        <dgm:presLayoutVars>
          <dgm:hierBranch val="init"/>
        </dgm:presLayoutVars>
      </dgm:prSet>
      <dgm:spPr/>
    </dgm:pt>
    <dgm:pt modelId="{880A678E-92F7-4C78-A164-E4402935FF11}" type="pres">
      <dgm:prSet presAssocID="{9FB9D635-3267-4047-9A60-F75357E63160}" presName="rootComposite1" presStyleCnt="0"/>
      <dgm:spPr/>
    </dgm:pt>
    <dgm:pt modelId="{8F6E7B7D-E767-40FE-BCD2-781393AB770F}" type="pres">
      <dgm:prSet presAssocID="{9FB9D635-3267-4047-9A60-F75357E63160}" presName="rootText1" presStyleLbl="node0" presStyleIdx="0" presStyleCnt="1" custScaleX="168685">
        <dgm:presLayoutVars>
          <dgm:chPref val="3"/>
        </dgm:presLayoutVars>
      </dgm:prSet>
      <dgm:spPr/>
      <dgm:t>
        <a:bodyPr/>
        <a:lstStyle/>
        <a:p>
          <a:endParaRPr lang="en-US"/>
        </a:p>
      </dgm:t>
    </dgm:pt>
    <dgm:pt modelId="{86E1A5B7-525E-4FBC-B237-CF3709606536}" type="pres">
      <dgm:prSet presAssocID="{9FB9D635-3267-4047-9A60-F75357E63160}" presName="rootConnector1" presStyleLbl="node1" presStyleIdx="0" presStyleCnt="0"/>
      <dgm:spPr/>
      <dgm:t>
        <a:bodyPr/>
        <a:lstStyle/>
        <a:p>
          <a:endParaRPr lang="en-US"/>
        </a:p>
      </dgm:t>
    </dgm:pt>
    <dgm:pt modelId="{4B7AD78C-7359-4C84-B2D8-5C640801448F}" type="pres">
      <dgm:prSet presAssocID="{9FB9D635-3267-4047-9A60-F75357E63160}" presName="hierChild2" presStyleCnt="0"/>
      <dgm:spPr/>
    </dgm:pt>
    <dgm:pt modelId="{7521F133-C74D-451C-8E27-908B22B38D86}" type="pres">
      <dgm:prSet presAssocID="{DB2BC81C-CE28-4CCE-A707-84CA3879D9D2}" presName="Name37" presStyleLbl="parChTrans1D2" presStyleIdx="0" presStyleCnt="2"/>
      <dgm:spPr/>
      <dgm:t>
        <a:bodyPr/>
        <a:lstStyle/>
        <a:p>
          <a:endParaRPr lang="en-US"/>
        </a:p>
      </dgm:t>
    </dgm:pt>
    <dgm:pt modelId="{F5736671-DF09-4DDE-A800-D5CA0D9649FB}" type="pres">
      <dgm:prSet presAssocID="{590F247D-065D-4925-9F8F-7DD428A534C9}" presName="hierRoot2" presStyleCnt="0">
        <dgm:presLayoutVars>
          <dgm:hierBranch val="init"/>
        </dgm:presLayoutVars>
      </dgm:prSet>
      <dgm:spPr/>
    </dgm:pt>
    <dgm:pt modelId="{C1984B01-03CC-4BE7-AC5E-3C82CC8D74B6}" type="pres">
      <dgm:prSet presAssocID="{590F247D-065D-4925-9F8F-7DD428A534C9}" presName="rootComposite" presStyleCnt="0"/>
      <dgm:spPr/>
    </dgm:pt>
    <dgm:pt modelId="{76BB3F7C-6186-40C7-943D-CF5E8E4712B1}" type="pres">
      <dgm:prSet presAssocID="{590F247D-065D-4925-9F8F-7DD428A534C9}" presName="rootText" presStyleLbl="node2" presStyleIdx="0" presStyleCnt="2" custScaleX="112425">
        <dgm:presLayoutVars>
          <dgm:chPref val="3"/>
        </dgm:presLayoutVars>
      </dgm:prSet>
      <dgm:spPr/>
      <dgm:t>
        <a:bodyPr/>
        <a:lstStyle/>
        <a:p>
          <a:endParaRPr lang="en-US"/>
        </a:p>
      </dgm:t>
    </dgm:pt>
    <dgm:pt modelId="{A52FA7BB-136E-46AC-983B-8DA33B19EFAB}" type="pres">
      <dgm:prSet presAssocID="{590F247D-065D-4925-9F8F-7DD428A534C9}" presName="rootConnector" presStyleLbl="node2" presStyleIdx="0" presStyleCnt="2"/>
      <dgm:spPr/>
      <dgm:t>
        <a:bodyPr/>
        <a:lstStyle/>
        <a:p>
          <a:endParaRPr lang="en-US"/>
        </a:p>
      </dgm:t>
    </dgm:pt>
    <dgm:pt modelId="{B17CEF2C-CCB4-4A0C-B125-7CCA0CA7C76C}" type="pres">
      <dgm:prSet presAssocID="{590F247D-065D-4925-9F8F-7DD428A534C9}" presName="hierChild4" presStyleCnt="0"/>
      <dgm:spPr/>
    </dgm:pt>
    <dgm:pt modelId="{BF728C7E-3513-4A9B-AD7B-325F99B57053}" type="pres">
      <dgm:prSet presAssocID="{590F247D-065D-4925-9F8F-7DD428A534C9}" presName="hierChild5" presStyleCnt="0"/>
      <dgm:spPr/>
    </dgm:pt>
    <dgm:pt modelId="{0E0BAED7-7D12-431C-A54E-DA3A213DB052}" type="pres">
      <dgm:prSet presAssocID="{12A7394D-3AF3-4A29-80D3-771497DECEDC}" presName="Name37" presStyleLbl="parChTrans1D2" presStyleIdx="1" presStyleCnt="2"/>
      <dgm:spPr/>
      <dgm:t>
        <a:bodyPr/>
        <a:lstStyle/>
        <a:p>
          <a:endParaRPr lang="en-US"/>
        </a:p>
      </dgm:t>
    </dgm:pt>
    <dgm:pt modelId="{3F4B18D1-4E71-4D03-BE36-DCD8062A6B7C}" type="pres">
      <dgm:prSet presAssocID="{67226743-452A-43CC-85E4-07D3B83F0301}" presName="hierRoot2" presStyleCnt="0">
        <dgm:presLayoutVars>
          <dgm:hierBranch val="init"/>
        </dgm:presLayoutVars>
      </dgm:prSet>
      <dgm:spPr/>
    </dgm:pt>
    <dgm:pt modelId="{A2B612F7-781A-48BA-AA2F-D4FF2DF44CA5}" type="pres">
      <dgm:prSet presAssocID="{67226743-452A-43CC-85E4-07D3B83F0301}" presName="rootComposite" presStyleCnt="0"/>
      <dgm:spPr/>
    </dgm:pt>
    <dgm:pt modelId="{1DE3B6CC-F335-402B-AA67-5CC1CCB15D66}" type="pres">
      <dgm:prSet presAssocID="{67226743-452A-43CC-85E4-07D3B83F0301}" presName="rootText" presStyleLbl="node2" presStyleIdx="1" presStyleCnt="2" custScaleX="134616">
        <dgm:presLayoutVars>
          <dgm:chPref val="3"/>
        </dgm:presLayoutVars>
      </dgm:prSet>
      <dgm:spPr/>
      <dgm:t>
        <a:bodyPr/>
        <a:lstStyle/>
        <a:p>
          <a:endParaRPr lang="en-US"/>
        </a:p>
      </dgm:t>
    </dgm:pt>
    <dgm:pt modelId="{AA481AF0-D24F-4D06-91ED-E8C312A99BE5}" type="pres">
      <dgm:prSet presAssocID="{67226743-452A-43CC-85E4-07D3B83F0301}" presName="rootConnector" presStyleLbl="node2" presStyleIdx="1" presStyleCnt="2"/>
      <dgm:spPr/>
      <dgm:t>
        <a:bodyPr/>
        <a:lstStyle/>
        <a:p>
          <a:endParaRPr lang="en-US"/>
        </a:p>
      </dgm:t>
    </dgm:pt>
    <dgm:pt modelId="{DF20E615-EC21-4C5E-A2DA-EAFD90466DBB}" type="pres">
      <dgm:prSet presAssocID="{67226743-452A-43CC-85E4-07D3B83F0301}" presName="hierChild4" presStyleCnt="0"/>
      <dgm:spPr/>
    </dgm:pt>
    <dgm:pt modelId="{CB872755-F8F7-4249-8EC2-442E00D83978}" type="pres">
      <dgm:prSet presAssocID="{67226743-452A-43CC-85E4-07D3B83F0301}" presName="hierChild5" presStyleCnt="0"/>
      <dgm:spPr/>
    </dgm:pt>
    <dgm:pt modelId="{72B3328B-CE5E-4888-A97B-7F5DD3F1EF7A}" type="pres">
      <dgm:prSet presAssocID="{9FB9D635-3267-4047-9A60-F75357E63160}" presName="hierChild3" presStyleCnt="0"/>
      <dgm:spPr/>
    </dgm:pt>
  </dgm:ptLst>
  <dgm:cxnLst>
    <dgm:cxn modelId="{6F89A9F8-8D0C-496D-B429-E344AC1204B6}" type="presOf" srcId="{67226743-452A-43CC-85E4-07D3B83F0301}" destId="{1DE3B6CC-F335-402B-AA67-5CC1CCB15D66}" srcOrd="0" destOrd="0" presId="urn:microsoft.com/office/officeart/2005/8/layout/orgChart1"/>
    <dgm:cxn modelId="{9FFE4890-1E4E-43E2-A972-A4644A82E0A6}" type="presOf" srcId="{9FB9D635-3267-4047-9A60-F75357E63160}" destId="{86E1A5B7-525E-4FBC-B237-CF3709606536}" srcOrd="1" destOrd="0" presId="urn:microsoft.com/office/officeart/2005/8/layout/orgChart1"/>
    <dgm:cxn modelId="{F55C45E9-5D4B-4071-8526-018816D1515D}" srcId="{AE5CDCD9-98DA-4FA8-95A5-6C76827D209F}" destId="{9FB9D635-3267-4047-9A60-F75357E63160}" srcOrd="0" destOrd="0" parTransId="{F05414B8-770A-441A-BB10-3E3989E32E91}" sibTransId="{C3B37544-3B2E-4F1A-B776-D8189FE6BF86}"/>
    <dgm:cxn modelId="{5EE793AF-69D8-439E-B302-D833AB027606}" type="presOf" srcId="{9FB9D635-3267-4047-9A60-F75357E63160}" destId="{8F6E7B7D-E767-40FE-BCD2-781393AB770F}" srcOrd="0" destOrd="0" presId="urn:microsoft.com/office/officeart/2005/8/layout/orgChart1"/>
    <dgm:cxn modelId="{D97B11AD-6ADA-4AF7-9746-0A8DFA0105E9}" type="presOf" srcId="{590F247D-065D-4925-9F8F-7DD428A534C9}" destId="{76BB3F7C-6186-40C7-943D-CF5E8E4712B1}" srcOrd="0" destOrd="0" presId="urn:microsoft.com/office/officeart/2005/8/layout/orgChart1"/>
    <dgm:cxn modelId="{6F6F5241-848D-48AB-9320-0C4C6E22DCDB}" type="presOf" srcId="{12A7394D-3AF3-4A29-80D3-771497DECEDC}" destId="{0E0BAED7-7D12-431C-A54E-DA3A213DB052}" srcOrd="0" destOrd="0" presId="urn:microsoft.com/office/officeart/2005/8/layout/orgChart1"/>
    <dgm:cxn modelId="{609A919D-ADE4-4A7E-8C44-3B030EE59986}" type="presOf" srcId="{AE5CDCD9-98DA-4FA8-95A5-6C76827D209F}" destId="{25C9E736-790E-46C0-8CA4-19A691784AC6}" srcOrd="0" destOrd="0" presId="urn:microsoft.com/office/officeart/2005/8/layout/orgChart1"/>
    <dgm:cxn modelId="{8B7D27EC-F97A-4AE8-98E1-85D11A683DE8}" srcId="{9FB9D635-3267-4047-9A60-F75357E63160}" destId="{67226743-452A-43CC-85E4-07D3B83F0301}" srcOrd="1" destOrd="0" parTransId="{12A7394D-3AF3-4A29-80D3-771497DECEDC}" sibTransId="{BC7D1783-79FF-47A1-800F-2989D8B5870E}"/>
    <dgm:cxn modelId="{9415ABAC-E652-4A17-A459-1E33633B64E6}" type="presOf" srcId="{590F247D-065D-4925-9F8F-7DD428A534C9}" destId="{A52FA7BB-136E-46AC-983B-8DA33B19EFAB}" srcOrd="1" destOrd="0" presId="urn:microsoft.com/office/officeart/2005/8/layout/orgChart1"/>
    <dgm:cxn modelId="{5EFE8E00-A336-4D29-B2AA-29EAC5CE0005}" type="presOf" srcId="{67226743-452A-43CC-85E4-07D3B83F0301}" destId="{AA481AF0-D24F-4D06-91ED-E8C312A99BE5}" srcOrd="1" destOrd="0" presId="urn:microsoft.com/office/officeart/2005/8/layout/orgChart1"/>
    <dgm:cxn modelId="{05024ED4-D4C4-4CD2-916B-20E0C1B4DAB8}" type="presOf" srcId="{DB2BC81C-CE28-4CCE-A707-84CA3879D9D2}" destId="{7521F133-C74D-451C-8E27-908B22B38D86}" srcOrd="0" destOrd="0" presId="urn:microsoft.com/office/officeart/2005/8/layout/orgChart1"/>
    <dgm:cxn modelId="{8F910E47-DA46-4388-B1A8-1B65D6C6F500}" srcId="{9FB9D635-3267-4047-9A60-F75357E63160}" destId="{590F247D-065D-4925-9F8F-7DD428A534C9}" srcOrd="0" destOrd="0" parTransId="{DB2BC81C-CE28-4CCE-A707-84CA3879D9D2}" sibTransId="{20002752-F484-494A-8DDD-1329F36C9119}"/>
    <dgm:cxn modelId="{00BA6907-C777-4475-93BF-EF84841F33C8}" type="presParOf" srcId="{25C9E736-790E-46C0-8CA4-19A691784AC6}" destId="{28032D72-8D7B-4C59-8D23-29146345F9B1}" srcOrd="0" destOrd="0" presId="urn:microsoft.com/office/officeart/2005/8/layout/orgChart1"/>
    <dgm:cxn modelId="{8EAEE341-89D6-41D9-BF87-95F0DC972B1C}" type="presParOf" srcId="{28032D72-8D7B-4C59-8D23-29146345F9B1}" destId="{880A678E-92F7-4C78-A164-E4402935FF11}" srcOrd="0" destOrd="0" presId="urn:microsoft.com/office/officeart/2005/8/layout/orgChart1"/>
    <dgm:cxn modelId="{9E904474-A7B7-4386-9712-6C8243846EBA}" type="presParOf" srcId="{880A678E-92F7-4C78-A164-E4402935FF11}" destId="{8F6E7B7D-E767-40FE-BCD2-781393AB770F}" srcOrd="0" destOrd="0" presId="urn:microsoft.com/office/officeart/2005/8/layout/orgChart1"/>
    <dgm:cxn modelId="{7C071951-A668-4331-89BE-7E85BADDAFB3}" type="presParOf" srcId="{880A678E-92F7-4C78-A164-E4402935FF11}" destId="{86E1A5B7-525E-4FBC-B237-CF3709606536}" srcOrd="1" destOrd="0" presId="urn:microsoft.com/office/officeart/2005/8/layout/orgChart1"/>
    <dgm:cxn modelId="{E88B2772-D6A9-4E1F-8758-B93EA8D626F5}" type="presParOf" srcId="{28032D72-8D7B-4C59-8D23-29146345F9B1}" destId="{4B7AD78C-7359-4C84-B2D8-5C640801448F}" srcOrd="1" destOrd="0" presId="urn:microsoft.com/office/officeart/2005/8/layout/orgChart1"/>
    <dgm:cxn modelId="{934FB75A-313C-4C85-B5F6-85D101CB3AAC}" type="presParOf" srcId="{4B7AD78C-7359-4C84-B2D8-5C640801448F}" destId="{7521F133-C74D-451C-8E27-908B22B38D86}" srcOrd="0" destOrd="0" presId="urn:microsoft.com/office/officeart/2005/8/layout/orgChart1"/>
    <dgm:cxn modelId="{0812EF6E-B577-4CF1-9C27-E1693F1AB02D}" type="presParOf" srcId="{4B7AD78C-7359-4C84-B2D8-5C640801448F}" destId="{F5736671-DF09-4DDE-A800-D5CA0D9649FB}" srcOrd="1" destOrd="0" presId="urn:microsoft.com/office/officeart/2005/8/layout/orgChart1"/>
    <dgm:cxn modelId="{DB0E5D50-7531-43BE-AA11-526BA899D04D}" type="presParOf" srcId="{F5736671-DF09-4DDE-A800-D5CA0D9649FB}" destId="{C1984B01-03CC-4BE7-AC5E-3C82CC8D74B6}" srcOrd="0" destOrd="0" presId="urn:microsoft.com/office/officeart/2005/8/layout/orgChart1"/>
    <dgm:cxn modelId="{0090CCA4-D105-47A2-99EE-0054687E2AB2}" type="presParOf" srcId="{C1984B01-03CC-4BE7-AC5E-3C82CC8D74B6}" destId="{76BB3F7C-6186-40C7-943D-CF5E8E4712B1}" srcOrd="0" destOrd="0" presId="urn:microsoft.com/office/officeart/2005/8/layout/orgChart1"/>
    <dgm:cxn modelId="{FCBF1FEE-A4CF-43DA-AD77-3CD812F8EE34}" type="presParOf" srcId="{C1984B01-03CC-4BE7-AC5E-3C82CC8D74B6}" destId="{A52FA7BB-136E-46AC-983B-8DA33B19EFAB}" srcOrd="1" destOrd="0" presId="urn:microsoft.com/office/officeart/2005/8/layout/orgChart1"/>
    <dgm:cxn modelId="{F3EA0A55-A425-4EF3-847E-AE425EC67A23}" type="presParOf" srcId="{F5736671-DF09-4DDE-A800-D5CA0D9649FB}" destId="{B17CEF2C-CCB4-4A0C-B125-7CCA0CA7C76C}" srcOrd="1" destOrd="0" presId="urn:microsoft.com/office/officeart/2005/8/layout/orgChart1"/>
    <dgm:cxn modelId="{CA5A7DEF-6AE5-424B-9016-EB7EA3C774AA}" type="presParOf" srcId="{F5736671-DF09-4DDE-A800-D5CA0D9649FB}" destId="{BF728C7E-3513-4A9B-AD7B-325F99B57053}" srcOrd="2" destOrd="0" presId="urn:microsoft.com/office/officeart/2005/8/layout/orgChart1"/>
    <dgm:cxn modelId="{07EAC438-0A66-44BA-A3F4-39A09ADEF290}" type="presParOf" srcId="{4B7AD78C-7359-4C84-B2D8-5C640801448F}" destId="{0E0BAED7-7D12-431C-A54E-DA3A213DB052}" srcOrd="2" destOrd="0" presId="urn:microsoft.com/office/officeart/2005/8/layout/orgChart1"/>
    <dgm:cxn modelId="{EC10E411-140A-432D-B1BC-D249757FB521}" type="presParOf" srcId="{4B7AD78C-7359-4C84-B2D8-5C640801448F}" destId="{3F4B18D1-4E71-4D03-BE36-DCD8062A6B7C}" srcOrd="3" destOrd="0" presId="urn:microsoft.com/office/officeart/2005/8/layout/orgChart1"/>
    <dgm:cxn modelId="{0BA6ABA4-4DC7-4273-8473-EDD3C7228DEE}" type="presParOf" srcId="{3F4B18D1-4E71-4D03-BE36-DCD8062A6B7C}" destId="{A2B612F7-781A-48BA-AA2F-D4FF2DF44CA5}" srcOrd="0" destOrd="0" presId="urn:microsoft.com/office/officeart/2005/8/layout/orgChart1"/>
    <dgm:cxn modelId="{D45B5069-A949-4955-BD9C-7D88312B2AAD}" type="presParOf" srcId="{A2B612F7-781A-48BA-AA2F-D4FF2DF44CA5}" destId="{1DE3B6CC-F335-402B-AA67-5CC1CCB15D66}" srcOrd="0" destOrd="0" presId="urn:microsoft.com/office/officeart/2005/8/layout/orgChart1"/>
    <dgm:cxn modelId="{87C0D192-2289-438B-B6D1-B36B62384078}" type="presParOf" srcId="{A2B612F7-781A-48BA-AA2F-D4FF2DF44CA5}" destId="{AA481AF0-D24F-4D06-91ED-E8C312A99BE5}" srcOrd="1" destOrd="0" presId="urn:microsoft.com/office/officeart/2005/8/layout/orgChart1"/>
    <dgm:cxn modelId="{D331DDB2-92CE-4BEF-BD66-565E43ED6D0A}" type="presParOf" srcId="{3F4B18D1-4E71-4D03-BE36-DCD8062A6B7C}" destId="{DF20E615-EC21-4C5E-A2DA-EAFD90466DBB}" srcOrd="1" destOrd="0" presId="urn:microsoft.com/office/officeart/2005/8/layout/orgChart1"/>
    <dgm:cxn modelId="{CBC3A62E-0E1F-4607-BB7E-3830B2C89124}" type="presParOf" srcId="{3F4B18D1-4E71-4D03-BE36-DCD8062A6B7C}" destId="{CB872755-F8F7-4249-8EC2-442E00D83978}" srcOrd="2" destOrd="0" presId="urn:microsoft.com/office/officeart/2005/8/layout/orgChart1"/>
    <dgm:cxn modelId="{8D542D70-6A46-418A-94F3-A017E2FF0836}" type="presParOf" srcId="{28032D72-8D7B-4C59-8D23-29146345F9B1}" destId="{72B3328B-CE5E-4888-A97B-7F5DD3F1EF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94ECA-9E02-41C7-B209-7AF05F46EB81}">
      <dsp:nvSpPr>
        <dsp:cNvPr id="0" name=""/>
        <dsp:cNvSpPr/>
      </dsp:nvSpPr>
      <dsp:spPr>
        <a:xfrm>
          <a:off x="5851321" y="2300568"/>
          <a:ext cx="5018166" cy="348368"/>
        </a:xfrm>
        <a:custGeom>
          <a:avLst/>
          <a:gdLst/>
          <a:ahLst/>
          <a:cxnLst/>
          <a:rect l="0" t="0" r="0" b="0"/>
          <a:pathLst>
            <a:path>
              <a:moveTo>
                <a:pt x="0" y="0"/>
              </a:moveTo>
              <a:lnTo>
                <a:pt x="0" y="174184"/>
              </a:lnTo>
              <a:lnTo>
                <a:pt x="5018166" y="174184"/>
              </a:lnTo>
              <a:lnTo>
                <a:pt x="5018166" y="3483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2844C3-9132-420E-9983-AB3244A4E657}">
      <dsp:nvSpPr>
        <dsp:cNvPr id="0" name=""/>
        <dsp:cNvSpPr/>
      </dsp:nvSpPr>
      <dsp:spPr>
        <a:xfrm>
          <a:off x="5851321" y="2300568"/>
          <a:ext cx="3010900" cy="348368"/>
        </a:xfrm>
        <a:custGeom>
          <a:avLst/>
          <a:gdLst/>
          <a:ahLst/>
          <a:cxnLst/>
          <a:rect l="0" t="0" r="0" b="0"/>
          <a:pathLst>
            <a:path>
              <a:moveTo>
                <a:pt x="0" y="0"/>
              </a:moveTo>
              <a:lnTo>
                <a:pt x="0" y="174184"/>
              </a:lnTo>
              <a:lnTo>
                <a:pt x="3010900" y="174184"/>
              </a:lnTo>
              <a:lnTo>
                <a:pt x="3010900" y="3483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5710AB-EB17-414F-8E7B-3B3C7B133F97}">
      <dsp:nvSpPr>
        <dsp:cNvPr id="0" name=""/>
        <dsp:cNvSpPr/>
      </dsp:nvSpPr>
      <dsp:spPr>
        <a:xfrm>
          <a:off x="5851321" y="2300568"/>
          <a:ext cx="1024054" cy="379000"/>
        </a:xfrm>
        <a:custGeom>
          <a:avLst/>
          <a:gdLst/>
          <a:ahLst/>
          <a:cxnLst/>
          <a:rect l="0" t="0" r="0" b="0"/>
          <a:pathLst>
            <a:path>
              <a:moveTo>
                <a:pt x="0" y="0"/>
              </a:moveTo>
              <a:lnTo>
                <a:pt x="0" y="204815"/>
              </a:lnTo>
              <a:lnTo>
                <a:pt x="1024054" y="204815"/>
              </a:lnTo>
              <a:lnTo>
                <a:pt x="1024054" y="3790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726D17-6927-46AD-A4BC-D2B8E8783BFC}">
      <dsp:nvSpPr>
        <dsp:cNvPr id="0" name=""/>
        <dsp:cNvSpPr/>
      </dsp:nvSpPr>
      <dsp:spPr>
        <a:xfrm>
          <a:off x="4847687" y="2300568"/>
          <a:ext cx="1003633" cy="348368"/>
        </a:xfrm>
        <a:custGeom>
          <a:avLst/>
          <a:gdLst/>
          <a:ahLst/>
          <a:cxnLst/>
          <a:rect l="0" t="0" r="0" b="0"/>
          <a:pathLst>
            <a:path>
              <a:moveTo>
                <a:pt x="1003633" y="0"/>
              </a:moveTo>
              <a:lnTo>
                <a:pt x="1003633" y="174184"/>
              </a:lnTo>
              <a:lnTo>
                <a:pt x="0" y="174184"/>
              </a:lnTo>
              <a:lnTo>
                <a:pt x="0" y="3483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BF5AFD-AAC4-4659-9302-F355C51ACA47}">
      <dsp:nvSpPr>
        <dsp:cNvPr id="0" name=""/>
        <dsp:cNvSpPr/>
      </dsp:nvSpPr>
      <dsp:spPr>
        <a:xfrm>
          <a:off x="2840420" y="2300568"/>
          <a:ext cx="3010900" cy="348368"/>
        </a:xfrm>
        <a:custGeom>
          <a:avLst/>
          <a:gdLst/>
          <a:ahLst/>
          <a:cxnLst/>
          <a:rect l="0" t="0" r="0" b="0"/>
          <a:pathLst>
            <a:path>
              <a:moveTo>
                <a:pt x="3010900" y="0"/>
              </a:moveTo>
              <a:lnTo>
                <a:pt x="3010900" y="174184"/>
              </a:lnTo>
              <a:lnTo>
                <a:pt x="0" y="174184"/>
              </a:lnTo>
              <a:lnTo>
                <a:pt x="0" y="3483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A588BE-756A-4AE2-B3D0-578C6AB170C1}">
      <dsp:nvSpPr>
        <dsp:cNvPr id="0" name=""/>
        <dsp:cNvSpPr/>
      </dsp:nvSpPr>
      <dsp:spPr>
        <a:xfrm>
          <a:off x="833154" y="2300568"/>
          <a:ext cx="5018166" cy="348368"/>
        </a:xfrm>
        <a:custGeom>
          <a:avLst/>
          <a:gdLst/>
          <a:ahLst/>
          <a:cxnLst/>
          <a:rect l="0" t="0" r="0" b="0"/>
          <a:pathLst>
            <a:path>
              <a:moveTo>
                <a:pt x="5018166" y="0"/>
              </a:moveTo>
              <a:lnTo>
                <a:pt x="5018166" y="174184"/>
              </a:lnTo>
              <a:lnTo>
                <a:pt x="0" y="174184"/>
              </a:lnTo>
              <a:lnTo>
                <a:pt x="0" y="3483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FC8E21-C5A3-40EB-85EF-3E0BC562F5FC}">
      <dsp:nvSpPr>
        <dsp:cNvPr id="0" name=""/>
        <dsp:cNvSpPr/>
      </dsp:nvSpPr>
      <dsp:spPr>
        <a:xfrm>
          <a:off x="3259508" y="1471119"/>
          <a:ext cx="5183625" cy="829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4"/>
              </a:solidFill>
              <a:latin typeface="Verdana" panose="020B0604030504040204" pitchFamily="34" charset="0"/>
              <a:ea typeface="Verdana" panose="020B0604030504040204" pitchFamily="34" charset="0"/>
              <a:cs typeface="Times New Roman" panose="02020603050405020304" pitchFamily="18" charset="0"/>
            </a:rPr>
            <a:t>Types of Floods </a:t>
          </a:r>
          <a:endParaRPr lang="en-US" sz="2800" b="1" kern="1200" dirty="0">
            <a:solidFill>
              <a:schemeClr val="accent4"/>
            </a:solidFill>
            <a:latin typeface="Verdana" panose="020B0604030504040204" pitchFamily="34" charset="0"/>
            <a:ea typeface="Verdana" panose="020B0604030504040204" pitchFamily="34" charset="0"/>
            <a:cs typeface="Times New Roman" panose="02020603050405020304" pitchFamily="18" charset="0"/>
          </a:endParaRPr>
        </a:p>
      </dsp:txBody>
      <dsp:txXfrm>
        <a:off x="3259508" y="1471119"/>
        <a:ext cx="5183625" cy="829449"/>
      </dsp:txXfrm>
    </dsp:sp>
    <dsp:sp modelId="{9E937EB7-C51B-4CB7-97AF-6A59FDCE5F79}">
      <dsp:nvSpPr>
        <dsp:cNvPr id="0" name=""/>
        <dsp:cNvSpPr/>
      </dsp:nvSpPr>
      <dsp:spPr>
        <a:xfrm>
          <a:off x="3705" y="2648936"/>
          <a:ext cx="1658898" cy="829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Riverine floods </a:t>
          </a:r>
        </a:p>
      </dsp:txBody>
      <dsp:txXfrm>
        <a:off x="3705" y="2648936"/>
        <a:ext cx="1658898" cy="829449"/>
      </dsp:txXfrm>
    </dsp:sp>
    <dsp:sp modelId="{EBC1D0E7-341A-4EF5-B025-1CB7C7C8A12D}">
      <dsp:nvSpPr>
        <dsp:cNvPr id="0" name=""/>
        <dsp:cNvSpPr/>
      </dsp:nvSpPr>
      <dsp:spPr>
        <a:xfrm>
          <a:off x="2010971" y="2648936"/>
          <a:ext cx="1658898" cy="829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Coastal floods</a:t>
          </a:r>
        </a:p>
      </dsp:txBody>
      <dsp:txXfrm>
        <a:off x="2010971" y="2648936"/>
        <a:ext cx="1658898" cy="829449"/>
      </dsp:txXfrm>
    </dsp:sp>
    <dsp:sp modelId="{8F1C5061-C912-417C-9E3E-6534E3BA4546}">
      <dsp:nvSpPr>
        <dsp:cNvPr id="0" name=""/>
        <dsp:cNvSpPr/>
      </dsp:nvSpPr>
      <dsp:spPr>
        <a:xfrm>
          <a:off x="4018238" y="2648936"/>
          <a:ext cx="1658898" cy="829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Flash floods</a:t>
          </a:r>
        </a:p>
      </dsp:txBody>
      <dsp:txXfrm>
        <a:off x="4018238" y="2648936"/>
        <a:ext cx="1658898" cy="829449"/>
      </dsp:txXfrm>
    </dsp:sp>
    <dsp:sp modelId="{06C3D69A-4F4E-43A2-B2E0-6DD95B158ABA}">
      <dsp:nvSpPr>
        <dsp:cNvPr id="0" name=""/>
        <dsp:cNvSpPr/>
      </dsp:nvSpPr>
      <dsp:spPr>
        <a:xfrm>
          <a:off x="6045926" y="2679568"/>
          <a:ext cx="1658898" cy="829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Urban </a:t>
          </a:r>
          <a:r>
            <a:rPr lang="en-US" sz="2000" b="1" kern="12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floods</a:t>
          </a:r>
          <a:endParaRPr lang="en-US" sz="2000" b="1" kern="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6045926" y="2679568"/>
        <a:ext cx="1658898" cy="829449"/>
      </dsp:txXfrm>
    </dsp:sp>
    <dsp:sp modelId="{216CBC3A-3432-4BDD-A837-3C749BF8F7C9}">
      <dsp:nvSpPr>
        <dsp:cNvPr id="0" name=""/>
        <dsp:cNvSpPr/>
      </dsp:nvSpPr>
      <dsp:spPr>
        <a:xfrm>
          <a:off x="8032771" y="2648936"/>
          <a:ext cx="1658898" cy="829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i="0" kern="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Pluvial floods</a:t>
          </a:r>
        </a:p>
      </dsp:txBody>
      <dsp:txXfrm>
        <a:off x="8032771" y="2648936"/>
        <a:ext cx="1658898" cy="829449"/>
      </dsp:txXfrm>
    </dsp:sp>
    <dsp:sp modelId="{D65F8DCF-3F44-471C-A8E5-9F9AA6D7A667}">
      <dsp:nvSpPr>
        <dsp:cNvPr id="0" name=""/>
        <dsp:cNvSpPr/>
      </dsp:nvSpPr>
      <dsp:spPr>
        <a:xfrm>
          <a:off x="10040038" y="2648936"/>
          <a:ext cx="1658898" cy="829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Verdana" panose="020B0604030504040204" pitchFamily="34" charset="0"/>
              <a:ea typeface="Verdana" panose="020B0604030504040204" pitchFamily="34" charset="0"/>
              <a:cs typeface="Times New Roman" panose="02020603050405020304" pitchFamily="18" charset="0"/>
            </a:rPr>
            <a:t>Dam or levee failures</a:t>
          </a:r>
        </a:p>
      </dsp:txBody>
      <dsp:txXfrm>
        <a:off x="10040038" y="2648936"/>
        <a:ext cx="1658898" cy="829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BAED7-7D12-431C-A54E-DA3A213DB052}">
      <dsp:nvSpPr>
        <dsp:cNvPr id="0" name=""/>
        <dsp:cNvSpPr/>
      </dsp:nvSpPr>
      <dsp:spPr>
        <a:xfrm>
          <a:off x="4127733" y="1402002"/>
          <a:ext cx="1868975" cy="588322"/>
        </a:xfrm>
        <a:custGeom>
          <a:avLst/>
          <a:gdLst/>
          <a:ahLst/>
          <a:cxnLst/>
          <a:rect l="0" t="0" r="0" b="0"/>
          <a:pathLst>
            <a:path>
              <a:moveTo>
                <a:pt x="0" y="0"/>
              </a:moveTo>
              <a:lnTo>
                <a:pt x="0" y="294161"/>
              </a:lnTo>
              <a:lnTo>
                <a:pt x="1868975" y="294161"/>
              </a:lnTo>
              <a:lnTo>
                <a:pt x="1868975" y="5883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21F133-C74D-451C-8E27-908B22B38D86}">
      <dsp:nvSpPr>
        <dsp:cNvPr id="0" name=""/>
        <dsp:cNvSpPr/>
      </dsp:nvSpPr>
      <dsp:spPr>
        <a:xfrm>
          <a:off x="1947912" y="1402002"/>
          <a:ext cx="2179820" cy="588322"/>
        </a:xfrm>
        <a:custGeom>
          <a:avLst/>
          <a:gdLst/>
          <a:ahLst/>
          <a:cxnLst/>
          <a:rect l="0" t="0" r="0" b="0"/>
          <a:pathLst>
            <a:path>
              <a:moveTo>
                <a:pt x="2179820" y="0"/>
              </a:moveTo>
              <a:lnTo>
                <a:pt x="2179820" y="294161"/>
              </a:lnTo>
              <a:lnTo>
                <a:pt x="0" y="294161"/>
              </a:lnTo>
              <a:lnTo>
                <a:pt x="0" y="5883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6E7B7D-E767-40FE-BCD2-781393AB770F}">
      <dsp:nvSpPr>
        <dsp:cNvPr id="0" name=""/>
        <dsp:cNvSpPr/>
      </dsp:nvSpPr>
      <dsp:spPr>
        <a:xfrm>
          <a:off x="1764846" y="1233"/>
          <a:ext cx="4725773" cy="14007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4"/>
              </a:solidFill>
              <a:latin typeface="Verdana" panose="020B0604030504040204" pitchFamily="34" charset="0"/>
              <a:ea typeface="Verdana" panose="020B0604030504040204" pitchFamily="34" charset="0"/>
            </a:rPr>
            <a:t>Prevention of Flood</a:t>
          </a:r>
          <a:endParaRPr lang="en-US" sz="2400" b="1" kern="1200" dirty="0">
            <a:solidFill>
              <a:schemeClr val="accent4"/>
            </a:solidFill>
            <a:latin typeface="Verdana" panose="020B0604030504040204" pitchFamily="34" charset="0"/>
            <a:ea typeface="Verdana" panose="020B0604030504040204" pitchFamily="34" charset="0"/>
          </a:endParaRPr>
        </a:p>
      </dsp:txBody>
      <dsp:txXfrm>
        <a:off x="1764846" y="1233"/>
        <a:ext cx="4725773" cy="1400768"/>
      </dsp:txXfrm>
    </dsp:sp>
    <dsp:sp modelId="{76BB3F7C-6186-40C7-943D-CF5E8E4712B1}">
      <dsp:nvSpPr>
        <dsp:cNvPr id="0" name=""/>
        <dsp:cNvSpPr/>
      </dsp:nvSpPr>
      <dsp:spPr>
        <a:xfrm>
          <a:off x="373098" y="1990324"/>
          <a:ext cx="3149628" cy="14007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Non -Structural Measures</a:t>
          </a:r>
          <a:endParaRPr lang="en-US" sz="2000" kern="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373098" y="1990324"/>
        <a:ext cx="3149628" cy="1400768"/>
      </dsp:txXfrm>
    </dsp:sp>
    <dsp:sp modelId="{1DE3B6CC-F335-402B-AA67-5CC1CCB15D66}">
      <dsp:nvSpPr>
        <dsp:cNvPr id="0" name=""/>
        <dsp:cNvSpPr/>
      </dsp:nvSpPr>
      <dsp:spPr>
        <a:xfrm>
          <a:off x="4111049" y="1990324"/>
          <a:ext cx="3771317" cy="14007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Structural Measures</a:t>
          </a:r>
          <a:endParaRPr lang="en-US" sz="2000" kern="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4111049" y="1990324"/>
        <a:ext cx="3771317" cy="14007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A70BD-A7EB-40F6-AA9B-035AB707770E}" type="datetimeFigureOut">
              <a:rPr lang="en-IN" smtClean="0"/>
              <a:t>02-01-2025</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BA75C6-E224-4DDC-92C1-E034CE2EF4D9}" type="slidenum">
              <a:rPr lang="en-IN" smtClean="0"/>
              <a:t>‹#›</a:t>
            </a:fld>
            <a:endParaRPr lang="en-IN"/>
          </a:p>
        </p:txBody>
      </p:sp>
    </p:spTree>
    <p:extLst>
      <p:ext uri="{BB962C8B-B14F-4D97-AF65-F5344CB8AC3E}">
        <p14:creationId xmlns:p14="http://schemas.microsoft.com/office/powerpoint/2010/main" val="3815047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0C1-E043-455C-98C2-75DE346A6E83}" type="datetimeFigureOut">
              <a:rPr lang="en-IN" smtClean="0"/>
              <a:t>02-01-2025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4218C-E54E-40AA-ACE1-D1B44900C5F4}" type="slidenum">
              <a:rPr lang="en-IN" smtClean="0"/>
              <a:t>‹#›</a:t>
            </a:fld>
            <a:endParaRPr lang="en-IN"/>
          </a:p>
        </p:txBody>
      </p:sp>
    </p:spTree>
    <p:extLst>
      <p:ext uri="{BB962C8B-B14F-4D97-AF65-F5344CB8AC3E}">
        <p14:creationId xmlns:p14="http://schemas.microsoft.com/office/powerpoint/2010/main" val="220574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D35B7-DAF1-5B4D-94FA-36B61FD74AC4}" type="slidenum">
              <a:rPr kumimoji="0" lang="en-US" altLang="x-none"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x-none" sz="1200" b="0" i="0" u="none" strike="noStrike" kern="1200" cap="none" spc="0" normalizeH="0" baseline="0" noProof="0">
              <a:ln>
                <a:noFill/>
              </a:ln>
              <a:solidFill>
                <a:prstClr val="black"/>
              </a:solidFill>
              <a:effectLst/>
              <a:uLnTx/>
              <a:uFillTx/>
              <a:latin typeface="Calibri"/>
              <a:ea typeface="+mn-ea"/>
              <a:cs typeface="+mn-cs"/>
            </a:endParaRPr>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645344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671484" y="2668763"/>
            <a:ext cx="8712200" cy="804738"/>
          </a:xfrm>
          <a:prstGeom prst="rect">
            <a:avLst/>
          </a:prstGeom>
        </p:spPr>
        <p:txBody>
          <a:bodyPr>
            <a:noAutofit/>
          </a:bodyPr>
          <a:lstStyle>
            <a:lvl1pPr marL="0" indent="0" algn="ctr">
              <a:buNone/>
              <a:defRPr sz="4800">
                <a:solidFill>
                  <a:schemeClr val="tx1">
                    <a:lumMod val="50000"/>
                    <a:lumOff val="50000"/>
                  </a:schemeClr>
                </a:solidFill>
              </a:defRPr>
            </a:lvl1pPr>
            <a:lvl2pPr algn="ctr">
              <a:defRPr sz="4800"/>
            </a:lvl2pPr>
            <a:lvl3pPr algn="ctr">
              <a:defRPr sz="4800"/>
            </a:lvl3pPr>
            <a:lvl4pPr algn="ctr">
              <a:defRPr sz="4800"/>
            </a:lvl4pPr>
            <a:lvl5pPr algn="ctr">
              <a:defRPr sz="4800"/>
            </a:lvl5pPr>
          </a:lstStyle>
          <a:p>
            <a:pPr algn="ctr"/>
            <a:r>
              <a:rPr lang="en-US" sz="4800" b="1" dirty="0">
                <a:latin typeface="HK Grotesk" pitchFamily="2" charset="77"/>
              </a:rPr>
              <a:t>Title of Your Presentation </a:t>
            </a:r>
          </a:p>
        </p:txBody>
      </p:sp>
      <p:sp>
        <p:nvSpPr>
          <p:cNvPr id="7" name="Text Placeholder 6"/>
          <p:cNvSpPr>
            <a:spLocks noGrp="1"/>
          </p:cNvSpPr>
          <p:nvPr>
            <p:ph type="body" sz="quarter" idx="11" hasCustomPrompt="1"/>
          </p:nvPr>
        </p:nvSpPr>
        <p:spPr>
          <a:xfrm>
            <a:off x="1671638" y="3716338"/>
            <a:ext cx="8712200" cy="523875"/>
          </a:xfrm>
          <a:prstGeom prst="rect">
            <a:avLst/>
          </a:prstGeom>
        </p:spPr>
        <p:txBody>
          <a:bodyPr>
            <a:noAutofit/>
          </a:bodyPr>
          <a:lstStyle>
            <a:lvl1pPr marL="0" indent="0" algn="ctr">
              <a:buNone/>
              <a:defRPr sz="2800">
                <a:solidFill>
                  <a:schemeClr val="tx1">
                    <a:lumMod val="50000"/>
                    <a:lumOff val="50000"/>
                  </a:schemeClr>
                </a:solidFill>
              </a:defRPr>
            </a:lvl1pPr>
            <a:lvl2pPr algn="ctr">
              <a:defRPr sz="2800"/>
            </a:lvl2pPr>
            <a:lvl3pPr algn="ctr">
              <a:defRPr sz="2800"/>
            </a:lvl3pPr>
            <a:lvl4pPr algn="ctr">
              <a:defRPr sz="2800"/>
            </a:lvl4pPr>
            <a:lvl5pPr algn="ctr">
              <a:defRPr sz="2800"/>
            </a:lvl5pPr>
          </a:lstStyle>
          <a:p>
            <a:pPr algn="ctr"/>
            <a:r>
              <a:rPr lang="en-US" sz="2800" b="1" dirty="0">
                <a:latin typeface="HK Grotesk" pitchFamily="2" charset="77"/>
              </a:rPr>
              <a:t>A longer Subtitle that gives the audience</a:t>
            </a:r>
          </a:p>
        </p:txBody>
      </p:sp>
      <p:sp>
        <p:nvSpPr>
          <p:cNvPr id="9" name="Text Placeholder 8"/>
          <p:cNvSpPr>
            <a:spLocks noGrp="1"/>
          </p:cNvSpPr>
          <p:nvPr>
            <p:ph type="body" sz="quarter" idx="12" hasCustomPrompt="1"/>
          </p:nvPr>
        </p:nvSpPr>
        <p:spPr>
          <a:xfrm>
            <a:off x="8328025" y="4797425"/>
            <a:ext cx="3384550" cy="523875"/>
          </a:xfrm>
          <a:prstGeom prst="rect">
            <a:avLst/>
          </a:prstGeom>
        </p:spPr>
        <p:txBody>
          <a:bodyPr/>
          <a:lstStyle>
            <a:lvl1pPr marL="0" indent="0" algn="r">
              <a:buNone/>
              <a:defRPr>
                <a:solidFill>
                  <a:schemeClr val="tx1">
                    <a:lumMod val="50000"/>
                    <a:lumOff val="50000"/>
                  </a:schemeClr>
                </a:solidFill>
              </a:defRPr>
            </a:lvl1pPr>
            <a:lvl2pPr algn="r">
              <a:defRPr/>
            </a:lvl2pPr>
            <a:lvl3pPr algn="r">
              <a:defRPr/>
            </a:lvl3pPr>
            <a:lvl4pPr algn="r">
              <a:defRPr/>
            </a:lvl4pPr>
            <a:lvl5pPr algn="r">
              <a:defRPr/>
            </a:lvl5pPr>
          </a:lstStyle>
          <a:p>
            <a:pPr algn="ctr"/>
            <a:r>
              <a:rPr lang="en-US" sz="2800" b="1" dirty="0">
                <a:latin typeface="HK Grotesk" pitchFamily="2" charset="77"/>
              </a:rPr>
              <a:t>Presenter Details </a:t>
            </a:r>
          </a:p>
        </p:txBody>
      </p:sp>
      <p:sp>
        <p:nvSpPr>
          <p:cNvPr id="11" name="Text Placeholder 10"/>
          <p:cNvSpPr>
            <a:spLocks noGrp="1"/>
          </p:cNvSpPr>
          <p:nvPr>
            <p:ph type="body" sz="quarter" idx="13" hasCustomPrompt="1"/>
          </p:nvPr>
        </p:nvSpPr>
        <p:spPr>
          <a:xfrm>
            <a:off x="4943872" y="1819163"/>
            <a:ext cx="2808287" cy="584775"/>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pPr lvl="0"/>
            <a:r>
              <a:rPr lang="en-US" dirty="0"/>
              <a:t>Ministry of Agriculture, Cooperation &amp; Farmers Welfare</a:t>
            </a:r>
            <a:endParaRPr lang="en-IN" dirty="0"/>
          </a:p>
        </p:txBody>
      </p:sp>
    </p:spTree>
    <p:extLst>
      <p:ext uri="{BB962C8B-B14F-4D97-AF65-F5344CB8AC3E}">
        <p14:creationId xmlns:p14="http://schemas.microsoft.com/office/powerpoint/2010/main" val="36123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with two options">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838200" y="6356350"/>
            <a:ext cx="2743200" cy="365125"/>
          </a:xfrm>
          <a:prstGeom prst="rect">
            <a:avLst/>
          </a:prstGeom>
        </p:spPr>
        <p:txBody>
          <a:bodyPr/>
          <a:lstStyle/>
          <a:p>
            <a:fld id="{4E2904DA-313F-4D88-899B-5AC331A16C72}" type="datetime1">
              <a:rPr lang="en-IN" smtClean="0"/>
              <a:t>02-01-2025</a:t>
            </a:fld>
            <a:endParaRPr lang="en-IN"/>
          </a:p>
        </p:txBody>
      </p:sp>
      <p:sp>
        <p:nvSpPr>
          <p:cNvPr id="16" name="Shape 15"/>
          <p:cNvSpPr/>
          <p:nvPr/>
        </p:nvSpPr>
        <p:spPr>
          <a:xfrm>
            <a:off x="3200641" y="2270856"/>
            <a:ext cx="5790718" cy="2316287"/>
          </a:xfrm>
          <a:prstGeom prst="leftRightRibbon">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20" name="Text Placeholder 2"/>
          <p:cNvSpPr>
            <a:spLocks noGrp="1"/>
          </p:cNvSpPr>
          <p:nvPr>
            <p:ph type="body" sz="quarter" idx="11" hasCustomPrompt="1"/>
          </p:nvPr>
        </p:nvSpPr>
        <p:spPr>
          <a:xfrm>
            <a:off x="838200" y="2492375"/>
            <a:ext cx="2362200" cy="2736850"/>
          </a:xfrm>
        </p:spPr>
        <p:txBody>
          <a:bodyPr>
            <a:normAutofit/>
          </a:bodyPr>
          <a:lstStyle>
            <a:lvl1pPr marL="0" indent="0" algn="r">
              <a:buNone/>
              <a:defRPr sz="1800"/>
            </a:lvl1pPr>
            <a:lvl2pPr algn="r">
              <a:defRPr/>
            </a:lvl2pPr>
            <a:lvl3pPr algn="r">
              <a:defRPr/>
            </a:lvl3pPr>
            <a:lvl4pPr algn="r">
              <a:defRPr/>
            </a:lvl4pPr>
            <a:lvl5pPr algn="r">
              <a:defRPr/>
            </a:lvl5pPr>
          </a:lstStyle>
          <a:p>
            <a:pPr algn="r"/>
            <a:r>
              <a:rPr lang="en-US" sz="3600" b="1" dirty="0">
                <a:solidFill>
                  <a:schemeClr val="tx1">
                    <a:lumMod val="85000"/>
                    <a:lumOff val="15000"/>
                  </a:schemeClr>
                </a:solidFill>
                <a:latin typeface="HK Grotesk" pitchFamily="2" charset="77"/>
              </a:rPr>
              <a:t>Option 01</a:t>
            </a:r>
          </a:p>
          <a:p>
            <a:pPr algn="r"/>
            <a:endParaRPr lang="en-US" dirty="0">
              <a:solidFill>
                <a:schemeClr val="tx1">
                  <a:lumMod val="75000"/>
                  <a:lumOff val="25000"/>
                </a:schemeClr>
              </a:solidFill>
              <a:latin typeface="HK Grotesk" pitchFamily="2" charset="77"/>
            </a:endParaRPr>
          </a:p>
          <a:p>
            <a:pPr algn="r"/>
            <a:r>
              <a:rPr lang="en-US" dirty="0">
                <a:solidFill>
                  <a:schemeClr val="tx1">
                    <a:lumMod val="75000"/>
                    <a:lumOff val="25000"/>
                  </a:schemeClr>
                </a:solidFill>
                <a:latin typeface="HK Grotesk" pitchFamily="2" charset="77"/>
              </a:rPr>
              <a:t>Place the text of option 01 here. The font used for this text is HK </a:t>
            </a:r>
            <a:r>
              <a:rPr lang="en-US" dirty="0" err="1">
                <a:solidFill>
                  <a:schemeClr val="tx1">
                    <a:lumMod val="75000"/>
                    <a:lumOff val="25000"/>
                  </a:schemeClr>
                </a:solidFill>
                <a:latin typeface="HK Grotesk" pitchFamily="2" charset="77"/>
              </a:rPr>
              <a:t>Grotesk</a:t>
            </a:r>
            <a:r>
              <a:rPr lang="en-US" dirty="0">
                <a:solidFill>
                  <a:schemeClr val="tx1">
                    <a:lumMod val="75000"/>
                    <a:lumOff val="25000"/>
                  </a:schemeClr>
                </a:solidFill>
                <a:latin typeface="HK Grotesk" pitchFamily="2" charset="77"/>
              </a:rPr>
              <a:t>, which is an open source free font. The font size is 18 pt. </a:t>
            </a:r>
          </a:p>
          <a:p>
            <a:pPr algn="r"/>
            <a:endParaRPr lang="en-US" dirty="0">
              <a:solidFill>
                <a:schemeClr val="tx1">
                  <a:lumMod val="75000"/>
                  <a:lumOff val="25000"/>
                </a:schemeClr>
              </a:solidFill>
              <a:latin typeface="HK Grotesk" pitchFamily="2" charset="77"/>
            </a:endParaRPr>
          </a:p>
        </p:txBody>
      </p:sp>
      <p:sp>
        <p:nvSpPr>
          <p:cNvPr id="21" name="Text Placeholder 10"/>
          <p:cNvSpPr>
            <a:spLocks noGrp="1"/>
          </p:cNvSpPr>
          <p:nvPr>
            <p:ph type="body" sz="quarter" idx="12" hasCustomPrompt="1"/>
          </p:nvPr>
        </p:nvSpPr>
        <p:spPr>
          <a:xfrm>
            <a:off x="8991359" y="2390890"/>
            <a:ext cx="2520950" cy="2736850"/>
          </a:xfrm>
        </p:spPr>
        <p:txBody>
          <a:bodyPr>
            <a:normAutofit/>
          </a:bodyPr>
          <a:lstStyle>
            <a:lvl1pPr marL="0" indent="0">
              <a:buNone/>
              <a:defRPr sz="1800"/>
            </a:lvl1pPr>
          </a:lstStyle>
          <a:p>
            <a:r>
              <a:rPr lang="en-US" sz="3600" b="1" dirty="0">
                <a:solidFill>
                  <a:schemeClr val="tx1">
                    <a:lumMod val="85000"/>
                    <a:lumOff val="15000"/>
                  </a:schemeClr>
                </a:solidFill>
                <a:latin typeface="HK Grotesk" pitchFamily="2" charset="77"/>
              </a:rPr>
              <a:t>Option 02</a:t>
            </a:r>
          </a:p>
          <a:p>
            <a:endParaRPr lang="en-US" dirty="0">
              <a:solidFill>
                <a:schemeClr val="tx1">
                  <a:lumMod val="75000"/>
                  <a:lumOff val="25000"/>
                </a:schemeClr>
              </a:solidFill>
              <a:latin typeface="HK Grotesk" pitchFamily="2" charset="77"/>
            </a:endParaRPr>
          </a:p>
          <a:p>
            <a:r>
              <a:rPr lang="en-US" dirty="0">
                <a:solidFill>
                  <a:schemeClr val="tx1">
                    <a:lumMod val="75000"/>
                    <a:lumOff val="25000"/>
                  </a:schemeClr>
                </a:solidFill>
                <a:latin typeface="HK Grotesk" pitchFamily="2" charset="77"/>
              </a:rPr>
              <a:t>Place the text of option 02 here. The font used for this text is HK </a:t>
            </a:r>
            <a:r>
              <a:rPr lang="en-US" dirty="0" err="1">
                <a:solidFill>
                  <a:schemeClr val="tx1">
                    <a:lumMod val="75000"/>
                    <a:lumOff val="25000"/>
                  </a:schemeClr>
                </a:solidFill>
                <a:latin typeface="HK Grotesk" pitchFamily="2" charset="77"/>
              </a:rPr>
              <a:t>Grotesk</a:t>
            </a:r>
            <a:r>
              <a:rPr lang="en-US" dirty="0">
                <a:solidFill>
                  <a:schemeClr val="tx1">
                    <a:lumMod val="75000"/>
                    <a:lumOff val="25000"/>
                  </a:schemeClr>
                </a:solidFill>
                <a:latin typeface="HK Grotesk" pitchFamily="2" charset="77"/>
              </a:rPr>
              <a:t>, which is an open source free font. The font size is 18 pt. </a:t>
            </a:r>
          </a:p>
        </p:txBody>
      </p:sp>
      <p:sp>
        <p:nvSpPr>
          <p:cNvPr id="22" name="Text Placeholder 12"/>
          <p:cNvSpPr>
            <a:spLocks noGrp="1"/>
          </p:cNvSpPr>
          <p:nvPr>
            <p:ph type="body" sz="quarter" idx="13" hasCustomPrompt="1"/>
          </p:nvPr>
        </p:nvSpPr>
        <p:spPr>
          <a:xfrm>
            <a:off x="3719737" y="2924175"/>
            <a:ext cx="2231802" cy="720725"/>
          </a:xfrm>
        </p:spPr>
        <p:txBody>
          <a:bodyPr>
            <a:noAutofit/>
          </a:bodyPr>
          <a:lstStyle>
            <a:lvl1pPr marL="0" indent="0" algn="ctr">
              <a:buNone/>
              <a:defRPr sz="4200">
                <a:solidFill>
                  <a:schemeClr val="bg1"/>
                </a:solidFill>
              </a:defRPr>
            </a:lvl1pPr>
            <a:lvl2pPr algn="ctr">
              <a:defRPr sz="4200"/>
            </a:lvl2pPr>
            <a:lvl3pPr algn="ctr">
              <a:defRPr sz="4200"/>
            </a:lvl3pPr>
            <a:lvl4pPr algn="ctr">
              <a:defRPr sz="4200"/>
            </a:lvl4pPr>
            <a:lvl5pPr algn="ctr">
              <a:defRPr sz="4200"/>
            </a:lvl5pPr>
          </a:lstStyle>
          <a:p>
            <a:pPr lvl="0"/>
            <a:r>
              <a:rPr lang="en-GB" dirty="0">
                <a:latin typeface="HK Grotesk" pitchFamily="2" charset="77"/>
              </a:rPr>
              <a:t>Option 1</a:t>
            </a:r>
          </a:p>
        </p:txBody>
      </p:sp>
      <p:sp>
        <p:nvSpPr>
          <p:cNvPr id="23" name="Text Placeholder 12"/>
          <p:cNvSpPr>
            <a:spLocks noGrp="1"/>
          </p:cNvSpPr>
          <p:nvPr>
            <p:ph type="body" sz="quarter" idx="14" hasCustomPrompt="1"/>
          </p:nvPr>
        </p:nvSpPr>
        <p:spPr>
          <a:xfrm>
            <a:off x="6097376" y="3241194"/>
            <a:ext cx="2231802" cy="720725"/>
          </a:xfrm>
        </p:spPr>
        <p:txBody>
          <a:bodyPr>
            <a:noAutofit/>
          </a:bodyPr>
          <a:lstStyle>
            <a:lvl1pPr marL="0" indent="0" algn="ctr">
              <a:buNone/>
              <a:defRPr sz="4200">
                <a:solidFill>
                  <a:schemeClr val="bg1"/>
                </a:solidFill>
              </a:defRPr>
            </a:lvl1pPr>
            <a:lvl2pPr algn="ctr">
              <a:defRPr sz="4200"/>
            </a:lvl2pPr>
            <a:lvl3pPr algn="ctr">
              <a:defRPr sz="4200"/>
            </a:lvl3pPr>
            <a:lvl4pPr algn="ctr">
              <a:defRPr sz="4200"/>
            </a:lvl4pPr>
            <a:lvl5pPr algn="ctr">
              <a:defRPr sz="4200"/>
            </a:lvl5pPr>
          </a:lstStyle>
          <a:p>
            <a:pPr lvl="0"/>
            <a:r>
              <a:rPr lang="en-GB" dirty="0">
                <a:latin typeface="HK Grotesk" pitchFamily="2" charset="77"/>
              </a:rPr>
              <a:t>Option 2</a:t>
            </a:r>
          </a:p>
        </p:txBody>
      </p:sp>
      <p:sp>
        <p:nvSpPr>
          <p:cNvPr id="24" name="Slide Number Placeholder 5"/>
          <p:cNvSpPr>
            <a:spLocks noGrp="1"/>
          </p:cNvSpPr>
          <p:nvPr>
            <p:ph type="sldNum" sz="quarter" idx="15"/>
          </p:nvPr>
        </p:nvSpPr>
        <p:spPr>
          <a:xfrm>
            <a:off x="9313682" y="6366298"/>
            <a:ext cx="2719008" cy="355014"/>
          </a:xfrm>
          <a:prstGeom prst="rect">
            <a:avLst/>
          </a:prstGeom>
        </p:spPr>
        <p:txBody>
          <a:bodyPr/>
          <a:lstStyle/>
          <a:p>
            <a:fld id="{83740F76-C8D0-49E6-8F33-D71AB4F32528}" type="slidenum">
              <a:rPr lang="en-IN" smtClean="0"/>
              <a:t>‹#›</a:t>
            </a:fld>
            <a:endParaRPr lang="en-IN"/>
          </a:p>
        </p:txBody>
      </p:sp>
      <p:sp>
        <p:nvSpPr>
          <p:cNvPr id="2" name="Picture Placeholder 13">
            <a:extLst>
              <a:ext uri="{FF2B5EF4-FFF2-40B4-BE49-F238E27FC236}">
                <a16:creationId xmlns:a16="http://schemas.microsoft.com/office/drawing/2014/main" id="{52E95E99-0216-6FB9-4A59-111704648EB6}"/>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72F34574-7398-1CFD-E0BE-818DB79BE47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184330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with Smart 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66297"/>
            <a:ext cx="2743200" cy="365125"/>
          </a:xfrm>
        </p:spPr>
        <p:txBody>
          <a:bodyPr/>
          <a:lstStyle/>
          <a:p>
            <a:fld id="{0F5359D1-B30F-4A4C-A4A5-D683C996A8BE}" type="datetime1">
              <a:rPr lang="en-IN" smtClean="0"/>
              <a:t>02-01-2025</a:t>
            </a:fld>
            <a:endParaRPr lang="en-IN"/>
          </a:p>
        </p:txBody>
      </p:sp>
      <p:sp>
        <p:nvSpPr>
          <p:cNvPr id="5"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83740F76-C8D0-49E6-8F33-D71AB4F32528}" type="slidenum">
              <a:rPr lang="en-IN" smtClean="0"/>
              <a:t>‹#›</a:t>
            </a:fld>
            <a:endParaRPr lang="en-IN"/>
          </a:p>
        </p:txBody>
      </p:sp>
      <p:sp>
        <p:nvSpPr>
          <p:cNvPr id="14" name="SmartArt Placeholder 13"/>
          <p:cNvSpPr>
            <a:spLocks noGrp="1"/>
          </p:cNvSpPr>
          <p:nvPr>
            <p:ph type="pic" sz="quarter" idx="13"/>
          </p:nvPr>
        </p:nvSpPr>
        <p:spPr>
          <a:xfrm>
            <a:off x="1343473" y="1628801"/>
            <a:ext cx="8784778" cy="4608488"/>
          </a:xfrm>
        </p:spPr>
        <p:txBody>
          <a:bodyPr/>
          <a:lstStyle/>
          <a:p>
            <a:r>
              <a:rPr lang="en-US" smtClean="0"/>
              <a:t>Click icon to add picture</a:t>
            </a:r>
            <a:endParaRPr lang="en-IN"/>
          </a:p>
        </p:txBody>
      </p:sp>
      <p:sp>
        <p:nvSpPr>
          <p:cNvPr id="2" name="Picture Placeholder 13">
            <a:extLst>
              <a:ext uri="{FF2B5EF4-FFF2-40B4-BE49-F238E27FC236}">
                <a16:creationId xmlns:a16="http://schemas.microsoft.com/office/drawing/2014/main" id="{E709A34F-BA50-3311-622D-AAD028FF3DA0}"/>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4" name="Text Placeholder 2">
            <a:extLst>
              <a:ext uri="{FF2B5EF4-FFF2-40B4-BE49-F238E27FC236}">
                <a16:creationId xmlns:a16="http://schemas.microsoft.com/office/drawing/2014/main" id="{98C48E42-FC60-5643-FA2D-85CAFDD41056}"/>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3002108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with six options and smart 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66297"/>
            <a:ext cx="2743200" cy="365125"/>
          </a:xfrm>
        </p:spPr>
        <p:txBody>
          <a:bodyPr/>
          <a:lstStyle/>
          <a:p>
            <a:fld id="{14452251-8A53-4A27-A511-9CC23198AEE6}" type="datetime1">
              <a:rPr lang="en-IN" smtClean="0"/>
              <a:t>02-01-2025</a:t>
            </a:fld>
            <a:endParaRPr lang="en-IN"/>
          </a:p>
        </p:txBody>
      </p:sp>
      <p:sp>
        <p:nvSpPr>
          <p:cNvPr id="5"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83740F76-C8D0-49E6-8F33-D71AB4F32528}" type="slidenum">
              <a:rPr lang="en-IN" smtClean="0"/>
              <a:t>‹#›</a:t>
            </a:fld>
            <a:endParaRPr lang="en-IN"/>
          </a:p>
        </p:txBody>
      </p:sp>
      <p:sp>
        <p:nvSpPr>
          <p:cNvPr id="33" name="Text Placeholder 32"/>
          <p:cNvSpPr>
            <a:spLocks noGrp="1"/>
          </p:cNvSpPr>
          <p:nvPr>
            <p:ph type="body" sz="quarter" idx="13" hasCustomPrompt="1"/>
          </p:nvPr>
        </p:nvSpPr>
        <p:spPr>
          <a:xfrm>
            <a:off x="1484041" y="2033021"/>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5" name="Text Placeholder 34"/>
          <p:cNvSpPr>
            <a:spLocks noGrp="1"/>
          </p:cNvSpPr>
          <p:nvPr>
            <p:ph type="body" sz="quarter" idx="14" hasCustomPrompt="1"/>
          </p:nvPr>
        </p:nvSpPr>
        <p:spPr>
          <a:xfrm>
            <a:off x="1484041" y="1587311"/>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36" name="Text Placeholder 32"/>
          <p:cNvSpPr>
            <a:spLocks noGrp="1"/>
          </p:cNvSpPr>
          <p:nvPr>
            <p:ph type="body" sz="quarter" idx="15" hasCustomPrompt="1"/>
          </p:nvPr>
        </p:nvSpPr>
        <p:spPr>
          <a:xfrm>
            <a:off x="1484041" y="3605575"/>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7" name="Text Placeholder 34"/>
          <p:cNvSpPr>
            <a:spLocks noGrp="1"/>
          </p:cNvSpPr>
          <p:nvPr>
            <p:ph type="body" sz="quarter" idx="16" hasCustomPrompt="1"/>
          </p:nvPr>
        </p:nvSpPr>
        <p:spPr>
          <a:xfrm>
            <a:off x="1484041" y="3159865"/>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38" name="Text Placeholder 32"/>
          <p:cNvSpPr>
            <a:spLocks noGrp="1"/>
          </p:cNvSpPr>
          <p:nvPr>
            <p:ph type="body" sz="quarter" idx="17" hasCustomPrompt="1"/>
          </p:nvPr>
        </p:nvSpPr>
        <p:spPr>
          <a:xfrm>
            <a:off x="1484041" y="5138274"/>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9" name="Text Placeholder 34"/>
          <p:cNvSpPr>
            <a:spLocks noGrp="1"/>
          </p:cNvSpPr>
          <p:nvPr>
            <p:ph type="body" sz="quarter" idx="18" hasCustomPrompt="1"/>
          </p:nvPr>
        </p:nvSpPr>
        <p:spPr>
          <a:xfrm>
            <a:off x="1484041" y="4692564"/>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0" name="Text Placeholder 32"/>
          <p:cNvSpPr>
            <a:spLocks noGrp="1"/>
          </p:cNvSpPr>
          <p:nvPr>
            <p:ph type="body" sz="quarter" idx="19" hasCustomPrompt="1"/>
          </p:nvPr>
        </p:nvSpPr>
        <p:spPr>
          <a:xfrm>
            <a:off x="8796957" y="2033021"/>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1" name="Text Placeholder 34"/>
          <p:cNvSpPr>
            <a:spLocks noGrp="1"/>
          </p:cNvSpPr>
          <p:nvPr>
            <p:ph type="body" sz="quarter" idx="20" hasCustomPrompt="1"/>
          </p:nvPr>
        </p:nvSpPr>
        <p:spPr>
          <a:xfrm>
            <a:off x="8796957" y="1587311"/>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2" name="Text Placeholder 32"/>
          <p:cNvSpPr>
            <a:spLocks noGrp="1"/>
          </p:cNvSpPr>
          <p:nvPr>
            <p:ph type="body" sz="quarter" idx="21" hasCustomPrompt="1"/>
          </p:nvPr>
        </p:nvSpPr>
        <p:spPr>
          <a:xfrm>
            <a:off x="8796957" y="3605575"/>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3" name="Text Placeholder 34"/>
          <p:cNvSpPr>
            <a:spLocks noGrp="1"/>
          </p:cNvSpPr>
          <p:nvPr>
            <p:ph type="body" sz="quarter" idx="22" hasCustomPrompt="1"/>
          </p:nvPr>
        </p:nvSpPr>
        <p:spPr>
          <a:xfrm>
            <a:off x="8796957" y="3159865"/>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4" name="Text Placeholder 32"/>
          <p:cNvSpPr>
            <a:spLocks noGrp="1"/>
          </p:cNvSpPr>
          <p:nvPr>
            <p:ph type="body" sz="quarter" idx="23" hasCustomPrompt="1"/>
          </p:nvPr>
        </p:nvSpPr>
        <p:spPr>
          <a:xfrm>
            <a:off x="8796957" y="5138274"/>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5" name="Text Placeholder 34"/>
          <p:cNvSpPr>
            <a:spLocks noGrp="1"/>
          </p:cNvSpPr>
          <p:nvPr>
            <p:ph type="body" sz="quarter" idx="24" hasCustomPrompt="1"/>
          </p:nvPr>
        </p:nvSpPr>
        <p:spPr>
          <a:xfrm>
            <a:off x="8796957" y="4692564"/>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8" name="SmartArt Placeholder 47"/>
          <p:cNvSpPr>
            <a:spLocks noGrp="1"/>
          </p:cNvSpPr>
          <p:nvPr>
            <p:ph type="pic" sz="quarter" idx="25"/>
          </p:nvPr>
        </p:nvSpPr>
        <p:spPr>
          <a:xfrm>
            <a:off x="4371300" y="2033588"/>
            <a:ext cx="4069386" cy="3699668"/>
          </a:xfrm>
        </p:spPr>
        <p:txBody>
          <a:bodyPr/>
          <a:lstStyle/>
          <a:p>
            <a:r>
              <a:rPr lang="en-US" smtClean="0"/>
              <a:t>Click icon to add picture</a:t>
            </a:r>
            <a:endParaRPr lang="en-IN"/>
          </a:p>
        </p:txBody>
      </p:sp>
    </p:spTree>
    <p:extLst>
      <p:ext uri="{BB962C8B-B14F-4D97-AF65-F5344CB8AC3E}">
        <p14:creationId xmlns:p14="http://schemas.microsoft.com/office/powerpoint/2010/main" val="729766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with title">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838200" y="6366297"/>
            <a:ext cx="2743200" cy="365125"/>
          </a:xfrm>
        </p:spPr>
        <p:txBody>
          <a:bodyPr/>
          <a:lstStyle/>
          <a:p>
            <a:fld id="{7CEF4624-1CE4-4F94-B26D-3E543AEA24EF}" type="datetime1">
              <a:rPr lang="en-IN" smtClean="0"/>
              <a:t>02-01-2025</a:t>
            </a:fld>
            <a:endParaRPr lang="en-IN"/>
          </a:p>
        </p:txBody>
      </p:sp>
      <p:sp>
        <p:nvSpPr>
          <p:cNvPr id="6"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7" name="Slide Number Placeholder 5"/>
          <p:cNvSpPr>
            <a:spLocks noGrp="1"/>
          </p:cNvSpPr>
          <p:nvPr>
            <p:ph type="sldNum" sz="quarter" idx="12"/>
          </p:nvPr>
        </p:nvSpPr>
        <p:spPr>
          <a:xfrm>
            <a:off x="9289490" y="6366297"/>
            <a:ext cx="2743200" cy="365125"/>
          </a:xfrm>
          <a:prstGeom prst="rect">
            <a:avLst/>
          </a:prstGeom>
        </p:spPr>
        <p:txBody>
          <a:bodyPr/>
          <a:lstStyle/>
          <a:p>
            <a:fld id="{83740F76-C8D0-49E6-8F33-D71AB4F32528}" type="slidenum">
              <a:rPr lang="en-IN" smtClean="0"/>
              <a:t>‹#›</a:t>
            </a:fld>
            <a:endParaRPr lang="en-IN"/>
          </a:p>
        </p:txBody>
      </p:sp>
      <p:sp>
        <p:nvSpPr>
          <p:cNvPr id="2" name="Picture Placeholder 13">
            <a:extLst>
              <a:ext uri="{FF2B5EF4-FFF2-40B4-BE49-F238E27FC236}">
                <a16:creationId xmlns:a16="http://schemas.microsoft.com/office/drawing/2014/main" id="{EB96EA2D-F8DA-5598-6CCB-B110986FAB25}"/>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1897AFBA-FEB9-F4A2-9829-C1A2B4C7904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3065332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66297"/>
            <a:ext cx="2743200" cy="365125"/>
          </a:xfrm>
        </p:spPr>
        <p:txBody>
          <a:bodyPr/>
          <a:lstStyle/>
          <a:p>
            <a:fld id="{B7DF67B5-0FA7-4D35-96AF-154AC58ED830}" type="datetime1">
              <a:rPr lang="en-IN" smtClean="0"/>
              <a:t>02-01-2025</a:t>
            </a:fld>
            <a:endParaRPr lang="en-IN"/>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endParaRPr lang="en-IN"/>
          </a:p>
        </p:txBody>
      </p:sp>
      <p:sp>
        <p:nvSpPr>
          <p:cNvPr id="10"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40F76-C8D0-49E6-8F33-D71AB4F32528}" type="slidenum">
              <a:rPr lang="en-IN" smtClean="0"/>
              <a:t>‹#›</a:t>
            </a:fld>
            <a:endParaRPr lang="en-IN"/>
          </a:p>
        </p:txBody>
      </p:sp>
      <p:sp>
        <p:nvSpPr>
          <p:cNvPr id="6" name="Picture Placeholder 13">
            <a:extLst>
              <a:ext uri="{FF2B5EF4-FFF2-40B4-BE49-F238E27FC236}">
                <a16:creationId xmlns:a16="http://schemas.microsoft.com/office/drawing/2014/main" id="{8515D2B6-E939-7734-3470-F2E5BBEC0B0B}"/>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A02C98C3-19CD-D2E2-6D88-7830BC612D0B}"/>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272490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fld id="{EBB54060-D5EA-4ABA-8AFB-259B20CC274A}" type="datetime1">
              <a:rPr lang="en-IN" smtClean="0"/>
              <a:t>02-01-2025</a:t>
            </a:fld>
            <a:endParaRPr lang="en-IN"/>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83740F76-C8D0-49E6-8F33-D71AB4F32528}" type="slidenum">
              <a:rPr lang="en-IN" smtClean="0"/>
              <a:t>‹#›</a:t>
            </a:fld>
            <a:endParaRPr lang="en-IN"/>
          </a:p>
        </p:txBody>
      </p:sp>
    </p:spTree>
    <p:extLst>
      <p:ext uri="{BB962C8B-B14F-4D97-AF65-F5344CB8AC3E}">
        <p14:creationId xmlns:p14="http://schemas.microsoft.com/office/powerpoint/2010/main" val="237405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Title 6"/>
          <p:cNvSpPr>
            <a:spLocks noGrp="1"/>
          </p:cNvSpPr>
          <p:nvPr>
            <p:ph type="title"/>
          </p:nvPr>
        </p:nvSpPr>
        <p:spPr>
          <a:xfrm>
            <a:off x="838200" y="1355725"/>
            <a:ext cx="10515600" cy="1325563"/>
          </a:xfrm>
        </p:spPr>
        <p:txBody>
          <a:bodyPr/>
          <a:lstStyle/>
          <a:p>
            <a:r>
              <a:rPr lang="en-US" smtClean="0"/>
              <a:t>Click to edit Master title style</a:t>
            </a:r>
            <a:endParaRPr lang="en-US"/>
          </a:p>
        </p:txBody>
      </p:sp>
      <p:sp>
        <p:nvSpPr>
          <p:cNvPr id="11" name="Date Placeholder 3"/>
          <p:cNvSpPr>
            <a:spLocks noGrp="1"/>
          </p:cNvSpPr>
          <p:nvPr>
            <p:ph type="dt" sz="half" idx="10"/>
          </p:nvPr>
        </p:nvSpPr>
        <p:spPr>
          <a:xfrm>
            <a:off x="838200" y="6356350"/>
            <a:ext cx="2743200" cy="365125"/>
          </a:xfrm>
        </p:spPr>
        <p:txBody>
          <a:bodyPr/>
          <a:lstStyle/>
          <a:p>
            <a:fld id="{4FD78672-691D-4B47-A57B-F2C58788907E}" type="datetime1">
              <a:rPr lang="en-IN" smtClean="0"/>
              <a:t>02-01-2025</a:t>
            </a:fld>
            <a:endParaRPr lang="en-IN"/>
          </a:p>
        </p:txBody>
      </p:sp>
      <p:sp>
        <p:nvSpPr>
          <p:cNvPr id="12"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13"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40F76-C8D0-49E6-8F33-D71AB4F32528}" type="slidenum">
              <a:rPr lang="en-IN" smtClean="0"/>
              <a:t>‹#›</a:t>
            </a:fld>
            <a:endParaRPr lang="en-IN"/>
          </a:p>
        </p:txBody>
      </p:sp>
    </p:spTree>
    <p:extLst>
      <p:ext uri="{BB962C8B-B14F-4D97-AF65-F5344CB8AC3E}">
        <p14:creationId xmlns:p14="http://schemas.microsoft.com/office/powerpoint/2010/main" val="468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66297"/>
            <a:ext cx="2743200" cy="365125"/>
          </a:xfrm>
        </p:spPr>
        <p:txBody>
          <a:bodyPr/>
          <a:lstStyle/>
          <a:p>
            <a:fld id="{82EC1741-1C42-42C4-A22E-159D3A2E5FBC}" type="datetime1">
              <a:rPr lang="en-IN" smtClean="0"/>
              <a:t>02-01-2025</a:t>
            </a:fld>
            <a:endParaRPr lang="en-IN"/>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fld id="{83740F76-C8D0-49E6-8F33-D71AB4F32528}" type="slidenum">
              <a:rPr lang="en-IN" smtClean="0"/>
              <a:t>‹#›</a:t>
            </a:fld>
            <a:endParaRPr lang="en-IN"/>
          </a:p>
        </p:txBody>
      </p:sp>
    </p:spTree>
    <p:extLst>
      <p:ext uri="{BB962C8B-B14F-4D97-AF65-F5344CB8AC3E}">
        <p14:creationId xmlns:p14="http://schemas.microsoft.com/office/powerpoint/2010/main" val="2887257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66297"/>
            <a:ext cx="2743200" cy="365125"/>
          </a:xfrm>
        </p:spPr>
        <p:txBody>
          <a:bodyPr/>
          <a:lstStyle/>
          <a:p>
            <a:fld id="{993D3CAD-8F6F-4188-A27A-EF433109B68D}" type="datetime1">
              <a:rPr lang="en-IN" smtClean="0"/>
              <a:t>02-01-2025</a:t>
            </a:fld>
            <a:endParaRPr lang="en-IN"/>
          </a:p>
        </p:txBody>
      </p:sp>
      <p:sp>
        <p:nvSpPr>
          <p:cNvPr id="8" name="Footer Placeholder 7"/>
          <p:cNvSpPr>
            <a:spLocks noGrp="1"/>
          </p:cNvSpPr>
          <p:nvPr>
            <p:ph type="ftr" sz="quarter" idx="11"/>
          </p:nvPr>
        </p:nvSpPr>
        <p:spPr>
          <a:xfrm>
            <a:off x="4038600" y="6366297"/>
            <a:ext cx="41148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9289490" y="6366297"/>
            <a:ext cx="2743200" cy="365125"/>
          </a:xfrm>
          <a:prstGeom prst="rect">
            <a:avLst/>
          </a:prstGeom>
        </p:spPr>
        <p:txBody>
          <a:bodyPr/>
          <a:lstStyle/>
          <a:p>
            <a:fld id="{83740F76-C8D0-49E6-8F33-D71AB4F32528}" type="slidenum">
              <a:rPr lang="en-IN" smtClean="0"/>
              <a:t>‹#›</a:t>
            </a:fld>
            <a:endParaRPr lang="en-IN"/>
          </a:p>
        </p:txBody>
      </p:sp>
    </p:spTree>
    <p:extLst>
      <p:ext uri="{BB962C8B-B14F-4D97-AF65-F5344CB8AC3E}">
        <p14:creationId xmlns:p14="http://schemas.microsoft.com/office/powerpoint/2010/main" val="3281940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66297"/>
            <a:ext cx="2743200" cy="365125"/>
          </a:xfrm>
        </p:spPr>
        <p:txBody>
          <a:bodyPr/>
          <a:lstStyle/>
          <a:p>
            <a:fld id="{47C70C5B-FDBE-4EAA-B3F9-7242A0E2CA97}" type="datetime1">
              <a:rPr lang="en-IN" smtClean="0"/>
              <a:t>02-01-2025</a:t>
            </a:fld>
            <a:endParaRPr lang="en-IN"/>
          </a:p>
        </p:txBody>
      </p:sp>
      <p:sp>
        <p:nvSpPr>
          <p:cNvPr id="4" name="Footer Placeholder 3"/>
          <p:cNvSpPr>
            <a:spLocks noGrp="1"/>
          </p:cNvSpPr>
          <p:nvPr>
            <p:ph type="ftr" sz="quarter" idx="11"/>
          </p:nvPr>
        </p:nvSpPr>
        <p:spPr>
          <a:xfrm>
            <a:off x="4038600" y="6366297"/>
            <a:ext cx="41148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9289490" y="6366297"/>
            <a:ext cx="2743200" cy="365125"/>
          </a:xfrm>
          <a:prstGeom prst="rect">
            <a:avLst/>
          </a:prstGeom>
        </p:spPr>
        <p:txBody>
          <a:bodyPr/>
          <a:lstStyle/>
          <a:p>
            <a:fld id="{83740F76-C8D0-49E6-8F33-D71AB4F32528}" type="slidenum">
              <a:rPr lang="en-IN" smtClean="0"/>
              <a:t>‹#›</a:t>
            </a:fld>
            <a:endParaRPr lang="en-IN"/>
          </a:p>
        </p:txBody>
      </p:sp>
      <p:sp>
        <p:nvSpPr>
          <p:cNvPr id="6" name="Picture Placeholder 13">
            <a:extLst>
              <a:ext uri="{FF2B5EF4-FFF2-40B4-BE49-F238E27FC236}">
                <a16:creationId xmlns:a16="http://schemas.microsoft.com/office/drawing/2014/main" id="{ACFAE451-8798-ED1C-7841-09583C084462}"/>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171AE461-0629-D71A-EE43-DD360699160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345468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66297"/>
            <a:ext cx="2743200" cy="365125"/>
          </a:xfrm>
          <a:prstGeom prst="rect">
            <a:avLst/>
          </a:prstGeom>
        </p:spPr>
        <p:txBody>
          <a:bodyPr/>
          <a:lstStyle/>
          <a:p>
            <a:fld id="{25BACFE4-5D35-453C-A89E-D247F167A46C}" type="datetime1">
              <a:rPr lang="en-IN" smtClean="0"/>
              <a:t>02-01-2025</a:t>
            </a:fld>
            <a:endParaRPr lang="en-IN"/>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83740F76-C8D0-49E6-8F33-D71AB4F32528}" type="slidenum">
              <a:rPr lang="en-IN" smtClean="0"/>
              <a:t>‹#›</a:t>
            </a:fld>
            <a:endParaRPr lang="en-IN"/>
          </a:p>
        </p:txBody>
      </p:sp>
      <p:sp>
        <p:nvSpPr>
          <p:cNvPr id="10" name="Rectangle 9"/>
          <p:cNvSpPr/>
          <p:nvPr/>
        </p:nvSpPr>
        <p:spPr>
          <a:xfrm>
            <a:off x="904084" y="1436655"/>
            <a:ext cx="101246" cy="5002162"/>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Nunito Sans ExtraLight" pitchFamily="2" charset="77"/>
            </a:endParaRPr>
          </a:p>
        </p:txBody>
      </p:sp>
      <p:sp>
        <p:nvSpPr>
          <p:cNvPr id="11" name="Rectangle 10"/>
          <p:cNvSpPr/>
          <p:nvPr/>
        </p:nvSpPr>
        <p:spPr>
          <a:xfrm>
            <a:off x="6315858" y="1436655"/>
            <a:ext cx="101246" cy="5002162"/>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Nunito Sans ExtraLight" pitchFamily="2" charset="77"/>
            </a:endParaRPr>
          </a:p>
        </p:txBody>
      </p:sp>
      <p:sp>
        <p:nvSpPr>
          <p:cNvPr id="13" name="Text Placeholder 12"/>
          <p:cNvSpPr>
            <a:spLocks noGrp="1"/>
          </p:cNvSpPr>
          <p:nvPr>
            <p:ph type="body" sz="quarter" idx="13" hasCustomPrompt="1"/>
          </p:nvPr>
        </p:nvSpPr>
        <p:spPr>
          <a:xfrm>
            <a:off x="1477229" y="1638492"/>
            <a:ext cx="493406" cy="647700"/>
          </a:xfrm>
        </p:spPr>
        <p:txBody>
          <a:bodyPr>
            <a:noAutofit/>
          </a:bodyPr>
          <a:lstStyle>
            <a:lvl1pPr marL="0" indent="0">
              <a:buNone/>
              <a:defRPr sz="5000" b="1"/>
            </a:lvl1pPr>
          </a:lstStyle>
          <a:p>
            <a:pPr lvl="0"/>
            <a:r>
              <a:rPr lang="en-IN" dirty="0"/>
              <a:t>1</a:t>
            </a:r>
          </a:p>
        </p:txBody>
      </p:sp>
      <p:sp>
        <p:nvSpPr>
          <p:cNvPr id="15" name="Text Placeholder 14"/>
          <p:cNvSpPr>
            <a:spLocks noGrp="1"/>
          </p:cNvSpPr>
          <p:nvPr>
            <p:ph type="body" sz="quarter" idx="14" hasCustomPrompt="1"/>
          </p:nvPr>
        </p:nvSpPr>
        <p:spPr>
          <a:xfrm>
            <a:off x="2094258" y="3449539"/>
            <a:ext cx="2322282" cy="503237"/>
          </a:xfrm>
        </p:spPr>
        <p:txBody>
          <a:bodyPr>
            <a:normAutofit/>
          </a:bodyPr>
          <a:lstStyle>
            <a:lvl1pPr marL="0" indent="0">
              <a:buNone/>
              <a:defRPr sz="2100" b="1">
                <a:latin typeface="HK Grotesk"/>
              </a:defRPr>
            </a:lvl1pPr>
          </a:lstStyle>
          <a:p>
            <a:pPr lvl="0"/>
            <a:r>
              <a:rPr lang="en-IN" dirty="0"/>
              <a:t>Message From</a:t>
            </a:r>
          </a:p>
        </p:txBody>
      </p:sp>
      <p:sp>
        <p:nvSpPr>
          <p:cNvPr id="23" name="Text Placeholder 16"/>
          <p:cNvSpPr>
            <a:spLocks noGrp="1"/>
          </p:cNvSpPr>
          <p:nvPr>
            <p:ph type="body" sz="quarter" idx="17" hasCustomPrompt="1"/>
          </p:nvPr>
        </p:nvSpPr>
        <p:spPr>
          <a:xfrm>
            <a:off x="1484313" y="2420938"/>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4" name="Text Placeholder 12"/>
          <p:cNvSpPr>
            <a:spLocks noGrp="1"/>
          </p:cNvSpPr>
          <p:nvPr>
            <p:ph type="body" sz="quarter" idx="18" hasCustomPrompt="1"/>
          </p:nvPr>
        </p:nvSpPr>
        <p:spPr>
          <a:xfrm>
            <a:off x="1477229" y="3307618"/>
            <a:ext cx="505885" cy="645157"/>
          </a:xfrm>
        </p:spPr>
        <p:txBody>
          <a:bodyPr>
            <a:noAutofit/>
          </a:bodyPr>
          <a:lstStyle>
            <a:lvl1pPr marL="0" indent="0">
              <a:buNone/>
              <a:defRPr sz="5000" b="1"/>
            </a:lvl1pPr>
          </a:lstStyle>
          <a:p>
            <a:pPr lvl="0"/>
            <a:r>
              <a:rPr lang="en-IN" dirty="0"/>
              <a:t>2</a:t>
            </a:r>
          </a:p>
        </p:txBody>
      </p:sp>
      <p:sp>
        <p:nvSpPr>
          <p:cNvPr id="25" name="Text Placeholder 14"/>
          <p:cNvSpPr>
            <a:spLocks noGrp="1"/>
          </p:cNvSpPr>
          <p:nvPr>
            <p:ph type="body" sz="quarter" idx="19" hasCustomPrompt="1"/>
          </p:nvPr>
        </p:nvSpPr>
        <p:spPr>
          <a:xfrm>
            <a:off x="2076086" y="1773238"/>
            <a:ext cx="1379538" cy="503237"/>
          </a:xfrm>
        </p:spPr>
        <p:txBody>
          <a:bodyPr>
            <a:normAutofit/>
          </a:bodyPr>
          <a:lstStyle>
            <a:lvl1pPr marL="0" indent="0">
              <a:buNone/>
              <a:defRPr sz="2100" b="1">
                <a:latin typeface="HK Grotesk"/>
              </a:defRPr>
            </a:lvl1pPr>
          </a:lstStyle>
          <a:p>
            <a:pPr lvl="0"/>
            <a:r>
              <a:rPr lang="en-IN" dirty="0"/>
              <a:t>About Us</a:t>
            </a:r>
          </a:p>
        </p:txBody>
      </p:sp>
      <p:sp>
        <p:nvSpPr>
          <p:cNvPr id="26" name="Text Placeholder 16"/>
          <p:cNvSpPr>
            <a:spLocks noGrp="1"/>
          </p:cNvSpPr>
          <p:nvPr>
            <p:ph type="body" sz="quarter" idx="20" hasCustomPrompt="1"/>
          </p:nvPr>
        </p:nvSpPr>
        <p:spPr>
          <a:xfrm>
            <a:off x="1484313" y="4147593"/>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7" name="Text Placeholder 14"/>
          <p:cNvSpPr>
            <a:spLocks noGrp="1"/>
          </p:cNvSpPr>
          <p:nvPr>
            <p:ph type="body" sz="quarter" idx="21" hasCustomPrompt="1"/>
          </p:nvPr>
        </p:nvSpPr>
        <p:spPr>
          <a:xfrm>
            <a:off x="2076086" y="4935998"/>
            <a:ext cx="2314461" cy="503237"/>
          </a:xfrm>
        </p:spPr>
        <p:txBody>
          <a:bodyPr>
            <a:normAutofit/>
          </a:bodyPr>
          <a:lstStyle>
            <a:lvl1pPr marL="0" indent="0">
              <a:buNone/>
              <a:defRPr sz="2100" b="1">
                <a:latin typeface="HK Grotesk"/>
              </a:defRPr>
            </a:lvl1pPr>
          </a:lstStyle>
          <a:p>
            <a:pPr lvl="0"/>
            <a:r>
              <a:rPr lang="en-IN" dirty="0"/>
              <a:t>Our Mission</a:t>
            </a:r>
          </a:p>
        </p:txBody>
      </p:sp>
      <p:sp>
        <p:nvSpPr>
          <p:cNvPr id="28" name="Text Placeholder 12"/>
          <p:cNvSpPr>
            <a:spLocks noGrp="1"/>
          </p:cNvSpPr>
          <p:nvPr>
            <p:ph type="body" sz="quarter" idx="22" hasCustomPrompt="1"/>
          </p:nvPr>
        </p:nvSpPr>
        <p:spPr>
          <a:xfrm>
            <a:off x="1488618" y="4773020"/>
            <a:ext cx="505885" cy="698054"/>
          </a:xfrm>
        </p:spPr>
        <p:txBody>
          <a:bodyPr>
            <a:noAutofit/>
          </a:bodyPr>
          <a:lstStyle>
            <a:lvl1pPr marL="0" indent="0">
              <a:buNone/>
              <a:defRPr sz="5000" b="1"/>
            </a:lvl1pPr>
          </a:lstStyle>
          <a:p>
            <a:pPr lvl="0"/>
            <a:r>
              <a:rPr lang="en-IN" dirty="0"/>
              <a:t>3</a:t>
            </a:r>
          </a:p>
        </p:txBody>
      </p:sp>
      <p:sp>
        <p:nvSpPr>
          <p:cNvPr id="29" name="Text Placeholder 16"/>
          <p:cNvSpPr>
            <a:spLocks noGrp="1"/>
          </p:cNvSpPr>
          <p:nvPr>
            <p:ph type="body" sz="quarter" idx="23" hasCustomPrompt="1"/>
          </p:nvPr>
        </p:nvSpPr>
        <p:spPr>
          <a:xfrm>
            <a:off x="1466141" y="5634052"/>
            <a:ext cx="4377818"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0" name="Text Placeholder 12"/>
          <p:cNvSpPr>
            <a:spLocks noGrp="1"/>
          </p:cNvSpPr>
          <p:nvPr>
            <p:ph type="body" sz="quarter" idx="24" hasCustomPrompt="1"/>
          </p:nvPr>
        </p:nvSpPr>
        <p:spPr>
          <a:xfrm>
            <a:off x="6828153" y="1636741"/>
            <a:ext cx="493406" cy="647700"/>
          </a:xfrm>
        </p:spPr>
        <p:txBody>
          <a:bodyPr>
            <a:noAutofit/>
          </a:bodyPr>
          <a:lstStyle>
            <a:lvl1pPr marL="0" indent="0">
              <a:buNone/>
              <a:defRPr sz="5000" b="1"/>
            </a:lvl1pPr>
          </a:lstStyle>
          <a:p>
            <a:pPr lvl="0"/>
            <a:r>
              <a:rPr lang="en-IN" dirty="0"/>
              <a:t>4</a:t>
            </a:r>
          </a:p>
        </p:txBody>
      </p:sp>
      <p:sp>
        <p:nvSpPr>
          <p:cNvPr id="31" name="Text Placeholder 14"/>
          <p:cNvSpPr>
            <a:spLocks noGrp="1"/>
          </p:cNvSpPr>
          <p:nvPr>
            <p:ph type="body" sz="quarter" idx="25" hasCustomPrompt="1"/>
          </p:nvPr>
        </p:nvSpPr>
        <p:spPr>
          <a:xfrm>
            <a:off x="7445182" y="3447788"/>
            <a:ext cx="2322282" cy="503237"/>
          </a:xfrm>
        </p:spPr>
        <p:txBody>
          <a:bodyPr>
            <a:normAutofit/>
          </a:bodyPr>
          <a:lstStyle>
            <a:lvl1pPr marL="0" indent="0">
              <a:buNone/>
              <a:defRPr sz="2100" b="1">
                <a:latin typeface="HK Grotesk"/>
              </a:defRPr>
            </a:lvl1pPr>
          </a:lstStyle>
          <a:p>
            <a:pPr lvl="0"/>
            <a:r>
              <a:rPr lang="en-IN" dirty="0"/>
              <a:t>Business Model</a:t>
            </a:r>
          </a:p>
        </p:txBody>
      </p:sp>
      <p:sp>
        <p:nvSpPr>
          <p:cNvPr id="32" name="Text Placeholder 16"/>
          <p:cNvSpPr>
            <a:spLocks noGrp="1"/>
          </p:cNvSpPr>
          <p:nvPr>
            <p:ph type="body" sz="quarter" idx="26" hasCustomPrompt="1"/>
          </p:nvPr>
        </p:nvSpPr>
        <p:spPr>
          <a:xfrm>
            <a:off x="6835237" y="2419187"/>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3" name="Text Placeholder 12"/>
          <p:cNvSpPr>
            <a:spLocks noGrp="1"/>
          </p:cNvSpPr>
          <p:nvPr>
            <p:ph type="body" sz="quarter" idx="27" hasCustomPrompt="1"/>
          </p:nvPr>
        </p:nvSpPr>
        <p:spPr>
          <a:xfrm>
            <a:off x="6828153" y="3305867"/>
            <a:ext cx="505885" cy="645157"/>
          </a:xfrm>
        </p:spPr>
        <p:txBody>
          <a:bodyPr>
            <a:noAutofit/>
          </a:bodyPr>
          <a:lstStyle>
            <a:lvl1pPr marL="0" indent="0">
              <a:buNone/>
              <a:defRPr sz="5000" b="1"/>
            </a:lvl1pPr>
          </a:lstStyle>
          <a:p>
            <a:pPr lvl="0"/>
            <a:r>
              <a:rPr lang="en-IN" dirty="0"/>
              <a:t>5</a:t>
            </a:r>
          </a:p>
        </p:txBody>
      </p:sp>
      <p:sp>
        <p:nvSpPr>
          <p:cNvPr id="34" name="Text Placeholder 14"/>
          <p:cNvSpPr>
            <a:spLocks noGrp="1"/>
          </p:cNvSpPr>
          <p:nvPr>
            <p:ph type="body" sz="quarter" idx="28" hasCustomPrompt="1"/>
          </p:nvPr>
        </p:nvSpPr>
        <p:spPr>
          <a:xfrm>
            <a:off x="7427010" y="1771487"/>
            <a:ext cx="1379538" cy="503237"/>
          </a:xfrm>
        </p:spPr>
        <p:txBody>
          <a:bodyPr>
            <a:normAutofit/>
          </a:bodyPr>
          <a:lstStyle>
            <a:lvl1pPr marL="0" indent="0">
              <a:buNone/>
              <a:defRPr sz="2100" b="1">
                <a:latin typeface="HK Grotesk"/>
              </a:defRPr>
            </a:lvl1pPr>
          </a:lstStyle>
          <a:p>
            <a:pPr lvl="0"/>
            <a:r>
              <a:rPr lang="en-IN" dirty="0"/>
              <a:t>Our Vision</a:t>
            </a:r>
          </a:p>
        </p:txBody>
      </p:sp>
      <p:sp>
        <p:nvSpPr>
          <p:cNvPr id="35" name="Text Placeholder 16"/>
          <p:cNvSpPr>
            <a:spLocks noGrp="1"/>
          </p:cNvSpPr>
          <p:nvPr>
            <p:ph type="body" sz="quarter" idx="29" hasCustomPrompt="1"/>
          </p:nvPr>
        </p:nvSpPr>
        <p:spPr>
          <a:xfrm>
            <a:off x="6835237" y="4145842"/>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6" name="Text Placeholder 14"/>
          <p:cNvSpPr>
            <a:spLocks noGrp="1"/>
          </p:cNvSpPr>
          <p:nvPr>
            <p:ph type="body" sz="quarter" idx="30" hasCustomPrompt="1"/>
          </p:nvPr>
        </p:nvSpPr>
        <p:spPr>
          <a:xfrm>
            <a:off x="7427010" y="4934247"/>
            <a:ext cx="2314461" cy="503237"/>
          </a:xfrm>
        </p:spPr>
        <p:txBody>
          <a:bodyPr>
            <a:normAutofit/>
          </a:bodyPr>
          <a:lstStyle>
            <a:lvl1pPr marL="0" indent="0">
              <a:buNone/>
              <a:defRPr sz="2100" b="1">
                <a:latin typeface="HK Grotesk"/>
              </a:defRPr>
            </a:lvl1pPr>
          </a:lstStyle>
          <a:p>
            <a:pPr lvl="0"/>
            <a:r>
              <a:rPr lang="en-IN" dirty="0"/>
              <a:t>Our History</a:t>
            </a:r>
          </a:p>
        </p:txBody>
      </p:sp>
      <p:sp>
        <p:nvSpPr>
          <p:cNvPr id="37" name="Text Placeholder 12"/>
          <p:cNvSpPr>
            <a:spLocks noGrp="1"/>
          </p:cNvSpPr>
          <p:nvPr>
            <p:ph type="body" sz="quarter" idx="31" hasCustomPrompt="1"/>
          </p:nvPr>
        </p:nvSpPr>
        <p:spPr>
          <a:xfrm>
            <a:off x="6839542" y="4771269"/>
            <a:ext cx="505885" cy="698054"/>
          </a:xfrm>
        </p:spPr>
        <p:txBody>
          <a:bodyPr>
            <a:noAutofit/>
          </a:bodyPr>
          <a:lstStyle>
            <a:lvl1pPr marL="0" indent="0">
              <a:buNone/>
              <a:defRPr sz="5000" b="1"/>
            </a:lvl1pPr>
          </a:lstStyle>
          <a:p>
            <a:pPr lvl="0"/>
            <a:r>
              <a:rPr lang="en-IN" dirty="0"/>
              <a:t>6</a:t>
            </a:r>
          </a:p>
        </p:txBody>
      </p:sp>
      <p:sp>
        <p:nvSpPr>
          <p:cNvPr id="38" name="Text Placeholder 16"/>
          <p:cNvSpPr>
            <a:spLocks noGrp="1"/>
          </p:cNvSpPr>
          <p:nvPr>
            <p:ph type="body" sz="quarter" idx="32" hasCustomPrompt="1"/>
          </p:nvPr>
        </p:nvSpPr>
        <p:spPr>
          <a:xfrm>
            <a:off x="6817065" y="5632301"/>
            <a:ext cx="4377818"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 name="Picture Placeholder 13">
            <a:extLst>
              <a:ext uri="{FF2B5EF4-FFF2-40B4-BE49-F238E27FC236}">
                <a16:creationId xmlns:a16="http://schemas.microsoft.com/office/drawing/2014/main" id="{0ADD63FB-79DC-F75F-CB68-09F064333B14}"/>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D53C0583-8F2D-7739-E87D-E4019500633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1244964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838200" y="6356350"/>
            <a:ext cx="2743200" cy="365125"/>
          </a:xfrm>
        </p:spPr>
        <p:txBody>
          <a:bodyPr/>
          <a:lstStyle/>
          <a:p>
            <a:fld id="{0C0CA590-26C4-49A1-8B63-DC701CB96A65}" type="datetime1">
              <a:rPr lang="en-IN" smtClean="0"/>
              <a:t>02-01-2025</a:t>
            </a:fld>
            <a:endParaRPr lang="en-IN"/>
          </a:p>
        </p:txBody>
      </p:sp>
      <p:sp>
        <p:nvSpPr>
          <p:cNvPr id="10"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40F76-C8D0-49E6-8F33-D71AB4F32528}" type="slidenum">
              <a:rPr lang="en-IN" smtClean="0"/>
              <a:t>‹#›</a:t>
            </a:fld>
            <a:endParaRPr lang="en-IN"/>
          </a:p>
        </p:txBody>
      </p:sp>
      <p:sp>
        <p:nvSpPr>
          <p:cNvPr id="2" name="Picture Placeholder 13">
            <a:extLst>
              <a:ext uri="{FF2B5EF4-FFF2-40B4-BE49-F238E27FC236}">
                <a16:creationId xmlns:a16="http://schemas.microsoft.com/office/drawing/2014/main" id="{3FB04992-5ED5-E7F3-3814-D7D999240B39}"/>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813F7B3D-73D6-BE31-616E-4D38B0BF5702}"/>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4179116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66297"/>
            <a:ext cx="2743200" cy="365125"/>
          </a:xfrm>
        </p:spPr>
        <p:txBody>
          <a:bodyPr/>
          <a:lstStyle/>
          <a:p>
            <a:fld id="{021D8A24-5A27-478A-AA30-C2370D57CED2}" type="datetime1">
              <a:rPr lang="en-IN" smtClean="0"/>
              <a:t>02-01-2025</a:t>
            </a:fld>
            <a:endParaRPr lang="en-IN"/>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fld id="{83740F76-C8D0-49E6-8F33-D71AB4F32528}" type="slidenum">
              <a:rPr lang="en-IN" smtClean="0"/>
              <a:t>‹#›</a:t>
            </a:fld>
            <a:endParaRPr lang="en-IN"/>
          </a:p>
        </p:txBody>
      </p:sp>
    </p:spTree>
    <p:extLst>
      <p:ext uri="{BB962C8B-B14F-4D97-AF65-F5344CB8AC3E}">
        <p14:creationId xmlns:p14="http://schemas.microsoft.com/office/powerpoint/2010/main" val="4284480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66297"/>
            <a:ext cx="2743200" cy="365125"/>
          </a:xfrm>
        </p:spPr>
        <p:txBody>
          <a:bodyPr/>
          <a:lstStyle/>
          <a:p>
            <a:fld id="{0B873E4E-2EEB-417E-893C-23FB2C4ADD67}" type="datetime1">
              <a:rPr lang="en-IN" smtClean="0"/>
              <a:t>02-01-2025</a:t>
            </a:fld>
            <a:endParaRPr lang="en-IN"/>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fld id="{83740F76-C8D0-49E6-8F33-D71AB4F32528}" type="slidenum">
              <a:rPr lang="en-IN" smtClean="0"/>
              <a:t>‹#›</a:t>
            </a:fld>
            <a:endParaRPr lang="en-IN"/>
          </a:p>
        </p:txBody>
      </p:sp>
    </p:spTree>
    <p:extLst>
      <p:ext uri="{BB962C8B-B14F-4D97-AF65-F5344CB8AC3E}">
        <p14:creationId xmlns:p14="http://schemas.microsoft.com/office/powerpoint/2010/main" val="1027089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fld id="{31E4A7CD-35E8-4FBD-BE93-BD72B75954A7}" type="datetime1">
              <a:rPr lang="en-IN" smtClean="0"/>
              <a:t>02-01-2025</a:t>
            </a:fld>
            <a:endParaRPr lang="en-IN"/>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83740F76-C8D0-49E6-8F33-D71AB4F32528}" type="slidenum">
              <a:rPr lang="en-IN" smtClean="0"/>
              <a:t>‹#›</a:t>
            </a:fld>
            <a:endParaRPr lang="en-IN"/>
          </a:p>
        </p:txBody>
      </p:sp>
    </p:spTree>
    <p:extLst>
      <p:ext uri="{BB962C8B-B14F-4D97-AF65-F5344CB8AC3E}">
        <p14:creationId xmlns:p14="http://schemas.microsoft.com/office/powerpoint/2010/main" val="1019758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fld id="{8AE4D72D-797B-4179-9102-76FFF4D19FCC}" type="datetime1">
              <a:rPr lang="en-IN" smtClean="0"/>
              <a:t>02-01-2025</a:t>
            </a:fld>
            <a:endParaRPr lang="en-IN"/>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fld id="{83740F76-C8D0-49E6-8F33-D71AB4F32528}" type="slidenum">
              <a:rPr lang="en-IN" smtClean="0"/>
              <a:t>‹#›</a:t>
            </a:fld>
            <a:endParaRPr lang="en-IN"/>
          </a:p>
        </p:txBody>
      </p:sp>
    </p:spTree>
    <p:extLst>
      <p:ext uri="{BB962C8B-B14F-4D97-AF65-F5344CB8AC3E}">
        <p14:creationId xmlns:p14="http://schemas.microsoft.com/office/powerpoint/2010/main" val="2234739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useBgFill="1">
        <p:nvSpPr>
          <p:cNvPr id="4" name="Picture Placeholder 3"/>
          <p:cNvSpPr>
            <a:spLocks noGrp="1" noChangeAspect="1"/>
          </p:cNvSpPr>
          <p:nvPr>
            <p:ph type="pic" sz="quarter" idx="10"/>
          </p:nvPr>
        </p:nvSpPr>
        <p:spPr>
          <a:xfrm>
            <a:off x="2661154" y="0"/>
            <a:ext cx="9530847" cy="6858000"/>
          </a:xfrm>
          <a:custGeom>
            <a:avLst/>
            <a:gdLst>
              <a:gd name="connsiteX0" fmla="*/ 8278154 w 19056731"/>
              <a:gd name="connsiteY0" fmla="*/ 0 h 13716000"/>
              <a:gd name="connsiteX1" fmla="*/ 19056731 w 19056731"/>
              <a:gd name="connsiteY1" fmla="*/ 0 h 13716000"/>
              <a:gd name="connsiteX2" fmla="*/ 19056731 w 19056731"/>
              <a:gd name="connsiteY2" fmla="*/ 13716000 h 13716000"/>
              <a:gd name="connsiteX3" fmla="*/ 0 w 19056731"/>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9056731" h="13716000">
                <a:moveTo>
                  <a:pt x="8278154" y="0"/>
                </a:moveTo>
                <a:lnTo>
                  <a:pt x="19056731" y="0"/>
                </a:lnTo>
                <a:lnTo>
                  <a:pt x="19056731" y="13716000"/>
                </a:lnTo>
                <a:lnTo>
                  <a:pt x="0" y="13716000"/>
                </a:lnTo>
                <a:close/>
              </a:path>
            </a:pathLst>
          </a:custGeom>
        </p:spPr>
        <p:txBody>
          <a:bodyPr wrap="square" anchor="ctr">
            <a:noAutofit/>
          </a:bodyPr>
          <a:lstStyle>
            <a:lvl1pPr marL="0" indent="0" algn="ctr">
              <a:buNone/>
              <a:defRPr sz="1200"/>
            </a:lvl1pPr>
          </a:lstStyle>
          <a:p>
            <a:r>
              <a:rPr lang="en-US" smtClean="0"/>
              <a:t>Click icon to add picture</a:t>
            </a:r>
            <a:endParaRPr lang="en-US" dirty="0"/>
          </a:p>
        </p:txBody>
      </p:sp>
      <p:sp>
        <p:nvSpPr>
          <p:cNvPr id="3" name="Date Placeholder 3"/>
          <p:cNvSpPr>
            <a:spLocks noGrp="1"/>
          </p:cNvSpPr>
          <p:nvPr>
            <p:ph type="dt" sz="half" idx="11"/>
          </p:nvPr>
        </p:nvSpPr>
        <p:spPr>
          <a:xfrm>
            <a:off x="838200" y="6356350"/>
            <a:ext cx="2743200" cy="365125"/>
          </a:xfrm>
        </p:spPr>
        <p:txBody>
          <a:bodyPr/>
          <a:lstStyle/>
          <a:p>
            <a:fld id="{62800848-9522-42CA-BF52-F8360209D257}" type="datetime1">
              <a:rPr lang="en-IN" smtClean="0"/>
              <a:t>02-01-2025</a:t>
            </a:fld>
            <a:endParaRPr lang="en-IN"/>
          </a:p>
        </p:txBody>
      </p:sp>
      <p:sp>
        <p:nvSpPr>
          <p:cNvPr id="5" name="Footer Placeholder 4"/>
          <p:cNvSpPr>
            <a:spLocks noGrp="1"/>
          </p:cNvSpPr>
          <p:nvPr>
            <p:ph type="ftr" sz="quarter" idx="12"/>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40F76-C8D0-49E6-8F33-D71AB4F32528}" type="slidenum">
              <a:rPr lang="en-IN" smtClean="0"/>
              <a:t>‹#›</a:t>
            </a:fld>
            <a:endParaRPr lang="en-IN"/>
          </a:p>
        </p:txBody>
      </p:sp>
      <p:sp>
        <p:nvSpPr>
          <p:cNvPr id="2" name="Picture Placeholder 13">
            <a:extLst>
              <a:ext uri="{FF2B5EF4-FFF2-40B4-BE49-F238E27FC236}">
                <a16:creationId xmlns:a16="http://schemas.microsoft.com/office/drawing/2014/main" id="{CEF3BA90-F564-3B10-0EBA-6B87928A63FC}"/>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F19F154A-3D67-B36C-EF3B-7E6BB5CF6D1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1309739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Default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0"/>
            <a:ext cx="2743200" cy="365125"/>
          </a:xfrm>
        </p:spPr>
        <p:txBody>
          <a:bodyPr/>
          <a:lstStyle/>
          <a:p>
            <a:fld id="{7B65D3FD-5DC0-43C2-94CB-7C5EC6E8E27C}" type="datetime1">
              <a:rPr lang="en-IN" smtClean="0"/>
              <a:t>02-01-2025</a:t>
            </a:fld>
            <a:endParaRPr lang="en-IN"/>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40F76-C8D0-49E6-8F33-D71AB4F32528}" type="slidenum">
              <a:rPr lang="en-IN" smtClean="0"/>
              <a:t>‹#›</a:t>
            </a:fld>
            <a:endParaRPr lang="en-IN"/>
          </a:p>
        </p:txBody>
      </p:sp>
      <p:sp>
        <p:nvSpPr>
          <p:cNvPr id="5" name="Picture Placeholder 13">
            <a:extLst>
              <a:ext uri="{FF2B5EF4-FFF2-40B4-BE49-F238E27FC236}">
                <a16:creationId xmlns:a16="http://schemas.microsoft.com/office/drawing/2014/main" id="{1CE13623-DBAF-6E88-92C1-83C977D6C1FB}"/>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6" name="Text Placeholder 2">
            <a:extLst>
              <a:ext uri="{FF2B5EF4-FFF2-40B4-BE49-F238E27FC236}">
                <a16:creationId xmlns:a16="http://schemas.microsoft.com/office/drawing/2014/main" id="{E038E330-8ADA-4EE0-4F65-3B707199DDE9}"/>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1037190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useBgFill="1">
        <p:nvSpPr>
          <p:cNvPr id="4" name="Picture Placeholder 3"/>
          <p:cNvSpPr>
            <a:spLocks noGrp="1"/>
          </p:cNvSpPr>
          <p:nvPr>
            <p:ph type="pic" sz="quarter" idx="10"/>
          </p:nvPr>
        </p:nvSpPr>
        <p:spPr>
          <a:xfrm>
            <a:off x="1" y="0"/>
            <a:ext cx="5655013" cy="6858000"/>
          </a:xfrm>
          <a:custGeom>
            <a:avLst/>
            <a:gdLst>
              <a:gd name="connsiteX0" fmla="*/ 0 w 11307081"/>
              <a:gd name="connsiteY0" fmla="*/ 0 h 13716000"/>
              <a:gd name="connsiteX1" fmla="*/ 7248934 w 11307081"/>
              <a:gd name="connsiteY1" fmla="*/ 0 h 13716000"/>
              <a:gd name="connsiteX2" fmla="*/ 7486337 w 11307081"/>
              <a:gd name="connsiteY2" fmla="*/ 136504 h 13716000"/>
              <a:gd name="connsiteX3" fmla="*/ 11307081 w 11307081"/>
              <a:gd name="connsiteY3" fmla="*/ 6923314 h 13716000"/>
              <a:gd name="connsiteX4" fmla="*/ 7486337 w 11307081"/>
              <a:gd name="connsiteY4" fmla="*/ 13710124 h 13716000"/>
              <a:gd name="connsiteX5" fmla="*/ 7476118 w 11307081"/>
              <a:gd name="connsiteY5" fmla="*/ 13716000 h 13716000"/>
              <a:gd name="connsiteX6" fmla="*/ 0 w 11307081"/>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7081" h="13716000">
                <a:moveTo>
                  <a:pt x="0" y="0"/>
                </a:moveTo>
                <a:lnTo>
                  <a:pt x="7248934" y="0"/>
                </a:lnTo>
                <a:lnTo>
                  <a:pt x="7486337" y="136504"/>
                </a:lnTo>
                <a:cubicBezTo>
                  <a:pt x="9776963" y="1528322"/>
                  <a:pt x="11307081" y="4047129"/>
                  <a:pt x="11307081" y="6923314"/>
                </a:cubicBezTo>
                <a:cubicBezTo>
                  <a:pt x="11307081" y="9799499"/>
                  <a:pt x="9776963" y="12318306"/>
                  <a:pt x="7486337" y="13710124"/>
                </a:cubicBezTo>
                <a:lnTo>
                  <a:pt x="7476118" y="13716000"/>
                </a:lnTo>
                <a:lnTo>
                  <a:pt x="0" y="13716000"/>
                </a:lnTo>
                <a:close/>
              </a:path>
            </a:pathLst>
          </a:custGeom>
        </p:spPr>
        <p:txBody>
          <a:bodyPr wrap="square" anchor="ctr">
            <a:noAutofit/>
          </a:bodyPr>
          <a:lstStyle>
            <a:lvl1pPr marL="0" indent="0" algn="ctr">
              <a:buNone/>
              <a:defRPr sz="1200"/>
            </a:lvl1pPr>
          </a:lstStyle>
          <a:p>
            <a:r>
              <a:rPr lang="en-US" smtClean="0"/>
              <a:t>Click icon to add picture</a:t>
            </a:r>
            <a:endParaRPr lang="en-US"/>
          </a:p>
        </p:txBody>
      </p:sp>
      <p:sp>
        <p:nvSpPr>
          <p:cNvPr id="3" name="Date Placeholder 3"/>
          <p:cNvSpPr>
            <a:spLocks noGrp="1"/>
          </p:cNvSpPr>
          <p:nvPr>
            <p:ph type="dt" sz="half" idx="11"/>
          </p:nvPr>
        </p:nvSpPr>
        <p:spPr>
          <a:xfrm>
            <a:off x="838200" y="6356350"/>
            <a:ext cx="2743200" cy="365125"/>
          </a:xfrm>
        </p:spPr>
        <p:txBody>
          <a:bodyPr/>
          <a:lstStyle/>
          <a:p>
            <a:fld id="{CC512FBD-16E0-4682-AEDE-9D924D0FBB9E}" type="datetime1">
              <a:rPr lang="en-IN" smtClean="0"/>
              <a:t>02-01-2025</a:t>
            </a:fld>
            <a:endParaRPr lang="en-IN"/>
          </a:p>
        </p:txBody>
      </p:sp>
      <p:sp>
        <p:nvSpPr>
          <p:cNvPr id="5" name="Footer Placeholder 4"/>
          <p:cNvSpPr>
            <a:spLocks noGrp="1"/>
          </p:cNvSpPr>
          <p:nvPr>
            <p:ph type="ftr" sz="quarter" idx="12"/>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40F76-C8D0-49E6-8F33-D71AB4F32528}" type="slidenum">
              <a:rPr lang="en-IN" smtClean="0"/>
              <a:t>‹#›</a:t>
            </a:fld>
            <a:endParaRPr lang="en-IN"/>
          </a:p>
        </p:txBody>
      </p:sp>
      <p:sp>
        <p:nvSpPr>
          <p:cNvPr id="2" name="Picture Placeholder 13">
            <a:extLst>
              <a:ext uri="{FF2B5EF4-FFF2-40B4-BE49-F238E27FC236}">
                <a16:creationId xmlns:a16="http://schemas.microsoft.com/office/drawing/2014/main" id="{8CD203DD-5B6B-E538-8488-BB46660B5CEA}"/>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AF9DC667-87B6-469B-A2AE-C1BF53FBDE6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3287796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93E82B-BDB2-47A8-AE7F-21393BAD217F}" type="datetime1">
              <a:rPr lang="en-IN" smtClean="0"/>
              <a:t>02-01-2025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255346" y="2750337"/>
            <a:ext cx="1171888" cy="1356442"/>
          </a:xfrm>
        </p:spPr>
        <p:txBody>
          <a:bodyPr/>
          <a:lstStyle/>
          <a:p>
            <a:fld id="{83740F76-C8D0-49E6-8F33-D71AB4F32528}" type="slidenum">
              <a:rPr lang="en-IN" smtClean="0"/>
              <a:t>‹#›</a:t>
            </a:fld>
            <a:endParaRPr lang="en-IN"/>
          </a:p>
        </p:txBody>
      </p:sp>
    </p:spTree>
    <p:extLst>
      <p:ext uri="{BB962C8B-B14F-4D97-AF65-F5344CB8AC3E}">
        <p14:creationId xmlns:p14="http://schemas.microsoft.com/office/powerpoint/2010/main" val="825640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671484" y="2668763"/>
            <a:ext cx="8712200" cy="804738"/>
          </a:xfrm>
          <a:prstGeom prst="rect">
            <a:avLst/>
          </a:prstGeom>
        </p:spPr>
        <p:txBody>
          <a:bodyPr>
            <a:noAutofit/>
          </a:bodyPr>
          <a:lstStyle>
            <a:lvl1pPr marL="0" indent="0" algn="ctr">
              <a:buNone/>
              <a:defRPr sz="4800">
                <a:solidFill>
                  <a:schemeClr val="tx1">
                    <a:lumMod val="50000"/>
                    <a:lumOff val="50000"/>
                  </a:schemeClr>
                </a:solidFill>
              </a:defRPr>
            </a:lvl1pPr>
            <a:lvl2pPr algn="ctr">
              <a:defRPr sz="4800"/>
            </a:lvl2pPr>
            <a:lvl3pPr algn="ctr">
              <a:defRPr sz="4800"/>
            </a:lvl3pPr>
            <a:lvl4pPr algn="ctr">
              <a:defRPr sz="4800"/>
            </a:lvl4pPr>
            <a:lvl5pPr algn="ctr">
              <a:defRPr sz="4800"/>
            </a:lvl5pPr>
          </a:lstStyle>
          <a:p>
            <a:pPr algn="ctr"/>
            <a:r>
              <a:rPr lang="en-US" sz="4800" b="1" dirty="0">
                <a:latin typeface="HK Grotesk" pitchFamily="2" charset="77"/>
              </a:rPr>
              <a:t>Title of Your Presentation </a:t>
            </a:r>
          </a:p>
        </p:txBody>
      </p:sp>
      <p:sp>
        <p:nvSpPr>
          <p:cNvPr id="7" name="Text Placeholder 6"/>
          <p:cNvSpPr>
            <a:spLocks noGrp="1"/>
          </p:cNvSpPr>
          <p:nvPr>
            <p:ph type="body" sz="quarter" idx="11" hasCustomPrompt="1"/>
          </p:nvPr>
        </p:nvSpPr>
        <p:spPr>
          <a:xfrm>
            <a:off x="1671638" y="3716338"/>
            <a:ext cx="8712200" cy="523875"/>
          </a:xfrm>
          <a:prstGeom prst="rect">
            <a:avLst/>
          </a:prstGeom>
        </p:spPr>
        <p:txBody>
          <a:bodyPr>
            <a:noAutofit/>
          </a:bodyPr>
          <a:lstStyle>
            <a:lvl1pPr marL="0" indent="0" algn="ctr">
              <a:buNone/>
              <a:defRPr sz="2800">
                <a:solidFill>
                  <a:schemeClr val="tx1">
                    <a:lumMod val="50000"/>
                    <a:lumOff val="50000"/>
                  </a:schemeClr>
                </a:solidFill>
              </a:defRPr>
            </a:lvl1pPr>
            <a:lvl2pPr algn="ctr">
              <a:defRPr sz="2800"/>
            </a:lvl2pPr>
            <a:lvl3pPr algn="ctr">
              <a:defRPr sz="2800"/>
            </a:lvl3pPr>
            <a:lvl4pPr algn="ctr">
              <a:defRPr sz="2800"/>
            </a:lvl4pPr>
            <a:lvl5pPr algn="ctr">
              <a:defRPr sz="2800"/>
            </a:lvl5pPr>
          </a:lstStyle>
          <a:p>
            <a:pPr algn="ctr"/>
            <a:r>
              <a:rPr lang="en-US" sz="2800" b="1" dirty="0">
                <a:latin typeface="HK Grotesk" pitchFamily="2" charset="77"/>
              </a:rPr>
              <a:t>A longer Subtitle that gives the audience</a:t>
            </a:r>
          </a:p>
        </p:txBody>
      </p:sp>
      <p:sp>
        <p:nvSpPr>
          <p:cNvPr id="9" name="Text Placeholder 8"/>
          <p:cNvSpPr>
            <a:spLocks noGrp="1"/>
          </p:cNvSpPr>
          <p:nvPr>
            <p:ph type="body" sz="quarter" idx="12" hasCustomPrompt="1"/>
          </p:nvPr>
        </p:nvSpPr>
        <p:spPr>
          <a:xfrm>
            <a:off x="8328025" y="4797425"/>
            <a:ext cx="3384550" cy="523875"/>
          </a:xfrm>
          <a:prstGeom prst="rect">
            <a:avLst/>
          </a:prstGeom>
        </p:spPr>
        <p:txBody>
          <a:bodyPr/>
          <a:lstStyle>
            <a:lvl1pPr marL="0" indent="0" algn="r">
              <a:buNone/>
              <a:defRPr>
                <a:solidFill>
                  <a:schemeClr val="tx1">
                    <a:lumMod val="50000"/>
                    <a:lumOff val="50000"/>
                  </a:schemeClr>
                </a:solidFill>
              </a:defRPr>
            </a:lvl1pPr>
            <a:lvl2pPr algn="r">
              <a:defRPr/>
            </a:lvl2pPr>
            <a:lvl3pPr algn="r">
              <a:defRPr/>
            </a:lvl3pPr>
            <a:lvl4pPr algn="r">
              <a:defRPr/>
            </a:lvl4pPr>
            <a:lvl5pPr algn="r">
              <a:defRPr/>
            </a:lvl5pPr>
          </a:lstStyle>
          <a:p>
            <a:pPr algn="ctr"/>
            <a:r>
              <a:rPr lang="en-US" sz="2800" b="1" dirty="0">
                <a:latin typeface="HK Grotesk" pitchFamily="2" charset="77"/>
              </a:rPr>
              <a:t>Presenter Details </a:t>
            </a:r>
          </a:p>
        </p:txBody>
      </p:sp>
      <p:sp>
        <p:nvSpPr>
          <p:cNvPr id="11" name="Text Placeholder 10"/>
          <p:cNvSpPr>
            <a:spLocks noGrp="1"/>
          </p:cNvSpPr>
          <p:nvPr>
            <p:ph type="body" sz="quarter" idx="13" hasCustomPrompt="1"/>
          </p:nvPr>
        </p:nvSpPr>
        <p:spPr>
          <a:xfrm>
            <a:off x="4943872" y="1819163"/>
            <a:ext cx="2808287" cy="584775"/>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pPr lvl="0"/>
            <a:r>
              <a:rPr lang="en-US" dirty="0"/>
              <a:t>Ministry of Agriculture, Cooperation &amp; Farmers Welfare</a:t>
            </a:r>
            <a:endParaRPr lang="en-IN" dirty="0"/>
          </a:p>
        </p:txBody>
      </p:sp>
      <p:pic>
        <p:nvPicPr>
          <p:cNvPr id="3" name="Picture 2" descr="668-6682045_national-emblem-of-india-png"/>
          <p:cNvPicPr>
            <a:picLocks noChangeAspect="1"/>
          </p:cNvPicPr>
          <p:nvPr userDrawn="1"/>
        </p:nvPicPr>
        <p:blipFill>
          <a:blip r:embed="rId2"/>
          <a:stretch>
            <a:fillRect/>
          </a:stretch>
        </p:blipFill>
        <p:spPr>
          <a:xfrm>
            <a:off x="5952490" y="548640"/>
            <a:ext cx="806450" cy="1262380"/>
          </a:xfrm>
          <a:prstGeom prst="rect">
            <a:avLst/>
          </a:prstGeom>
        </p:spPr>
      </p:pic>
    </p:spTree>
    <p:extLst>
      <p:ext uri="{BB962C8B-B14F-4D97-AF65-F5344CB8AC3E}">
        <p14:creationId xmlns:p14="http://schemas.microsoft.com/office/powerpoint/2010/main" val="408187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with Charts">
    <p:spTree>
      <p:nvGrpSpPr>
        <p:cNvPr id="1" name=""/>
        <p:cNvGrpSpPr/>
        <p:nvPr/>
      </p:nvGrpSpPr>
      <p:grpSpPr>
        <a:xfrm>
          <a:off x="0" y="0"/>
          <a:ext cx="0" cy="0"/>
          <a:chOff x="0" y="0"/>
          <a:chExt cx="0" cy="0"/>
        </a:xfrm>
      </p:grpSpPr>
      <p:sp>
        <p:nvSpPr>
          <p:cNvPr id="35" name="Date Placeholder 17"/>
          <p:cNvSpPr txBox="1"/>
          <p:nvPr/>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83740F76-C8D0-49E6-8F33-D71AB4F32528}" type="slidenum">
              <a:rPr lang="en-IN" smtClean="0"/>
              <a:t>‹#›</a:t>
            </a:fld>
            <a:endParaRPr lang="en-IN"/>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Chart Placeholder 2"/>
          <p:cNvSpPr>
            <a:spLocks noGrp="1"/>
          </p:cNvSpPr>
          <p:nvPr>
            <p:ph type="chart" sz="quarter" idx="13"/>
          </p:nvPr>
        </p:nvSpPr>
        <p:spPr>
          <a:xfrm>
            <a:off x="1055688" y="1844675"/>
            <a:ext cx="9864725" cy="3887788"/>
          </a:xfrm>
        </p:spPr>
        <p:txBody>
          <a:bodyPr/>
          <a:lstStyle/>
          <a:p>
            <a:r>
              <a:rPr lang="en-US" smtClean="0"/>
              <a:t>Click icon to add chart</a:t>
            </a:r>
            <a:endParaRPr lang="en-IN" dirty="0"/>
          </a:p>
        </p:txBody>
      </p:sp>
      <p:sp>
        <p:nvSpPr>
          <p:cNvPr id="2" name="Picture Placeholder 13">
            <a:extLst>
              <a:ext uri="{FF2B5EF4-FFF2-40B4-BE49-F238E27FC236}">
                <a16:creationId xmlns:a16="http://schemas.microsoft.com/office/drawing/2014/main" id="{A8BF8E28-17E5-0B20-1252-FDD3D70AC5B3}"/>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4" name="Text Placeholder 2">
            <a:extLst>
              <a:ext uri="{FF2B5EF4-FFF2-40B4-BE49-F238E27FC236}">
                <a16:creationId xmlns:a16="http://schemas.microsoft.com/office/drawing/2014/main" id="{E922E961-FBCC-AF50-4DC5-9ED2BD587D0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1778203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66297"/>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9EC9977-E118-4E80-BE93-6B586770CFEF}"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p:cNvSpPr/>
          <p:nvPr userDrawn="1"/>
        </p:nvSpPr>
        <p:spPr>
          <a:xfrm>
            <a:off x="904084" y="1436655"/>
            <a:ext cx="101246" cy="5002162"/>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Nunito Sans ExtraLight" pitchFamily="2" charset="77"/>
              <a:ea typeface="+mn-ea"/>
              <a:cs typeface="+mn-cs"/>
            </a:endParaRPr>
          </a:p>
        </p:txBody>
      </p:sp>
      <p:sp>
        <p:nvSpPr>
          <p:cNvPr id="11" name="Rectangle 10"/>
          <p:cNvSpPr/>
          <p:nvPr userDrawn="1"/>
        </p:nvSpPr>
        <p:spPr>
          <a:xfrm>
            <a:off x="6315858" y="1436655"/>
            <a:ext cx="101246" cy="5002162"/>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Nunito Sans ExtraLight" pitchFamily="2" charset="77"/>
              <a:ea typeface="+mn-ea"/>
              <a:cs typeface="+mn-cs"/>
            </a:endParaRPr>
          </a:p>
        </p:txBody>
      </p:sp>
      <p:sp>
        <p:nvSpPr>
          <p:cNvPr id="13" name="Text Placeholder 12"/>
          <p:cNvSpPr>
            <a:spLocks noGrp="1"/>
          </p:cNvSpPr>
          <p:nvPr>
            <p:ph type="body" sz="quarter" idx="13" hasCustomPrompt="1"/>
          </p:nvPr>
        </p:nvSpPr>
        <p:spPr>
          <a:xfrm>
            <a:off x="1477229" y="1638492"/>
            <a:ext cx="493406" cy="647700"/>
          </a:xfrm>
        </p:spPr>
        <p:txBody>
          <a:bodyPr>
            <a:noAutofit/>
          </a:bodyPr>
          <a:lstStyle>
            <a:lvl1pPr marL="0" indent="0">
              <a:buNone/>
              <a:defRPr sz="5000" b="1"/>
            </a:lvl1pPr>
          </a:lstStyle>
          <a:p>
            <a:pPr lvl="0"/>
            <a:r>
              <a:rPr lang="en-IN" dirty="0"/>
              <a:t>1</a:t>
            </a:r>
          </a:p>
        </p:txBody>
      </p:sp>
      <p:sp>
        <p:nvSpPr>
          <p:cNvPr id="15" name="Text Placeholder 14"/>
          <p:cNvSpPr>
            <a:spLocks noGrp="1"/>
          </p:cNvSpPr>
          <p:nvPr>
            <p:ph type="body" sz="quarter" idx="14" hasCustomPrompt="1"/>
          </p:nvPr>
        </p:nvSpPr>
        <p:spPr>
          <a:xfrm>
            <a:off x="2094258" y="3449539"/>
            <a:ext cx="2322282" cy="503237"/>
          </a:xfrm>
        </p:spPr>
        <p:txBody>
          <a:bodyPr>
            <a:normAutofit/>
          </a:bodyPr>
          <a:lstStyle>
            <a:lvl1pPr marL="0" indent="0">
              <a:buNone/>
              <a:defRPr sz="2100" b="1">
                <a:latin typeface="HK Grotesk"/>
              </a:defRPr>
            </a:lvl1pPr>
          </a:lstStyle>
          <a:p>
            <a:pPr lvl="0"/>
            <a:r>
              <a:rPr lang="en-IN" dirty="0"/>
              <a:t>Message From</a:t>
            </a:r>
          </a:p>
        </p:txBody>
      </p:sp>
      <p:sp>
        <p:nvSpPr>
          <p:cNvPr id="23" name="Text Placeholder 16"/>
          <p:cNvSpPr>
            <a:spLocks noGrp="1"/>
          </p:cNvSpPr>
          <p:nvPr>
            <p:ph type="body" sz="quarter" idx="17" hasCustomPrompt="1"/>
          </p:nvPr>
        </p:nvSpPr>
        <p:spPr>
          <a:xfrm>
            <a:off x="1484313" y="2420938"/>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4" name="Text Placeholder 12"/>
          <p:cNvSpPr>
            <a:spLocks noGrp="1"/>
          </p:cNvSpPr>
          <p:nvPr>
            <p:ph type="body" sz="quarter" idx="18" hasCustomPrompt="1"/>
          </p:nvPr>
        </p:nvSpPr>
        <p:spPr>
          <a:xfrm>
            <a:off x="1477229" y="3307618"/>
            <a:ext cx="505885" cy="645157"/>
          </a:xfrm>
        </p:spPr>
        <p:txBody>
          <a:bodyPr>
            <a:noAutofit/>
          </a:bodyPr>
          <a:lstStyle>
            <a:lvl1pPr marL="0" indent="0">
              <a:buNone/>
              <a:defRPr sz="5000" b="1"/>
            </a:lvl1pPr>
          </a:lstStyle>
          <a:p>
            <a:pPr lvl="0"/>
            <a:r>
              <a:rPr lang="en-IN" dirty="0"/>
              <a:t>2</a:t>
            </a:r>
          </a:p>
        </p:txBody>
      </p:sp>
      <p:sp>
        <p:nvSpPr>
          <p:cNvPr id="25" name="Text Placeholder 14"/>
          <p:cNvSpPr>
            <a:spLocks noGrp="1"/>
          </p:cNvSpPr>
          <p:nvPr>
            <p:ph type="body" sz="quarter" idx="19" hasCustomPrompt="1"/>
          </p:nvPr>
        </p:nvSpPr>
        <p:spPr>
          <a:xfrm>
            <a:off x="2076086" y="1773238"/>
            <a:ext cx="1379538" cy="503237"/>
          </a:xfrm>
        </p:spPr>
        <p:txBody>
          <a:bodyPr>
            <a:normAutofit/>
          </a:bodyPr>
          <a:lstStyle>
            <a:lvl1pPr marL="0" indent="0">
              <a:buNone/>
              <a:defRPr sz="2100" b="1">
                <a:latin typeface="HK Grotesk"/>
              </a:defRPr>
            </a:lvl1pPr>
          </a:lstStyle>
          <a:p>
            <a:pPr lvl="0"/>
            <a:r>
              <a:rPr lang="en-IN" dirty="0"/>
              <a:t>About Us</a:t>
            </a:r>
          </a:p>
        </p:txBody>
      </p:sp>
      <p:sp>
        <p:nvSpPr>
          <p:cNvPr id="26" name="Text Placeholder 16"/>
          <p:cNvSpPr>
            <a:spLocks noGrp="1"/>
          </p:cNvSpPr>
          <p:nvPr>
            <p:ph type="body" sz="quarter" idx="20" hasCustomPrompt="1"/>
          </p:nvPr>
        </p:nvSpPr>
        <p:spPr>
          <a:xfrm>
            <a:off x="1484313" y="4147593"/>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7" name="Text Placeholder 14"/>
          <p:cNvSpPr>
            <a:spLocks noGrp="1"/>
          </p:cNvSpPr>
          <p:nvPr>
            <p:ph type="body" sz="quarter" idx="21" hasCustomPrompt="1"/>
          </p:nvPr>
        </p:nvSpPr>
        <p:spPr>
          <a:xfrm>
            <a:off x="2076086" y="4935998"/>
            <a:ext cx="2314461" cy="503237"/>
          </a:xfrm>
        </p:spPr>
        <p:txBody>
          <a:bodyPr>
            <a:normAutofit/>
          </a:bodyPr>
          <a:lstStyle>
            <a:lvl1pPr marL="0" indent="0">
              <a:buNone/>
              <a:defRPr sz="2100" b="1">
                <a:latin typeface="HK Grotesk"/>
              </a:defRPr>
            </a:lvl1pPr>
          </a:lstStyle>
          <a:p>
            <a:pPr lvl="0"/>
            <a:r>
              <a:rPr lang="en-IN" dirty="0"/>
              <a:t>Our Mission</a:t>
            </a:r>
          </a:p>
        </p:txBody>
      </p:sp>
      <p:sp>
        <p:nvSpPr>
          <p:cNvPr id="28" name="Text Placeholder 12"/>
          <p:cNvSpPr>
            <a:spLocks noGrp="1"/>
          </p:cNvSpPr>
          <p:nvPr>
            <p:ph type="body" sz="quarter" idx="22" hasCustomPrompt="1"/>
          </p:nvPr>
        </p:nvSpPr>
        <p:spPr>
          <a:xfrm>
            <a:off x="1488618" y="4773020"/>
            <a:ext cx="505885" cy="698054"/>
          </a:xfrm>
        </p:spPr>
        <p:txBody>
          <a:bodyPr>
            <a:noAutofit/>
          </a:bodyPr>
          <a:lstStyle>
            <a:lvl1pPr marL="0" indent="0">
              <a:buNone/>
              <a:defRPr sz="5000" b="1"/>
            </a:lvl1pPr>
          </a:lstStyle>
          <a:p>
            <a:pPr lvl="0"/>
            <a:r>
              <a:rPr lang="en-IN" dirty="0"/>
              <a:t>3</a:t>
            </a:r>
          </a:p>
        </p:txBody>
      </p:sp>
      <p:sp>
        <p:nvSpPr>
          <p:cNvPr id="29" name="Text Placeholder 16"/>
          <p:cNvSpPr>
            <a:spLocks noGrp="1"/>
          </p:cNvSpPr>
          <p:nvPr>
            <p:ph type="body" sz="quarter" idx="23" hasCustomPrompt="1"/>
          </p:nvPr>
        </p:nvSpPr>
        <p:spPr>
          <a:xfrm>
            <a:off x="1466141" y="5634052"/>
            <a:ext cx="4377818"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0" name="Text Placeholder 12"/>
          <p:cNvSpPr>
            <a:spLocks noGrp="1"/>
          </p:cNvSpPr>
          <p:nvPr>
            <p:ph type="body" sz="quarter" idx="24" hasCustomPrompt="1"/>
          </p:nvPr>
        </p:nvSpPr>
        <p:spPr>
          <a:xfrm>
            <a:off x="6828153" y="1636741"/>
            <a:ext cx="493406" cy="647700"/>
          </a:xfrm>
        </p:spPr>
        <p:txBody>
          <a:bodyPr>
            <a:noAutofit/>
          </a:bodyPr>
          <a:lstStyle>
            <a:lvl1pPr marL="0" indent="0">
              <a:buNone/>
              <a:defRPr sz="5000" b="1"/>
            </a:lvl1pPr>
          </a:lstStyle>
          <a:p>
            <a:pPr lvl="0"/>
            <a:r>
              <a:rPr lang="en-IN" dirty="0"/>
              <a:t>4</a:t>
            </a:r>
          </a:p>
        </p:txBody>
      </p:sp>
      <p:sp>
        <p:nvSpPr>
          <p:cNvPr id="31" name="Text Placeholder 14"/>
          <p:cNvSpPr>
            <a:spLocks noGrp="1"/>
          </p:cNvSpPr>
          <p:nvPr>
            <p:ph type="body" sz="quarter" idx="25" hasCustomPrompt="1"/>
          </p:nvPr>
        </p:nvSpPr>
        <p:spPr>
          <a:xfrm>
            <a:off x="7445182" y="3447788"/>
            <a:ext cx="2322282" cy="503237"/>
          </a:xfrm>
        </p:spPr>
        <p:txBody>
          <a:bodyPr>
            <a:normAutofit/>
          </a:bodyPr>
          <a:lstStyle>
            <a:lvl1pPr marL="0" indent="0">
              <a:buNone/>
              <a:defRPr sz="2100" b="1">
                <a:latin typeface="HK Grotesk"/>
              </a:defRPr>
            </a:lvl1pPr>
          </a:lstStyle>
          <a:p>
            <a:pPr lvl="0"/>
            <a:r>
              <a:rPr lang="en-IN" dirty="0"/>
              <a:t>Business Model</a:t>
            </a:r>
          </a:p>
        </p:txBody>
      </p:sp>
      <p:sp>
        <p:nvSpPr>
          <p:cNvPr id="32" name="Text Placeholder 16"/>
          <p:cNvSpPr>
            <a:spLocks noGrp="1"/>
          </p:cNvSpPr>
          <p:nvPr>
            <p:ph type="body" sz="quarter" idx="26" hasCustomPrompt="1"/>
          </p:nvPr>
        </p:nvSpPr>
        <p:spPr>
          <a:xfrm>
            <a:off x="6835237" y="2419187"/>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3" name="Text Placeholder 12"/>
          <p:cNvSpPr>
            <a:spLocks noGrp="1"/>
          </p:cNvSpPr>
          <p:nvPr>
            <p:ph type="body" sz="quarter" idx="27" hasCustomPrompt="1"/>
          </p:nvPr>
        </p:nvSpPr>
        <p:spPr>
          <a:xfrm>
            <a:off x="6828153" y="3305867"/>
            <a:ext cx="505885" cy="645157"/>
          </a:xfrm>
        </p:spPr>
        <p:txBody>
          <a:bodyPr>
            <a:noAutofit/>
          </a:bodyPr>
          <a:lstStyle>
            <a:lvl1pPr marL="0" indent="0">
              <a:buNone/>
              <a:defRPr sz="5000" b="1"/>
            </a:lvl1pPr>
          </a:lstStyle>
          <a:p>
            <a:pPr lvl="0"/>
            <a:r>
              <a:rPr lang="en-IN" dirty="0"/>
              <a:t>5</a:t>
            </a:r>
          </a:p>
        </p:txBody>
      </p:sp>
      <p:sp>
        <p:nvSpPr>
          <p:cNvPr id="34" name="Text Placeholder 14"/>
          <p:cNvSpPr>
            <a:spLocks noGrp="1"/>
          </p:cNvSpPr>
          <p:nvPr>
            <p:ph type="body" sz="quarter" idx="28" hasCustomPrompt="1"/>
          </p:nvPr>
        </p:nvSpPr>
        <p:spPr>
          <a:xfrm>
            <a:off x="7427010" y="1771487"/>
            <a:ext cx="1379538" cy="503237"/>
          </a:xfrm>
        </p:spPr>
        <p:txBody>
          <a:bodyPr>
            <a:normAutofit/>
          </a:bodyPr>
          <a:lstStyle>
            <a:lvl1pPr marL="0" indent="0">
              <a:buNone/>
              <a:defRPr sz="2100" b="1">
                <a:latin typeface="HK Grotesk"/>
              </a:defRPr>
            </a:lvl1pPr>
          </a:lstStyle>
          <a:p>
            <a:pPr lvl="0"/>
            <a:r>
              <a:rPr lang="en-IN" dirty="0"/>
              <a:t>Our Vision</a:t>
            </a:r>
          </a:p>
        </p:txBody>
      </p:sp>
      <p:sp>
        <p:nvSpPr>
          <p:cNvPr id="35" name="Text Placeholder 16"/>
          <p:cNvSpPr>
            <a:spLocks noGrp="1"/>
          </p:cNvSpPr>
          <p:nvPr>
            <p:ph type="body" sz="quarter" idx="29" hasCustomPrompt="1"/>
          </p:nvPr>
        </p:nvSpPr>
        <p:spPr>
          <a:xfrm>
            <a:off x="6835237" y="4145842"/>
            <a:ext cx="4392612"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36" name="Text Placeholder 14"/>
          <p:cNvSpPr>
            <a:spLocks noGrp="1"/>
          </p:cNvSpPr>
          <p:nvPr>
            <p:ph type="body" sz="quarter" idx="30" hasCustomPrompt="1"/>
          </p:nvPr>
        </p:nvSpPr>
        <p:spPr>
          <a:xfrm>
            <a:off x="7427010" y="4934247"/>
            <a:ext cx="2314461" cy="503237"/>
          </a:xfrm>
        </p:spPr>
        <p:txBody>
          <a:bodyPr>
            <a:normAutofit/>
          </a:bodyPr>
          <a:lstStyle>
            <a:lvl1pPr marL="0" indent="0">
              <a:buNone/>
              <a:defRPr sz="2100" b="1">
                <a:latin typeface="HK Grotesk"/>
              </a:defRPr>
            </a:lvl1pPr>
          </a:lstStyle>
          <a:p>
            <a:pPr lvl="0"/>
            <a:r>
              <a:rPr lang="en-IN" dirty="0"/>
              <a:t>Our History</a:t>
            </a:r>
          </a:p>
        </p:txBody>
      </p:sp>
      <p:sp>
        <p:nvSpPr>
          <p:cNvPr id="37" name="Text Placeholder 12"/>
          <p:cNvSpPr>
            <a:spLocks noGrp="1"/>
          </p:cNvSpPr>
          <p:nvPr>
            <p:ph type="body" sz="quarter" idx="31" hasCustomPrompt="1"/>
          </p:nvPr>
        </p:nvSpPr>
        <p:spPr>
          <a:xfrm>
            <a:off x="6839542" y="4771269"/>
            <a:ext cx="505885" cy="698054"/>
          </a:xfrm>
        </p:spPr>
        <p:txBody>
          <a:bodyPr>
            <a:noAutofit/>
          </a:bodyPr>
          <a:lstStyle>
            <a:lvl1pPr marL="0" indent="0">
              <a:buNone/>
              <a:defRPr sz="5000" b="1"/>
            </a:lvl1pPr>
          </a:lstStyle>
          <a:p>
            <a:pPr lvl="0"/>
            <a:r>
              <a:rPr lang="en-IN" dirty="0"/>
              <a:t>6</a:t>
            </a:r>
          </a:p>
        </p:txBody>
      </p:sp>
      <p:sp>
        <p:nvSpPr>
          <p:cNvPr id="38" name="Text Placeholder 16"/>
          <p:cNvSpPr>
            <a:spLocks noGrp="1"/>
          </p:cNvSpPr>
          <p:nvPr>
            <p:ph type="body" sz="quarter" idx="32" hasCustomPrompt="1"/>
          </p:nvPr>
        </p:nvSpPr>
        <p:spPr>
          <a:xfrm>
            <a:off x="6817065" y="5632301"/>
            <a:ext cx="4377818" cy="569267"/>
          </a:xfrm>
        </p:spPr>
        <p:txBody>
          <a:bodyPr>
            <a:noAutofit/>
          </a:bodyPr>
          <a:lstStyle>
            <a:lvl1pPr marL="0" indent="0">
              <a:buNone/>
              <a:defRPr sz="1600"/>
            </a:lvl1pPr>
            <a:lvl2pPr>
              <a:defRPr sz="1600"/>
            </a:lvl2pPr>
            <a:lvl3pPr>
              <a:defRPr sz="1600"/>
            </a:lvl3pPr>
            <a:lvl4pPr>
              <a:defRPr sz="1600"/>
            </a:lvl4pPr>
            <a:lvl5pPr>
              <a:defRPr sz="1600"/>
            </a:lvl5pPr>
          </a:lstStyle>
          <a:p>
            <a:pPr algn="l">
              <a:lnSpc>
                <a:spcPts val="2000"/>
              </a:lnSpc>
              <a:spcBef>
                <a:spcPts val="600"/>
              </a:spcBef>
            </a:pPr>
            <a:r>
              <a:rPr lang="en-US" sz="1600" dirty="0">
                <a:solidFill>
                  <a:schemeClr val="tx1"/>
                </a:solidFill>
                <a:latin typeface="HK Grotesk" pitchFamily="2" charset="77"/>
                <a:cs typeface="Calibri" panose="020F0502020204030204" pitchFamily="34" charset="0"/>
              </a:rPr>
              <a:t>A business plan is a written document that describes in detail how a business.</a:t>
            </a:r>
          </a:p>
        </p:txBody>
      </p:sp>
      <p:sp>
        <p:nvSpPr>
          <p:cNvPr id="2" name="Picture Placeholder 13">
            <a:extLst>
              <a:ext uri="{FF2B5EF4-FFF2-40B4-BE49-F238E27FC236}">
                <a16:creationId xmlns:a16="http://schemas.microsoft.com/office/drawing/2014/main" id="{0ADD63FB-79DC-F75F-CB68-09F064333B14}"/>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D53C0583-8F2D-7739-E87D-E4019500633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3020846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with Charts">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prstClr val="black">
                    <a:tint val="75000"/>
                  </a:prstClr>
                </a:solidFill>
                <a:effectLst/>
                <a:uLnTx/>
                <a:uFillTx/>
                <a:latin typeface="HK Grotesk" pitchFamily="2" charset="77"/>
                <a:ea typeface="+mn-ea"/>
                <a:cs typeface="+mn-cs"/>
              </a:rPr>
              <a:t>DD-MM-YYYY</a:t>
            </a:r>
            <a:endParaRPr kumimoji="0" lang="en-IN" sz="1200" b="0" i="0" u="none" strike="noStrike" kern="1200" cap="none" spc="0" normalizeH="0" baseline="0" noProof="0" dirty="0">
              <a:ln>
                <a:noFill/>
              </a:ln>
              <a:solidFill>
                <a:prstClr val="black">
                  <a:tint val="75000"/>
                </a:prstClr>
              </a:solidFill>
              <a:effectLst/>
              <a:uLnTx/>
              <a:uFillTx/>
              <a:latin typeface="HK Grotesk" pitchFamily="2" charset="77"/>
              <a:ea typeface="+mn-ea"/>
              <a:cs typeface="+mn-cs"/>
            </a:endParaRPr>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Chart Placeholder 2"/>
          <p:cNvSpPr>
            <a:spLocks noGrp="1"/>
          </p:cNvSpPr>
          <p:nvPr>
            <p:ph type="chart" sz="quarter" idx="13"/>
          </p:nvPr>
        </p:nvSpPr>
        <p:spPr>
          <a:xfrm>
            <a:off x="1055688" y="1844675"/>
            <a:ext cx="9864725" cy="3887788"/>
          </a:xfrm>
        </p:spPr>
        <p:txBody>
          <a:bodyPr/>
          <a:lstStyle/>
          <a:p>
            <a:endParaRPr lang="en-IN" dirty="0"/>
          </a:p>
        </p:txBody>
      </p:sp>
      <p:sp>
        <p:nvSpPr>
          <p:cNvPr id="2" name="Picture Placeholder 13">
            <a:extLst>
              <a:ext uri="{FF2B5EF4-FFF2-40B4-BE49-F238E27FC236}">
                <a16:creationId xmlns:a16="http://schemas.microsoft.com/office/drawing/2014/main" id="{A8BF8E28-17E5-0B20-1252-FDD3D70AC5B3}"/>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4" name="Text Placeholder 2">
            <a:extLst>
              <a:ext uri="{FF2B5EF4-FFF2-40B4-BE49-F238E27FC236}">
                <a16:creationId xmlns:a16="http://schemas.microsoft.com/office/drawing/2014/main" id="{E922E961-FBCC-AF50-4DC5-9ED2BD587D0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2002631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with two Charts">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prstClr val="black">
                    <a:tint val="75000"/>
                  </a:prstClr>
                </a:solidFill>
                <a:effectLst/>
                <a:uLnTx/>
                <a:uFillTx/>
                <a:latin typeface="HK Grotesk" pitchFamily="2" charset="77"/>
                <a:ea typeface="+mn-ea"/>
                <a:cs typeface="+mn-cs"/>
              </a:rPr>
              <a:t>DD-MM-YYYY</a:t>
            </a:r>
            <a:endParaRPr kumimoji="0" lang="en-IN" sz="1200" b="0" i="0" u="none" strike="noStrike" kern="1200" cap="none" spc="0" normalizeH="0" baseline="0" noProof="0" dirty="0">
              <a:ln>
                <a:noFill/>
              </a:ln>
              <a:solidFill>
                <a:prstClr val="black">
                  <a:tint val="75000"/>
                </a:prstClr>
              </a:solidFill>
              <a:effectLst/>
              <a:uLnTx/>
              <a:uFillTx/>
              <a:latin typeface="HK Grotesk" pitchFamily="2" charset="77"/>
              <a:ea typeface="+mn-ea"/>
              <a:cs typeface="+mn-cs"/>
            </a:endParaRPr>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Chart Placeholder 2"/>
          <p:cNvSpPr>
            <a:spLocks noGrp="1"/>
          </p:cNvSpPr>
          <p:nvPr>
            <p:ph type="chart" sz="quarter" idx="13"/>
          </p:nvPr>
        </p:nvSpPr>
        <p:spPr>
          <a:xfrm>
            <a:off x="1055441" y="1844824"/>
            <a:ext cx="4536504" cy="3887788"/>
          </a:xfrm>
        </p:spPr>
        <p:txBody>
          <a:bodyPr/>
          <a:lstStyle/>
          <a:p>
            <a:endParaRPr lang="en-IN"/>
          </a:p>
        </p:txBody>
      </p:sp>
      <p:sp>
        <p:nvSpPr>
          <p:cNvPr id="8" name="Chart Placeholder 2"/>
          <p:cNvSpPr>
            <a:spLocks noGrp="1"/>
          </p:cNvSpPr>
          <p:nvPr>
            <p:ph type="chart" sz="quarter" idx="14"/>
          </p:nvPr>
        </p:nvSpPr>
        <p:spPr>
          <a:xfrm>
            <a:off x="6240016" y="1844824"/>
            <a:ext cx="4536504" cy="3887788"/>
          </a:xfrm>
        </p:spPr>
        <p:txBody>
          <a:bodyPr/>
          <a:lstStyle/>
          <a:p>
            <a:endParaRPr lang="en-IN"/>
          </a:p>
        </p:txBody>
      </p:sp>
    </p:spTree>
    <p:extLst>
      <p:ext uri="{BB962C8B-B14F-4D97-AF65-F5344CB8AC3E}">
        <p14:creationId xmlns:p14="http://schemas.microsoft.com/office/powerpoint/2010/main" val="8043084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with table">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prstClr val="black">
                    <a:tint val="75000"/>
                  </a:prstClr>
                </a:solidFill>
                <a:effectLst/>
                <a:uLnTx/>
                <a:uFillTx/>
                <a:latin typeface="HK Grotesk" pitchFamily="2" charset="77"/>
                <a:ea typeface="+mn-ea"/>
                <a:cs typeface="+mn-cs"/>
              </a:rPr>
              <a:t>DD-MM-YYYY</a:t>
            </a:r>
            <a:endParaRPr kumimoji="0" lang="en-IN" sz="1200" b="0" i="0" u="none" strike="noStrike" kern="1200" cap="none" spc="0" normalizeH="0" baseline="0" noProof="0" dirty="0">
              <a:ln>
                <a:noFill/>
              </a:ln>
              <a:solidFill>
                <a:prstClr val="black">
                  <a:tint val="75000"/>
                </a:prstClr>
              </a:solidFill>
              <a:effectLst/>
              <a:uLnTx/>
              <a:uFillTx/>
              <a:latin typeface="HK Grotesk" pitchFamily="2" charset="77"/>
              <a:ea typeface="+mn-ea"/>
              <a:cs typeface="+mn-cs"/>
            </a:endParaRPr>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4" name="Table Placeholder 3"/>
          <p:cNvSpPr>
            <a:spLocks noGrp="1"/>
          </p:cNvSpPr>
          <p:nvPr>
            <p:ph type="tbl" sz="quarter" idx="13"/>
          </p:nvPr>
        </p:nvSpPr>
        <p:spPr>
          <a:xfrm>
            <a:off x="911225" y="1772817"/>
            <a:ext cx="10153650" cy="4050134"/>
          </a:xfrm>
        </p:spPr>
        <p:txBody>
          <a:bodyPr/>
          <a:lstStyle/>
          <a:p>
            <a:endParaRPr lang="en-IN" dirty="0"/>
          </a:p>
        </p:txBody>
      </p:sp>
    </p:spTree>
    <p:extLst>
      <p:ext uri="{BB962C8B-B14F-4D97-AF65-F5344CB8AC3E}">
        <p14:creationId xmlns:p14="http://schemas.microsoft.com/office/powerpoint/2010/main" val="906352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with two tables">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prstClr val="black">
                    <a:tint val="75000"/>
                  </a:prstClr>
                </a:solidFill>
                <a:effectLst/>
                <a:uLnTx/>
                <a:uFillTx/>
                <a:latin typeface="HK Grotesk" pitchFamily="2" charset="77"/>
                <a:ea typeface="+mn-ea"/>
                <a:cs typeface="+mn-cs"/>
              </a:rPr>
              <a:t>DD-MM-YYYY</a:t>
            </a:r>
            <a:endParaRPr kumimoji="0" lang="en-IN" sz="1200" b="0" i="0" u="none" strike="noStrike" kern="1200" cap="none" spc="0" normalizeH="0" baseline="0" noProof="0" dirty="0">
              <a:ln>
                <a:noFill/>
              </a:ln>
              <a:solidFill>
                <a:prstClr val="black">
                  <a:tint val="75000"/>
                </a:prstClr>
              </a:solidFill>
              <a:effectLst/>
              <a:uLnTx/>
              <a:uFillTx/>
              <a:latin typeface="HK Grotesk" pitchFamily="2" charset="77"/>
              <a:ea typeface="+mn-ea"/>
              <a:cs typeface="+mn-cs"/>
            </a:endParaRPr>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4" name="Table Placeholder 3"/>
          <p:cNvSpPr>
            <a:spLocks noGrp="1"/>
          </p:cNvSpPr>
          <p:nvPr>
            <p:ph type="tbl" sz="quarter" idx="13"/>
          </p:nvPr>
        </p:nvSpPr>
        <p:spPr>
          <a:xfrm>
            <a:off x="911226" y="1772817"/>
            <a:ext cx="4464696" cy="4050134"/>
          </a:xfrm>
        </p:spPr>
        <p:txBody>
          <a:bodyPr/>
          <a:lstStyle/>
          <a:p>
            <a:endParaRPr lang="en-IN"/>
          </a:p>
        </p:txBody>
      </p:sp>
      <p:sp>
        <p:nvSpPr>
          <p:cNvPr id="8" name="Table Placeholder 3"/>
          <p:cNvSpPr>
            <a:spLocks noGrp="1"/>
          </p:cNvSpPr>
          <p:nvPr>
            <p:ph type="tbl" sz="quarter" idx="14"/>
          </p:nvPr>
        </p:nvSpPr>
        <p:spPr>
          <a:xfrm>
            <a:off x="6816080" y="1772817"/>
            <a:ext cx="4096271" cy="4050134"/>
          </a:xfrm>
        </p:spPr>
        <p:txBody>
          <a:bodyPr/>
          <a:lstStyle/>
          <a:p>
            <a:endParaRPr lang="en-IN"/>
          </a:p>
        </p:txBody>
      </p:sp>
    </p:spTree>
    <p:extLst>
      <p:ext uri="{BB962C8B-B14F-4D97-AF65-F5344CB8AC3E}">
        <p14:creationId xmlns:p14="http://schemas.microsoft.com/office/powerpoint/2010/main" val="4139451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with Media like video">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prstClr val="black">
                    <a:tint val="75000"/>
                  </a:prstClr>
                </a:solidFill>
                <a:effectLst/>
                <a:uLnTx/>
                <a:uFillTx/>
                <a:latin typeface="HK Grotesk" pitchFamily="2" charset="77"/>
                <a:ea typeface="+mn-ea"/>
                <a:cs typeface="+mn-cs"/>
              </a:rPr>
              <a:t>DD-MM-YYYY</a:t>
            </a:r>
            <a:endParaRPr kumimoji="0" lang="en-IN" sz="1200" b="0" i="0" u="none" strike="noStrike" kern="1200" cap="none" spc="0" normalizeH="0" baseline="0" noProof="0" dirty="0">
              <a:ln>
                <a:noFill/>
              </a:ln>
              <a:solidFill>
                <a:prstClr val="black">
                  <a:tint val="75000"/>
                </a:prstClr>
              </a:solidFill>
              <a:effectLst/>
              <a:uLnTx/>
              <a:uFillTx/>
              <a:latin typeface="HK Grotesk" pitchFamily="2" charset="77"/>
              <a:ea typeface="+mn-ea"/>
              <a:cs typeface="+mn-cs"/>
            </a:endParaRPr>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Media Placeholder 5"/>
          <p:cNvSpPr>
            <a:spLocks noGrp="1"/>
          </p:cNvSpPr>
          <p:nvPr>
            <p:ph type="media" sz="quarter" idx="13"/>
          </p:nvPr>
        </p:nvSpPr>
        <p:spPr>
          <a:xfrm>
            <a:off x="1558925" y="1989138"/>
            <a:ext cx="9145587" cy="3833812"/>
          </a:xfrm>
        </p:spPr>
        <p:txBody>
          <a:bodyPr/>
          <a:lstStyle/>
          <a:p>
            <a:endParaRPr lang="en-IN"/>
          </a:p>
        </p:txBody>
      </p:sp>
    </p:spTree>
    <p:extLst>
      <p:ext uri="{BB962C8B-B14F-4D97-AF65-F5344CB8AC3E}">
        <p14:creationId xmlns:p14="http://schemas.microsoft.com/office/powerpoint/2010/main" val="929034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with Picture">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prstClr val="black">
                    <a:tint val="75000"/>
                  </a:prstClr>
                </a:solidFill>
                <a:effectLst/>
                <a:uLnTx/>
                <a:uFillTx/>
                <a:latin typeface="HK Grotesk" pitchFamily="2" charset="77"/>
                <a:ea typeface="+mn-ea"/>
                <a:cs typeface="+mn-cs"/>
              </a:rPr>
              <a:t>DD-MM-YYYY</a:t>
            </a:r>
            <a:endParaRPr kumimoji="0" lang="en-IN" sz="1200" b="0" i="0" u="none" strike="noStrike" kern="1200" cap="none" spc="0" normalizeH="0" baseline="0" noProof="0" dirty="0">
              <a:ln>
                <a:noFill/>
              </a:ln>
              <a:solidFill>
                <a:prstClr val="black">
                  <a:tint val="75000"/>
                </a:prstClr>
              </a:solidFill>
              <a:effectLst/>
              <a:uLnTx/>
              <a:uFillTx/>
              <a:latin typeface="HK Grotesk" pitchFamily="2" charset="77"/>
              <a:ea typeface="+mn-ea"/>
              <a:cs typeface="+mn-cs"/>
            </a:endParaRPr>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Picture Placeholder 2"/>
          <p:cNvSpPr>
            <a:spLocks noGrp="1"/>
          </p:cNvSpPr>
          <p:nvPr>
            <p:ph type="pic" sz="quarter" idx="13"/>
          </p:nvPr>
        </p:nvSpPr>
        <p:spPr>
          <a:xfrm>
            <a:off x="911225" y="1916113"/>
            <a:ext cx="10369550" cy="3906837"/>
          </a:xfrm>
        </p:spPr>
        <p:txBody>
          <a:bodyPr/>
          <a:lstStyle/>
          <a:p>
            <a:endParaRPr lang="en-IN"/>
          </a:p>
        </p:txBody>
      </p:sp>
    </p:spTree>
    <p:extLst>
      <p:ext uri="{BB962C8B-B14F-4D97-AF65-F5344CB8AC3E}">
        <p14:creationId xmlns:p14="http://schemas.microsoft.com/office/powerpoint/2010/main" val="2200349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with multiple Pictures">
    <p:spTree>
      <p:nvGrpSpPr>
        <p:cNvPr id="1" name=""/>
        <p:cNvGrpSpPr/>
        <p:nvPr/>
      </p:nvGrpSpPr>
      <p:grpSpPr>
        <a:xfrm>
          <a:off x="0" y="0"/>
          <a:ext cx="0" cy="0"/>
          <a:chOff x="0" y="0"/>
          <a:chExt cx="0" cy="0"/>
        </a:xfrm>
      </p:grpSpPr>
      <p:sp>
        <p:nvSpPr>
          <p:cNvPr id="35" name="Date Placeholder 17"/>
          <p:cNvSpPr txBox="1"/>
          <p:nvPr userDrawn="1"/>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prstClr val="black">
                    <a:tint val="75000"/>
                  </a:prstClr>
                </a:solidFill>
                <a:effectLst/>
                <a:uLnTx/>
                <a:uFillTx/>
                <a:latin typeface="HK Grotesk" pitchFamily="2" charset="77"/>
                <a:ea typeface="+mn-ea"/>
                <a:cs typeface="+mn-cs"/>
              </a:rPr>
              <a:t>DD-MM-YYYY</a:t>
            </a:r>
            <a:endParaRPr kumimoji="0" lang="en-IN" sz="1200" b="0" i="0" u="none" strike="noStrike" kern="1200" cap="none" spc="0" normalizeH="0" baseline="0" noProof="0" dirty="0">
              <a:ln>
                <a:noFill/>
              </a:ln>
              <a:solidFill>
                <a:prstClr val="black">
                  <a:tint val="75000"/>
                </a:prstClr>
              </a:solidFill>
              <a:effectLst/>
              <a:uLnTx/>
              <a:uFillTx/>
              <a:latin typeface="HK Grotesk" pitchFamily="2" charset="77"/>
              <a:ea typeface="+mn-ea"/>
              <a:cs typeface="+mn-cs"/>
            </a:endParaRPr>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Picture Placeholder 2"/>
          <p:cNvSpPr>
            <a:spLocks noGrp="1"/>
          </p:cNvSpPr>
          <p:nvPr>
            <p:ph type="pic" sz="quarter" idx="13"/>
          </p:nvPr>
        </p:nvSpPr>
        <p:spPr>
          <a:xfrm>
            <a:off x="911224" y="1916832"/>
            <a:ext cx="3039629" cy="3921982"/>
          </a:xfrm>
        </p:spPr>
        <p:txBody>
          <a:bodyPr/>
          <a:lstStyle/>
          <a:p>
            <a:endParaRPr lang="en-IN" dirty="0"/>
          </a:p>
        </p:txBody>
      </p:sp>
      <p:sp>
        <p:nvSpPr>
          <p:cNvPr id="8" name="Picture Placeholder 2"/>
          <p:cNvSpPr>
            <a:spLocks noGrp="1"/>
          </p:cNvSpPr>
          <p:nvPr>
            <p:ph type="pic" sz="quarter" idx="14"/>
          </p:nvPr>
        </p:nvSpPr>
        <p:spPr>
          <a:xfrm>
            <a:off x="6319571" y="1916832"/>
            <a:ext cx="2368717" cy="1960991"/>
          </a:xfrm>
        </p:spPr>
        <p:txBody>
          <a:bodyPr/>
          <a:lstStyle/>
          <a:p>
            <a:endParaRPr lang="en-IN"/>
          </a:p>
        </p:txBody>
      </p:sp>
      <p:sp>
        <p:nvSpPr>
          <p:cNvPr id="9" name="Picture Placeholder 2"/>
          <p:cNvSpPr>
            <a:spLocks noGrp="1"/>
          </p:cNvSpPr>
          <p:nvPr>
            <p:ph type="pic" sz="quarter" idx="15" hasCustomPrompt="1"/>
          </p:nvPr>
        </p:nvSpPr>
        <p:spPr>
          <a:xfrm>
            <a:off x="8688288" y="1916832"/>
            <a:ext cx="2744052" cy="3906837"/>
          </a:xfrm>
        </p:spPr>
        <p:txBody>
          <a:bodyPr/>
          <a:lstStyle/>
          <a:p>
            <a:r>
              <a:rPr lang="en-IN" dirty="0"/>
              <a:t>Picture</a:t>
            </a:r>
          </a:p>
        </p:txBody>
      </p:sp>
      <p:sp>
        <p:nvSpPr>
          <p:cNvPr id="10" name="Picture Placeholder 2"/>
          <p:cNvSpPr>
            <a:spLocks noGrp="1"/>
          </p:cNvSpPr>
          <p:nvPr>
            <p:ph type="pic" sz="quarter" idx="16"/>
          </p:nvPr>
        </p:nvSpPr>
        <p:spPr>
          <a:xfrm>
            <a:off x="3950854" y="1916832"/>
            <a:ext cx="2368717" cy="1960991"/>
          </a:xfrm>
        </p:spPr>
        <p:txBody>
          <a:bodyPr/>
          <a:lstStyle/>
          <a:p>
            <a:endParaRPr lang="en-IN"/>
          </a:p>
        </p:txBody>
      </p:sp>
      <p:sp>
        <p:nvSpPr>
          <p:cNvPr id="11" name="Picture Placeholder 2"/>
          <p:cNvSpPr>
            <a:spLocks noGrp="1"/>
          </p:cNvSpPr>
          <p:nvPr>
            <p:ph type="pic" sz="quarter" idx="17"/>
          </p:nvPr>
        </p:nvSpPr>
        <p:spPr>
          <a:xfrm>
            <a:off x="6319571" y="3877823"/>
            <a:ext cx="2368717" cy="1960991"/>
          </a:xfrm>
        </p:spPr>
        <p:txBody>
          <a:bodyPr/>
          <a:lstStyle/>
          <a:p>
            <a:endParaRPr lang="en-IN"/>
          </a:p>
        </p:txBody>
      </p:sp>
      <p:sp>
        <p:nvSpPr>
          <p:cNvPr id="12" name="Picture Placeholder 2"/>
          <p:cNvSpPr>
            <a:spLocks noGrp="1"/>
          </p:cNvSpPr>
          <p:nvPr>
            <p:ph type="pic" sz="quarter" idx="18"/>
          </p:nvPr>
        </p:nvSpPr>
        <p:spPr>
          <a:xfrm>
            <a:off x="3950854" y="3877823"/>
            <a:ext cx="2368717" cy="1960991"/>
          </a:xfrm>
        </p:spPr>
        <p:txBody>
          <a:bodyPr/>
          <a:lstStyle/>
          <a:p>
            <a:endParaRPr lang="en-IN"/>
          </a:p>
        </p:txBody>
      </p:sp>
    </p:spTree>
    <p:extLst>
      <p:ext uri="{BB962C8B-B14F-4D97-AF65-F5344CB8AC3E}">
        <p14:creationId xmlns:p14="http://schemas.microsoft.com/office/powerpoint/2010/main" val="3721160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with two options">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DE94194-F137-449C-8390-2D8C2D6FF80C}"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Shape 15"/>
          <p:cNvSpPr/>
          <p:nvPr userDrawn="1"/>
        </p:nvSpPr>
        <p:spPr>
          <a:xfrm>
            <a:off x="3200641" y="2270856"/>
            <a:ext cx="5790718" cy="2316287"/>
          </a:xfrm>
          <a:prstGeom prst="leftRightRibbon">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20" name="Text Placeholder 2"/>
          <p:cNvSpPr>
            <a:spLocks noGrp="1"/>
          </p:cNvSpPr>
          <p:nvPr>
            <p:ph type="body" sz="quarter" idx="11" hasCustomPrompt="1"/>
          </p:nvPr>
        </p:nvSpPr>
        <p:spPr>
          <a:xfrm>
            <a:off x="838200" y="2492375"/>
            <a:ext cx="2362200" cy="2736850"/>
          </a:xfrm>
        </p:spPr>
        <p:txBody>
          <a:bodyPr>
            <a:normAutofit/>
          </a:bodyPr>
          <a:lstStyle>
            <a:lvl1pPr marL="0" indent="0" algn="r">
              <a:buNone/>
              <a:defRPr sz="1800"/>
            </a:lvl1pPr>
            <a:lvl2pPr algn="r">
              <a:defRPr/>
            </a:lvl2pPr>
            <a:lvl3pPr algn="r">
              <a:defRPr/>
            </a:lvl3pPr>
            <a:lvl4pPr algn="r">
              <a:defRPr/>
            </a:lvl4pPr>
            <a:lvl5pPr algn="r">
              <a:defRPr/>
            </a:lvl5pPr>
          </a:lstStyle>
          <a:p>
            <a:pPr algn="r"/>
            <a:r>
              <a:rPr lang="en-US" sz="3600" b="1" dirty="0">
                <a:solidFill>
                  <a:schemeClr val="tx1">
                    <a:lumMod val="85000"/>
                    <a:lumOff val="15000"/>
                  </a:schemeClr>
                </a:solidFill>
                <a:latin typeface="HK Grotesk" pitchFamily="2" charset="77"/>
              </a:rPr>
              <a:t>Option 01</a:t>
            </a:r>
          </a:p>
          <a:p>
            <a:pPr algn="r"/>
            <a:endParaRPr lang="en-US" dirty="0">
              <a:solidFill>
                <a:schemeClr val="tx1">
                  <a:lumMod val="75000"/>
                  <a:lumOff val="25000"/>
                </a:schemeClr>
              </a:solidFill>
              <a:latin typeface="HK Grotesk" pitchFamily="2" charset="77"/>
            </a:endParaRPr>
          </a:p>
          <a:p>
            <a:pPr algn="r"/>
            <a:r>
              <a:rPr lang="en-US" dirty="0">
                <a:solidFill>
                  <a:schemeClr val="tx1">
                    <a:lumMod val="75000"/>
                    <a:lumOff val="25000"/>
                  </a:schemeClr>
                </a:solidFill>
                <a:latin typeface="HK Grotesk" pitchFamily="2" charset="77"/>
              </a:rPr>
              <a:t>Place the text of option 01 here. The font used for this text is HK </a:t>
            </a:r>
            <a:r>
              <a:rPr lang="en-US" dirty="0" err="1">
                <a:solidFill>
                  <a:schemeClr val="tx1">
                    <a:lumMod val="75000"/>
                    <a:lumOff val="25000"/>
                  </a:schemeClr>
                </a:solidFill>
                <a:latin typeface="HK Grotesk" pitchFamily="2" charset="77"/>
              </a:rPr>
              <a:t>Grotesk</a:t>
            </a:r>
            <a:r>
              <a:rPr lang="en-US" dirty="0">
                <a:solidFill>
                  <a:schemeClr val="tx1">
                    <a:lumMod val="75000"/>
                    <a:lumOff val="25000"/>
                  </a:schemeClr>
                </a:solidFill>
                <a:latin typeface="HK Grotesk" pitchFamily="2" charset="77"/>
              </a:rPr>
              <a:t>, which is an open source free font. The font size is 18 pt. </a:t>
            </a:r>
          </a:p>
          <a:p>
            <a:pPr algn="r"/>
            <a:endParaRPr lang="en-US" dirty="0">
              <a:solidFill>
                <a:schemeClr val="tx1">
                  <a:lumMod val="75000"/>
                  <a:lumOff val="25000"/>
                </a:schemeClr>
              </a:solidFill>
              <a:latin typeface="HK Grotesk" pitchFamily="2" charset="77"/>
            </a:endParaRPr>
          </a:p>
        </p:txBody>
      </p:sp>
      <p:sp>
        <p:nvSpPr>
          <p:cNvPr id="21" name="Text Placeholder 10"/>
          <p:cNvSpPr>
            <a:spLocks noGrp="1"/>
          </p:cNvSpPr>
          <p:nvPr>
            <p:ph type="body" sz="quarter" idx="12" hasCustomPrompt="1"/>
          </p:nvPr>
        </p:nvSpPr>
        <p:spPr>
          <a:xfrm>
            <a:off x="8991359" y="2390890"/>
            <a:ext cx="2520950" cy="2736850"/>
          </a:xfrm>
        </p:spPr>
        <p:txBody>
          <a:bodyPr>
            <a:normAutofit/>
          </a:bodyPr>
          <a:lstStyle>
            <a:lvl1pPr marL="0" indent="0">
              <a:buNone/>
              <a:defRPr sz="1800"/>
            </a:lvl1pPr>
          </a:lstStyle>
          <a:p>
            <a:r>
              <a:rPr lang="en-US" sz="3600" b="1" dirty="0">
                <a:solidFill>
                  <a:schemeClr val="tx1">
                    <a:lumMod val="85000"/>
                    <a:lumOff val="15000"/>
                  </a:schemeClr>
                </a:solidFill>
                <a:latin typeface="HK Grotesk" pitchFamily="2" charset="77"/>
              </a:rPr>
              <a:t>Option 02</a:t>
            </a:r>
          </a:p>
          <a:p>
            <a:endParaRPr lang="en-US" dirty="0">
              <a:solidFill>
                <a:schemeClr val="tx1">
                  <a:lumMod val="75000"/>
                  <a:lumOff val="25000"/>
                </a:schemeClr>
              </a:solidFill>
              <a:latin typeface="HK Grotesk" pitchFamily="2" charset="77"/>
            </a:endParaRPr>
          </a:p>
          <a:p>
            <a:r>
              <a:rPr lang="en-US" dirty="0">
                <a:solidFill>
                  <a:schemeClr val="tx1">
                    <a:lumMod val="75000"/>
                    <a:lumOff val="25000"/>
                  </a:schemeClr>
                </a:solidFill>
                <a:latin typeface="HK Grotesk" pitchFamily="2" charset="77"/>
              </a:rPr>
              <a:t>Place the text of option 02 here. The font used for this text is HK </a:t>
            </a:r>
            <a:r>
              <a:rPr lang="en-US" dirty="0" err="1">
                <a:solidFill>
                  <a:schemeClr val="tx1">
                    <a:lumMod val="75000"/>
                    <a:lumOff val="25000"/>
                  </a:schemeClr>
                </a:solidFill>
                <a:latin typeface="HK Grotesk" pitchFamily="2" charset="77"/>
              </a:rPr>
              <a:t>Grotesk</a:t>
            </a:r>
            <a:r>
              <a:rPr lang="en-US" dirty="0">
                <a:solidFill>
                  <a:schemeClr val="tx1">
                    <a:lumMod val="75000"/>
                    <a:lumOff val="25000"/>
                  </a:schemeClr>
                </a:solidFill>
                <a:latin typeface="HK Grotesk" pitchFamily="2" charset="77"/>
              </a:rPr>
              <a:t>, which is an open source free font. The font size is 18 pt. </a:t>
            </a:r>
          </a:p>
        </p:txBody>
      </p:sp>
      <p:sp>
        <p:nvSpPr>
          <p:cNvPr id="22" name="Text Placeholder 12"/>
          <p:cNvSpPr>
            <a:spLocks noGrp="1"/>
          </p:cNvSpPr>
          <p:nvPr>
            <p:ph type="body" sz="quarter" idx="13" hasCustomPrompt="1"/>
          </p:nvPr>
        </p:nvSpPr>
        <p:spPr>
          <a:xfrm>
            <a:off x="3719737" y="2924175"/>
            <a:ext cx="2231802" cy="720725"/>
          </a:xfrm>
        </p:spPr>
        <p:txBody>
          <a:bodyPr>
            <a:noAutofit/>
          </a:bodyPr>
          <a:lstStyle>
            <a:lvl1pPr marL="0" indent="0" algn="ctr">
              <a:buNone/>
              <a:defRPr sz="4200">
                <a:solidFill>
                  <a:schemeClr val="bg1"/>
                </a:solidFill>
              </a:defRPr>
            </a:lvl1pPr>
            <a:lvl2pPr algn="ctr">
              <a:defRPr sz="4200"/>
            </a:lvl2pPr>
            <a:lvl3pPr algn="ctr">
              <a:defRPr sz="4200"/>
            </a:lvl3pPr>
            <a:lvl4pPr algn="ctr">
              <a:defRPr sz="4200"/>
            </a:lvl4pPr>
            <a:lvl5pPr algn="ctr">
              <a:defRPr sz="4200"/>
            </a:lvl5pPr>
          </a:lstStyle>
          <a:p>
            <a:pPr lvl="0"/>
            <a:r>
              <a:rPr lang="en-GB" dirty="0">
                <a:latin typeface="HK Grotesk" pitchFamily="2" charset="77"/>
              </a:rPr>
              <a:t>Option 1</a:t>
            </a:r>
          </a:p>
        </p:txBody>
      </p:sp>
      <p:sp>
        <p:nvSpPr>
          <p:cNvPr id="23" name="Text Placeholder 12"/>
          <p:cNvSpPr>
            <a:spLocks noGrp="1"/>
          </p:cNvSpPr>
          <p:nvPr>
            <p:ph type="body" sz="quarter" idx="14" hasCustomPrompt="1"/>
          </p:nvPr>
        </p:nvSpPr>
        <p:spPr>
          <a:xfrm>
            <a:off x="6097376" y="3241194"/>
            <a:ext cx="2231802" cy="720725"/>
          </a:xfrm>
        </p:spPr>
        <p:txBody>
          <a:bodyPr>
            <a:noAutofit/>
          </a:bodyPr>
          <a:lstStyle>
            <a:lvl1pPr marL="0" indent="0" algn="ctr">
              <a:buNone/>
              <a:defRPr sz="4200">
                <a:solidFill>
                  <a:schemeClr val="bg1"/>
                </a:solidFill>
              </a:defRPr>
            </a:lvl1pPr>
            <a:lvl2pPr algn="ctr">
              <a:defRPr sz="4200"/>
            </a:lvl2pPr>
            <a:lvl3pPr algn="ctr">
              <a:defRPr sz="4200"/>
            </a:lvl3pPr>
            <a:lvl4pPr algn="ctr">
              <a:defRPr sz="4200"/>
            </a:lvl4pPr>
            <a:lvl5pPr algn="ctr">
              <a:defRPr sz="4200"/>
            </a:lvl5pPr>
          </a:lstStyle>
          <a:p>
            <a:pPr lvl="0"/>
            <a:r>
              <a:rPr lang="en-GB" dirty="0">
                <a:latin typeface="HK Grotesk" pitchFamily="2" charset="77"/>
              </a:rPr>
              <a:t>Option 2</a:t>
            </a:r>
          </a:p>
        </p:txBody>
      </p:sp>
      <p:sp>
        <p:nvSpPr>
          <p:cNvPr id="24" name="Slide Number Placeholder 5"/>
          <p:cNvSpPr>
            <a:spLocks noGrp="1"/>
          </p:cNvSpPr>
          <p:nvPr>
            <p:ph type="sldNum" sz="quarter" idx="15"/>
          </p:nvPr>
        </p:nvSpPr>
        <p:spPr>
          <a:xfrm>
            <a:off x="9313682" y="6366298"/>
            <a:ext cx="2719008" cy="355014"/>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Picture Placeholder 13">
            <a:extLst>
              <a:ext uri="{FF2B5EF4-FFF2-40B4-BE49-F238E27FC236}">
                <a16:creationId xmlns:a16="http://schemas.microsoft.com/office/drawing/2014/main" id="{52E95E99-0216-6FB9-4A59-111704648EB6}"/>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72F34574-7398-1CFD-E0BE-818DB79BE47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81841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with Smart 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66297"/>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A86725-C31F-45F1-BC79-036ADC5BE0A5}"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SmartArt Placeholder 13"/>
          <p:cNvSpPr>
            <a:spLocks noGrp="1"/>
          </p:cNvSpPr>
          <p:nvPr>
            <p:ph type="pic" sz="quarter" idx="13"/>
          </p:nvPr>
        </p:nvSpPr>
        <p:spPr>
          <a:xfrm>
            <a:off x="1343473" y="1628801"/>
            <a:ext cx="8784778" cy="4608488"/>
          </a:xfrm>
        </p:spPr>
        <p:txBody>
          <a:bodyPr/>
          <a:lstStyle/>
          <a:p>
            <a:endParaRPr lang="en-IN"/>
          </a:p>
        </p:txBody>
      </p:sp>
      <p:sp>
        <p:nvSpPr>
          <p:cNvPr id="2" name="Picture Placeholder 13">
            <a:extLst>
              <a:ext uri="{FF2B5EF4-FFF2-40B4-BE49-F238E27FC236}">
                <a16:creationId xmlns:a16="http://schemas.microsoft.com/office/drawing/2014/main" id="{E709A34F-BA50-3311-622D-AAD028FF3DA0}"/>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4" name="Text Placeholder 2">
            <a:extLst>
              <a:ext uri="{FF2B5EF4-FFF2-40B4-BE49-F238E27FC236}">
                <a16:creationId xmlns:a16="http://schemas.microsoft.com/office/drawing/2014/main" id="{98C48E42-FC60-5643-FA2D-85CAFDD41056}"/>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190094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with two Charts">
    <p:spTree>
      <p:nvGrpSpPr>
        <p:cNvPr id="1" name=""/>
        <p:cNvGrpSpPr/>
        <p:nvPr/>
      </p:nvGrpSpPr>
      <p:grpSpPr>
        <a:xfrm>
          <a:off x="0" y="0"/>
          <a:ext cx="0" cy="0"/>
          <a:chOff x="0" y="0"/>
          <a:chExt cx="0" cy="0"/>
        </a:xfrm>
      </p:grpSpPr>
      <p:sp>
        <p:nvSpPr>
          <p:cNvPr id="35" name="Date Placeholder 17"/>
          <p:cNvSpPr txBox="1"/>
          <p:nvPr/>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83740F76-C8D0-49E6-8F33-D71AB4F32528}" type="slidenum">
              <a:rPr lang="en-IN" smtClean="0"/>
              <a:t>‹#›</a:t>
            </a:fld>
            <a:endParaRPr lang="en-IN"/>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Chart Placeholder 2"/>
          <p:cNvSpPr>
            <a:spLocks noGrp="1"/>
          </p:cNvSpPr>
          <p:nvPr>
            <p:ph type="chart" sz="quarter" idx="13"/>
          </p:nvPr>
        </p:nvSpPr>
        <p:spPr>
          <a:xfrm>
            <a:off x="1055441" y="1844824"/>
            <a:ext cx="4536504" cy="3887788"/>
          </a:xfrm>
        </p:spPr>
        <p:txBody>
          <a:bodyPr/>
          <a:lstStyle/>
          <a:p>
            <a:r>
              <a:rPr lang="en-US" smtClean="0"/>
              <a:t>Click icon to add chart</a:t>
            </a:r>
            <a:endParaRPr lang="en-IN"/>
          </a:p>
        </p:txBody>
      </p:sp>
      <p:sp>
        <p:nvSpPr>
          <p:cNvPr id="8" name="Chart Placeholder 2"/>
          <p:cNvSpPr>
            <a:spLocks noGrp="1"/>
          </p:cNvSpPr>
          <p:nvPr>
            <p:ph type="chart" sz="quarter" idx="14"/>
          </p:nvPr>
        </p:nvSpPr>
        <p:spPr>
          <a:xfrm>
            <a:off x="6240016" y="1844824"/>
            <a:ext cx="4536504" cy="3887788"/>
          </a:xfrm>
        </p:spPr>
        <p:txBody>
          <a:bodyPr/>
          <a:lstStyle/>
          <a:p>
            <a:r>
              <a:rPr lang="en-US" smtClean="0"/>
              <a:t>Click icon to add chart</a:t>
            </a:r>
            <a:endParaRPr lang="en-IN"/>
          </a:p>
        </p:txBody>
      </p:sp>
    </p:spTree>
    <p:extLst>
      <p:ext uri="{BB962C8B-B14F-4D97-AF65-F5344CB8AC3E}">
        <p14:creationId xmlns:p14="http://schemas.microsoft.com/office/powerpoint/2010/main" val="63171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with six options and smart 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66297"/>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9718F3-E4D5-4A8D-BFB3-F14A13E250D3}"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Text Placeholder 32"/>
          <p:cNvSpPr>
            <a:spLocks noGrp="1"/>
          </p:cNvSpPr>
          <p:nvPr>
            <p:ph type="body" sz="quarter" idx="13" hasCustomPrompt="1"/>
          </p:nvPr>
        </p:nvSpPr>
        <p:spPr>
          <a:xfrm>
            <a:off x="1484041" y="2033021"/>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5" name="Text Placeholder 34"/>
          <p:cNvSpPr>
            <a:spLocks noGrp="1"/>
          </p:cNvSpPr>
          <p:nvPr>
            <p:ph type="body" sz="quarter" idx="14" hasCustomPrompt="1"/>
          </p:nvPr>
        </p:nvSpPr>
        <p:spPr>
          <a:xfrm>
            <a:off x="1484041" y="1587311"/>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36" name="Text Placeholder 32"/>
          <p:cNvSpPr>
            <a:spLocks noGrp="1"/>
          </p:cNvSpPr>
          <p:nvPr>
            <p:ph type="body" sz="quarter" idx="15" hasCustomPrompt="1"/>
          </p:nvPr>
        </p:nvSpPr>
        <p:spPr>
          <a:xfrm>
            <a:off x="1484041" y="3605575"/>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7" name="Text Placeholder 34"/>
          <p:cNvSpPr>
            <a:spLocks noGrp="1"/>
          </p:cNvSpPr>
          <p:nvPr>
            <p:ph type="body" sz="quarter" idx="16" hasCustomPrompt="1"/>
          </p:nvPr>
        </p:nvSpPr>
        <p:spPr>
          <a:xfrm>
            <a:off x="1484041" y="3159865"/>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38" name="Text Placeholder 32"/>
          <p:cNvSpPr>
            <a:spLocks noGrp="1"/>
          </p:cNvSpPr>
          <p:nvPr>
            <p:ph type="body" sz="quarter" idx="17" hasCustomPrompt="1"/>
          </p:nvPr>
        </p:nvSpPr>
        <p:spPr>
          <a:xfrm>
            <a:off x="1484041" y="5138274"/>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39" name="Text Placeholder 34"/>
          <p:cNvSpPr>
            <a:spLocks noGrp="1"/>
          </p:cNvSpPr>
          <p:nvPr>
            <p:ph type="body" sz="quarter" idx="18" hasCustomPrompt="1"/>
          </p:nvPr>
        </p:nvSpPr>
        <p:spPr>
          <a:xfrm>
            <a:off x="1484041" y="4692564"/>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0" name="Text Placeholder 32"/>
          <p:cNvSpPr>
            <a:spLocks noGrp="1"/>
          </p:cNvSpPr>
          <p:nvPr>
            <p:ph type="body" sz="quarter" idx="19" hasCustomPrompt="1"/>
          </p:nvPr>
        </p:nvSpPr>
        <p:spPr>
          <a:xfrm>
            <a:off x="8796957" y="2033021"/>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1" name="Text Placeholder 34"/>
          <p:cNvSpPr>
            <a:spLocks noGrp="1"/>
          </p:cNvSpPr>
          <p:nvPr>
            <p:ph type="body" sz="quarter" idx="20" hasCustomPrompt="1"/>
          </p:nvPr>
        </p:nvSpPr>
        <p:spPr>
          <a:xfrm>
            <a:off x="8796957" y="1587311"/>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2" name="Text Placeholder 32"/>
          <p:cNvSpPr>
            <a:spLocks noGrp="1"/>
          </p:cNvSpPr>
          <p:nvPr>
            <p:ph type="body" sz="quarter" idx="21" hasCustomPrompt="1"/>
          </p:nvPr>
        </p:nvSpPr>
        <p:spPr>
          <a:xfrm>
            <a:off x="8796957" y="3605575"/>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3" name="Text Placeholder 34"/>
          <p:cNvSpPr>
            <a:spLocks noGrp="1"/>
          </p:cNvSpPr>
          <p:nvPr>
            <p:ph type="body" sz="quarter" idx="22" hasCustomPrompt="1"/>
          </p:nvPr>
        </p:nvSpPr>
        <p:spPr>
          <a:xfrm>
            <a:off x="8796957" y="3159865"/>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4" name="Text Placeholder 32"/>
          <p:cNvSpPr>
            <a:spLocks noGrp="1"/>
          </p:cNvSpPr>
          <p:nvPr>
            <p:ph type="body" sz="quarter" idx="23" hasCustomPrompt="1"/>
          </p:nvPr>
        </p:nvSpPr>
        <p:spPr>
          <a:xfrm>
            <a:off x="8796957" y="5138274"/>
            <a:ext cx="2519363" cy="762719"/>
          </a:xfrm>
        </p:spPr>
        <p:txBody>
          <a:bodyPr>
            <a:noAutofit/>
          </a:bodyPr>
          <a:lstStyle>
            <a:lvl1pPr marL="0" indent="0">
              <a:buNone/>
              <a:defRPr sz="1600">
                <a:latin typeface="HK Grotesk"/>
              </a:defRPr>
            </a:lvl1pPr>
            <a:lvl2pPr>
              <a:defRPr sz="1600">
                <a:latin typeface="HK Grotesk"/>
              </a:defRPr>
            </a:lvl2pPr>
            <a:lvl3pPr>
              <a:defRPr sz="1600">
                <a:latin typeface="HK Grotesk"/>
              </a:defRPr>
            </a:lvl3pPr>
            <a:lvl4pPr>
              <a:defRPr sz="1600">
                <a:latin typeface="HK Grotesk"/>
              </a:defRPr>
            </a:lvl4pPr>
            <a:lvl5pPr>
              <a:defRPr sz="1600">
                <a:latin typeface="HK Grotesk"/>
              </a:defRPr>
            </a:lvl5pPr>
          </a:lstStyle>
          <a:p>
            <a:r>
              <a:rPr lang="en-IN" sz="1600" dirty="0">
                <a:latin typeface="HK Grotesk" pitchFamily="2" charset="77"/>
              </a:rPr>
              <a:t>Title description appears here. The font size is 16 pt. </a:t>
            </a:r>
            <a:endParaRPr lang="en-US" sz="1600" dirty="0">
              <a:latin typeface="HK Grotesk" pitchFamily="2" charset="77"/>
            </a:endParaRPr>
          </a:p>
        </p:txBody>
      </p:sp>
      <p:sp>
        <p:nvSpPr>
          <p:cNvPr id="45" name="Text Placeholder 34"/>
          <p:cNvSpPr>
            <a:spLocks noGrp="1"/>
          </p:cNvSpPr>
          <p:nvPr>
            <p:ph type="body" sz="quarter" idx="24" hasCustomPrompt="1"/>
          </p:nvPr>
        </p:nvSpPr>
        <p:spPr>
          <a:xfrm>
            <a:off x="8796957" y="4692564"/>
            <a:ext cx="1366837" cy="425450"/>
          </a:xfrm>
        </p:spPr>
        <p:txBody>
          <a:bodyPr>
            <a:noAutofit/>
          </a:bodyPr>
          <a:lstStyle>
            <a:lvl1pPr marL="0" indent="0">
              <a:buNone/>
              <a:defRPr sz="2400">
                <a:latin typeface="HK Grotesk"/>
              </a:defRPr>
            </a:lvl1pPr>
            <a:lvl2pPr>
              <a:defRPr sz="2400">
                <a:latin typeface="HK Grotesk"/>
              </a:defRPr>
            </a:lvl2pPr>
            <a:lvl3pPr>
              <a:defRPr sz="2400">
                <a:latin typeface="HK Grotesk"/>
              </a:defRPr>
            </a:lvl3pPr>
            <a:lvl4pPr>
              <a:defRPr sz="2400">
                <a:latin typeface="HK Grotesk"/>
              </a:defRPr>
            </a:lvl4pPr>
            <a:lvl5pPr>
              <a:defRPr sz="2400">
                <a:latin typeface="HK Grotesk"/>
              </a:defRPr>
            </a:lvl5pPr>
          </a:lstStyle>
          <a:p>
            <a:pPr defTabSz="933450">
              <a:lnSpc>
                <a:spcPct val="90000"/>
              </a:lnSpc>
              <a:spcBef>
                <a:spcPct val="0"/>
              </a:spcBef>
              <a:spcAft>
                <a:spcPct val="35000"/>
              </a:spcAft>
            </a:pPr>
            <a:r>
              <a:rPr lang="en-US" sz="2400" b="1" dirty="0">
                <a:latin typeface="HK Grotesk" pitchFamily="2" charset="77"/>
                <a:cs typeface="Calibri" panose="020F0502020204030204" pitchFamily="34" charset="0"/>
              </a:rPr>
              <a:t>Title 1</a:t>
            </a:r>
          </a:p>
        </p:txBody>
      </p:sp>
      <p:sp>
        <p:nvSpPr>
          <p:cNvPr id="48" name="SmartArt Placeholder 47"/>
          <p:cNvSpPr>
            <a:spLocks noGrp="1"/>
          </p:cNvSpPr>
          <p:nvPr>
            <p:ph type="pic" sz="quarter" idx="25"/>
          </p:nvPr>
        </p:nvSpPr>
        <p:spPr>
          <a:xfrm>
            <a:off x="4371300" y="2033588"/>
            <a:ext cx="4069386" cy="3699668"/>
          </a:xfrm>
        </p:spPr>
        <p:txBody>
          <a:bodyPr/>
          <a:lstStyle/>
          <a:p>
            <a:endParaRPr lang="en-IN"/>
          </a:p>
        </p:txBody>
      </p:sp>
    </p:spTree>
    <p:extLst>
      <p:ext uri="{BB962C8B-B14F-4D97-AF65-F5344CB8AC3E}">
        <p14:creationId xmlns:p14="http://schemas.microsoft.com/office/powerpoint/2010/main" val="1323252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with title">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838200" y="6366297"/>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2A25C81-C4F8-4474-9EF0-3B951BCB85B8}"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1"/>
          <p:cNvSpPr>
            <a:spLocks noGrp="1"/>
          </p:cNvSpPr>
          <p:nvPr>
            <p:ph type="title" hasCustomPrompt="1"/>
          </p:nvPr>
        </p:nvSpPr>
        <p:spPr>
          <a:xfrm>
            <a:off x="1703512" y="387961"/>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7" name="Slide Number Placeholder 5"/>
          <p:cNvSpPr>
            <a:spLocks noGrp="1"/>
          </p:cNvSpPr>
          <p:nvPr>
            <p:ph type="sldNum" sz="quarter" idx="12"/>
          </p:nvPr>
        </p:nvSpPr>
        <p:spPr>
          <a:xfrm>
            <a:off x="9289490" y="6366297"/>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Picture Placeholder 13">
            <a:extLst>
              <a:ext uri="{FF2B5EF4-FFF2-40B4-BE49-F238E27FC236}">
                <a16:creationId xmlns:a16="http://schemas.microsoft.com/office/drawing/2014/main" id="{EB96EA2D-F8DA-5598-6CCB-B110986FAB25}"/>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1897AFBA-FEB9-F4A2-9829-C1A2B4C7904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2320416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66297"/>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9CE9DB1-7F11-4EC3-961A-CA8C1442AE04}"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rPr>
              <a:t>Slide Number </a:t>
            </a:r>
            <a:fld id="{15D79CB0-29A5-470B-A303-015B39029378}"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Picture Placeholder 13">
            <a:extLst>
              <a:ext uri="{FF2B5EF4-FFF2-40B4-BE49-F238E27FC236}">
                <a16:creationId xmlns:a16="http://schemas.microsoft.com/office/drawing/2014/main" id="{8515D2B6-E939-7734-3470-F2E5BBEC0B0B}"/>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A02C98C3-19CD-D2E2-6D88-7830BC612D0B}"/>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2861880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C7513BB-9632-4DF9-AFF6-F36086B030D4}"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7796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Title 6"/>
          <p:cNvSpPr>
            <a:spLocks noGrp="1"/>
          </p:cNvSpPr>
          <p:nvPr>
            <p:ph type="title"/>
          </p:nvPr>
        </p:nvSpPr>
        <p:spPr>
          <a:xfrm>
            <a:off x="838200" y="1355725"/>
            <a:ext cx="10515600" cy="1325563"/>
          </a:xfrm>
        </p:spPr>
        <p:txBody>
          <a:bodyPr/>
          <a:lstStyle/>
          <a:p>
            <a:r>
              <a:rPr lang="en-GB"/>
              <a:t>Click to edit Master title style</a:t>
            </a:r>
            <a:endParaRPr lang="en-US"/>
          </a:p>
        </p:txBody>
      </p:sp>
      <p:sp>
        <p:nvSpPr>
          <p:cNvPr id="11" name="Date Placeholder 3"/>
          <p:cNvSpPr>
            <a:spLocks noGrp="1"/>
          </p:cNvSpPr>
          <p:nvPr>
            <p:ph type="dt" sz="half" idx="10"/>
          </p:nvPr>
        </p:nvSpPr>
        <p:spPr>
          <a:xfrm>
            <a:off x="838200" y="6356350"/>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90EA941-9876-4620-97A5-AEEE75A35892}"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rPr>
              <a:t>Slide Number </a:t>
            </a:r>
            <a:fld id="{15D79CB0-29A5-470B-A303-015B39029378}"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2427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38200" y="6366297"/>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C4EBC43-A91F-4C7C-BA15-3C259D172E4B}"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7998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38200" y="6366297"/>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625EE91-C90A-4518-B415-A702876EEB85}"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4038600" y="6366297"/>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9289490" y="6366297"/>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1091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3" name="Date Placeholder 2"/>
          <p:cNvSpPr>
            <a:spLocks noGrp="1"/>
          </p:cNvSpPr>
          <p:nvPr>
            <p:ph type="dt" sz="half" idx="10"/>
          </p:nvPr>
        </p:nvSpPr>
        <p:spPr>
          <a:xfrm>
            <a:off x="838200" y="6366297"/>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A23FFC2-536C-431A-904C-0D5EB2778850}"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4038600" y="6366297"/>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9289490" y="6366297"/>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Picture Placeholder 13">
            <a:extLst>
              <a:ext uri="{FF2B5EF4-FFF2-40B4-BE49-F238E27FC236}">
                <a16:creationId xmlns:a16="http://schemas.microsoft.com/office/drawing/2014/main" id="{ACFAE451-8798-ED1C-7841-09583C084462}"/>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171AE461-0629-D71A-EE43-DD360699160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3346238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838200" y="6356350"/>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82E481-3519-4F68-BF06-5DC93AFAF0B8}"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rPr>
              <a:t>Slide Number </a:t>
            </a:r>
            <a:fld id="{15D79CB0-29A5-470B-A303-015B39029378}"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Picture Placeholder 13">
            <a:extLst>
              <a:ext uri="{FF2B5EF4-FFF2-40B4-BE49-F238E27FC236}">
                <a16:creationId xmlns:a16="http://schemas.microsoft.com/office/drawing/2014/main" id="{3FB04992-5ED5-E7F3-3814-D7D999240B39}"/>
              </a:ext>
            </a:extLst>
          </p:cNvPr>
          <p:cNvSpPr>
            <a:spLocks noGrp="1" noChangeAspect="1"/>
          </p:cNvSpPr>
          <p:nvPr>
            <p:ph type="pic" sz="quarter" idx="33" hasCustomPrompt="1"/>
          </p:nvPr>
        </p:nvSpPr>
        <p:spPr>
          <a:xfrm>
            <a:off x="585113" y="155642"/>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3" name="Text Placeholder 2">
            <a:extLst>
              <a:ext uri="{FF2B5EF4-FFF2-40B4-BE49-F238E27FC236}">
                <a16:creationId xmlns:a16="http://schemas.microsoft.com/office/drawing/2014/main" id="{813F7B3D-73D6-BE31-616E-4D38B0BF5702}"/>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546147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66297"/>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FA2B496-6AFC-40BA-9239-6F690912D378}"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63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with table">
    <p:spTree>
      <p:nvGrpSpPr>
        <p:cNvPr id="1" name=""/>
        <p:cNvGrpSpPr/>
        <p:nvPr/>
      </p:nvGrpSpPr>
      <p:grpSpPr>
        <a:xfrm>
          <a:off x="0" y="0"/>
          <a:ext cx="0" cy="0"/>
          <a:chOff x="0" y="0"/>
          <a:chExt cx="0" cy="0"/>
        </a:xfrm>
      </p:grpSpPr>
      <p:sp>
        <p:nvSpPr>
          <p:cNvPr id="35" name="Date Placeholder 17"/>
          <p:cNvSpPr txBox="1"/>
          <p:nvPr/>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83740F76-C8D0-49E6-8F33-D71AB4F32528}" type="slidenum">
              <a:rPr lang="en-IN" smtClean="0"/>
              <a:t>‹#›</a:t>
            </a:fld>
            <a:endParaRPr lang="en-IN"/>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4" name="Table Placeholder 3"/>
          <p:cNvSpPr>
            <a:spLocks noGrp="1"/>
          </p:cNvSpPr>
          <p:nvPr>
            <p:ph type="tbl" sz="quarter" idx="13"/>
          </p:nvPr>
        </p:nvSpPr>
        <p:spPr>
          <a:xfrm>
            <a:off x="911225" y="1772817"/>
            <a:ext cx="10153650" cy="4050134"/>
          </a:xfrm>
        </p:spPr>
        <p:txBody>
          <a:bodyPr/>
          <a:lstStyle/>
          <a:p>
            <a:r>
              <a:rPr lang="en-US" smtClean="0"/>
              <a:t>Click icon to add table</a:t>
            </a:r>
            <a:endParaRPr lang="en-IN" dirty="0"/>
          </a:p>
        </p:txBody>
      </p:sp>
    </p:spTree>
    <p:extLst>
      <p:ext uri="{BB962C8B-B14F-4D97-AF65-F5344CB8AC3E}">
        <p14:creationId xmlns:p14="http://schemas.microsoft.com/office/powerpoint/2010/main" val="18277225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66297"/>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07BC1E-CB96-407C-A31A-0C439963F902}"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038600" y="6366297"/>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9289490" y="6366297"/>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0866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E4751-2038-4919-AD54-F428C99BB67A}"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6645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38200" y="6366297"/>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E33C7A-5F25-41D6-9ACA-7507FE7E5256}"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038600" y="6366297"/>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9289490" y="6366297"/>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D79CB0-29A5-470B-A303-015B39029378}" type="slidenum">
              <a:rPr kumimoji="0" lang="en-I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8981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useBgFill="1">
        <p:nvSpPr>
          <p:cNvPr id="4" name="Picture Placeholder 3"/>
          <p:cNvSpPr>
            <a:spLocks noGrp="1" noChangeAspect="1"/>
          </p:cNvSpPr>
          <p:nvPr>
            <p:ph type="pic" sz="quarter" idx="10"/>
          </p:nvPr>
        </p:nvSpPr>
        <p:spPr>
          <a:xfrm>
            <a:off x="2661154" y="0"/>
            <a:ext cx="9530847" cy="6858000"/>
          </a:xfrm>
          <a:custGeom>
            <a:avLst/>
            <a:gdLst>
              <a:gd name="connsiteX0" fmla="*/ 8278154 w 19056731"/>
              <a:gd name="connsiteY0" fmla="*/ 0 h 13716000"/>
              <a:gd name="connsiteX1" fmla="*/ 19056731 w 19056731"/>
              <a:gd name="connsiteY1" fmla="*/ 0 h 13716000"/>
              <a:gd name="connsiteX2" fmla="*/ 19056731 w 19056731"/>
              <a:gd name="connsiteY2" fmla="*/ 13716000 h 13716000"/>
              <a:gd name="connsiteX3" fmla="*/ 0 w 19056731"/>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9056731" h="13716000">
                <a:moveTo>
                  <a:pt x="8278154" y="0"/>
                </a:moveTo>
                <a:lnTo>
                  <a:pt x="19056731" y="0"/>
                </a:lnTo>
                <a:lnTo>
                  <a:pt x="19056731" y="13716000"/>
                </a:lnTo>
                <a:lnTo>
                  <a:pt x="0" y="13716000"/>
                </a:lnTo>
                <a:close/>
              </a:path>
            </a:pathLst>
          </a:custGeom>
        </p:spPr>
        <p:txBody>
          <a:bodyPr wrap="square" anchor="ctr">
            <a:noAutofit/>
          </a:bodyPr>
          <a:lstStyle>
            <a:lvl1pPr marL="0" indent="0" algn="ctr">
              <a:buNone/>
              <a:defRPr sz="1200"/>
            </a:lvl1pPr>
          </a:lstStyle>
          <a:p>
            <a:r>
              <a:rPr lang="en-GB"/>
              <a:t>Click icon to add picture</a:t>
            </a:r>
            <a:endParaRPr lang="en-US" dirty="0"/>
          </a:p>
        </p:txBody>
      </p:sp>
      <p:sp>
        <p:nvSpPr>
          <p:cNvPr id="3" name="Date Placeholder 3"/>
          <p:cNvSpPr>
            <a:spLocks noGrp="1"/>
          </p:cNvSpPr>
          <p:nvPr>
            <p:ph type="dt" sz="half" idx="11"/>
          </p:nvPr>
        </p:nvSpPr>
        <p:spPr>
          <a:xfrm>
            <a:off x="838200" y="6356350"/>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CDD446-5918-4B67-867D-D189C4CB7FFB}"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2"/>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rPr>
              <a:t>Slide Number </a:t>
            </a:r>
            <a:fld id="{15D79CB0-29A5-470B-A303-015B39029378}"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Picture Placeholder 13">
            <a:extLst>
              <a:ext uri="{FF2B5EF4-FFF2-40B4-BE49-F238E27FC236}">
                <a16:creationId xmlns:a16="http://schemas.microsoft.com/office/drawing/2014/main" id="{CEF3BA90-F564-3B10-0EBA-6B87928A63FC}"/>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F19F154A-3D67-B36C-EF3B-7E6BB5CF6D13}"/>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35892081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0"/>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599AAB-64ED-48A0-817B-7D1B34B0EBB0}"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rPr>
              <a:t>Slide Number </a:t>
            </a:r>
            <a:fld id="{15D79CB0-29A5-470B-A303-015B39029378}"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Picture Placeholder 13">
            <a:extLst>
              <a:ext uri="{FF2B5EF4-FFF2-40B4-BE49-F238E27FC236}">
                <a16:creationId xmlns:a16="http://schemas.microsoft.com/office/drawing/2014/main" id="{1CE13623-DBAF-6E88-92C1-83C977D6C1FB}"/>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6" name="Text Placeholder 2">
            <a:extLst>
              <a:ext uri="{FF2B5EF4-FFF2-40B4-BE49-F238E27FC236}">
                <a16:creationId xmlns:a16="http://schemas.microsoft.com/office/drawing/2014/main" id="{E038E330-8ADA-4EE0-4F65-3B707199DDE9}"/>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34612875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useBgFill="1">
        <p:nvSpPr>
          <p:cNvPr id="4" name="Picture Placeholder 3"/>
          <p:cNvSpPr>
            <a:spLocks noGrp="1"/>
          </p:cNvSpPr>
          <p:nvPr>
            <p:ph type="pic" sz="quarter" idx="10"/>
          </p:nvPr>
        </p:nvSpPr>
        <p:spPr>
          <a:xfrm>
            <a:off x="1" y="0"/>
            <a:ext cx="5655013" cy="6858000"/>
          </a:xfrm>
          <a:custGeom>
            <a:avLst/>
            <a:gdLst>
              <a:gd name="connsiteX0" fmla="*/ 0 w 11307081"/>
              <a:gd name="connsiteY0" fmla="*/ 0 h 13716000"/>
              <a:gd name="connsiteX1" fmla="*/ 7248934 w 11307081"/>
              <a:gd name="connsiteY1" fmla="*/ 0 h 13716000"/>
              <a:gd name="connsiteX2" fmla="*/ 7486337 w 11307081"/>
              <a:gd name="connsiteY2" fmla="*/ 136504 h 13716000"/>
              <a:gd name="connsiteX3" fmla="*/ 11307081 w 11307081"/>
              <a:gd name="connsiteY3" fmla="*/ 6923314 h 13716000"/>
              <a:gd name="connsiteX4" fmla="*/ 7486337 w 11307081"/>
              <a:gd name="connsiteY4" fmla="*/ 13710124 h 13716000"/>
              <a:gd name="connsiteX5" fmla="*/ 7476118 w 11307081"/>
              <a:gd name="connsiteY5" fmla="*/ 13716000 h 13716000"/>
              <a:gd name="connsiteX6" fmla="*/ 0 w 11307081"/>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7081" h="13716000">
                <a:moveTo>
                  <a:pt x="0" y="0"/>
                </a:moveTo>
                <a:lnTo>
                  <a:pt x="7248934" y="0"/>
                </a:lnTo>
                <a:lnTo>
                  <a:pt x="7486337" y="136504"/>
                </a:lnTo>
                <a:cubicBezTo>
                  <a:pt x="9776963" y="1528322"/>
                  <a:pt x="11307081" y="4047129"/>
                  <a:pt x="11307081" y="6923314"/>
                </a:cubicBezTo>
                <a:cubicBezTo>
                  <a:pt x="11307081" y="9799499"/>
                  <a:pt x="9776963" y="12318306"/>
                  <a:pt x="7486337" y="13710124"/>
                </a:cubicBezTo>
                <a:lnTo>
                  <a:pt x="7476118" y="13716000"/>
                </a:lnTo>
                <a:lnTo>
                  <a:pt x="0" y="13716000"/>
                </a:lnTo>
                <a:close/>
              </a:path>
            </a:pathLst>
          </a:custGeom>
        </p:spPr>
        <p:txBody>
          <a:bodyPr wrap="square" anchor="ctr">
            <a:noAutofit/>
          </a:bodyPr>
          <a:lstStyle>
            <a:lvl1pPr marL="0" indent="0" algn="ctr">
              <a:buNone/>
              <a:defRPr sz="1200"/>
            </a:lvl1pPr>
          </a:lstStyle>
          <a:p>
            <a:r>
              <a:rPr lang="en-GB"/>
              <a:t>Click icon to add picture</a:t>
            </a:r>
            <a:endParaRPr lang="en-US"/>
          </a:p>
        </p:txBody>
      </p:sp>
      <p:sp>
        <p:nvSpPr>
          <p:cNvPr id="3" name="Date Placeholder 3"/>
          <p:cNvSpPr>
            <a:spLocks noGrp="1"/>
          </p:cNvSpPr>
          <p:nvPr>
            <p:ph type="dt" sz="half" idx="11"/>
          </p:nvPr>
        </p:nvSpPr>
        <p:spPr>
          <a:xfrm>
            <a:off x="838200" y="6356350"/>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D6EFBED-C98D-4D9C-95D0-62F3474FCE04}" type="datetime1">
              <a:rPr kumimoji="0" lang="en-IN" sz="1800" b="0" i="0" u="none" strike="noStrike" kern="1200" cap="none" spc="0" normalizeH="0" baseline="0" noProof="0" smtClean="0">
                <a:ln>
                  <a:noFill/>
                </a:ln>
                <a:solidFill>
                  <a:prstClr val="black"/>
                </a:solidFill>
                <a:effectLst/>
                <a:uLnTx/>
                <a:uFillTx/>
                <a:latin typeface="Calibri"/>
                <a:ea typeface="+mn-ea"/>
                <a:cs typeface="+mn-cs"/>
              </a:rPr>
              <a:t>02-01-2025</a:t>
            </a:fld>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2"/>
          </p:nvPr>
        </p:nvSpPr>
        <p:spPr>
          <a:xfrm>
            <a:off x="4038600" y="6356350"/>
            <a:ext cx="411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4"/>
          </p:nvPr>
        </p:nvSpPr>
        <p:spPr>
          <a:xfrm>
            <a:off x="774192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rPr>
              <a:t>Slide Number </a:t>
            </a:r>
            <a:fld id="{15D79CB0-29A5-470B-A303-015B39029378}" type="slidenum">
              <a:rPr kumimoji="0" lang="en-IN"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Picture Placeholder 13">
            <a:extLst>
              <a:ext uri="{FF2B5EF4-FFF2-40B4-BE49-F238E27FC236}">
                <a16:creationId xmlns:a16="http://schemas.microsoft.com/office/drawing/2014/main" id="{8CD203DD-5B6B-E538-8488-BB46660B5CEA}"/>
              </a:ext>
            </a:extLst>
          </p:cNvPr>
          <p:cNvSpPr>
            <a:spLocks noGrp="1" noChangeAspect="1"/>
          </p:cNvSpPr>
          <p:nvPr>
            <p:ph type="pic" sz="quarter" idx="33" hasCustomPrompt="1"/>
          </p:nvPr>
        </p:nvSpPr>
        <p:spPr>
          <a:xfrm>
            <a:off x="550326" y="119546"/>
            <a:ext cx="506173" cy="828000"/>
          </a:xfrm>
          <a:prstGeom prst="rect">
            <a:avLst/>
          </a:prstGeom>
        </p:spPr>
        <p:txBody>
          <a:bodyPr anchor="ctr" anchorCtr="0">
            <a:normAutofit/>
          </a:bodyPr>
          <a:lstStyle>
            <a:lvl1pPr marL="0" indent="0" algn="ctr">
              <a:buNone/>
              <a:defRPr sz="1600" b="0">
                <a:solidFill>
                  <a:schemeClr val="bg1"/>
                </a:solidFill>
              </a:defRPr>
            </a:lvl1pPr>
          </a:lstStyle>
          <a:p>
            <a:r>
              <a:rPr lang="en-US" dirty="0"/>
              <a:t>Picture</a:t>
            </a:r>
            <a:endParaRPr lang="en-IN" dirty="0"/>
          </a:p>
        </p:txBody>
      </p:sp>
      <p:sp>
        <p:nvSpPr>
          <p:cNvPr id="7" name="Text Placeholder 2">
            <a:extLst>
              <a:ext uri="{FF2B5EF4-FFF2-40B4-BE49-F238E27FC236}">
                <a16:creationId xmlns:a16="http://schemas.microsoft.com/office/drawing/2014/main" id="{AF9DC667-87B6-469B-A2AE-C1BF53FBDE6F}"/>
              </a:ext>
            </a:extLst>
          </p:cNvPr>
          <p:cNvSpPr>
            <a:spLocks noGrp="1"/>
          </p:cNvSpPr>
          <p:nvPr>
            <p:ph type="body" sz="quarter" idx="34" hasCustomPrompt="1"/>
          </p:nvPr>
        </p:nvSpPr>
        <p:spPr>
          <a:xfrm>
            <a:off x="-24680" y="983642"/>
            <a:ext cx="1656184" cy="598690"/>
          </a:xfrm>
          <a:prstGeom prst="rect">
            <a:avLst/>
          </a:prstGeom>
        </p:spPr>
        <p:txBody>
          <a:bodyPr>
            <a:noAutofit/>
          </a:bodyPr>
          <a:lstStyle>
            <a:lvl1pPr marL="0" indent="0" algn="ctr">
              <a:spcBef>
                <a:spcPts val="500"/>
              </a:spcBef>
              <a:buNone/>
              <a:defRPr sz="1400" b="0">
                <a:solidFill>
                  <a:schemeClr val="tx1"/>
                </a:solidFill>
                <a:latin typeface="Calibre Medium" panose="020B0603030202060203"/>
              </a:defRPr>
            </a:lvl1pPr>
          </a:lstStyle>
          <a:p>
            <a:pPr lvl="0"/>
            <a:r>
              <a:rPr lang="en-US" dirty="0"/>
              <a:t>Ministry of Culture</a:t>
            </a:r>
          </a:p>
        </p:txBody>
      </p:sp>
    </p:spTree>
    <p:extLst>
      <p:ext uri="{BB962C8B-B14F-4D97-AF65-F5344CB8AC3E}">
        <p14:creationId xmlns:p14="http://schemas.microsoft.com/office/powerpoint/2010/main" val="51505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with two tables">
    <p:spTree>
      <p:nvGrpSpPr>
        <p:cNvPr id="1" name=""/>
        <p:cNvGrpSpPr/>
        <p:nvPr/>
      </p:nvGrpSpPr>
      <p:grpSpPr>
        <a:xfrm>
          <a:off x="0" y="0"/>
          <a:ext cx="0" cy="0"/>
          <a:chOff x="0" y="0"/>
          <a:chExt cx="0" cy="0"/>
        </a:xfrm>
      </p:grpSpPr>
      <p:sp>
        <p:nvSpPr>
          <p:cNvPr id="35" name="Date Placeholder 17"/>
          <p:cNvSpPr txBox="1"/>
          <p:nvPr/>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83740F76-C8D0-49E6-8F33-D71AB4F32528}" type="slidenum">
              <a:rPr lang="en-IN" smtClean="0"/>
              <a:t>‹#›</a:t>
            </a:fld>
            <a:endParaRPr lang="en-IN"/>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4" name="Table Placeholder 3"/>
          <p:cNvSpPr>
            <a:spLocks noGrp="1"/>
          </p:cNvSpPr>
          <p:nvPr>
            <p:ph type="tbl" sz="quarter" idx="13"/>
          </p:nvPr>
        </p:nvSpPr>
        <p:spPr>
          <a:xfrm>
            <a:off x="911226" y="1772817"/>
            <a:ext cx="4464696" cy="4050134"/>
          </a:xfrm>
        </p:spPr>
        <p:txBody>
          <a:bodyPr/>
          <a:lstStyle/>
          <a:p>
            <a:r>
              <a:rPr lang="en-US" smtClean="0"/>
              <a:t>Click icon to add table</a:t>
            </a:r>
            <a:endParaRPr lang="en-IN"/>
          </a:p>
        </p:txBody>
      </p:sp>
      <p:sp>
        <p:nvSpPr>
          <p:cNvPr id="8" name="Table Placeholder 3"/>
          <p:cNvSpPr>
            <a:spLocks noGrp="1"/>
          </p:cNvSpPr>
          <p:nvPr>
            <p:ph type="tbl" sz="quarter" idx="14"/>
          </p:nvPr>
        </p:nvSpPr>
        <p:spPr>
          <a:xfrm>
            <a:off x="6816080" y="1772817"/>
            <a:ext cx="4096271" cy="4050134"/>
          </a:xfrm>
        </p:spPr>
        <p:txBody>
          <a:bodyPr/>
          <a:lstStyle/>
          <a:p>
            <a:r>
              <a:rPr lang="en-US" smtClean="0"/>
              <a:t>Click icon to add table</a:t>
            </a:r>
            <a:endParaRPr lang="en-IN"/>
          </a:p>
        </p:txBody>
      </p:sp>
    </p:spTree>
    <p:extLst>
      <p:ext uri="{BB962C8B-B14F-4D97-AF65-F5344CB8AC3E}">
        <p14:creationId xmlns:p14="http://schemas.microsoft.com/office/powerpoint/2010/main" val="200598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with Media like video">
    <p:spTree>
      <p:nvGrpSpPr>
        <p:cNvPr id="1" name=""/>
        <p:cNvGrpSpPr/>
        <p:nvPr/>
      </p:nvGrpSpPr>
      <p:grpSpPr>
        <a:xfrm>
          <a:off x="0" y="0"/>
          <a:ext cx="0" cy="0"/>
          <a:chOff x="0" y="0"/>
          <a:chExt cx="0" cy="0"/>
        </a:xfrm>
      </p:grpSpPr>
      <p:sp>
        <p:nvSpPr>
          <p:cNvPr id="35" name="Date Placeholder 17"/>
          <p:cNvSpPr txBox="1"/>
          <p:nvPr/>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83740F76-C8D0-49E6-8F33-D71AB4F32528}" type="slidenum">
              <a:rPr lang="en-IN" smtClean="0"/>
              <a:t>‹#›</a:t>
            </a:fld>
            <a:endParaRPr lang="en-IN"/>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6" name="Media Placeholder 5"/>
          <p:cNvSpPr>
            <a:spLocks noGrp="1"/>
          </p:cNvSpPr>
          <p:nvPr>
            <p:ph type="media" sz="quarter" idx="13"/>
          </p:nvPr>
        </p:nvSpPr>
        <p:spPr>
          <a:xfrm>
            <a:off x="1558925" y="1989138"/>
            <a:ext cx="9145587" cy="3833812"/>
          </a:xfrm>
        </p:spPr>
        <p:txBody>
          <a:bodyPr/>
          <a:lstStyle/>
          <a:p>
            <a:r>
              <a:rPr lang="en-US" smtClean="0"/>
              <a:t>Click icon to add media</a:t>
            </a:r>
            <a:endParaRPr lang="en-IN"/>
          </a:p>
        </p:txBody>
      </p:sp>
    </p:spTree>
    <p:extLst>
      <p:ext uri="{BB962C8B-B14F-4D97-AF65-F5344CB8AC3E}">
        <p14:creationId xmlns:p14="http://schemas.microsoft.com/office/powerpoint/2010/main" val="424870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with Picture">
    <p:spTree>
      <p:nvGrpSpPr>
        <p:cNvPr id="1" name=""/>
        <p:cNvGrpSpPr/>
        <p:nvPr/>
      </p:nvGrpSpPr>
      <p:grpSpPr>
        <a:xfrm>
          <a:off x="0" y="0"/>
          <a:ext cx="0" cy="0"/>
          <a:chOff x="0" y="0"/>
          <a:chExt cx="0" cy="0"/>
        </a:xfrm>
      </p:grpSpPr>
      <p:sp>
        <p:nvSpPr>
          <p:cNvPr id="35" name="Date Placeholder 17"/>
          <p:cNvSpPr txBox="1"/>
          <p:nvPr/>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83740F76-C8D0-49E6-8F33-D71AB4F32528}" type="slidenum">
              <a:rPr lang="en-IN" smtClean="0"/>
              <a:t>‹#›</a:t>
            </a:fld>
            <a:endParaRPr lang="en-IN"/>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Picture Placeholder 2"/>
          <p:cNvSpPr>
            <a:spLocks noGrp="1"/>
          </p:cNvSpPr>
          <p:nvPr>
            <p:ph type="pic" sz="quarter" idx="13"/>
          </p:nvPr>
        </p:nvSpPr>
        <p:spPr>
          <a:xfrm>
            <a:off x="911225" y="1916113"/>
            <a:ext cx="10369550" cy="3906837"/>
          </a:xfrm>
        </p:spPr>
        <p:txBody>
          <a:bodyPr/>
          <a:lstStyle/>
          <a:p>
            <a:r>
              <a:rPr lang="en-US" smtClean="0"/>
              <a:t>Click icon to add picture</a:t>
            </a:r>
            <a:endParaRPr lang="en-IN"/>
          </a:p>
        </p:txBody>
      </p:sp>
    </p:spTree>
    <p:extLst>
      <p:ext uri="{BB962C8B-B14F-4D97-AF65-F5344CB8AC3E}">
        <p14:creationId xmlns:p14="http://schemas.microsoft.com/office/powerpoint/2010/main" val="344044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with multiple Pictures">
    <p:spTree>
      <p:nvGrpSpPr>
        <p:cNvPr id="1" name=""/>
        <p:cNvGrpSpPr/>
        <p:nvPr/>
      </p:nvGrpSpPr>
      <p:grpSpPr>
        <a:xfrm>
          <a:off x="0" y="0"/>
          <a:ext cx="0" cy="0"/>
          <a:chOff x="0" y="0"/>
          <a:chExt cx="0" cy="0"/>
        </a:xfrm>
      </p:grpSpPr>
      <p:sp>
        <p:nvSpPr>
          <p:cNvPr id="35" name="Date Placeholder 17"/>
          <p:cNvSpPr txBox="1"/>
          <p:nvPr/>
        </p:nvSpPr>
        <p:spPr>
          <a:xfrm>
            <a:off x="823562" y="6306896"/>
            <a:ext cx="2744052" cy="38667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HK Grotesk"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a:t>DD-MM-YYYY</a:t>
            </a:r>
            <a:endParaRPr lang="en-IN" dirty="0"/>
          </a:p>
        </p:txBody>
      </p:sp>
      <p:sp>
        <p:nvSpPr>
          <p:cNvPr id="37" name="Slide Number Placeholder 5"/>
          <p:cNvSpPr>
            <a:spLocks noGrp="1"/>
          </p:cNvSpPr>
          <p:nvPr>
            <p:ph type="sldNum" sz="quarter" idx="12"/>
          </p:nvPr>
        </p:nvSpPr>
        <p:spPr>
          <a:xfrm>
            <a:off x="9313682" y="6366298"/>
            <a:ext cx="2719008" cy="355014"/>
          </a:xfrm>
          <a:prstGeom prst="rect">
            <a:avLst/>
          </a:prstGeom>
        </p:spPr>
        <p:txBody>
          <a:bodyPr/>
          <a:lstStyle/>
          <a:p>
            <a:fld id="{83740F76-C8D0-49E6-8F33-D71AB4F32528}" type="slidenum">
              <a:rPr lang="en-IN" smtClean="0"/>
              <a:t>‹#›</a:t>
            </a:fld>
            <a:endParaRPr lang="en-IN"/>
          </a:p>
        </p:txBody>
      </p:sp>
      <p:sp>
        <p:nvSpPr>
          <p:cNvPr id="39" name="Title 1"/>
          <p:cNvSpPr>
            <a:spLocks noGrp="1"/>
          </p:cNvSpPr>
          <p:nvPr>
            <p:ph type="title" hasCustomPrompt="1"/>
          </p:nvPr>
        </p:nvSpPr>
        <p:spPr>
          <a:xfrm>
            <a:off x="1703512" y="365125"/>
            <a:ext cx="7704856" cy="975643"/>
          </a:xfrm>
          <a:prstGeom prst="rect">
            <a:avLst/>
          </a:prstGeom>
        </p:spPr>
        <p:txBody>
          <a:bodyPr>
            <a:normAutofit/>
          </a:bodyPr>
          <a:lstStyle>
            <a:lvl1pPr>
              <a:defRPr sz="3200"/>
            </a:lvl1pPr>
          </a:lstStyle>
          <a:p>
            <a:pPr algn="ctr" defTabSz="914400">
              <a:lnSpc>
                <a:spcPct val="90000"/>
              </a:lnSpc>
              <a:spcBef>
                <a:spcPct val="0"/>
              </a:spcBef>
            </a:pPr>
            <a:r>
              <a:rPr lang="en-US" sz="3200" b="1" dirty="0">
                <a:latin typeface="HK Grotesk" pitchFamily="2" charset="77"/>
                <a:ea typeface="+mj-ea"/>
                <a:cs typeface="+mj-cs"/>
              </a:rPr>
              <a:t>Table of content Section appears here. </a:t>
            </a:r>
            <a:br>
              <a:rPr lang="en-US" sz="3200" b="1" dirty="0">
                <a:latin typeface="HK Grotesk" pitchFamily="2" charset="77"/>
                <a:ea typeface="+mj-ea"/>
                <a:cs typeface="+mj-cs"/>
              </a:rPr>
            </a:br>
            <a:endParaRPr lang="en-US" sz="3200" b="1" dirty="0">
              <a:latin typeface="HK Grotesk" pitchFamily="2" charset="77"/>
              <a:ea typeface="+mj-ea"/>
              <a:cs typeface="+mj-cs"/>
            </a:endParaRPr>
          </a:p>
        </p:txBody>
      </p:sp>
      <p:sp>
        <p:nvSpPr>
          <p:cNvPr id="3" name="Picture Placeholder 2"/>
          <p:cNvSpPr>
            <a:spLocks noGrp="1"/>
          </p:cNvSpPr>
          <p:nvPr>
            <p:ph type="pic" sz="quarter" idx="13"/>
          </p:nvPr>
        </p:nvSpPr>
        <p:spPr>
          <a:xfrm>
            <a:off x="911224" y="1916832"/>
            <a:ext cx="3039629" cy="3921982"/>
          </a:xfrm>
        </p:spPr>
        <p:txBody>
          <a:bodyPr/>
          <a:lstStyle/>
          <a:p>
            <a:r>
              <a:rPr lang="en-US" smtClean="0"/>
              <a:t>Click icon to add picture</a:t>
            </a:r>
            <a:endParaRPr lang="en-IN" dirty="0"/>
          </a:p>
        </p:txBody>
      </p:sp>
      <p:sp>
        <p:nvSpPr>
          <p:cNvPr id="8" name="Picture Placeholder 2"/>
          <p:cNvSpPr>
            <a:spLocks noGrp="1"/>
          </p:cNvSpPr>
          <p:nvPr>
            <p:ph type="pic" sz="quarter" idx="14"/>
          </p:nvPr>
        </p:nvSpPr>
        <p:spPr>
          <a:xfrm>
            <a:off x="6319571" y="1916832"/>
            <a:ext cx="2368717" cy="1960991"/>
          </a:xfrm>
        </p:spPr>
        <p:txBody>
          <a:bodyPr/>
          <a:lstStyle/>
          <a:p>
            <a:r>
              <a:rPr lang="en-US" smtClean="0"/>
              <a:t>Click icon to add picture</a:t>
            </a:r>
            <a:endParaRPr lang="en-IN"/>
          </a:p>
        </p:txBody>
      </p:sp>
      <p:sp>
        <p:nvSpPr>
          <p:cNvPr id="9" name="Picture Placeholder 2"/>
          <p:cNvSpPr>
            <a:spLocks noGrp="1"/>
          </p:cNvSpPr>
          <p:nvPr>
            <p:ph type="pic" sz="quarter" idx="15" hasCustomPrompt="1"/>
          </p:nvPr>
        </p:nvSpPr>
        <p:spPr>
          <a:xfrm>
            <a:off x="8688288" y="1916832"/>
            <a:ext cx="2744052" cy="3906837"/>
          </a:xfrm>
        </p:spPr>
        <p:txBody>
          <a:bodyPr/>
          <a:lstStyle/>
          <a:p>
            <a:r>
              <a:rPr lang="en-IN" dirty="0"/>
              <a:t>Picture</a:t>
            </a:r>
          </a:p>
        </p:txBody>
      </p:sp>
      <p:sp>
        <p:nvSpPr>
          <p:cNvPr id="10" name="Picture Placeholder 2"/>
          <p:cNvSpPr>
            <a:spLocks noGrp="1"/>
          </p:cNvSpPr>
          <p:nvPr>
            <p:ph type="pic" sz="quarter" idx="16"/>
          </p:nvPr>
        </p:nvSpPr>
        <p:spPr>
          <a:xfrm>
            <a:off x="3950854" y="1916832"/>
            <a:ext cx="2368717" cy="1960991"/>
          </a:xfrm>
        </p:spPr>
        <p:txBody>
          <a:bodyPr/>
          <a:lstStyle/>
          <a:p>
            <a:r>
              <a:rPr lang="en-US" smtClean="0"/>
              <a:t>Click icon to add picture</a:t>
            </a:r>
            <a:endParaRPr lang="en-IN"/>
          </a:p>
        </p:txBody>
      </p:sp>
      <p:sp>
        <p:nvSpPr>
          <p:cNvPr id="11" name="Picture Placeholder 2"/>
          <p:cNvSpPr>
            <a:spLocks noGrp="1"/>
          </p:cNvSpPr>
          <p:nvPr>
            <p:ph type="pic" sz="quarter" idx="17"/>
          </p:nvPr>
        </p:nvSpPr>
        <p:spPr>
          <a:xfrm>
            <a:off x="6319571" y="3877823"/>
            <a:ext cx="2368717" cy="1960991"/>
          </a:xfrm>
        </p:spPr>
        <p:txBody>
          <a:bodyPr/>
          <a:lstStyle/>
          <a:p>
            <a:r>
              <a:rPr lang="en-US" smtClean="0"/>
              <a:t>Click icon to add picture</a:t>
            </a:r>
            <a:endParaRPr lang="en-IN"/>
          </a:p>
        </p:txBody>
      </p:sp>
      <p:sp>
        <p:nvSpPr>
          <p:cNvPr id="12" name="Picture Placeholder 2"/>
          <p:cNvSpPr>
            <a:spLocks noGrp="1"/>
          </p:cNvSpPr>
          <p:nvPr>
            <p:ph type="pic" sz="quarter" idx="18"/>
          </p:nvPr>
        </p:nvSpPr>
        <p:spPr>
          <a:xfrm>
            <a:off x="3950854" y="3877823"/>
            <a:ext cx="2368717" cy="1960991"/>
          </a:xfrm>
        </p:spPr>
        <p:txBody>
          <a:bodyPr/>
          <a:lstStyle/>
          <a:p>
            <a:r>
              <a:rPr lang="en-US" smtClean="0"/>
              <a:t>Click icon to add picture</a:t>
            </a:r>
            <a:endParaRPr lang="en-IN"/>
          </a:p>
        </p:txBody>
      </p:sp>
    </p:spTree>
    <p:extLst>
      <p:ext uri="{BB962C8B-B14F-4D97-AF65-F5344CB8AC3E}">
        <p14:creationId xmlns:p14="http://schemas.microsoft.com/office/powerpoint/2010/main" val="146265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57405" y="137435"/>
            <a:ext cx="897691" cy="610710"/>
          </a:xfrm>
          <a:prstGeom prst="rect">
            <a:avLst/>
          </a:prstGeom>
        </p:spPr>
      </p:pic>
      <p:pic>
        <p:nvPicPr>
          <p:cNvPr id="3" name="Picture 2" descr="668-6682045_national-emblem-of-india-png"/>
          <p:cNvPicPr>
            <a:picLocks noChangeAspect="1"/>
          </p:cNvPicPr>
          <p:nvPr userDrawn="1"/>
        </p:nvPicPr>
        <p:blipFill>
          <a:blip r:embed="rId32"/>
          <a:stretch>
            <a:fillRect/>
          </a:stretch>
        </p:blipFill>
        <p:spPr>
          <a:xfrm>
            <a:off x="493599" y="0"/>
            <a:ext cx="663806" cy="1039092"/>
          </a:xfrm>
          <a:prstGeom prst="rect">
            <a:avLst/>
          </a:prstGeom>
        </p:spPr>
      </p:pic>
    </p:spTree>
    <p:extLst>
      <p:ext uri="{BB962C8B-B14F-4D97-AF65-F5344CB8AC3E}">
        <p14:creationId xmlns:p14="http://schemas.microsoft.com/office/powerpoint/2010/main" val="22101675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Lst>
  <p:hf hdr="0" ftr="0" dt="0"/>
  <p:txStyles>
    <p:title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85470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Lst>
  <p:hf hdr="0" ftr="0" dt="0"/>
  <p:txStyles>
    <p:title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services.bis.gov.in/php/BIS_2.0/bisconnect/knowyourstandards/Indian_standards/isdetails_mnd/27471" TargetMode="External"/><Relationship Id="rId2" Type="http://schemas.openxmlformats.org/officeDocument/2006/relationships/hyperlink" Target="https://www.services.bis.gov.in/php/BIS_2.0/bisconnect/knowyourstandards/Indian_standards/isdetails_mnd/16841"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5.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8.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3.webp"/><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944535"/>
            <a:ext cx="8959442" cy="1363579"/>
          </a:xfrm>
        </p:spPr>
        <p:txBody>
          <a:bodyPr/>
          <a:lstStyle/>
          <a:p>
            <a:pPr algn="ctr"/>
            <a:r>
              <a:rPr lang="en-US" b="1" dirty="0" smtClean="0">
                <a:latin typeface="Verdana" panose="020B0604030504040204" pitchFamily="34" charset="0"/>
                <a:ea typeface="Verdana" panose="020B0604030504040204" pitchFamily="34" charset="0"/>
              </a:rPr>
              <a:t>Flood Control </a:t>
            </a:r>
            <a:br>
              <a:rPr lang="en-US" b="1" dirty="0" smtClean="0">
                <a:latin typeface="Verdana" panose="020B0604030504040204" pitchFamily="34" charset="0"/>
                <a:ea typeface="Verdana" panose="020B0604030504040204" pitchFamily="34" charset="0"/>
              </a:rPr>
            </a:br>
            <a:r>
              <a:rPr lang="en-US" sz="4000" b="1" dirty="0" smtClean="0">
                <a:latin typeface="Verdana" panose="020B0604030504040204" pitchFamily="34" charset="0"/>
                <a:ea typeface="Verdana" panose="020B0604030504040204" pitchFamily="34" charset="0"/>
              </a:rPr>
              <a:t>and </a:t>
            </a:r>
            <a:br>
              <a:rPr lang="en-US" sz="4000" b="1" dirty="0" smtClean="0">
                <a:latin typeface="Verdana" panose="020B0604030504040204" pitchFamily="34" charset="0"/>
                <a:ea typeface="Verdana" panose="020B0604030504040204" pitchFamily="34" charset="0"/>
              </a:rPr>
            </a:br>
            <a:r>
              <a:rPr lang="en-US" b="1" dirty="0" smtClean="0">
                <a:latin typeface="Verdana" panose="020B0604030504040204" pitchFamily="34" charset="0"/>
                <a:ea typeface="Verdana" panose="020B0604030504040204" pitchFamily="34" charset="0"/>
              </a:rPr>
              <a:t>Diversion</a:t>
            </a:r>
            <a:r>
              <a:rPr lang="en-US" sz="4000" b="1" dirty="0" smtClean="0">
                <a:latin typeface="Verdana" panose="020B0604030504040204" pitchFamily="34" charset="0"/>
                <a:ea typeface="Verdana" panose="020B0604030504040204" pitchFamily="34" charset="0"/>
              </a:rPr>
              <a:t> </a:t>
            </a:r>
            <a:r>
              <a:rPr lang="en-US" b="1" dirty="0" smtClean="0">
                <a:latin typeface="Verdana" panose="020B0604030504040204" pitchFamily="34" charset="0"/>
                <a:ea typeface="Verdana" panose="020B0604030504040204" pitchFamily="34" charset="0"/>
              </a:rPr>
              <a:t>Head Works </a:t>
            </a:r>
            <a:endParaRPr lang="en-IN"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2787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217" y="66571"/>
            <a:ext cx="10515600" cy="1325563"/>
          </a:xfrm>
        </p:spPr>
        <p:txBody>
          <a:bodyPr>
            <a:normAutofit fontScale="90000"/>
          </a:bodyPr>
          <a:lstStyle/>
          <a:p>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sz="3100" b="1" dirty="0" smtClean="0">
                <a:latin typeface="Verdana" panose="020B0604030504040204" pitchFamily="34" charset="0"/>
                <a:ea typeface="Verdana" panose="020B0604030504040204" pitchFamily="34" charset="0"/>
                <a:cs typeface="Times New Roman" panose="02020603050405020304" pitchFamily="18" charset="0"/>
              </a:rPr>
              <a:t>Methods </a:t>
            </a:r>
            <a:r>
              <a:rPr lang="en-US" sz="3100" b="1" dirty="0">
                <a:latin typeface="Verdana" panose="020B0604030504040204" pitchFamily="34" charset="0"/>
                <a:ea typeface="Verdana" panose="020B0604030504040204" pitchFamily="34" charset="0"/>
                <a:cs typeface="Times New Roman" panose="02020603050405020304" pitchFamily="18" charset="0"/>
              </a:rPr>
              <a:t>f</a:t>
            </a:r>
            <a:r>
              <a:rPr lang="en-US" sz="3100" b="1" dirty="0" smtClean="0">
                <a:latin typeface="Verdana" panose="020B0604030504040204" pitchFamily="34" charset="0"/>
                <a:ea typeface="Verdana" panose="020B0604030504040204" pitchFamily="34" charset="0"/>
                <a:cs typeface="Times New Roman" panose="02020603050405020304" pitchFamily="18" charset="0"/>
              </a:rPr>
              <a:t>or </a:t>
            </a:r>
            <a:r>
              <a:rPr lang="en-US" sz="3100" b="1" dirty="0">
                <a:latin typeface="Verdana" panose="020B0604030504040204" pitchFamily="34" charset="0"/>
                <a:ea typeface="Verdana" panose="020B0604030504040204" pitchFamily="34" charset="0"/>
                <a:cs typeface="Times New Roman" panose="02020603050405020304" pitchFamily="18" charset="0"/>
              </a:rPr>
              <a:t>Prevention of Flood</a:t>
            </a:r>
            <a:r>
              <a:rPr lang="en-US" dirty="0">
                <a:solidFill>
                  <a:srgbClr val="FFFF00"/>
                </a:solidFill>
                <a:latin typeface="Times New Roman" panose="02020603050405020304" pitchFamily="18" charset="0"/>
                <a:cs typeface="Times New Roman" panose="02020603050405020304" pitchFamily="18" charset="0"/>
              </a:rPr>
              <a:t/>
            </a:r>
            <a:br>
              <a:rPr lang="en-US" dirty="0">
                <a:solidFill>
                  <a:srgbClr val="FFFF00"/>
                </a:solidFill>
                <a:latin typeface="Times New Roman" panose="02020603050405020304" pitchFamily="18" charset="0"/>
                <a:cs typeface="Times New Roman" panose="02020603050405020304" pitchFamily="18" charset="0"/>
              </a:rPr>
            </a:br>
            <a:endParaRPr lang="en-IN"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8746105"/>
              </p:ext>
            </p:extLst>
          </p:nvPr>
        </p:nvGraphicFramePr>
        <p:xfrm>
          <a:off x="1844879" y="2144407"/>
          <a:ext cx="8255466" cy="3392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a:xfrm>
            <a:off x="11663575" y="6492875"/>
            <a:ext cx="2743200" cy="365125"/>
          </a:xfrm>
        </p:spPr>
        <p:txBody>
          <a:bodyPr/>
          <a:lstStyle/>
          <a:p>
            <a:fld id="{83740F76-C8D0-49E6-8F33-D71AB4F32528}" type="slidenum">
              <a:rPr lang="en-IN" smtClean="0"/>
              <a:t>10</a:t>
            </a:fld>
            <a:endParaRPr lang="en-IN"/>
          </a:p>
        </p:txBody>
      </p:sp>
    </p:spTree>
    <p:extLst>
      <p:ext uri="{BB962C8B-B14F-4D97-AF65-F5344CB8AC3E}">
        <p14:creationId xmlns:p14="http://schemas.microsoft.com/office/powerpoint/2010/main" val="641277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544" y="264920"/>
            <a:ext cx="10515600" cy="1325563"/>
          </a:xfrm>
        </p:spPr>
        <p:txBody>
          <a:bodyPr/>
          <a:lstStyle/>
          <a:p>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800" b="1" dirty="0">
                <a:latin typeface="Verdana" panose="020B0604030504040204" pitchFamily="34" charset="0"/>
                <a:ea typeface="Verdana" panose="020B0604030504040204" pitchFamily="34" charset="0"/>
                <a:cs typeface="Times New Roman" panose="02020603050405020304" pitchFamily="18" charset="0"/>
              </a:rPr>
              <a:t>Methods </a:t>
            </a:r>
            <a:r>
              <a:rPr lang="en-US" sz="2800" b="1" dirty="0" smtClean="0">
                <a:latin typeface="Verdana" panose="020B0604030504040204" pitchFamily="34" charset="0"/>
                <a:ea typeface="Verdana" panose="020B0604030504040204" pitchFamily="34" charset="0"/>
                <a:cs typeface="Times New Roman" panose="02020603050405020304" pitchFamily="18" charset="0"/>
              </a:rPr>
              <a:t>for </a:t>
            </a:r>
            <a:r>
              <a:rPr lang="en-US" sz="2800" b="1" dirty="0">
                <a:latin typeface="Verdana" panose="020B0604030504040204" pitchFamily="34" charset="0"/>
                <a:ea typeface="Verdana" panose="020B0604030504040204" pitchFamily="34" charset="0"/>
                <a:cs typeface="Times New Roman" panose="02020603050405020304" pitchFamily="18" charset="0"/>
              </a:rPr>
              <a:t>Prevention of Flood</a:t>
            </a:r>
            <a:endParaRPr lang="en-IN" sz="2800" b="1" dirty="0">
              <a:latin typeface="Verdana" panose="020B0604030504040204" pitchFamily="34" charset="0"/>
              <a:ea typeface="Verdana" panose="020B0604030504040204" pitchFamily="34" charset="0"/>
            </a:endParaRPr>
          </a:p>
        </p:txBody>
      </p:sp>
      <p:sp>
        <p:nvSpPr>
          <p:cNvPr id="5" name="Content Placeholder 4"/>
          <p:cNvSpPr>
            <a:spLocks noGrp="1"/>
          </p:cNvSpPr>
          <p:nvPr>
            <p:ph idx="1"/>
          </p:nvPr>
        </p:nvSpPr>
        <p:spPr>
          <a:xfrm>
            <a:off x="487375" y="2177483"/>
            <a:ext cx="11039099" cy="2738185"/>
          </a:xfrm>
          <a:prstGeom prst="rect">
            <a:avLst/>
          </a:prstGeom>
        </p:spPr>
        <p:txBody>
          <a:bodyPr wrap="square">
            <a:spAutoFit/>
          </a:bodyPr>
          <a:lstStyle/>
          <a:p>
            <a:pPr marL="0" indent="0" algn="just">
              <a:buNone/>
            </a:pPr>
            <a:r>
              <a:rPr lang="en-US" dirty="0" smtClean="0">
                <a:solidFill>
                  <a:schemeClr val="bg1"/>
                </a:solidFill>
                <a:latin typeface="Open Sans"/>
              </a:rPr>
              <a:t> </a:t>
            </a:r>
            <a:r>
              <a:rPr lang="en-US" sz="1800" dirty="0">
                <a:latin typeface="Verdana" panose="020B0604030504040204" pitchFamily="34" charset="0"/>
                <a:ea typeface="Verdana" panose="020B0604030504040204" pitchFamily="34" charset="0"/>
                <a:cs typeface="Times New Roman" panose="02020603050405020304" pitchFamily="18" charset="0"/>
              </a:rPr>
              <a:t>Flood mitigation approaches fall into two </a:t>
            </a:r>
            <a:r>
              <a:rPr lang="en-US" sz="1800" dirty="0" smtClean="0">
                <a:latin typeface="Verdana" panose="020B0604030504040204" pitchFamily="34" charset="0"/>
                <a:ea typeface="Verdana" panose="020B0604030504040204" pitchFamily="34" charset="0"/>
                <a:cs typeface="Times New Roman" panose="02020603050405020304" pitchFamily="18" charset="0"/>
              </a:rPr>
              <a:t>categories : </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b="1" dirty="0" smtClean="0">
                <a:latin typeface="Verdana" panose="020B0604030504040204" pitchFamily="34" charset="0"/>
                <a:ea typeface="Verdana" panose="020B0604030504040204" pitchFamily="34" charset="0"/>
                <a:cs typeface="Times New Roman" panose="02020603050405020304" pitchFamily="18" charset="0"/>
              </a:rPr>
              <a:t>Structural Measures </a:t>
            </a:r>
            <a:r>
              <a:rPr lang="en-US" sz="1800" dirty="0" smtClean="0">
                <a:latin typeface="Verdana" panose="020B0604030504040204" pitchFamily="34" charset="0"/>
                <a:ea typeface="Verdana" panose="020B0604030504040204" pitchFamily="34" charset="0"/>
                <a:cs typeface="Times New Roman" panose="02020603050405020304" pitchFamily="18" charset="0"/>
              </a:rPr>
              <a:t>- form </a:t>
            </a:r>
            <a:r>
              <a:rPr lang="en-US" sz="1800" dirty="0">
                <a:latin typeface="Verdana" panose="020B0604030504040204" pitchFamily="34" charset="0"/>
                <a:ea typeface="Verdana" panose="020B0604030504040204" pitchFamily="34" charset="0"/>
                <a:cs typeface="Times New Roman" panose="02020603050405020304" pitchFamily="18" charset="0"/>
              </a:rPr>
              <a:t>of mitigation </a:t>
            </a:r>
            <a:r>
              <a:rPr lang="en-US" sz="1800" dirty="0" smtClean="0">
                <a:latin typeface="Verdana" panose="020B0604030504040204" pitchFamily="34" charset="0"/>
                <a:ea typeface="Verdana" panose="020B0604030504040204" pitchFamily="34" charset="0"/>
                <a:cs typeface="Times New Roman" panose="02020603050405020304" pitchFamily="18" charset="0"/>
              </a:rPr>
              <a:t>to mitigate </a:t>
            </a:r>
            <a:r>
              <a:rPr lang="en-US" sz="1800" dirty="0">
                <a:latin typeface="Verdana" panose="020B0604030504040204" pitchFamily="34" charset="0"/>
                <a:ea typeface="Verdana" panose="020B0604030504040204" pitchFamily="34" charset="0"/>
                <a:cs typeface="Times New Roman" panose="02020603050405020304" pitchFamily="18" charset="0"/>
              </a:rPr>
              <a:t>harm by reconstructing landscapes. They include floodwalls/seawalls, floodgates, levees, and evacuation routes. </a:t>
            </a:r>
            <a:r>
              <a:rPr lang="en-US" sz="1800" dirty="0" smtClean="0">
                <a:latin typeface="Verdana" panose="020B0604030504040204" pitchFamily="34" charset="0"/>
                <a:ea typeface="Verdana" panose="020B0604030504040204" pitchFamily="34" charset="0"/>
                <a:cs typeface="Times New Roman" panose="02020603050405020304" pitchFamily="18" charset="0"/>
              </a:rPr>
              <a:t> </a:t>
            </a:r>
          </a:p>
          <a:p>
            <a:pPr algn="just"/>
            <a:endParaRPr lang="en-US" sz="1800" dirty="0">
              <a:latin typeface="Verdana" panose="020B0604030504040204" pitchFamily="34" charset="0"/>
              <a:ea typeface="Verdana" panose="020B0604030504040204" pitchFamily="34" charset="0"/>
              <a:cs typeface="Times New Roman" panose="02020603050405020304" pitchFamily="18" charset="0"/>
            </a:endParaRPr>
          </a:p>
          <a:p>
            <a:pPr algn="just"/>
            <a:r>
              <a:rPr lang="en-US" sz="1800" b="1" dirty="0" smtClean="0">
                <a:latin typeface="Verdana" panose="020B0604030504040204" pitchFamily="34" charset="0"/>
                <a:ea typeface="Verdana" panose="020B0604030504040204" pitchFamily="34" charset="0"/>
                <a:cs typeface="Times New Roman" panose="02020603050405020304" pitchFamily="18" charset="0"/>
              </a:rPr>
              <a:t>Non-Structural </a:t>
            </a:r>
            <a:r>
              <a:rPr lang="en-US" sz="1800" b="1" dirty="0">
                <a:latin typeface="Verdana" panose="020B0604030504040204" pitchFamily="34" charset="0"/>
                <a:ea typeface="Verdana" panose="020B0604030504040204" pitchFamily="34" charset="0"/>
                <a:cs typeface="Times New Roman" panose="02020603050405020304" pitchFamily="18" charset="0"/>
              </a:rPr>
              <a:t>M</a:t>
            </a:r>
            <a:r>
              <a:rPr lang="en-US" sz="1800" b="1" dirty="0" smtClean="0">
                <a:latin typeface="Verdana" panose="020B0604030504040204" pitchFamily="34" charset="0"/>
                <a:ea typeface="Verdana" panose="020B0604030504040204" pitchFamily="34" charset="0"/>
                <a:cs typeface="Times New Roman" panose="02020603050405020304" pitchFamily="18" charset="0"/>
              </a:rPr>
              <a:t>easures - </a:t>
            </a:r>
            <a:r>
              <a:rPr lang="en-US" sz="1800" dirty="0" smtClean="0">
                <a:latin typeface="Verdana" panose="020B0604030504040204" pitchFamily="34" charset="0"/>
                <a:ea typeface="Verdana" panose="020B0604030504040204" pitchFamily="34" charset="0"/>
                <a:cs typeface="Times New Roman" panose="02020603050405020304" pitchFamily="18" charset="0"/>
              </a:rPr>
              <a:t>reduce </a:t>
            </a:r>
            <a:r>
              <a:rPr lang="en-US" sz="1800" dirty="0">
                <a:latin typeface="Verdana" panose="020B0604030504040204" pitchFamily="34" charset="0"/>
                <a:ea typeface="Verdana" panose="020B0604030504040204" pitchFamily="34" charset="0"/>
                <a:cs typeface="Times New Roman" panose="02020603050405020304" pitchFamily="18" charset="0"/>
              </a:rPr>
              <a:t>damage by removing people and property out of risk areas. They include elevated structures, property buyouts, permanent relocation, zoning, subdivision, and building </a:t>
            </a:r>
            <a:r>
              <a:rPr lang="en-US" sz="1800" dirty="0" smtClean="0">
                <a:latin typeface="Verdana" panose="020B0604030504040204" pitchFamily="34" charset="0"/>
                <a:ea typeface="Verdana" panose="020B0604030504040204" pitchFamily="34" charset="0"/>
                <a:cs typeface="Times New Roman" panose="02020603050405020304" pitchFamily="18" charset="0"/>
              </a:rPr>
              <a:t>codes.</a:t>
            </a:r>
            <a:endParaRPr lang="en-IN" sz="1800" dirty="0">
              <a:solidFill>
                <a:schemeClr val="bg1"/>
              </a:solidFill>
              <a:latin typeface="Verdana" panose="020B0604030504040204" pitchFamily="34" charset="0"/>
              <a:ea typeface="Verdana" panose="020B0604030504040204" pitchFamily="34" charset="0"/>
            </a:endParaRPr>
          </a:p>
        </p:txBody>
      </p:sp>
      <p:sp>
        <p:nvSpPr>
          <p:cNvPr id="6" name="Slide Number Placeholder 5"/>
          <p:cNvSpPr>
            <a:spLocks noGrp="1"/>
          </p:cNvSpPr>
          <p:nvPr>
            <p:ph type="sldNum" sz="quarter" idx="12"/>
          </p:nvPr>
        </p:nvSpPr>
        <p:spPr>
          <a:xfrm>
            <a:off x="11680352" y="6416631"/>
            <a:ext cx="2743200" cy="365125"/>
          </a:xfrm>
        </p:spPr>
        <p:txBody>
          <a:bodyPr/>
          <a:lstStyle/>
          <a:p>
            <a:fld id="{83740F76-C8D0-49E6-8F33-D71AB4F32528}" type="slidenum">
              <a:rPr lang="en-IN" smtClean="0"/>
              <a:t>11</a:t>
            </a:fld>
            <a:endParaRPr lang="en-IN" dirty="0"/>
          </a:p>
        </p:txBody>
      </p:sp>
    </p:spTree>
    <p:extLst>
      <p:ext uri="{BB962C8B-B14F-4D97-AF65-F5344CB8AC3E}">
        <p14:creationId xmlns:p14="http://schemas.microsoft.com/office/powerpoint/2010/main" val="1540031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1" y="753228"/>
            <a:ext cx="10293292" cy="1080938"/>
          </a:xfrm>
        </p:spPr>
        <p:txBody>
          <a:bodyPr>
            <a:normAutofit fontScale="90000"/>
          </a:bodyPr>
          <a:lstStyle/>
          <a:p>
            <a:r>
              <a:rPr lang="en-US" dirty="0">
                <a:solidFill>
                  <a:srgbClr val="FFFF00"/>
                </a:solidFill>
                <a:latin typeface="Times New Roman" panose="02020603050405020304" pitchFamily="18" charset="0"/>
                <a:cs typeface="Times New Roman" panose="02020603050405020304" pitchFamily="18" charset="0"/>
              </a:rPr>
              <a:t/>
            </a:r>
            <a:br>
              <a:rPr lang="en-US" dirty="0">
                <a:solidFill>
                  <a:srgbClr val="FFFF00"/>
                </a:solidFill>
                <a:latin typeface="Times New Roman" panose="02020603050405020304" pitchFamily="18" charset="0"/>
                <a:cs typeface="Times New Roman" panose="02020603050405020304" pitchFamily="18" charset="0"/>
              </a:rPr>
            </a:br>
            <a:endParaRPr lang="en-IN" dirty="0"/>
          </a:p>
        </p:txBody>
      </p:sp>
      <p:sp>
        <p:nvSpPr>
          <p:cNvPr id="3" name="Content Placeholder 2"/>
          <p:cNvSpPr>
            <a:spLocks noGrp="1"/>
          </p:cNvSpPr>
          <p:nvPr>
            <p:ph idx="1"/>
          </p:nvPr>
        </p:nvSpPr>
        <p:spPr>
          <a:xfrm>
            <a:off x="754932" y="1985015"/>
            <a:ext cx="10805097" cy="4491286"/>
          </a:xfrm>
        </p:spPr>
        <p:txBody>
          <a:bodyPr>
            <a:noAutofit/>
          </a:bodyPr>
          <a:lstStyle/>
          <a:p>
            <a:pPr marL="0" indent="0">
              <a:buNone/>
            </a:pPr>
            <a:r>
              <a:rPr lang="en-US" sz="1800" dirty="0" smtClean="0">
                <a:latin typeface="Verdana" panose="020B0604030504040204" pitchFamily="34" charset="0"/>
                <a:ea typeface="Verdana" panose="020B0604030504040204" pitchFamily="34" charset="0"/>
                <a:cs typeface="Times New Roman" panose="02020603050405020304" pitchFamily="18" charset="0"/>
              </a:rPr>
              <a:t>Some of the Indian </a:t>
            </a:r>
            <a:r>
              <a:rPr lang="en-US" sz="1800" dirty="0">
                <a:latin typeface="Verdana" panose="020B0604030504040204" pitchFamily="34" charset="0"/>
                <a:ea typeface="Verdana" panose="020B0604030504040204" pitchFamily="34" charset="0"/>
                <a:cs typeface="Times New Roman" panose="02020603050405020304" pitchFamily="18" charset="0"/>
              </a:rPr>
              <a:t>Standards on Flood </a:t>
            </a:r>
            <a:r>
              <a:rPr lang="en-US" sz="1800" dirty="0" smtClean="0">
                <a:latin typeface="Verdana" panose="020B0604030504040204" pitchFamily="34" charset="0"/>
                <a:ea typeface="Verdana" panose="020B0604030504040204" pitchFamily="34" charset="0"/>
                <a:cs typeface="Times New Roman" panose="02020603050405020304" pitchFamily="18" charset="0"/>
              </a:rPr>
              <a:t>Management </a:t>
            </a:r>
            <a:r>
              <a:rPr lang="en-US" sz="1800" dirty="0">
                <a:latin typeface="Verdana" panose="020B0604030504040204" pitchFamily="34" charset="0"/>
                <a:ea typeface="Verdana" panose="020B0604030504040204" pitchFamily="34" charset="0"/>
                <a:cs typeface="Times New Roman" panose="02020603050405020304" pitchFamily="18" charset="0"/>
              </a:rPr>
              <a:t>(River Training Works): </a:t>
            </a: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buFont typeface="Wingdings" panose="05000000000000000000" pitchFamily="2" charset="2"/>
              <a:buChar char="§"/>
            </a:pPr>
            <a:r>
              <a:rPr lang="en-US" sz="1400" dirty="0" smtClean="0">
                <a:latin typeface="Verdana" panose="020B0604030504040204" pitchFamily="34" charset="0"/>
                <a:ea typeface="Verdana" panose="020B0604030504040204" pitchFamily="34" charset="0"/>
                <a:cs typeface="Times New Roman" panose="02020603050405020304" pitchFamily="18" charset="0"/>
              </a:rPr>
              <a:t>IS </a:t>
            </a:r>
            <a:r>
              <a:rPr lang="en-US" sz="1400" dirty="0">
                <a:latin typeface="Verdana" panose="020B0604030504040204" pitchFamily="34" charset="0"/>
                <a:ea typeface="Verdana" panose="020B0604030504040204" pitchFamily="34" charset="0"/>
                <a:cs typeface="Times New Roman" panose="02020603050405020304" pitchFamily="18" charset="0"/>
              </a:rPr>
              <a:t>13739:1993 – Guidelines For Estimation Of Flood Damages </a:t>
            </a:r>
            <a:endParaRPr lang="en-US" sz="1400" dirty="0" smtClean="0">
              <a:latin typeface="Verdana" panose="020B0604030504040204" pitchFamily="34" charset="0"/>
              <a:ea typeface="Verdana" panose="020B0604030504040204" pitchFamily="34" charset="0"/>
              <a:cs typeface="Times New Roman" panose="02020603050405020304" pitchFamily="18" charset="0"/>
            </a:endParaRPr>
          </a:p>
          <a:p>
            <a:pPr>
              <a:buFont typeface="Wingdings" panose="05000000000000000000" pitchFamily="2" charset="2"/>
              <a:buChar char="§"/>
            </a:pPr>
            <a:r>
              <a:rPr lang="en-US" sz="1400" dirty="0" smtClean="0">
                <a:latin typeface="Verdana" panose="020B0604030504040204" pitchFamily="34" charset="0"/>
                <a:ea typeface="Verdana" panose="020B0604030504040204" pitchFamily="34" charset="0"/>
                <a:cs typeface="Times New Roman" panose="02020603050405020304" pitchFamily="18" charset="0"/>
              </a:rPr>
              <a:t>IS </a:t>
            </a:r>
            <a:r>
              <a:rPr lang="en-US" sz="1400" dirty="0">
                <a:latin typeface="Verdana" panose="020B0604030504040204" pitchFamily="34" charset="0"/>
                <a:ea typeface="Verdana" panose="020B0604030504040204" pitchFamily="34" charset="0"/>
                <a:cs typeface="Times New Roman" panose="02020603050405020304" pitchFamily="18" charset="0"/>
              </a:rPr>
              <a:t>4410:Part 12: 1993 – Glossary of terms relating to river valley projects: Part 12 Diversion works </a:t>
            </a:r>
            <a:endParaRPr lang="en-US" sz="1400" dirty="0" smtClean="0">
              <a:latin typeface="Verdana" panose="020B0604030504040204" pitchFamily="34" charset="0"/>
              <a:ea typeface="Verdana" panose="020B0604030504040204" pitchFamily="34" charset="0"/>
              <a:cs typeface="Times New Roman" panose="02020603050405020304" pitchFamily="18" charset="0"/>
            </a:endParaRPr>
          </a:p>
          <a:p>
            <a:pPr>
              <a:buFont typeface="Wingdings" panose="05000000000000000000" pitchFamily="2" charset="2"/>
              <a:buChar char="§"/>
            </a:pPr>
            <a:r>
              <a:rPr lang="en-US" sz="1400" dirty="0" smtClean="0">
                <a:latin typeface="Verdana" panose="020B0604030504040204" pitchFamily="34" charset="0"/>
                <a:ea typeface="Verdana" panose="020B0604030504040204" pitchFamily="34" charset="0"/>
                <a:cs typeface="Times New Roman" panose="02020603050405020304" pitchFamily="18" charset="0"/>
              </a:rPr>
              <a:t>IS </a:t>
            </a:r>
            <a:r>
              <a:rPr lang="en-US" sz="1400" dirty="0">
                <a:latin typeface="Verdana" panose="020B0604030504040204" pitchFamily="34" charset="0"/>
                <a:ea typeface="Verdana" panose="020B0604030504040204" pitchFamily="34" charset="0"/>
                <a:cs typeface="Times New Roman" panose="02020603050405020304" pitchFamily="18" charset="0"/>
              </a:rPr>
              <a:t>4410:Part 21: 1987 – Glossary of terms relating to river valley projects: Part 21 Flood control </a:t>
            </a:r>
            <a:endParaRPr lang="en-US" sz="1400" dirty="0" smtClean="0">
              <a:latin typeface="Verdana" panose="020B0604030504040204" pitchFamily="34" charset="0"/>
              <a:ea typeface="Verdana" panose="020B0604030504040204" pitchFamily="34" charset="0"/>
              <a:cs typeface="Times New Roman" panose="02020603050405020304" pitchFamily="18" charset="0"/>
            </a:endParaRPr>
          </a:p>
          <a:p>
            <a:pPr>
              <a:buFont typeface="Wingdings" panose="05000000000000000000" pitchFamily="2" charset="2"/>
              <a:buChar char="§"/>
            </a:pPr>
            <a:r>
              <a:rPr lang="en-US" sz="1400" dirty="0" smtClean="0">
                <a:latin typeface="Verdana" panose="020B0604030504040204" pitchFamily="34" charset="0"/>
                <a:ea typeface="Verdana" panose="020B0604030504040204" pitchFamily="34" charset="0"/>
                <a:cs typeface="Times New Roman" panose="02020603050405020304" pitchFamily="18" charset="0"/>
              </a:rPr>
              <a:t>IS </a:t>
            </a:r>
            <a:r>
              <a:rPr lang="en-US" sz="1400" dirty="0">
                <a:latin typeface="Verdana" panose="020B0604030504040204" pitchFamily="34" charset="0"/>
                <a:ea typeface="Verdana" panose="020B0604030504040204" pitchFamily="34" charset="0"/>
                <a:cs typeface="Times New Roman" panose="02020603050405020304" pitchFamily="18" charset="0"/>
              </a:rPr>
              <a:t>4410:Part 22: 1994 – Glossary of terms relating to river valley projects: Part 22 Barrages &amp; weirs </a:t>
            </a:r>
            <a:endParaRPr lang="en-US" sz="1400" dirty="0" smtClean="0">
              <a:latin typeface="Verdana" panose="020B0604030504040204" pitchFamily="34" charset="0"/>
              <a:ea typeface="Verdana" panose="020B0604030504040204" pitchFamily="34" charset="0"/>
              <a:cs typeface="Times New Roman" panose="02020603050405020304" pitchFamily="18" charset="0"/>
            </a:endParaRPr>
          </a:p>
          <a:p>
            <a:pPr>
              <a:buFont typeface="Wingdings" panose="05000000000000000000" pitchFamily="2" charset="2"/>
              <a:buChar char="§"/>
            </a:pPr>
            <a:r>
              <a:rPr lang="en-US" sz="1400" dirty="0" smtClean="0">
                <a:latin typeface="Verdana" panose="020B0604030504040204" pitchFamily="34" charset="0"/>
                <a:ea typeface="Verdana" panose="020B0604030504040204" pitchFamily="34" charset="0"/>
                <a:cs typeface="Times New Roman" panose="02020603050405020304" pitchFamily="18" charset="0"/>
              </a:rPr>
              <a:t>IS </a:t>
            </a:r>
            <a:r>
              <a:rPr lang="en-US" sz="1400" dirty="0">
                <a:latin typeface="Verdana" panose="020B0604030504040204" pitchFamily="34" charset="0"/>
                <a:ea typeface="Verdana" panose="020B0604030504040204" pitchFamily="34" charset="0"/>
                <a:cs typeface="Times New Roman" panose="02020603050405020304" pitchFamily="18" charset="0"/>
              </a:rPr>
              <a:t>7349: 2012 – Barrages and weirs - Operation and maintenance – Guidelines </a:t>
            </a:r>
            <a:endParaRPr lang="en-US" sz="1400" dirty="0" smtClean="0">
              <a:latin typeface="Verdana" panose="020B0604030504040204" pitchFamily="34" charset="0"/>
              <a:ea typeface="Verdana" panose="020B0604030504040204" pitchFamily="34" charset="0"/>
              <a:cs typeface="Times New Roman" panose="02020603050405020304" pitchFamily="18" charset="0"/>
            </a:endParaRPr>
          </a:p>
          <a:p>
            <a:pPr>
              <a:buFont typeface="Wingdings" panose="05000000000000000000" pitchFamily="2" charset="2"/>
              <a:buChar char="§"/>
            </a:pPr>
            <a:r>
              <a:rPr lang="en-US" sz="1400" dirty="0" smtClean="0">
                <a:latin typeface="Verdana" panose="020B0604030504040204" pitchFamily="34" charset="0"/>
                <a:ea typeface="Verdana" panose="020B0604030504040204" pitchFamily="34" charset="0"/>
                <a:cs typeface="Times New Roman" panose="02020603050405020304" pitchFamily="18" charset="0"/>
              </a:rPr>
              <a:t>IS </a:t>
            </a:r>
            <a:r>
              <a:rPr lang="en-US" sz="1400" dirty="0">
                <a:latin typeface="Verdana" panose="020B0604030504040204" pitchFamily="34" charset="0"/>
                <a:ea typeface="Verdana" panose="020B0604030504040204" pitchFamily="34" charset="0"/>
                <a:cs typeface="Times New Roman" panose="02020603050405020304" pitchFamily="18" charset="0"/>
              </a:rPr>
              <a:t>8408: 1994 – Planning and design of groynes in alluvial river – Guidelines </a:t>
            </a:r>
            <a:endParaRPr lang="en-US" sz="1400" dirty="0" smtClean="0">
              <a:latin typeface="Verdana" panose="020B0604030504040204" pitchFamily="34" charset="0"/>
              <a:ea typeface="Verdana" panose="020B0604030504040204" pitchFamily="34" charset="0"/>
              <a:cs typeface="Times New Roman" panose="02020603050405020304" pitchFamily="18" charset="0"/>
            </a:endParaRPr>
          </a:p>
          <a:p>
            <a:pPr>
              <a:buFont typeface="Wingdings" panose="05000000000000000000" pitchFamily="2" charset="2"/>
              <a:buChar char="§"/>
            </a:pPr>
            <a:r>
              <a:rPr lang="en-US" sz="1400" dirty="0" smtClean="0">
                <a:latin typeface="Verdana" panose="020B0604030504040204" pitchFamily="34" charset="0"/>
                <a:ea typeface="Verdana" panose="020B0604030504040204" pitchFamily="34" charset="0"/>
                <a:cs typeface="Times New Roman" panose="02020603050405020304" pitchFamily="18" charset="0"/>
              </a:rPr>
              <a:t>IS </a:t>
            </a:r>
            <a:r>
              <a:rPr lang="en-US" sz="1400" dirty="0">
                <a:latin typeface="Verdana" panose="020B0604030504040204" pitchFamily="34" charset="0"/>
                <a:ea typeface="Verdana" panose="020B0604030504040204" pitchFamily="34" charset="0"/>
                <a:cs typeface="Times New Roman" panose="02020603050405020304" pitchFamily="18" charset="0"/>
              </a:rPr>
              <a:t>14262: 1995 – Planning and design of revetments – </a:t>
            </a:r>
            <a:r>
              <a:rPr lang="en-US" sz="1400" dirty="0" smtClean="0">
                <a:latin typeface="Verdana" panose="020B0604030504040204" pitchFamily="34" charset="0"/>
                <a:ea typeface="Verdana" panose="020B0604030504040204" pitchFamily="34" charset="0"/>
                <a:cs typeface="Times New Roman" panose="02020603050405020304" pitchFamily="18" charset="0"/>
              </a:rPr>
              <a:t>Guidelines</a:t>
            </a:r>
          </a:p>
          <a:p>
            <a:pPr>
              <a:buFont typeface="Wingdings" panose="05000000000000000000" pitchFamily="2" charset="2"/>
              <a:buChar char="§"/>
            </a:pPr>
            <a:r>
              <a:rPr lang="en-IN" sz="1400" dirty="0">
                <a:latin typeface="Verdana" panose="020B0604030504040204" pitchFamily="34" charset="0"/>
                <a:ea typeface="Verdana" panose="020B0604030504040204" pitchFamily="34" charset="0"/>
                <a:cs typeface="Times New Roman" panose="02020603050405020304" pitchFamily="18" charset="0"/>
              </a:rPr>
              <a:t>IS 12094 : </a:t>
            </a:r>
            <a:r>
              <a:rPr lang="en-IN" sz="1400" dirty="0" smtClean="0">
                <a:latin typeface="Verdana" panose="020B0604030504040204" pitchFamily="34" charset="0"/>
                <a:ea typeface="Verdana" panose="020B0604030504040204" pitchFamily="34" charset="0"/>
                <a:cs typeface="Times New Roman" panose="02020603050405020304" pitchFamily="18" charset="0"/>
              </a:rPr>
              <a:t>2018 </a:t>
            </a:r>
            <a:r>
              <a:rPr lang="en-US" sz="1400" dirty="0">
                <a:latin typeface="Verdana" panose="020B0604030504040204" pitchFamily="34" charset="0"/>
                <a:ea typeface="Verdana" panose="020B0604030504040204" pitchFamily="34" charset="0"/>
                <a:cs typeface="Times New Roman" panose="02020603050405020304" pitchFamily="18" charset="0"/>
              </a:rPr>
              <a:t>– Planning and design of river embankments (Levees) - Guidelines (Second Revision</a:t>
            </a:r>
            <a:r>
              <a:rPr lang="en-US" sz="1400" dirty="0" smtClean="0">
                <a:latin typeface="Verdana" panose="020B0604030504040204" pitchFamily="34" charset="0"/>
                <a:ea typeface="Verdana" panose="020B0604030504040204" pitchFamily="34" charset="0"/>
                <a:cs typeface="Times New Roman" panose="02020603050405020304" pitchFamily="18" charset="0"/>
              </a:rPr>
              <a:t>)</a:t>
            </a:r>
          </a:p>
          <a:p>
            <a:pPr>
              <a:buFont typeface="Wingdings" panose="05000000000000000000" pitchFamily="2" charset="2"/>
              <a:buChar char="§"/>
            </a:pPr>
            <a:r>
              <a:rPr lang="en-US" sz="1400" dirty="0">
                <a:latin typeface="Verdana" panose="020B0604030504040204" pitchFamily="34" charset="0"/>
                <a:ea typeface="Verdana" panose="020B0604030504040204" pitchFamily="34" charset="0"/>
                <a:cs typeface="Times New Roman" panose="02020603050405020304" pitchFamily="18" charset="0"/>
              </a:rPr>
              <a:t>IS 11532 : 1995 – </a:t>
            </a:r>
            <a:r>
              <a:rPr lang="en-US" sz="1400" dirty="0" smtClean="0">
                <a:latin typeface="Verdana" panose="020B0604030504040204" pitchFamily="34" charset="0"/>
                <a:ea typeface="Verdana" panose="020B0604030504040204" pitchFamily="34" charset="0"/>
                <a:cs typeface="Times New Roman" panose="02020603050405020304" pitchFamily="18" charset="0"/>
              </a:rPr>
              <a:t>Construction </a:t>
            </a:r>
            <a:r>
              <a:rPr lang="en-US" sz="1400" dirty="0">
                <a:latin typeface="Verdana" panose="020B0604030504040204" pitchFamily="34" charset="0"/>
                <a:ea typeface="Verdana" panose="020B0604030504040204" pitchFamily="34" charset="0"/>
                <a:cs typeface="Times New Roman" panose="02020603050405020304" pitchFamily="18" charset="0"/>
              </a:rPr>
              <a:t>and maintenance of river embankments (Levees) - Guidelines (First Revision)</a:t>
            </a:r>
            <a:endParaRPr lang="en-US" sz="1400" dirty="0" smtClean="0">
              <a:latin typeface="Verdana" panose="020B0604030504040204" pitchFamily="34" charset="0"/>
              <a:ea typeface="Verdana" panose="020B0604030504040204" pitchFamily="34" charset="0"/>
              <a:cs typeface="Times New Roman" panose="02020603050405020304" pitchFamily="18" charset="0"/>
            </a:endParaRPr>
          </a:p>
          <a:p>
            <a:pPr>
              <a:buFont typeface="Wingdings" panose="05000000000000000000" pitchFamily="2" charset="2"/>
              <a:buChar char="§"/>
            </a:pPr>
            <a:r>
              <a:rPr lang="en-IN" sz="1400" dirty="0">
                <a:latin typeface="Verdana" panose="020B0604030504040204" pitchFamily="34" charset="0"/>
                <a:ea typeface="Verdana" panose="020B0604030504040204" pitchFamily="34" charset="0"/>
                <a:cs typeface="Times New Roman" panose="02020603050405020304" pitchFamily="18" charset="0"/>
              </a:rPr>
              <a:t>IS 10751 : </a:t>
            </a:r>
            <a:r>
              <a:rPr lang="en-IN" sz="1400" dirty="0" smtClean="0">
                <a:latin typeface="Verdana" panose="020B0604030504040204" pitchFamily="34" charset="0"/>
                <a:ea typeface="Verdana" panose="020B0604030504040204" pitchFamily="34" charset="0"/>
                <a:cs typeface="Times New Roman" panose="02020603050405020304" pitchFamily="18" charset="0"/>
              </a:rPr>
              <a:t>2022 </a:t>
            </a:r>
            <a:r>
              <a:rPr lang="en-US" sz="1400" dirty="0">
                <a:latin typeface="Verdana" panose="020B0604030504040204" pitchFamily="34" charset="0"/>
                <a:ea typeface="Verdana" panose="020B0604030504040204" pitchFamily="34" charset="0"/>
                <a:cs typeface="Times New Roman" panose="02020603050405020304" pitchFamily="18" charset="0"/>
              </a:rPr>
              <a:t>– </a:t>
            </a:r>
            <a:r>
              <a:rPr lang="en-US" sz="1400" dirty="0" smtClean="0">
                <a:latin typeface="Verdana" panose="020B0604030504040204" pitchFamily="34" charset="0"/>
                <a:ea typeface="Verdana" panose="020B0604030504040204" pitchFamily="34" charset="0"/>
                <a:cs typeface="Times New Roman" panose="02020603050405020304" pitchFamily="18" charset="0"/>
              </a:rPr>
              <a:t>Planning </a:t>
            </a:r>
            <a:r>
              <a:rPr lang="en-US" sz="1400" dirty="0">
                <a:latin typeface="Verdana" panose="020B0604030504040204" pitchFamily="34" charset="0"/>
                <a:ea typeface="Verdana" panose="020B0604030504040204" pitchFamily="34" charset="0"/>
                <a:cs typeface="Times New Roman" panose="02020603050405020304" pitchFamily="18" charset="0"/>
              </a:rPr>
              <a:t>and design of guide banks for alluvial rivers </a:t>
            </a:r>
            <a:r>
              <a:rPr lang="en-US" sz="1400" dirty="0" smtClean="0">
                <a:latin typeface="Verdana" panose="020B0604030504040204" pitchFamily="34" charset="0"/>
                <a:ea typeface="Verdana" panose="020B0604030504040204" pitchFamily="34" charset="0"/>
                <a:cs typeface="Times New Roman" panose="02020603050405020304" pitchFamily="18" charset="0"/>
              </a:rPr>
              <a:t>guidelines</a:t>
            </a:r>
          </a:p>
          <a:p>
            <a:pPr>
              <a:buFont typeface="Wingdings" panose="05000000000000000000" pitchFamily="2" charset="2"/>
              <a:buChar char="§"/>
            </a:pPr>
            <a:r>
              <a:rPr lang="en-US" sz="1400" dirty="0" smtClean="0">
                <a:latin typeface="Verdana" panose="020B0604030504040204" pitchFamily="34" charset="0"/>
                <a:ea typeface="Verdana" panose="020B0604030504040204" pitchFamily="34" charset="0"/>
                <a:cs typeface="Times New Roman" panose="02020603050405020304" pitchFamily="18" charset="0"/>
              </a:rPr>
              <a:t>IS 12926 : 1995 – </a:t>
            </a:r>
            <a:r>
              <a:rPr lang="en-US" sz="1400" dirty="0">
                <a:latin typeface="Verdana" panose="020B0604030504040204" pitchFamily="34" charset="0"/>
                <a:ea typeface="Verdana" panose="020B0604030504040204" pitchFamily="34" charset="0"/>
                <a:cs typeface="Times New Roman" panose="02020603050405020304" pitchFamily="18" charset="0"/>
              </a:rPr>
              <a:t>Construction and maintenance of guide banks in alluvial rivers - Guidelines (First Revision)</a:t>
            </a:r>
          </a:p>
          <a:p>
            <a:pPr>
              <a:buFont typeface="Wingdings" panose="05000000000000000000" pitchFamily="2" charset="2"/>
              <a:buChar char="§"/>
            </a:pPr>
            <a:r>
              <a:rPr lang="en-IN" sz="1400" dirty="0">
                <a:latin typeface="Verdana" panose="020B0604030504040204" pitchFamily="34" charset="0"/>
                <a:ea typeface="Verdana" panose="020B0604030504040204" pitchFamily="34" charset="0"/>
                <a:cs typeface="Times New Roman" panose="02020603050405020304" pitchFamily="18" charset="0"/>
              </a:rPr>
              <a:t>IS 12892 : </a:t>
            </a:r>
            <a:r>
              <a:rPr lang="en-IN" sz="1400" dirty="0" smtClean="0">
                <a:latin typeface="Verdana" panose="020B0604030504040204" pitchFamily="34" charset="0"/>
                <a:ea typeface="Verdana" panose="020B0604030504040204" pitchFamily="34" charset="0"/>
                <a:cs typeface="Times New Roman" panose="02020603050405020304" pitchFamily="18" charset="0"/>
              </a:rPr>
              <a:t>1989 </a:t>
            </a:r>
            <a:r>
              <a:rPr lang="en-US" sz="1400" dirty="0">
                <a:latin typeface="Verdana" panose="020B0604030504040204" pitchFamily="34" charset="0"/>
                <a:ea typeface="Verdana" panose="020B0604030504040204" pitchFamily="34" charset="0"/>
                <a:cs typeface="Times New Roman" panose="02020603050405020304" pitchFamily="18" charset="0"/>
              </a:rPr>
              <a:t>– </a:t>
            </a:r>
            <a:r>
              <a:rPr lang="en-US" sz="1400" dirty="0" smtClean="0">
                <a:latin typeface="Verdana" panose="020B0604030504040204" pitchFamily="34" charset="0"/>
                <a:ea typeface="Verdana" panose="020B0604030504040204" pitchFamily="34" charset="0"/>
                <a:cs typeface="Times New Roman" panose="02020603050405020304" pitchFamily="18" charset="0"/>
              </a:rPr>
              <a:t>Safety </a:t>
            </a:r>
            <a:r>
              <a:rPr lang="en-US" sz="1400" dirty="0">
                <a:latin typeface="Verdana" panose="020B0604030504040204" pitchFamily="34" charset="0"/>
                <a:ea typeface="Verdana" panose="020B0604030504040204" pitchFamily="34" charset="0"/>
                <a:cs typeface="Times New Roman" panose="02020603050405020304" pitchFamily="18" charset="0"/>
              </a:rPr>
              <a:t>of barrage and weir structures </a:t>
            </a:r>
            <a:r>
              <a:rPr lang="en-US" sz="1400" dirty="0" smtClean="0">
                <a:latin typeface="Verdana" panose="020B0604030504040204" pitchFamily="34" charset="0"/>
                <a:ea typeface="Verdana" panose="020B0604030504040204" pitchFamily="34" charset="0"/>
                <a:cs typeface="Times New Roman" panose="02020603050405020304" pitchFamily="18" charset="0"/>
              </a:rPr>
              <a:t>– Guidelines</a:t>
            </a:r>
          </a:p>
          <a:p>
            <a:pPr>
              <a:buFont typeface="Wingdings" panose="05000000000000000000" pitchFamily="2" charset="2"/>
              <a:buChar char="§"/>
            </a:pPr>
            <a:r>
              <a:rPr lang="en-IN" sz="1400" dirty="0">
                <a:latin typeface="Verdana" panose="020B0604030504040204" pitchFamily="34" charset="0"/>
                <a:ea typeface="Verdana" panose="020B0604030504040204" pitchFamily="34" charset="0"/>
                <a:cs typeface="Times New Roman" panose="02020603050405020304" pitchFamily="18" charset="0"/>
              </a:rPr>
              <a:t>IS 14955 : 2001 </a:t>
            </a:r>
            <a:r>
              <a:rPr lang="en-US" sz="1400" dirty="0">
                <a:latin typeface="Verdana" panose="020B0604030504040204" pitchFamily="34" charset="0"/>
                <a:ea typeface="Verdana" panose="020B0604030504040204" pitchFamily="34" charset="0"/>
                <a:cs typeface="Times New Roman" panose="02020603050405020304" pitchFamily="18" charset="0"/>
              </a:rPr>
              <a:t>– Guidelines for hydraulic model studies of barrages and weirs</a:t>
            </a:r>
            <a:endParaRPr lang="en-IN" sz="1400" dirty="0">
              <a:latin typeface="Verdana" panose="020B0604030504040204" pitchFamily="34" charset="0"/>
              <a:ea typeface="Verdana" panose="020B0604030504040204" pitchFamily="34" charset="0"/>
              <a:cs typeface="Times New Roman" panose="02020603050405020304" pitchFamily="18" charset="0"/>
            </a:endParaRPr>
          </a:p>
        </p:txBody>
      </p:sp>
      <p:sp>
        <p:nvSpPr>
          <p:cNvPr id="5" name="Title 1"/>
          <p:cNvSpPr txBox="1">
            <a:spLocks/>
          </p:cNvSpPr>
          <p:nvPr/>
        </p:nvSpPr>
        <p:spPr>
          <a:xfrm>
            <a:off x="4521667" y="659452"/>
            <a:ext cx="7751426" cy="1325563"/>
          </a:xfr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r>
              <a:rPr lang="en-IN" sz="2800" b="1" smtClean="0">
                <a:latin typeface="Verdana" panose="020B0604030504040204" pitchFamily="34" charset="0"/>
                <a:ea typeface="Verdana" panose="020B0604030504040204" pitchFamily="34" charset="0"/>
                <a:cs typeface="Times New Roman" panose="02020603050405020304" pitchFamily="18" charset="0"/>
              </a:rPr>
              <a:t>Use of Indian Standards in </a:t>
            </a:r>
            <a:r>
              <a:rPr lang="en-US" sz="2800" b="1" smtClean="0">
                <a:latin typeface="Verdana" panose="020B0604030504040204" pitchFamily="34" charset="0"/>
                <a:ea typeface="Verdana" panose="020B0604030504040204" pitchFamily="34" charset="0"/>
                <a:cs typeface="Times New Roman" panose="02020603050405020304" pitchFamily="18" charset="0"/>
              </a:rPr>
              <a:t>Flood Management and Anti-Erosion Works</a:t>
            </a:r>
            <a:r>
              <a:rPr lang="en-US" sz="3200" smtClean="0">
                <a:solidFill>
                  <a:srgbClr val="FFFF00"/>
                </a:solidFill>
                <a:latin typeface="Times New Roman" panose="02020603050405020304" pitchFamily="18" charset="0"/>
                <a:cs typeface="Times New Roman" panose="02020603050405020304" pitchFamily="18" charset="0"/>
              </a:rPr>
              <a:t/>
            </a:r>
            <a:br>
              <a:rPr lang="en-US" sz="3200" smtClean="0">
                <a:solidFill>
                  <a:srgbClr val="FFFF00"/>
                </a:solidFill>
                <a:latin typeface="Times New Roman" panose="02020603050405020304" pitchFamily="18" charset="0"/>
                <a:cs typeface="Times New Roman" panose="02020603050405020304" pitchFamily="18" charset="0"/>
              </a:rPr>
            </a:br>
            <a:endParaRPr lang="en-IN" dirty="0"/>
          </a:p>
        </p:txBody>
      </p:sp>
      <p:sp>
        <p:nvSpPr>
          <p:cNvPr id="12" name="Slide Number Placeholder 11"/>
          <p:cNvSpPr>
            <a:spLocks noGrp="1"/>
          </p:cNvSpPr>
          <p:nvPr>
            <p:ph type="sldNum" sz="quarter" idx="12"/>
          </p:nvPr>
        </p:nvSpPr>
        <p:spPr>
          <a:xfrm>
            <a:off x="11719339" y="6476301"/>
            <a:ext cx="472661" cy="365125"/>
          </a:xfrm>
        </p:spPr>
        <p:txBody>
          <a:bodyPr/>
          <a:lstStyle/>
          <a:p>
            <a:fld id="{83740F76-C8D0-49E6-8F33-D71AB4F32528}" type="slidenum">
              <a:rPr lang="en-IN" smtClean="0"/>
              <a:t>12</a:t>
            </a:fld>
            <a:endParaRPr lang="en-IN" dirty="0"/>
          </a:p>
        </p:txBody>
      </p:sp>
    </p:spTree>
    <p:extLst>
      <p:ext uri="{BB962C8B-B14F-4D97-AF65-F5344CB8AC3E}">
        <p14:creationId xmlns:p14="http://schemas.microsoft.com/office/powerpoint/2010/main" val="2942168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318" y="1908801"/>
            <a:ext cx="11022321" cy="5305732"/>
          </a:xfrm>
        </p:spPr>
        <p:txBody>
          <a:bodyPr>
            <a:noAutofit/>
          </a:bodyPr>
          <a:lstStyle/>
          <a:p>
            <a:pPr>
              <a:lnSpc>
                <a:spcPct val="100000"/>
              </a:lnSpc>
            </a:pPr>
            <a:r>
              <a:rPr lang="en-US" sz="1800" b="1" dirty="0" smtClean="0">
                <a:latin typeface="Verdana" panose="020B0604030504040204" pitchFamily="34" charset="0"/>
                <a:ea typeface="Verdana" panose="020B0604030504040204" pitchFamily="34" charset="0"/>
                <a:cs typeface="Times New Roman" panose="02020603050405020304" pitchFamily="18" charset="0"/>
              </a:rPr>
              <a:t>Planning </a:t>
            </a:r>
            <a:r>
              <a:rPr lang="en-US" sz="1800" b="1" dirty="0">
                <a:latin typeface="Verdana" panose="020B0604030504040204" pitchFamily="34" charset="0"/>
                <a:ea typeface="Verdana" panose="020B0604030504040204" pitchFamily="34" charset="0"/>
                <a:cs typeface="Times New Roman" panose="02020603050405020304" pitchFamily="18" charset="0"/>
              </a:rPr>
              <a:t>&amp; Design of River Embankment (IS </a:t>
            </a:r>
            <a:r>
              <a:rPr lang="en-US" sz="1800" b="1" dirty="0" smtClean="0">
                <a:latin typeface="Verdana" panose="020B0604030504040204" pitchFamily="34" charset="0"/>
                <a:ea typeface="Verdana" panose="020B0604030504040204" pitchFamily="34" charset="0"/>
                <a:cs typeface="Times New Roman" panose="02020603050405020304" pitchFamily="18" charset="0"/>
              </a:rPr>
              <a:t>12094 : 2018) </a:t>
            </a:r>
          </a:p>
          <a:p>
            <a:pPr algn="just">
              <a:lnSpc>
                <a:spcPct val="100000"/>
              </a:lnSpc>
            </a:pPr>
            <a:r>
              <a:rPr lang="en-US" sz="1800" dirty="0">
                <a:latin typeface="Verdana" panose="020B0604030504040204" pitchFamily="34" charset="0"/>
                <a:ea typeface="Verdana" panose="020B0604030504040204" pitchFamily="34" charset="0"/>
                <a:cs typeface="Times New Roman" panose="02020603050405020304" pitchFamily="18" charset="0"/>
              </a:rPr>
              <a:t>An embankment (levee) is an artificial bank built along banks of a river for the purpose of protecting </a:t>
            </a:r>
            <a:r>
              <a:rPr lang="en-US" sz="1800" dirty="0" smtClean="0">
                <a:latin typeface="Verdana" panose="020B0604030504040204" pitchFamily="34" charset="0"/>
                <a:ea typeface="Verdana" panose="020B0604030504040204" pitchFamily="34" charset="0"/>
                <a:cs typeface="Times New Roman" panose="02020603050405020304" pitchFamily="18" charset="0"/>
              </a:rPr>
              <a:t>adjacent land </a:t>
            </a:r>
            <a:r>
              <a:rPr lang="en-US" sz="1800" dirty="0">
                <a:latin typeface="Verdana" panose="020B0604030504040204" pitchFamily="34" charset="0"/>
                <a:ea typeface="Verdana" panose="020B0604030504040204" pitchFamily="34" charset="0"/>
                <a:cs typeface="Times New Roman" panose="02020603050405020304" pitchFamily="18" charset="0"/>
              </a:rPr>
              <a:t>from inundation by flood. Such type of structure is also called ‘embankment’, ‘stop-bank’, ‘bund’ </a:t>
            </a:r>
            <a:r>
              <a:rPr lang="en-US" sz="1800" dirty="0" smtClean="0">
                <a:latin typeface="Verdana" panose="020B0604030504040204" pitchFamily="34" charset="0"/>
                <a:ea typeface="Verdana" panose="020B0604030504040204" pitchFamily="34" charset="0"/>
                <a:cs typeface="Times New Roman" panose="02020603050405020304" pitchFamily="18" charset="0"/>
              </a:rPr>
              <a:t>or ‘dyke</a:t>
            </a:r>
            <a:r>
              <a:rPr lang="en-US" sz="1800" dirty="0">
                <a:latin typeface="Verdana" panose="020B0604030504040204" pitchFamily="34" charset="0"/>
                <a:ea typeface="Verdana" panose="020B0604030504040204" pitchFamily="34" charset="0"/>
                <a:cs typeface="Times New Roman" panose="02020603050405020304" pitchFamily="18" charset="0"/>
              </a:rPr>
              <a:t>’. Construction of embankment to control flood is an age-old practice and is still being followed due </a:t>
            </a:r>
            <a:r>
              <a:rPr lang="en-US" sz="1800" dirty="0" smtClean="0">
                <a:latin typeface="Verdana" panose="020B0604030504040204" pitchFamily="34" charset="0"/>
                <a:ea typeface="Verdana" panose="020B0604030504040204" pitchFamily="34" charset="0"/>
                <a:cs typeface="Times New Roman" panose="02020603050405020304" pitchFamily="18" charset="0"/>
              </a:rPr>
              <a:t>to its </a:t>
            </a:r>
            <a:r>
              <a:rPr lang="en-US" sz="1800" dirty="0">
                <a:latin typeface="Verdana" panose="020B0604030504040204" pitchFamily="34" charset="0"/>
                <a:ea typeface="Verdana" panose="020B0604030504040204" pitchFamily="34" charset="0"/>
                <a:cs typeface="Times New Roman" panose="02020603050405020304" pitchFamily="18" charset="0"/>
              </a:rPr>
              <a:t>proven </a:t>
            </a:r>
            <a:r>
              <a:rPr lang="en-US" sz="1800" dirty="0" smtClean="0">
                <a:latin typeface="Verdana" panose="020B0604030504040204" pitchFamily="34" charset="0"/>
                <a:ea typeface="Verdana" panose="020B0604030504040204" pitchFamily="34" charset="0"/>
                <a:cs typeface="Times New Roman" panose="02020603050405020304" pitchFamily="18" charset="0"/>
              </a:rPr>
              <a:t>suitability.</a:t>
            </a:r>
          </a:p>
          <a:p>
            <a:pPr algn="just">
              <a:lnSpc>
                <a:spcPct val="100000"/>
              </a:lnSpc>
            </a:pPr>
            <a:r>
              <a:rPr lang="en-US" sz="1800" dirty="0" smtClean="0">
                <a:latin typeface="Verdana" panose="020B0604030504040204" pitchFamily="34" charset="0"/>
                <a:ea typeface="Verdana" panose="020B0604030504040204" pitchFamily="34" charset="0"/>
                <a:cs typeface="Times New Roman" panose="02020603050405020304" pitchFamily="18" charset="0"/>
              </a:rPr>
              <a:t>This </a:t>
            </a:r>
            <a:r>
              <a:rPr lang="en-US" sz="1800" dirty="0">
                <a:latin typeface="Verdana" panose="020B0604030504040204" pitchFamily="34" charset="0"/>
                <a:ea typeface="Verdana" panose="020B0604030504040204" pitchFamily="34" charset="0"/>
                <a:cs typeface="Times New Roman" panose="02020603050405020304" pitchFamily="18" charset="0"/>
              </a:rPr>
              <a:t>standard covers planning and design of river embankments (levees) on dry land. The salient features/main design </a:t>
            </a:r>
            <a:r>
              <a:rPr lang="en-US" sz="1800" dirty="0" smtClean="0">
                <a:latin typeface="Verdana" panose="020B0604030504040204" pitchFamily="34" charset="0"/>
                <a:ea typeface="Verdana" panose="020B0604030504040204" pitchFamily="34" charset="0"/>
                <a:cs typeface="Times New Roman" panose="02020603050405020304" pitchFamily="18" charset="0"/>
              </a:rPr>
              <a:t>aspects </a:t>
            </a:r>
            <a:r>
              <a:rPr lang="en-US" sz="1800" dirty="0">
                <a:latin typeface="Verdana" panose="020B0604030504040204" pitchFamily="34" charset="0"/>
                <a:ea typeface="Verdana" panose="020B0604030504040204" pitchFamily="34" charset="0"/>
                <a:cs typeface="Times New Roman" panose="02020603050405020304" pitchFamily="18" charset="0"/>
              </a:rPr>
              <a:t>covered in this </a:t>
            </a:r>
            <a:r>
              <a:rPr lang="en-US" sz="1800" dirty="0" smtClean="0">
                <a:latin typeface="Verdana" panose="020B0604030504040204" pitchFamily="34" charset="0"/>
                <a:ea typeface="Verdana" panose="020B0604030504040204" pitchFamily="34" charset="0"/>
                <a:cs typeface="Times New Roman" panose="02020603050405020304" pitchFamily="18" charset="0"/>
              </a:rPr>
              <a:t>standard </a:t>
            </a:r>
            <a:r>
              <a:rPr lang="en-US" sz="1800" dirty="0">
                <a:latin typeface="Verdana" panose="020B0604030504040204" pitchFamily="34" charset="0"/>
                <a:ea typeface="Verdana" panose="020B0604030504040204" pitchFamily="34" charset="0"/>
                <a:cs typeface="Times New Roman" panose="02020603050405020304" pitchFamily="18" charset="0"/>
              </a:rPr>
              <a:t>are </a:t>
            </a:r>
            <a:r>
              <a:rPr lang="en-US" sz="1800" dirty="0" smtClean="0">
                <a:latin typeface="Verdana" panose="020B0604030504040204" pitchFamily="34" charset="0"/>
                <a:ea typeface="Verdana" panose="020B0604030504040204" pitchFamily="34" charset="0"/>
                <a:cs typeface="Times New Roman" panose="02020603050405020304" pitchFamily="18" charset="0"/>
              </a:rPr>
              <a:t>as follows:</a:t>
            </a:r>
          </a:p>
          <a:p>
            <a:pPr algn="just">
              <a:lnSpc>
                <a:spcPct val="100000"/>
              </a:lnSpc>
              <a:buFont typeface="Wingdings" panose="05000000000000000000" pitchFamily="2" charset="2"/>
              <a:buChar char="ü"/>
            </a:pPr>
            <a:r>
              <a:rPr lang="en-US" sz="1800" dirty="0" smtClean="0">
                <a:latin typeface="Verdana" panose="020B0604030504040204" pitchFamily="34" charset="0"/>
                <a:ea typeface="Verdana" panose="020B0604030504040204" pitchFamily="34" charset="0"/>
                <a:cs typeface="Times New Roman" panose="02020603050405020304" pitchFamily="18" charset="0"/>
              </a:rPr>
              <a:t>Planning including classification, collection of data, degree of protection</a:t>
            </a:r>
            <a:r>
              <a:rPr lang="en-US" sz="1800" dirty="0">
                <a:latin typeface="Verdana" panose="020B0604030504040204" pitchFamily="34" charset="0"/>
                <a:ea typeface="Verdana" panose="020B0604030504040204" pitchFamily="34" charset="0"/>
                <a:cs typeface="Times New Roman" panose="02020603050405020304" pitchFamily="18" charset="0"/>
              </a:rPr>
              <a:t>, </a:t>
            </a:r>
            <a:r>
              <a:rPr lang="en-US" sz="1800" dirty="0" smtClean="0">
                <a:latin typeface="Verdana" panose="020B0604030504040204" pitchFamily="34" charset="0"/>
                <a:ea typeface="Verdana" panose="020B0604030504040204" pitchFamily="34" charset="0"/>
                <a:cs typeface="Times New Roman" panose="02020603050405020304" pitchFamily="18" charset="0"/>
              </a:rPr>
              <a:t>alignment</a:t>
            </a:r>
            <a:r>
              <a:rPr lang="en-US" sz="1800" dirty="0">
                <a:latin typeface="Verdana" panose="020B0604030504040204" pitchFamily="34" charset="0"/>
                <a:ea typeface="Verdana" panose="020B0604030504040204" pitchFamily="34" charset="0"/>
                <a:cs typeface="Times New Roman" panose="02020603050405020304" pitchFamily="18" charset="0"/>
              </a:rPr>
              <a:t>, </a:t>
            </a:r>
            <a:r>
              <a:rPr lang="en-US" sz="1800" dirty="0" smtClean="0">
                <a:latin typeface="Verdana" panose="020B0604030504040204" pitchFamily="34" charset="0"/>
                <a:ea typeface="Verdana" panose="020B0604030504040204" pitchFamily="34" charset="0"/>
                <a:cs typeface="Times New Roman" panose="02020603050405020304" pitchFamily="18" charset="0"/>
              </a:rPr>
              <a:t>spacing </a:t>
            </a:r>
            <a:r>
              <a:rPr lang="en-US" sz="1800" dirty="0">
                <a:latin typeface="Verdana" panose="020B0604030504040204" pitchFamily="34" charset="0"/>
                <a:ea typeface="Verdana" panose="020B0604030504040204" pitchFamily="34" charset="0"/>
                <a:cs typeface="Times New Roman" panose="02020603050405020304" pitchFamily="18" charset="0"/>
              </a:rPr>
              <a:t>and </a:t>
            </a:r>
            <a:r>
              <a:rPr lang="en-US" sz="1800" dirty="0" smtClean="0">
                <a:latin typeface="Verdana" panose="020B0604030504040204" pitchFamily="34" charset="0"/>
                <a:ea typeface="Verdana" panose="020B0604030504040204" pitchFamily="34" charset="0"/>
                <a:cs typeface="Times New Roman" panose="02020603050405020304" pitchFamily="18" charset="0"/>
              </a:rPr>
              <a:t>length of embankments, etc.;</a:t>
            </a:r>
          </a:p>
          <a:p>
            <a:pPr algn="just">
              <a:lnSpc>
                <a:spcPct val="100000"/>
              </a:lnSpc>
              <a:buFont typeface="Wingdings" panose="05000000000000000000" pitchFamily="2" charset="2"/>
              <a:buChar char="ü"/>
            </a:pPr>
            <a:r>
              <a:rPr lang="en-US" sz="1800" dirty="0" smtClean="0">
                <a:latin typeface="Verdana" panose="020B0604030504040204" pitchFamily="34" charset="0"/>
                <a:ea typeface="Verdana" panose="020B0604030504040204" pitchFamily="34" charset="0"/>
                <a:cs typeface="Times New Roman" panose="02020603050405020304" pitchFamily="18" charset="0"/>
              </a:rPr>
              <a:t>Design of embankment such as types, design HFL, freeboard, top width, hydraulic gradient, side slope, safety measures in design, sluices, etc.;</a:t>
            </a:r>
          </a:p>
          <a:p>
            <a:pPr algn="just">
              <a:lnSpc>
                <a:spcPct val="100000"/>
              </a:lnSpc>
              <a:buFont typeface="Wingdings" panose="05000000000000000000" pitchFamily="2" charset="2"/>
              <a:buChar char="ü"/>
            </a:pPr>
            <a:r>
              <a:rPr lang="en-US" sz="1800" dirty="0" smtClean="0">
                <a:latin typeface="Verdana" panose="020B0604030504040204" pitchFamily="34" charset="0"/>
                <a:ea typeface="Verdana" panose="020B0604030504040204" pitchFamily="34" charset="0"/>
                <a:cs typeface="Times New Roman" panose="02020603050405020304" pitchFamily="18" charset="0"/>
              </a:rPr>
              <a:t>Treatment of embankments;</a:t>
            </a:r>
          </a:p>
          <a:p>
            <a:pPr algn="just">
              <a:lnSpc>
                <a:spcPct val="100000"/>
              </a:lnSpc>
              <a:buFont typeface="Wingdings" panose="05000000000000000000" pitchFamily="2" charset="2"/>
              <a:buChar char="ü"/>
            </a:pPr>
            <a:r>
              <a:rPr lang="en-US" sz="1800" dirty="0" smtClean="0">
                <a:latin typeface="Verdana" panose="020B0604030504040204" pitchFamily="34" charset="0"/>
                <a:ea typeface="Verdana" panose="020B0604030504040204" pitchFamily="34" charset="0"/>
                <a:cs typeface="Times New Roman" panose="02020603050405020304" pitchFamily="18" charset="0"/>
              </a:rPr>
              <a:t>Protection of embankments, etc.</a:t>
            </a:r>
          </a:p>
        </p:txBody>
      </p:sp>
      <p:sp>
        <p:nvSpPr>
          <p:cNvPr id="5" name="Title 1"/>
          <p:cNvSpPr txBox="1">
            <a:spLocks/>
          </p:cNvSpPr>
          <p:nvPr/>
        </p:nvSpPr>
        <p:spPr>
          <a:xfrm>
            <a:off x="4521667" y="659452"/>
            <a:ext cx="7751426" cy="1325563"/>
          </a:xfr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r>
              <a:rPr lang="en-IN" sz="2800" b="1" smtClean="0">
                <a:latin typeface="Verdana" panose="020B0604030504040204" pitchFamily="34" charset="0"/>
                <a:ea typeface="Verdana" panose="020B0604030504040204" pitchFamily="34" charset="0"/>
                <a:cs typeface="Times New Roman" panose="02020603050405020304" pitchFamily="18" charset="0"/>
              </a:rPr>
              <a:t>Use of Indian Standards in </a:t>
            </a:r>
            <a:r>
              <a:rPr lang="en-US" sz="2800" b="1" smtClean="0">
                <a:latin typeface="Verdana" panose="020B0604030504040204" pitchFamily="34" charset="0"/>
                <a:ea typeface="Verdana" panose="020B0604030504040204" pitchFamily="34" charset="0"/>
                <a:cs typeface="Times New Roman" panose="02020603050405020304" pitchFamily="18" charset="0"/>
              </a:rPr>
              <a:t>Flood Management and Anti-Erosion Works</a:t>
            </a:r>
            <a:r>
              <a:rPr lang="en-US" sz="3200" smtClean="0">
                <a:solidFill>
                  <a:srgbClr val="FFFF00"/>
                </a:solidFill>
                <a:latin typeface="Times New Roman" panose="02020603050405020304" pitchFamily="18" charset="0"/>
                <a:cs typeface="Times New Roman" panose="02020603050405020304" pitchFamily="18" charset="0"/>
              </a:rPr>
              <a:t/>
            </a:r>
            <a:br>
              <a:rPr lang="en-US" sz="3200" smtClean="0">
                <a:solidFill>
                  <a:srgbClr val="FFFF00"/>
                </a:solidFill>
                <a:latin typeface="Times New Roman" panose="02020603050405020304" pitchFamily="18" charset="0"/>
                <a:cs typeface="Times New Roman" panose="02020603050405020304" pitchFamily="18" charset="0"/>
              </a:rPr>
            </a:br>
            <a:endParaRPr lang="en-IN" dirty="0"/>
          </a:p>
        </p:txBody>
      </p:sp>
      <p:sp>
        <p:nvSpPr>
          <p:cNvPr id="8" name="Slide Number Placeholder 7"/>
          <p:cNvSpPr>
            <a:spLocks noGrp="1"/>
          </p:cNvSpPr>
          <p:nvPr>
            <p:ph type="sldNum" sz="quarter" idx="12"/>
          </p:nvPr>
        </p:nvSpPr>
        <p:spPr>
          <a:xfrm>
            <a:off x="11705520" y="6492875"/>
            <a:ext cx="2743200" cy="365125"/>
          </a:xfrm>
        </p:spPr>
        <p:txBody>
          <a:bodyPr/>
          <a:lstStyle/>
          <a:p>
            <a:fld id="{83740F76-C8D0-49E6-8F33-D71AB4F32528}" type="slidenum">
              <a:rPr lang="en-IN" smtClean="0"/>
              <a:t>13</a:t>
            </a:fld>
            <a:endParaRPr lang="en-IN" dirty="0"/>
          </a:p>
        </p:txBody>
      </p:sp>
    </p:spTree>
    <p:extLst>
      <p:ext uri="{BB962C8B-B14F-4D97-AF65-F5344CB8AC3E}">
        <p14:creationId xmlns:p14="http://schemas.microsoft.com/office/powerpoint/2010/main" val="1281221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667" y="659452"/>
            <a:ext cx="7751426" cy="1325563"/>
          </a:xfrm>
        </p:spPr>
        <p:txBody>
          <a:bodyPr>
            <a:noAutofit/>
          </a:bodyPr>
          <a:lstStyle/>
          <a:p>
            <a:r>
              <a:rPr lang="en-IN" sz="2800" b="1" dirty="0">
                <a:latin typeface="Verdana" panose="020B0604030504040204" pitchFamily="34" charset="0"/>
                <a:ea typeface="Verdana" panose="020B0604030504040204" pitchFamily="34" charset="0"/>
                <a:cs typeface="Times New Roman" panose="02020603050405020304" pitchFamily="18" charset="0"/>
              </a:rPr>
              <a:t>Use of Indian Standards in </a:t>
            </a:r>
            <a:r>
              <a:rPr lang="en-US" sz="2800" b="1" dirty="0" smtClean="0">
                <a:latin typeface="Verdana" panose="020B0604030504040204" pitchFamily="34" charset="0"/>
                <a:ea typeface="Verdana" panose="020B0604030504040204" pitchFamily="34" charset="0"/>
                <a:cs typeface="Times New Roman" panose="02020603050405020304" pitchFamily="18" charset="0"/>
              </a:rPr>
              <a:t>Flood </a:t>
            </a:r>
            <a:r>
              <a:rPr lang="en-US" sz="2800" b="1" dirty="0">
                <a:latin typeface="Verdana" panose="020B0604030504040204" pitchFamily="34" charset="0"/>
                <a:ea typeface="Verdana" panose="020B0604030504040204" pitchFamily="34" charset="0"/>
                <a:cs typeface="Times New Roman" panose="02020603050405020304" pitchFamily="18" charset="0"/>
              </a:rPr>
              <a:t>Management </a:t>
            </a:r>
            <a:r>
              <a:rPr lang="en-US" sz="2800" b="1" dirty="0" smtClean="0">
                <a:latin typeface="Verdana" panose="020B0604030504040204" pitchFamily="34" charset="0"/>
                <a:ea typeface="Verdana" panose="020B0604030504040204" pitchFamily="34" charset="0"/>
                <a:cs typeface="Times New Roman" panose="02020603050405020304" pitchFamily="18" charset="0"/>
              </a:rPr>
              <a:t>and Anti-Erosion Works</a:t>
            </a:r>
            <a:r>
              <a:rPr lang="en-US" sz="3200" dirty="0">
                <a:solidFill>
                  <a:srgbClr val="FFFF00"/>
                </a:solidFill>
                <a:latin typeface="Times New Roman" panose="02020603050405020304" pitchFamily="18" charset="0"/>
                <a:cs typeface="Times New Roman" panose="02020603050405020304" pitchFamily="18" charset="0"/>
              </a:rPr>
              <a:t/>
            </a:r>
            <a:br>
              <a:rPr lang="en-US" sz="3200" dirty="0">
                <a:solidFill>
                  <a:srgbClr val="FFFF00"/>
                </a:solidFill>
                <a:latin typeface="Times New Roman" panose="02020603050405020304" pitchFamily="18" charset="0"/>
                <a:cs typeface="Times New Roman" panose="02020603050405020304" pitchFamily="18" charset="0"/>
              </a:rPr>
            </a:br>
            <a:endParaRPr lang="en-IN" dirty="0"/>
          </a:p>
        </p:txBody>
      </p:sp>
      <p:sp>
        <p:nvSpPr>
          <p:cNvPr id="3" name="Content Placeholder 2"/>
          <p:cNvSpPr>
            <a:spLocks noGrp="1"/>
          </p:cNvSpPr>
          <p:nvPr>
            <p:ph idx="1"/>
          </p:nvPr>
        </p:nvSpPr>
        <p:spPr>
          <a:xfrm>
            <a:off x="461394" y="1825624"/>
            <a:ext cx="11140580" cy="4742955"/>
          </a:xfrm>
        </p:spPr>
        <p:txBody>
          <a:bodyPr>
            <a:normAutofit fontScale="25000" lnSpcReduction="20000"/>
          </a:bodyPr>
          <a:lstStyle/>
          <a:p>
            <a:r>
              <a:rPr lang="en-US" sz="2100" b="1" dirty="0">
                <a:solidFill>
                  <a:schemeClr val="bg1"/>
                </a:solidFill>
                <a:latin typeface="Times New Roman" panose="02020603050405020304" pitchFamily="18" charset="0"/>
                <a:cs typeface="Times New Roman" panose="02020603050405020304" pitchFamily="18" charset="0"/>
              </a:rPr>
              <a:t>Planning and Design of Groynes/Spur (IS 8408-1994) </a:t>
            </a:r>
            <a:endParaRPr lang="en-US" sz="2100" b="1" dirty="0" smtClean="0">
              <a:solidFill>
                <a:schemeClr val="bg1"/>
              </a:solidFill>
              <a:latin typeface="Times New Roman" panose="02020603050405020304" pitchFamily="18" charset="0"/>
              <a:cs typeface="Times New Roman" panose="02020603050405020304" pitchFamily="18" charset="0"/>
            </a:endParaRPr>
          </a:p>
          <a:p>
            <a:pPr algn="just">
              <a:lnSpc>
                <a:spcPct val="120000"/>
              </a:lnSpc>
            </a:pPr>
            <a:r>
              <a:rPr lang="en-US" sz="5600" b="1" dirty="0">
                <a:latin typeface="Verdana" panose="020B0604030504040204" pitchFamily="34" charset="0"/>
                <a:ea typeface="Verdana" panose="020B0604030504040204" pitchFamily="34" charset="0"/>
                <a:cs typeface="Times New Roman" panose="02020603050405020304" pitchFamily="18" charset="0"/>
              </a:rPr>
              <a:t>Planning &amp; Design of </a:t>
            </a:r>
            <a:r>
              <a:rPr lang="en-US" sz="5600" b="1" dirty="0" err="1" smtClean="0">
                <a:latin typeface="Verdana" panose="020B0604030504040204" pitchFamily="34" charset="0"/>
                <a:ea typeface="Verdana" panose="020B0604030504040204" pitchFamily="34" charset="0"/>
                <a:cs typeface="Times New Roman" panose="02020603050405020304" pitchFamily="18" charset="0"/>
              </a:rPr>
              <a:t>Groynes</a:t>
            </a:r>
            <a:r>
              <a:rPr lang="en-US" sz="5600" b="1" dirty="0" smtClean="0">
                <a:latin typeface="Verdana" panose="020B0604030504040204" pitchFamily="34" charset="0"/>
                <a:ea typeface="Verdana" panose="020B0604030504040204" pitchFamily="34" charset="0"/>
                <a:cs typeface="Times New Roman" panose="02020603050405020304" pitchFamily="18" charset="0"/>
              </a:rPr>
              <a:t> in Alluvial River – Guidelines (IS 8408 </a:t>
            </a:r>
            <a:r>
              <a:rPr lang="en-US" sz="5600" b="1" dirty="0">
                <a:latin typeface="Verdana" panose="020B0604030504040204" pitchFamily="34" charset="0"/>
                <a:ea typeface="Verdana" panose="020B0604030504040204" pitchFamily="34" charset="0"/>
                <a:cs typeface="Times New Roman" panose="02020603050405020304" pitchFamily="18" charset="0"/>
              </a:rPr>
              <a:t>: </a:t>
            </a:r>
            <a:r>
              <a:rPr lang="en-US" sz="5600" b="1" dirty="0" smtClean="0">
                <a:latin typeface="Verdana" panose="020B0604030504040204" pitchFamily="34" charset="0"/>
                <a:ea typeface="Verdana" panose="020B0604030504040204" pitchFamily="34" charset="0"/>
                <a:cs typeface="Times New Roman" panose="02020603050405020304" pitchFamily="18" charset="0"/>
              </a:rPr>
              <a:t>1994) </a:t>
            </a:r>
            <a:endParaRPr lang="en-US" sz="5600" b="1"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20000"/>
              </a:lnSpc>
            </a:pPr>
            <a:r>
              <a:rPr lang="en-US" sz="5600" dirty="0" err="1" smtClean="0">
                <a:latin typeface="Verdana" panose="020B0604030504040204" pitchFamily="34" charset="0"/>
                <a:ea typeface="Verdana" panose="020B0604030504040204" pitchFamily="34" charset="0"/>
                <a:cs typeface="Times New Roman" panose="02020603050405020304" pitchFamily="18" charset="0"/>
              </a:rPr>
              <a:t>Groynes</a:t>
            </a:r>
            <a:r>
              <a:rPr lang="en-US" sz="5600" dirty="0" smtClean="0">
                <a:latin typeface="Verdana" panose="020B0604030504040204" pitchFamily="34" charset="0"/>
                <a:ea typeface="Verdana" panose="020B0604030504040204" pitchFamily="34" charset="0"/>
                <a:cs typeface="Times New Roman" panose="02020603050405020304" pitchFamily="18" charset="0"/>
              </a:rPr>
              <a:t> </a:t>
            </a:r>
            <a:r>
              <a:rPr lang="en-US" sz="5600" dirty="0">
                <a:latin typeface="Verdana" panose="020B0604030504040204" pitchFamily="34" charset="0"/>
                <a:ea typeface="Verdana" panose="020B0604030504040204" pitchFamily="34" charset="0"/>
                <a:cs typeface="Times New Roman" panose="02020603050405020304" pitchFamily="18" charset="0"/>
              </a:rPr>
              <a:t>( spurs ) are structures constructed transverse to the river flow and extend from the bank into the river. These are widely used for river training and bank protection. </a:t>
            </a:r>
          </a:p>
          <a:p>
            <a:pPr algn="just">
              <a:lnSpc>
                <a:spcPct val="120000"/>
              </a:lnSpc>
            </a:pPr>
            <a:r>
              <a:rPr lang="en-US" sz="5600" dirty="0" smtClean="0">
                <a:latin typeface="Verdana" panose="020B0604030504040204" pitchFamily="34" charset="0"/>
                <a:ea typeface="Verdana" panose="020B0604030504040204" pitchFamily="34" charset="0"/>
                <a:cs typeface="Times New Roman" panose="02020603050405020304" pitchFamily="18" charset="0"/>
              </a:rPr>
              <a:t>This </a:t>
            </a:r>
            <a:r>
              <a:rPr lang="en-US" sz="5600" dirty="0">
                <a:latin typeface="Verdana" panose="020B0604030504040204" pitchFamily="34" charset="0"/>
                <a:ea typeface="Verdana" panose="020B0604030504040204" pitchFamily="34" charset="0"/>
                <a:cs typeface="Times New Roman" panose="02020603050405020304" pitchFamily="18" charset="0"/>
              </a:rPr>
              <a:t>standard covers the planning and design of Groynes (Spurs) in alluvial rivers. The salient features/main design aspects covered in the code are described in the following paragraphs:- </a:t>
            </a:r>
            <a:endParaRPr lang="en-US" sz="5600" dirty="0" smtClean="0">
              <a:latin typeface="Verdana" panose="020B0604030504040204" pitchFamily="34" charset="0"/>
              <a:ea typeface="Verdana" panose="020B0604030504040204" pitchFamily="34" charset="0"/>
              <a:cs typeface="Times New Roman" panose="02020603050405020304" pitchFamily="18" charset="0"/>
            </a:endParaRPr>
          </a:p>
          <a:p>
            <a:pPr algn="just">
              <a:lnSpc>
                <a:spcPct val="120000"/>
              </a:lnSpc>
              <a:buFont typeface="Wingdings" panose="05000000000000000000" pitchFamily="2" charset="2"/>
              <a:buChar char="ü"/>
            </a:pPr>
            <a:r>
              <a:rPr lang="en-US" sz="5600" b="1" dirty="0" smtClean="0">
                <a:latin typeface="Verdana" panose="020B0604030504040204" pitchFamily="34" charset="0"/>
                <a:ea typeface="Verdana" panose="020B0604030504040204" pitchFamily="34" charset="0"/>
                <a:cs typeface="Times New Roman" panose="02020603050405020304" pitchFamily="18" charset="0"/>
              </a:rPr>
              <a:t>Design </a:t>
            </a:r>
            <a:r>
              <a:rPr lang="en-US" sz="5600" b="1" dirty="0">
                <a:latin typeface="Verdana" panose="020B0604030504040204" pitchFamily="34" charset="0"/>
                <a:ea typeface="Verdana" panose="020B0604030504040204" pitchFamily="34" charset="0"/>
                <a:cs typeface="Times New Roman" panose="02020603050405020304" pitchFamily="18" charset="0"/>
              </a:rPr>
              <a:t>discharge: </a:t>
            </a:r>
            <a:r>
              <a:rPr lang="en-US" sz="5600" dirty="0">
                <a:latin typeface="Verdana" panose="020B0604030504040204" pitchFamily="34" charset="0"/>
                <a:ea typeface="Verdana" panose="020B0604030504040204" pitchFamily="34" charset="0"/>
                <a:cs typeface="Times New Roman" panose="02020603050405020304" pitchFamily="18" charset="0"/>
              </a:rPr>
              <a:t>should be equal to that for which any structure in close proximity is designed or 50 year flood whichever is higher. </a:t>
            </a:r>
            <a:endParaRPr lang="en-US" sz="5600" dirty="0" smtClean="0">
              <a:latin typeface="Verdana" panose="020B0604030504040204" pitchFamily="34" charset="0"/>
              <a:ea typeface="Verdana" panose="020B0604030504040204" pitchFamily="34" charset="0"/>
              <a:cs typeface="Times New Roman" panose="02020603050405020304" pitchFamily="18" charset="0"/>
            </a:endParaRPr>
          </a:p>
          <a:p>
            <a:pPr algn="just">
              <a:lnSpc>
                <a:spcPct val="120000"/>
              </a:lnSpc>
              <a:buFont typeface="Wingdings" panose="05000000000000000000" pitchFamily="2" charset="2"/>
              <a:buChar char="ü"/>
            </a:pPr>
            <a:r>
              <a:rPr lang="en-US" sz="5600" b="1" dirty="0" smtClean="0">
                <a:latin typeface="Verdana" panose="020B0604030504040204" pitchFamily="34" charset="0"/>
                <a:ea typeface="Verdana" panose="020B0604030504040204" pitchFamily="34" charset="0"/>
                <a:cs typeface="Times New Roman" panose="02020603050405020304" pitchFamily="18" charset="0"/>
              </a:rPr>
              <a:t>Length </a:t>
            </a:r>
            <a:r>
              <a:rPr lang="en-US" sz="5600" b="1" dirty="0">
                <a:latin typeface="Verdana" panose="020B0604030504040204" pitchFamily="34" charset="0"/>
                <a:ea typeface="Verdana" panose="020B0604030504040204" pitchFamily="34" charset="0"/>
                <a:cs typeface="Times New Roman" panose="02020603050405020304" pitchFamily="18" charset="0"/>
              </a:rPr>
              <a:t>of spur:- </a:t>
            </a:r>
            <a:r>
              <a:rPr lang="en-US" sz="5600" dirty="0">
                <a:latin typeface="Verdana" panose="020B0604030504040204" pitchFamily="34" charset="0"/>
                <a:ea typeface="Verdana" panose="020B0604030504040204" pitchFamily="34" charset="0"/>
                <a:cs typeface="Times New Roman" panose="02020603050405020304" pitchFamily="18" charset="0"/>
              </a:rPr>
              <a:t>Length of </a:t>
            </a:r>
            <a:r>
              <a:rPr lang="en-US" sz="5600" dirty="0" err="1">
                <a:latin typeface="Verdana" panose="020B0604030504040204" pitchFamily="34" charset="0"/>
                <a:ea typeface="Verdana" panose="020B0604030504040204" pitchFamily="34" charset="0"/>
                <a:cs typeface="Times New Roman" panose="02020603050405020304" pitchFamily="18" charset="0"/>
              </a:rPr>
              <a:t>groyne</a:t>
            </a:r>
            <a:r>
              <a:rPr lang="en-US" sz="5600" dirty="0">
                <a:latin typeface="Verdana" panose="020B0604030504040204" pitchFamily="34" charset="0"/>
                <a:ea typeface="Verdana" panose="020B0604030504040204" pitchFamily="34" charset="0"/>
                <a:cs typeface="Times New Roman" panose="02020603050405020304" pitchFamily="18" charset="0"/>
              </a:rPr>
              <a:t> should be decided on the basis of availability of land on the bank. Length should not be less than that required to keep the scour hole formed at the nose away from the bank. </a:t>
            </a:r>
            <a:r>
              <a:rPr lang="en-US" sz="5600" dirty="0" smtClean="0">
                <a:latin typeface="Verdana" panose="020B0604030504040204" pitchFamily="34" charset="0"/>
                <a:ea typeface="Verdana" panose="020B0604030504040204" pitchFamily="34" charset="0"/>
                <a:cs typeface="Times New Roman" panose="02020603050405020304" pitchFamily="18" charset="0"/>
              </a:rPr>
              <a:t>Normally, </a:t>
            </a:r>
            <a:r>
              <a:rPr lang="en-US" sz="5600" dirty="0">
                <a:latin typeface="Verdana" panose="020B0604030504040204" pitchFamily="34" charset="0"/>
                <a:ea typeface="Verdana" panose="020B0604030504040204" pitchFamily="34" charset="0"/>
                <a:cs typeface="Times New Roman" panose="02020603050405020304" pitchFamily="18" charset="0"/>
              </a:rPr>
              <a:t>effective length should not exceed 1/5th of width of </a:t>
            </a:r>
            <a:r>
              <a:rPr lang="en-US" sz="5600" dirty="0" smtClean="0">
                <a:latin typeface="Verdana" panose="020B0604030504040204" pitchFamily="34" charset="0"/>
                <a:ea typeface="Verdana" panose="020B0604030504040204" pitchFamily="34" charset="0"/>
                <a:cs typeface="Times New Roman" panose="02020603050405020304" pitchFamily="18" charset="0"/>
              </a:rPr>
              <a:t>flow in case of single channel. The spacing </a:t>
            </a:r>
            <a:r>
              <a:rPr lang="en-US" sz="5600" dirty="0">
                <a:latin typeface="Verdana" panose="020B0604030504040204" pitchFamily="34" charset="0"/>
                <a:ea typeface="Verdana" panose="020B0604030504040204" pitchFamily="34" charset="0"/>
                <a:cs typeface="Times New Roman" panose="02020603050405020304" pitchFamily="18" charset="0"/>
              </a:rPr>
              <a:t>of spur is normally 2 to 2.5 </a:t>
            </a:r>
            <a:r>
              <a:rPr lang="en-US" sz="5600" dirty="0" smtClean="0">
                <a:latin typeface="Verdana" panose="020B0604030504040204" pitchFamily="34" charset="0"/>
                <a:ea typeface="Verdana" panose="020B0604030504040204" pitchFamily="34" charset="0"/>
                <a:cs typeface="Times New Roman" panose="02020603050405020304" pitchFamily="18" charset="0"/>
              </a:rPr>
              <a:t>times its effective </a:t>
            </a:r>
            <a:r>
              <a:rPr lang="en-US" sz="5600" dirty="0">
                <a:latin typeface="Verdana" panose="020B0604030504040204" pitchFamily="34" charset="0"/>
                <a:ea typeface="Verdana" panose="020B0604030504040204" pitchFamily="34" charset="0"/>
                <a:cs typeface="Times New Roman" panose="02020603050405020304" pitchFamily="18" charset="0"/>
              </a:rPr>
              <a:t>length. </a:t>
            </a:r>
            <a:endParaRPr lang="en-US" sz="5600" dirty="0" smtClean="0">
              <a:latin typeface="Verdana" panose="020B0604030504040204" pitchFamily="34" charset="0"/>
              <a:ea typeface="Verdana" panose="020B0604030504040204" pitchFamily="34" charset="0"/>
              <a:cs typeface="Times New Roman" panose="02020603050405020304" pitchFamily="18" charset="0"/>
            </a:endParaRPr>
          </a:p>
          <a:p>
            <a:pPr>
              <a:lnSpc>
                <a:spcPct val="120000"/>
              </a:lnSpc>
              <a:buFont typeface="Wingdings" panose="05000000000000000000" pitchFamily="2" charset="2"/>
              <a:buChar char="ü"/>
            </a:pPr>
            <a:r>
              <a:rPr lang="en-US" sz="5600" b="1" dirty="0" smtClean="0">
                <a:latin typeface="Verdana" panose="020B0604030504040204" pitchFamily="34" charset="0"/>
                <a:ea typeface="Verdana" panose="020B0604030504040204" pitchFamily="34" charset="0"/>
                <a:cs typeface="Times New Roman" panose="02020603050405020304" pitchFamily="18" charset="0"/>
              </a:rPr>
              <a:t>Top </a:t>
            </a:r>
            <a:r>
              <a:rPr lang="en-US" sz="5600" b="1" dirty="0">
                <a:latin typeface="Verdana" panose="020B0604030504040204" pitchFamily="34" charset="0"/>
                <a:ea typeface="Verdana" panose="020B0604030504040204" pitchFamily="34" charset="0"/>
                <a:cs typeface="Times New Roman" panose="02020603050405020304" pitchFamily="18" charset="0"/>
              </a:rPr>
              <a:t>level:- </a:t>
            </a:r>
            <a:r>
              <a:rPr lang="en-US" sz="5600" dirty="0">
                <a:latin typeface="Verdana" panose="020B0604030504040204" pitchFamily="34" charset="0"/>
                <a:ea typeface="Verdana" panose="020B0604030504040204" pitchFamily="34" charset="0"/>
                <a:cs typeface="Times New Roman" panose="02020603050405020304" pitchFamily="18" charset="0"/>
              </a:rPr>
              <a:t>Depends on the type namely submerged, partially submerged or non-submerged and will be best decided by model experiment. </a:t>
            </a:r>
            <a:endParaRPr lang="en-US" sz="5600" dirty="0" smtClean="0">
              <a:latin typeface="Verdana" panose="020B0604030504040204" pitchFamily="34" charset="0"/>
              <a:ea typeface="Verdana" panose="020B0604030504040204" pitchFamily="34" charset="0"/>
              <a:cs typeface="Times New Roman" panose="02020603050405020304" pitchFamily="18" charset="0"/>
            </a:endParaRPr>
          </a:p>
          <a:p>
            <a:pPr>
              <a:lnSpc>
                <a:spcPct val="120000"/>
              </a:lnSpc>
              <a:buFont typeface="Wingdings" panose="05000000000000000000" pitchFamily="2" charset="2"/>
              <a:buChar char="ü"/>
            </a:pPr>
            <a:r>
              <a:rPr lang="en-US" sz="5600" b="1" dirty="0" smtClean="0">
                <a:latin typeface="Verdana" panose="020B0604030504040204" pitchFamily="34" charset="0"/>
                <a:ea typeface="Verdana" panose="020B0604030504040204" pitchFamily="34" charset="0"/>
                <a:cs typeface="Times New Roman" panose="02020603050405020304" pitchFamily="18" charset="0"/>
              </a:rPr>
              <a:t>Top </a:t>
            </a:r>
            <a:r>
              <a:rPr lang="en-US" sz="5600" b="1" dirty="0">
                <a:latin typeface="Verdana" panose="020B0604030504040204" pitchFamily="34" charset="0"/>
                <a:ea typeface="Verdana" panose="020B0604030504040204" pitchFamily="34" charset="0"/>
                <a:cs typeface="Times New Roman" panose="02020603050405020304" pitchFamily="18" charset="0"/>
              </a:rPr>
              <a:t>width: </a:t>
            </a:r>
            <a:r>
              <a:rPr lang="en-US" sz="5600" dirty="0">
                <a:latin typeface="Verdana" panose="020B0604030504040204" pitchFamily="34" charset="0"/>
                <a:ea typeface="Verdana" panose="020B0604030504040204" pitchFamily="34" charset="0"/>
                <a:cs typeface="Times New Roman" panose="02020603050405020304" pitchFamily="18" charset="0"/>
              </a:rPr>
              <a:t>3 to 6 meters as per </a:t>
            </a:r>
            <a:r>
              <a:rPr lang="en-US" sz="5600" dirty="0" smtClean="0">
                <a:latin typeface="Verdana" panose="020B0604030504040204" pitchFamily="34" charset="0"/>
                <a:ea typeface="Verdana" panose="020B0604030504040204" pitchFamily="34" charset="0"/>
                <a:cs typeface="Times New Roman" panose="02020603050405020304" pitchFamily="18" charset="0"/>
              </a:rPr>
              <a:t>requirements.</a:t>
            </a:r>
          </a:p>
          <a:p>
            <a:pPr>
              <a:lnSpc>
                <a:spcPct val="120000"/>
              </a:lnSpc>
              <a:buFont typeface="Wingdings" panose="05000000000000000000" pitchFamily="2" charset="2"/>
              <a:buChar char="ü"/>
            </a:pPr>
            <a:r>
              <a:rPr lang="en-US" sz="5600" b="1" dirty="0" smtClean="0">
                <a:latin typeface="Verdana" panose="020B0604030504040204" pitchFamily="34" charset="0"/>
                <a:ea typeface="Verdana" panose="020B0604030504040204" pitchFamily="34" charset="0"/>
                <a:cs typeface="Times New Roman" panose="02020603050405020304" pitchFamily="18" charset="0"/>
              </a:rPr>
              <a:t>Free </a:t>
            </a:r>
            <a:r>
              <a:rPr lang="en-US" sz="5600" b="1" dirty="0">
                <a:latin typeface="Verdana" panose="020B0604030504040204" pitchFamily="34" charset="0"/>
                <a:ea typeface="Verdana" panose="020B0604030504040204" pitchFamily="34" charset="0"/>
                <a:cs typeface="Times New Roman" panose="02020603050405020304" pitchFamily="18" charset="0"/>
              </a:rPr>
              <a:t>board :- </a:t>
            </a:r>
            <a:r>
              <a:rPr lang="en-US" sz="5600" dirty="0">
                <a:latin typeface="Verdana" panose="020B0604030504040204" pitchFamily="34" charset="0"/>
                <a:ea typeface="Verdana" panose="020B0604030504040204" pitchFamily="34" charset="0"/>
                <a:cs typeface="Times New Roman" panose="02020603050405020304" pitchFamily="18" charset="0"/>
              </a:rPr>
              <a:t>1 to 1.5 meter above design flood </a:t>
            </a:r>
            <a:r>
              <a:rPr lang="en-US" sz="5600" dirty="0" smtClean="0">
                <a:latin typeface="Verdana" panose="020B0604030504040204" pitchFamily="34" charset="0"/>
                <a:ea typeface="Verdana" panose="020B0604030504040204" pitchFamily="34" charset="0"/>
                <a:cs typeface="Times New Roman" panose="02020603050405020304" pitchFamily="18" charset="0"/>
              </a:rPr>
              <a:t>level. </a:t>
            </a:r>
          </a:p>
          <a:p>
            <a:pPr>
              <a:lnSpc>
                <a:spcPct val="120000"/>
              </a:lnSpc>
              <a:buFont typeface="Wingdings" panose="05000000000000000000" pitchFamily="2" charset="2"/>
              <a:buChar char="ü"/>
            </a:pPr>
            <a:r>
              <a:rPr lang="en-US" sz="5600" b="1" dirty="0" smtClean="0">
                <a:latin typeface="Verdana" panose="020B0604030504040204" pitchFamily="34" charset="0"/>
                <a:ea typeface="Verdana" panose="020B0604030504040204" pitchFamily="34" charset="0"/>
                <a:cs typeface="Times New Roman" panose="02020603050405020304" pitchFamily="18" charset="0"/>
              </a:rPr>
              <a:t>Side </a:t>
            </a:r>
            <a:r>
              <a:rPr lang="en-US" sz="5600" b="1" dirty="0">
                <a:latin typeface="Verdana" panose="020B0604030504040204" pitchFamily="34" charset="0"/>
                <a:ea typeface="Verdana" panose="020B0604030504040204" pitchFamily="34" charset="0"/>
                <a:cs typeface="Times New Roman" panose="02020603050405020304" pitchFamily="18" charset="0"/>
              </a:rPr>
              <a:t>slope: </a:t>
            </a:r>
            <a:r>
              <a:rPr lang="en-US" sz="5600" dirty="0">
                <a:latin typeface="Verdana" panose="020B0604030504040204" pitchFamily="34" charset="0"/>
                <a:ea typeface="Verdana" panose="020B0604030504040204" pitchFamily="34" charset="0"/>
                <a:cs typeface="Times New Roman" panose="02020603050405020304" pitchFamily="18" charset="0"/>
              </a:rPr>
              <a:t>Between 2:1 and 3:1 </a:t>
            </a:r>
            <a:endParaRPr lang="en-IN" sz="5600" dirty="0">
              <a:latin typeface="Verdana" panose="020B0604030504040204" pitchFamily="34" charset="0"/>
              <a:ea typeface="Verdana" panose="020B0604030504040204" pitchFamily="34" charset="0"/>
              <a:cs typeface="Times New Roman" panose="02020603050405020304" pitchFamily="18" charset="0"/>
            </a:endParaRPr>
          </a:p>
        </p:txBody>
      </p:sp>
      <p:sp>
        <p:nvSpPr>
          <p:cNvPr id="6" name="Slide Number Placeholder 5"/>
          <p:cNvSpPr>
            <a:spLocks noGrp="1"/>
          </p:cNvSpPr>
          <p:nvPr>
            <p:ph type="sldNum" sz="quarter" idx="12"/>
          </p:nvPr>
        </p:nvSpPr>
        <p:spPr>
          <a:xfrm>
            <a:off x="11692814" y="6492875"/>
            <a:ext cx="489438" cy="365125"/>
          </a:xfrm>
        </p:spPr>
        <p:txBody>
          <a:bodyPr/>
          <a:lstStyle/>
          <a:p>
            <a:fld id="{83740F76-C8D0-49E6-8F33-D71AB4F32528}" type="slidenum">
              <a:rPr lang="en-IN" smtClean="0"/>
              <a:t>14</a:t>
            </a:fld>
            <a:endParaRPr lang="en-IN" dirty="0"/>
          </a:p>
        </p:txBody>
      </p:sp>
    </p:spTree>
    <p:extLst>
      <p:ext uri="{BB962C8B-B14F-4D97-AF65-F5344CB8AC3E}">
        <p14:creationId xmlns:p14="http://schemas.microsoft.com/office/powerpoint/2010/main" val="2063031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181" y="144267"/>
            <a:ext cx="10515600" cy="1325563"/>
          </a:xfrm>
        </p:spPr>
        <p:txBody>
          <a:bodyPr/>
          <a:lstStyle/>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2800" b="1" dirty="0">
                <a:latin typeface="Verdana" panose="020B0604030504040204" pitchFamily="34" charset="0"/>
                <a:ea typeface="Verdana" panose="020B0604030504040204" pitchFamily="34" charset="0"/>
                <a:cs typeface="Times New Roman" panose="02020603050405020304" pitchFamily="18" charset="0"/>
              </a:rPr>
              <a:t>Diversion Head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a:t>
            </a:r>
            <a:endParaRPr lang="en-IN" sz="2800" b="1"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561363" y="2614190"/>
            <a:ext cx="10515600" cy="4351338"/>
          </a:xfrm>
        </p:spPr>
        <p:txBody>
          <a:bodyPr/>
          <a:lstStyle/>
          <a:p>
            <a:pPr algn="just"/>
            <a:r>
              <a:rPr lang="en-US" sz="1800" dirty="0">
                <a:latin typeface="Verdana" panose="020B0604030504040204" pitchFamily="34" charset="0"/>
                <a:ea typeface="Verdana" panose="020B0604030504040204" pitchFamily="34" charset="0"/>
                <a:cs typeface="Times New Roman" panose="02020603050405020304" pitchFamily="18" charset="0"/>
              </a:rPr>
              <a:t>A structure constructed across a river for the purpose </a:t>
            </a:r>
            <a:r>
              <a:rPr lang="en-US" sz="1800" dirty="0" smtClean="0">
                <a:latin typeface="Verdana" panose="020B0604030504040204" pitchFamily="34" charset="0"/>
                <a:ea typeface="Verdana" panose="020B0604030504040204" pitchFamily="34" charset="0"/>
                <a:cs typeface="Times New Roman" panose="02020603050405020304" pitchFamily="18" charset="0"/>
              </a:rPr>
              <a:t>of raising </a:t>
            </a:r>
            <a:r>
              <a:rPr lang="en-US" sz="1800" dirty="0">
                <a:latin typeface="Verdana" panose="020B0604030504040204" pitchFamily="34" charset="0"/>
                <a:ea typeface="Verdana" panose="020B0604030504040204" pitchFamily="34" charset="0"/>
                <a:cs typeface="Times New Roman" panose="02020603050405020304" pitchFamily="18" charset="0"/>
              </a:rPr>
              <a:t>water level in the river so that it can be diverted </a:t>
            </a:r>
            <a:r>
              <a:rPr lang="en-US" sz="1800" dirty="0" smtClean="0">
                <a:latin typeface="Verdana" panose="020B0604030504040204" pitchFamily="34" charset="0"/>
                <a:ea typeface="Verdana" panose="020B0604030504040204" pitchFamily="34" charset="0"/>
                <a:cs typeface="Times New Roman" panose="02020603050405020304" pitchFamily="18" charset="0"/>
              </a:rPr>
              <a:t>into</a:t>
            </a:r>
            <a:r>
              <a:rPr lang="en-US" sz="1800" dirty="0">
                <a:latin typeface="Verdana" panose="020B0604030504040204" pitchFamily="34" charset="0"/>
                <a:ea typeface="Verdana" panose="020B0604030504040204" pitchFamily="34" charset="0"/>
                <a:cs typeface="Times New Roman" panose="02020603050405020304" pitchFamily="18" charset="0"/>
              </a:rPr>
              <a:t> the off-taking canals</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These </a:t>
            </a:r>
            <a:r>
              <a:rPr lang="en-US" sz="1800" dirty="0">
                <a:latin typeface="Verdana" panose="020B0604030504040204" pitchFamily="34" charset="0"/>
                <a:ea typeface="Verdana" panose="020B0604030504040204" pitchFamily="34" charset="0"/>
                <a:cs typeface="Times New Roman" panose="02020603050405020304" pitchFamily="18" charset="0"/>
              </a:rPr>
              <a:t>are generally constructed on the perennial </a:t>
            </a:r>
            <a:r>
              <a:rPr lang="en-US" sz="1800" dirty="0" smtClean="0">
                <a:latin typeface="Verdana" panose="020B0604030504040204" pitchFamily="34" charset="0"/>
                <a:ea typeface="Verdana" panose="020B0604030504040204" pitchFamily="34" charset="0"/>
                <a:cs typeface="Times New Roman" panose="02020603050405020304" pitchFamily="18" charset="0"/>
              </a:rPr>
              <a:t>rivers which </a:t>
            </a:r>
            <a:r>
              <a:rPr lang="en-US" sz="1800" dirty="0">
                <a:latin typeface="Verdana" panose="020B0604030504040204" pitchFamily="34" charset="0"/>
                <a:ea typeface="Verdana" panose="020B0604030504040204" pitchFamily="34" charset="0"/>
                <a:cs typeface="Times New Roman" panose="02020603050405020304" pitchFamily="18" charset="0"/>
              </a:rPr>
              <a:t>have adequate flow throughout the year and</a:t>
            </a:r>
            <a:r>
              <a:rPr lang="en-US" sz="1800" dirty="0" smtClean="0">
                <a:latin typeface="Verdana" panose="020B0604030504040204" pitchFamily="34" charset="0"/>
                <a:ea typeface="Verdana" panose="020B0604030504040204" pitchFamily="34" charset="0"/>
                <a:cs typeface="Times New Roman" panose="02020603050405020304" pitchFamily="18" charset="0"/>
              </a:rPr>
              <a:t>, therefore</a:t>
            </a:r>
            <a:r>
              <a:rPr lang="en-US" sz="1800" dirty="0">
                <a:latin typeface="Verdana" panose="020B0604030504040204" pitchFamily="34" charset="0"/>
                <a:ea typeface="Verdana" panose="020B0604030504040204" pitchFamily="34" charset="0"/>
                <a:cs typeface="Times New Roman" panose="02020603050405020304" pitchFamily="18" charset="0"/>
              </a:rPr>
              <a:t>, there is no necessity of creating a </a:t>
            </a:r>
            <a:r>
              <a:rPr lang="en-US" sz="1800" dirty="0" smtClean="0">
                <a:latin typeface="Verdana" panose="020B0604030504040204" pitchFamily="34" charset="0"/>
                <a:ea typeface="Verdana" panose="020B0604030504040204" pitchFamily="34" charset="0"/>
                <a:cs typeface="Times New Roman" panose="02020603050405020304" pitchFamily="18" charset="0"/>
              </a:rPr>
              <a:t>storage reservoir.</a:t>
            </a:r>
            <a:endParaRPr lang="en-US" sz="1800" dirty="0">
              <a:latin typeface="Verdana" panose="020B0604030504040204" pitchFamily="34" charset="0"/>
              <a:ea typeface="Verdana" panose="020B0604030504040204" pitchFamily="34" charset="0"/>
              <a:cs typeface="Times New Roman" panose="02020603050405020304" pitchFamily="18" charset="0"/>
            </a:endParaRPr>
          </a:p>
          <a:p>
            <a:endParaRPr lang="en-IN" sz="4000" dirty="0"/>
          </a:p>
        </p:txBody>
      </p:sp>
      <p:sp>
        <p:nvSpPr>
          <p:cNvPr id="6" name="Slide Number Placeholder 5"/>
          <p:cNvSpPr>
            <a:spLocks noGrp="1"/>
          </p:cNvSpPr>
          <p:nvPr>
            <p:ph type="sldNum" sz="quarter" idx="12"/>
          </p:nvPr>
        </p:nvSpPr>
        <p:spPr>
          <a:xfrm>
            <a:off x="11783695" y="6492875"/>
            <a:ext cx="816609" cy="365125"/>
          </a:xfrm>
        </p:spPr>
        <p:txBody>
          <a:bodyPr/>
          <a:lstStyle/>
          <a:p>
            <a:fld id="{83740F76-C8D0-49E6-8F33-D71AB4F32528}" type="slidenum">
              <a:rPr lang="en-IN" smtClean="0"/>
              <a:t>15</a:t>
            </a:fld>
            <a:endParaRPr lang="en-IN" dirty="0"/>
          </a:p>
        </p:txBody>
      </p:sp>
    </p:spTree>
    <p:extLst>
      <p:ext uri="{BB962C8B-B14F-4D97-AF65-F5344CB8AC3E}">
        <p14:creationId xmlns:p14="http://schemas.microsoft.com/office/powerpoint/2010/main" val="1589043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312" y="2404465"/>
            <a:ext cx="10515600" cy="4351338"/>
          </a:xfrm>
        </p:spPr>
        <p:txBody>
          <a:bodyPr>
            <a:normAutofit/>
          </a:bodyPr>
          <a:lstStyle/>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It serves </a:t>
            </a:r>
            <a:r>
              <a:rPr lang="en-US" sz="1800" dirty="0">
                <a:latin typeface="Verdana" panose="020B0604030504040204" pitchFamily="34" charset="0"/>
                <a:ea typeface="Verdana" panose="020B0604030504040204" pitchFamily="34" charset="0"/>
                <a:cs typeface="Times New Roman" panose="02020603050405020304" pitchFamily="18" charset="0"/>
              </a:rPr>
              <a:t>to divert the required supply into the canal from </a:t>
            </a:r>
            <a:r>
              <a:rPr lang="en-US" sz="1800" dirty="0" smtClean="0">
                <a:latin typeface="Verdana" panose="020B0604030504040204" pitchFamily="34" charset="0"/>
                <a:ea typeface="Verdana" panose="020B0604030504040204" pitchFamily="34" charset="0"/>
                <a:cs typeface="Times New Roman" panose="02020603050405020304" pitchFamily="18" charset="0"/>
              </a:rPr>
              <a:t>the river</a:t>
            </a:r>
            <a:r>
              <a:rPr lang="en-US" sz="1800" dirty="0">
                <a:latin typeface="Verdana" panose="020B0604030504040204" pitchFamily="34" charset="0"/>
                <a:ea typeface="Verdana" panose="020B0604030504040204" pitchFamily="34" charset="0"/>
                <a:cs typeface="Times New Roman" panose="02020603050405020304" pitchFamily="18" charset="0"/>
              </a:rPr>
              <a:t>. The objectives of this type of </a:t>
            </a:r>
            <a:r>
              <a:rPr lang="en-US" sz="1800" dirty="0" smtClean="0">
                <a:latin typeface="Verdana" panose="020B0604030504040204" pitchFamily="34" charset="0"/>
                <a:ea typeface="Verdana" panose="020B0604030504040204" pitchFamily="34" charset="0"/>
                <a:cs typeface="Times New Roman" panose="02020603050405020304" pitchFamily="18" charset="0"/>
              </a:rPr>
              <a:t>headwork's </a:t>
            </a:r>
            <a:r>
              <a:rPr lang="en-US" sz="1800" dirty="0">
                <a:latin typeface="Verdana" panose="020B0604030504040204" pitchFamily="34" charset="0"/>
                <a:ea typeface="Verdana" panose="020B0604030504040204" pitchFamily="34" charset="0"/>
                <a:cs typeface="Times New Roman" panose="02020603050405020304" pitchFamily="18" charset="0"/>
              </a:rPr>
              <a:t>are as following</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algn="just"/>
            <a:endParaRPr lang="en-US" sz="1800" dirty="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It </a:t>
            </a:r>
            <a:r>
              <a:rPr lang="en-US" sz="1800" dirty="0">
                <a:latin typeface="Verdana" panose="020B0604030504040204" pitchFamily="34" charset="0"/>
                <a:ea typeface="Verdana" panose="020B0604030504040204" pitchFamily="34" charset="0"/>
                <a:cs typeface="Times New Roman" panose="02020603050405020304" pitchFamily="18" charset="0"/>
              </a:rPr>
              <a:t>raises the water level in the river so that the commanded area can be increased</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algn="just"/>
            <a:endParaRPr lang="en-US" sz="1800" dirty="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It </a:t>
            </a:r>
            <a:r>
              <a:rPr lang="en-US" sz="1800" dirty="0">
                <a:latin typeface="Verdana" panose="020B0604030504040204" pitchFamily="34" charset="0"/>
                <a:ea typeface="Verdana" panose="020B0604030504040204" pitchFamily="34" charset="0"/>
                <a:cs typeface="Times New Roman" panose="02020603050405020304" pitchFamily="18" charset="0"/>
              </a:rPr>
              <a:t>regulates the intake of water into the canal</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algn="just"/>
            <a:endParaRPr lang="en-US" sz="1800" dirty="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It </a:t>
            </a:r>
            <a:r>
              <a:rPr lang="en-US" sz="1800" dirty="0">
                <a:latin typeface="Verdana" panose="020B0604030504040204" pitchFamily="34" charset="0"/>
                <a:ea typeface="Verdana" panose="020B0604030504040204" pitchFamily="34" charset="0"/>
                <a:cs typeface="Times New Roman" panose="02020603050405020304" pitchFamily="18" charset="0"/>
              </a:rPr>
              <a:t>controls the silt entry into the canal</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algn="just"/>
            <a:endParaRPr lang="en-US" sz="1800" dirty="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It </a:t>
            </a:r>
            <a:r>
              <a:rPr lang="en-US" sz="1800" dirty="0">
                <a:latin typeface="Verdana" panose="020B0604030504040204" pitchFamily="34" charset="0"/>
                <a:ea typeface="Verdana" panose="020B0604030504040204" pitchFamily="34" charset="0"/>
                <a:cs typeface="Times New Roman" panose="02020603050405020304" pitchFamily="18" charset="0"/>
              </a:rPr>
              <a:t>reduces fluctuations in the level of supply in the </a:t>
            </a:r>
            <a:r>
              <a:rPr lang="en-US" sz="1800" dirty="0" smtClean="0">
                <a:latin typeface="Verdana" panose="020B0604030504040204" pitchFamily="34" charset="0"/>
                <a:ea typeface="Verdana" panose="020B0604030504040204" pitchFamily="34" charset="0"/>
                <a:cs typeface="Times New Roman" panose="02020603050405020304" pitchFamily="18" charset="0"/>
              </a:rPr>
              <a:t>river.</a:t>
            </a:r>
            <a:endParaRPr lang="en-US" sz="1800" dirty="0">
              <a:solidFill>
                <a:srgbClr val="FFFF00"/>
              </a:solidFill>
              <a:latin typeface="Verdana" panose="020B0604030504040204" pitchFamily="34" charset="0"/>
              <a:ea typeface="Verdana" panose="020B0604030504040204" pitchFamily="34" charset="0"/>
              <a:cs typeface="Times New Roman" panose="02020603050405020304" pitchFamily="18" charset="0"/>
            </a:endParaRPr>
          </a:p>
          <a:p>
            <a:endParaRPr lang="en-IN" dirty="0"/>
          </a:p>
        </p:txBody>
      </p:sp>
      <p:sp>
        <p:nvSpPr>
          <p:cNvPr id="5" name="Title 1"/>
          <p:cNvSpPr txBox="1">
            <a:spLocks/>
          </p:cNvSpPr>
          <p:nvPr/>
        </p:nvSpPr>
        <p:spPr>
          <a:xfrm>
            <a:off x="4731006" y="135721"/>
            <a:ext cx="10515600" cy="1325563"/>
          </a:xfrm>
        </p:spPr>
        <p:txBody>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sz="2800" b="1" dirty="0" smtClean="0">
                <a:latin typeface="Verdana" panose="020B0604030504040204" pitchFamily="34" charset="0"/>
                <a:ea typeface="Verdana" panose="020B0604030504040204" pitchFamily="34" charset="0"/>
                <a:cs typeface="Times New Roman" panose="02020603050405020304" pitchFamily="18" charset="0"/>
              </a:rPr>
              <a:t>Diversion Head Works</a:t>
            </a:r>
            <a:endParaRPr lang="en-IN" sz="2800" b="1" dirty="0">
              <a:latin typeface="Verdana" panose="020B0604030504040204" pitchFamily="34" charset="0"/>
              <a:ea typeface="Verdana" panose="020B0604030504040204" pitchFamily="34" charset="0"/>
            </a:endParaRPr>
          </a:p>
        </p:txBody>
      </p:sp>
      <p:sp>
        <p:nvSpPr>
          <p:cNvPr id="6" name="Slide Number Placeholder 5"/>
          <p:cNvSpPr>
            <a:spLocks noGrp="1"/>
          </p:cNvSpPr>
          <p:nvPr>
            <p:ph type="sldNum" sz="quarter" idx="12"/>
          </p:nvPr>
        </p:nvSpPr>
        <p:spPr>
          <a:xfrm>
            <a:off x="11685864" y="6492875"/>
            <a:ext cx="1194114" cy="365125"/>
          </a:xfrm>
        </p:spPr>
        <p:txBody>
          <a:bodyPr/>
          <a:lstStyle/>
          <a:p>
            <a:fld id="{83740F76-C8D0-49E6-8F33-D71AB4F32528}" type="slidenum">
              <a:rPr lang="en-IN" smtClean="0"/>
              <a:t>16</a:t>
            </a:fld>
            <a:endParaRPr lang="en-IN"/>
          </a:p>
        </p:txBody>
      </p:sp>
    </p:spTree>
    <p:extLst>
      <p:ext uri="{BB962C8B-B14F-4D97-AF65-F5344CB8AC3E}">
        <p14:creationId xmlns:p14="http://schemas.microsoft.com/office/powerpoint/2010/main" val="705723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469" y="654099"/>
            <a:ext cx="6703503" cy="646194"/>
          </a:xfrm>
        </p:spPr>
        <p:txBody>
          <a:bodyPr/>
          <a:lstStyle/>
          <a:p>
            <a:r>
              <a:rPr lang="en-US" sz="2800" b="1" dirty="0">
                <a:latin typeface="Verdana" panose="020B0604030504040204" pitchFamily="34" charset="0"/>
                <a:ea typeface="Verdana" panose="020B0604030504040204" pitchFamily="34" charset="0"/>
                <a:cs typeface="Times New Roman" panose="02020603050405020304" pitchFamily="18" charset="0"/>
              </a:rPr>
              <a:t>Objectives o</a:t>
            </a:r>
            <a:r>
              <a:rPr lang="en-US" sz="2800" b="1" dirty="0" smtClean="0">
                <a:latin typeface="Verdana" panose="020B0604030504040204" pitchFamily="34" charset="0"/>
                <a:ea typeface="Verdana" panose="020B0604030504040204" pitchFamily="34" charset="0"/>
                <a:cs typeface="Times New Roman" panose="02020603050405020304" pitchFamily="18" charset="0"/>
              </a:rPr>
              <a:t>f </a:t>
            </a:r>
            <a:r>
              <a:rPr lang="en-US" sz="2800" b="1" dirty="0">
                <a:latin typeface="Verdana" panose="020B0604030504040204" pitchFamily="34" charset="0"/>
                <a:ea typeface="Verdana" panose="020B0604030504040204" pitchFamily="34" charset="0"/>
                <a:cs typeface="Times New Roman" panose="02020603050405020304" pitchFamily="18" charset="0"/>
              </a:rPr>
              <a:t>Diversion Head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a:t>
            </a:r>
            <a:r>
              <a:rPr lang="en-US" dirty="0">
                <a:solidFill>
                  <a:srgbClr val="FFFF00"/>
                </a:solidFill>
                <a:latin typeface="Times New Roman" panose="02020603050405020304" pitchFamily="18" charset="0"/>
                <a:cs typeface="Times New Roman" panose="02020603050405020304" pitchFamily="18" charset="0"/>
              </a:rPr>
              <a:t/>
            </a:r>
            <a:br>
              <a:rPr lang="en-US" dirty="0">
                <a:solidFill>
                  <a:srgbClr val="FFFF00"/>
                </a:solidFill>
                <a:latin typeface="Times New Roman" panose="02020603050405020304" pitchFamily="18" charset="0"/>
                <a:cs typeface="Times New Roman" panose="02020603050405020304" pitchFamily="18" charset="0"/>
              </a:rPr>
            </a:br>
            <a:endParaRPr lang="en-IN" dirty="0"/>
          </a:p>
        </p:txBody>
      </p:sp>
      <p:sp>
        <p:nvSpPr>
          <p:cNvPr id="3" name="Content Placeholder 2"/>
          <p:cNvSpPr>
            <a:spLocks noGrp="1"/>
          </p:cNvSpPr>
          <p:nvPr>
            <p:ph idx="1"/>
          </p:nvPr>
        </p:nvSpPr>
        <p:spPr/>
        <p:txBody>
          <a:bodyPr>
            <a:normAutofit/>
          </a:bodyPr>
          <a:lstStyle/>
          <a:p>
            <a:pPr marL="0" lvl="0" indent="0" algn="just" eaLnBrk="0" fontAlgn="base" hangingPunct="0">
              <a:lnSpc>
                <a:spcPct val="100000"/>
              </a:lnSpc>
              <a:spcBef>
                <a:spcPct val="0"/>
              </a:spcBef>
              <a:spcAft>
                <a:spcPct val="0"/>
              </a:spcAft>
              <a:buNone/>
            </a:pPr>
            <a:r>
              <a:rPr lang="en-US" altLang="en-US" sz="1900" dirty="0">
                <a:solidFill>
                  <a:srgbClr val="001D35"/>
                </a:solidFill>
                <a:effectLst/>
                <a:latin typeface="Verdana" panose="020B0604030504040204" pitchFamily="34" charset="0"/>
                <a:ea typeface="Verdana" panose="020B0604030504040204" pitchFamily="34" charset="0"/>
                <a:cs typeface="Times New Roman" panose="02020603050405020304" pitchFamily="18" charset="0"/>
              </a:rPr>
              <a:t>The purpose of diversion head works is to divert river water into canals for irrigation and other uses: </a:t>
            </a:r>
            <a:endParaRPr lang="en-US" altLang="en-US" sz="1900" dirty="0" smtClean="0">
              <a:solidFill>
                <a:srgbClr val="001D35"/>
              </a:solidFill>
              <a:effectLst/>
              <a:latin typeface="Verdana" panose="020B0604030504040204" pitchFamily="34" charset="0"/>
              <a:ea typeface="Verdana" panose="020B0604030504040204" pitchFamily="34" charset="0"/>
              <a:cs typeface="Times New Roman" panose="02020603050405020304" pitchFamily="18" charset="0"/>
            </a:endParaRPr>
          </a:p>
          <a:p>
            <a:pPr marL="0" lvl="0" indent="0" algn="just" eaLnBrk="0" fontAlgn="base" hangingPunct="0">
              <a:lnSpc>
                <a:spcPct val="100000"/>
              </a:lnSpc>
              <a:spcBef>
                <a:spcPct val="0"/>
              </a:spcBef>
              <a:spcAft>
                <a:spcPct val="0"/>
              </a:spcAft>
              <a:buNone/>
            </a:pPr>
            <a:endParaRPr lang="en-US" altLang="en-US" sz="1900" dirty="0">
              <a:solidFill>
                <a:srgbClr val="001D35"/>
              </a:solidFill>
              <a:effectLst/>
              <a:latin typeface="Verdana" panose="020B0604030504040204" pitchFamily="34" charset="0"/>
              <a:ea typeface="Verdana" panose="020B0604030504040204" pitchFamily="34" charset="0"/>
              <a:cs typeface="Times New Roman" panose="02020603050405020304" pitchFamily="18" charset="0"/>
            </a:endParaRPr>
          </a:p>
          <a:p>
            <a:pPr lvl="0" algn="just" eaLnBrk="0" fontAlgn="base" hangingPunct="0">
              <a:lnSpc>
                <a:spcPct val="100000"/>
              </a:lnSpc>
              <a:spcBef>
                <a:spcPct val="0"/>
              </a:spcBef>
              <a:spcAft>
                <a:spcPct val="0"/>
              </a:spcAft>
            </a:pPr>
            <a:r>
              <a:rPr lang="en-US" altLang="en-US" sz="1900" b="1" dirty="0">
                <a:effectLst/>
                <a:latin typeface="Verdana" panose="020B0604030504040204" pitchFamily="34" charset="0"/>
                <a:ea typeface="Verdana" panose="020B0604030504040204" pitchFamily="34" charset="0"/>
                <a:cs typeface="Times New Roman" panose="02020603050405020304" pitchFamily="18" charset="0"/>
              </a:rPr>
              <a:t>Raise </a:t>
            </a:r>
            <a:r>
              <a:rPr lang="en-US" altLang="en-US" sz="1900" b="1" dirty="0" smtClean="0">
                <a:effectLst/>
                <a:latin typeface="Verdana" panose="020B0604030504040204" pitchFamily="34" charset="0"/>
                <a:ea typeface="Verdana" panose="020B0604030504040204" pitchFamily="34" charset="0"/>
                <a:cs typeface="Times New Roman" panose="02020603050405020304" pitchFamily="18" charset="0"/>
              </a:rPr>
              <a:t>Water </a:t>
            </a:r>
            <a:r>
              <a:rPr lang="en-US" altLang="en-US" sz="1900" b="1" dirty="0">
                <a:latin typeface="Verdana" panose="020B0604030504040204" pitchFamily="34" charset="0"/>
                <a:ea typeface="Verdana" panose="020B0604030504040204" pitchFamily="34" charset="0"/>
                <a:cs typeface="Times New Roman" panose="02020603050405020304" pitchFamily="18" charset="0"/>
              </a:rPr>
              <a:t>L</a:t>
            </a:r>
            <a:r>
              <a:rPr lang="en-US" altLang="en-US" sz="1900" b="1" dirty="0" smtClean="0">
                <a:effectLst/>
                <a:latin typeface="Verdana" panose="020B0604030504040204" pitchFamily="34" charset="0"/>
                <a:ea typeface="Verdana" panose="020B0604030504040204" pitchFamily="34" charset="0"/>
                <a:cs typeface="Times New Roman" panose="02020603050405020304" pitchFamily="18" charset="0"/>
              </a:rPr>
              <a:t>evel -</a:t>
            </a:r>
            <a:r>
              <a:rPr lang="en-US" altLang="en-US" sz="1900" b="1" dirty="0">
                <a:latin typeface="Verdana" panose="020B0604030504040204" pitchFamily="34" charset="0"/>
                <a:ea typeface="Verdana" panose="020B0604030504040204" pitchFamily="34" charset="0"/>
                <a:cs typeface="Times New Roman" panose="02020603050405020304" pitchFamily="18" charset="0"/>
              </a:rPr>
              <a:t> </a:t>
            </a:r>
            <a:r>
              <a:rPr lang="en-US" altLang="en-US" sz="1900" dirty="0" smtClean="0">
                <a:solidFill>
                  <a:srgbClr val="001D35"/>
                </a:solidFill>
                <a:effectLst/>
                <a:latin typeface="Verdana" panose="020B0604030504040204" pitchFamily="34" charset="0"/>
                <a:ea typeface="Verdana" panose="020B0604030504040204" pitchFamily="34" charset="0"/>
                <a:cs typeface="Times New Roman" panose="02020603050405020304" pitchFamily="18" charset="0"/>
              </a:rPr>
              <a:t>Diversion </a:t>
            </a:r>
            <a:r>
              <a:rPr lang="en-US" altLang="en-US" sz="1900" dirty="0">
                <a:solidFill>
                  <a:srgbClr val="001D35"/>
                </a:solidFill>
                <a:effectLst/>
                <a:latin typeface="Verdana" panose="020B0604030504040204" pitchFamily="34" charset="0"/>
                <a:ea typeface="Verdana" panose="020B0604030504040204" pitchFamily="34" charset="0"/>
                <a:cs typeface="Times New Roman" panose="02020603050405020304" pitchFamily="18" charset="0"/>
              </a:rPr>
              <a:t>head works are built across rivers to raise the water level, which helps the water flow by gravity. </a:t>
            </a:r>
            <a:endParaRPr lang="en-US" altLang="en-US" sz="1900" dirty="0" smtClean="0">
              <a:solidFill>
                <a:srgbClr val="001D35"/>
              </a:solidFill>
              <a:effectLst/>
              <a:latin typeface="Verdana" panose="020B0604030504040204" pitchFamily="34" charset="0"/>
              <a:ea typeface="Verdana" panose="020B0604030504040204" pitchFamily="34" charset="0"/>
              <a:cs typeface="Times New Roman" panose="02020603050405020304" pitchFamily="18" charset="0"/>
            </a:endParaRPr>
          </a:p>
          <a:p>
            <a:pPr lvl="0" algn="just" eaLnBrk="0" fontAlgn="base" hangingPunct="0">
              <a:lnSpc>
                <a:spcPct val="100000"/>
              </a:lnSpc>
              <a:spcBef>
                <a:spcPct val="0"/>
              </a:spcBef>
              <a:spcAft>
                <a:spcPct val="0"/>
              </a:spcAft>
            </a:pPr>
            <a:endParaRPr lang="en-US" altLang="en-US" sz="1900" dirty="0">
              <a:solidFill>
                <a:srgbClr val="001D35"/>
              </a:solidFill>
              <a:effectLst/>
              <a:latin typeface="Verdana" panose="020B0604030504040204" pitchFamily="34" charset="0"/>
              <a:ea typeface="Verdana" panose="020B0604030504040204" pitchFamily="34" charset="0"/>
              <a:cs typeface="Times New Roman" panose="02020603050405020304" pitchFamily="18" charset="0"/>
            </a:endParaRPr>
          </a:p>
          <a:p>
            <a:pPr lvl="0" algn="just" eaLnBrk="0" fontAlgn="base" hangingPunct="0">
              <a:lnSpc>
                <a:spcPct val="100000"/>
              </a:lnSpc>
              <a:spcBef>
                <a:spcPct val="0"/>
              </a:spcBef>
              <a:spcAft>
                <a:spcPct val="0"/>
              </a:spcAft>
            </a:pPr>
            <a:r>
              <a:rPr lang="en-US" altLang="en-US" sz="1900" b="1" dirty="0" smtClean="0">
                <a:effectLst/>
                <a:latin typeface="Verdana" panose="020B0604030504040204" pitchFamily="34" charset="0"/>
                <a:ea typeface="Verdana" panose="020B0604030504040204" pitchFamily="34" charset="0"/>
                <a:cs typeface="Times New Roman" panose="02020603050405020304" pitchFamily="18" charset="0"/>
              </a:rPr>
              <a:t>Control Water Flow</a:t>
            </a:r>
            <a:r>
              <a:rPr lang="en-US" altLang="en-US" sz="1900" dirty="0" smtClean="0">
                <a:effectLst/>
                <a:latin typeface="Verdana" panose="020B0604030504040204" pitchFamily="34" charset="0"/>
                <a:ea typeface="Verdana" panose="020B0604030504040204" pitchFamily="34" charset="0"/>
                <a:cs typeface="Times New Roman" panose="02020603050405020304" pitchFamily="18" charset="0"/>
              </a:rPr>
              <a:t> - </a:t>
            </a:r>
            <a:r>
              <a:rPr lang="en-US" altLang="en-US" sz="1900" dirty="0" smtClean="0">
                <a:solidFill>
                  <a:srgbClr val="001D35"/>
                </a:solidFill>
                <a:effectLst/>
                <a:latin typeface="Verdana" panose="020B0604030504040204" pitchFamily="34" charset="0"/>
                <a:ea typeface="Verdana" panose="020B0604030504040204" pitchFamily="34" charset="0"/>
                <a:cs typeface="Times New Roman" panose="02020603050405020304" pitchFamily="18" charset="0"/>
              </a:rPr>
              <a:t>Diversion </a:t>
            </a:r>
            <a:r>
              <a:rPr lang="en-US" altLang="en-US" sz="1900" dirty="0">
                <a:solidFill>
                  <a:srgbClr val="001D35"/>
                </a:solidFill>
                <a:effectLst/>
                <a:latin typeface="Verdana" panose="020B0604030504040204" pitchFamily="34" charset="0"/>
                <a:ea typeface="Verdana" panose="020B0604030504040204" pitchFamily="34" charset="0"/>
                <a:cs typeface="Times New Roman" panose="02020603050405020304" pitchFamily="18" charset="0"/>
              </a:rPr>
              <a:t>head works help control the flow of water into canals and keep silt and other sediments out</a:t>
            </a:r>
            <a:r>
              <a:rPr lang="en-US" altLang="en-US" sz="1900" dirty="0" smtClean="0">
                <a:solidFill>
                  <a:srgbClr val="001D35"/>
                </a:solidFill>
                <a:effectLst/>
                <a:latin typeface="Verdana" panose="020B0604030504040204" pitchFamily="34" charset="0"/>
                <a:ea typeface="Verdana" panose="020B0604030504040204" pitchFamily="34" charset="0"/>
                <a:cs typeface="Times New Roman" panose="02020603050405020304" pitchFamily="18" charset="0"/>
              </a:rPr>
              <a:t>.</a:t>
            </a:r>
          </a:p>
          <a:p>
            <a:pPr lvl="0" algn="just" eaLnBrk="0" fontAlgn="base" hangingPunct="0">
              <a:lnSpc>
                <a:spcPct val="100000"/>
              </a:lnSpc>
              <a:spcBef>
                <a:spcPct val="0"/>
              </a:spcBef>
              <a:spcAft>
                <a:spcPct val="0"/>
              </a:spcAft>
            </a:pPr>
            <a:endParaRPr lang="en-US" altLang="en-US" sz="1900" dirty="0">
              <a:solidFill>
                <a:srgbClr val="001D35"/>
              </a:solidFill>
              <a:effectLst/>
              <a:latin typeface="Verdana" panose="020B0604030504040204" pitchFamily="34" charset="0"/>
              <a:ea typeface="Verdana" panose="020B0604030504040204" pitchFamily="34" charset="0"/>
              <a:cs typeface="Times New Roman" panose="02020603050405020304" pitchFamily="18" charset="0"/>
            </a:endParaRPr>
          </a:p>
          <a:p>
            <a:pPr lvl="0" algn="just" eaLnBrk="0" fontAlgn="base" hangingPunct="0">
              <a:lnSpc>
                <a:spcPct val="100000"/>
              </a:lnSpc>
              <a:spcBef>
                <a:spcPct val="0"/>
              </a:spcBef>
              <a:spcAft>
                <a:spcPct val="0"/>
              </a:spcAft>
            </a:pPr>
            <a:r>
              <a:rPr lang="en-US" altLang="en-US" sz="1900" b="1" dirty="0" smtClean="0">
                <a:effectLst/>
                <a:latin typeface="Verdana" panose="020B0604030504040204" pitchFamily="34" charset="0"/>
                <a:ea typeface="Verdana" panose="020B0604030504040204" pitchFamily="34" charset="0"/>
                <a:cs typeface="Times New Roman" panose="02020603050405020304" pitchFamily="18" charset="0"/>
              </a:rPr>
              <a:t>Provide A Continuous Water Supply - </a:t>
            </a:r>
            <a:r>
              <a:rPr lang="en-US" altLang="en-US" sz="1900" dirty="0" smtClean="0">
                <a:solidFill>
                  <a:srgbClr val="001D35"/>
                </a:solidFill>
                <a:effectLst/>
                <a:latin typeface="Verdana" panose="020B0604030504040204" pitchFamily="34" charset="0"/>
                <a:ea typeface="Verdana" panose="020B0604030504040204" pitchFamily="34" charset="0"/>
                <a:cs typeface="Times New Roman" panose="02020603050405020304" pitchFamily="18" charset="0"/>
              </a:rPr>
              <a:t>Diversion </a:t>
            </a:r>
            <a:r>
              <a:rPr lang="en-US" altLang="en-US" sz="1900" dirty="0">
                <a:solidFill>
                  <a:srgbClr val="001D35"/>
                </a:solidFill>
                <a:effectLst/>
                <a:latin typeface="Verdana" panose="020B0604030504040204" pitchFamily="34" charset="0"/>
                <a:ea typeface="Verdana" panose="020B0604030504040204" pitchFamily="34" charset="0"/>
                <a:cs typeface="Times New Roman" panose="02020603050405020304" pitchFamily="18" charset="0"/>
              </a:rPr>
              <a:t>head works ensure a regulated, continuous supply of silt-free water into the </a:t>
            </a:r>
            <a:r>
              <a:rPr lang="en-US" altLang="en-US" sz="1900" dirty="0" smtClean="0">
                <a:solidFill>
                  <a:srgbClr val="001D35"/>
                </a:solidFill>
                <a:effectLst/>
                <a:latin typeface="Verdana" panose="020B0604030504040204" pitchFamily="34" charset="0"/>
                <a:ea typeface="Verdana" panose="020B0604030504040204" pitchFamily="34" charset="0"/>
                <a:cs typeface="Times New Roman" panose="02020603050405020304" pitchFamily="18" charset="0"/>
              </a:rPr>
              <a:t>canal.</a:t>
            </a:r>
            <a:endParaRPr lang="en-US" altLang="en-US" sz="1900" dirty="0">
              <a:solidFill>
                <a:srgbClr val="001D35"/>
              </a:solidFill>
              <a:effectLst/>
              <a:latin typeface="Verdana" panose="020B0604030504040204" pitchFamily="34" charset="0"/>
              <a:ea typeface="Verdana" panose="020B0604030504040204" pitchFamily="34" charset="0"/>
              <a:cs typeface="Times New Roman" panose="02020603050405020304" pitchFamily="18" charset="0"/>
            </a:endParaRPr>
          </a:p>
          <a:p>
            <a:endParaRPr lang="en-IN" dirty="0"/>
          </a:p>
        </p:txBody>
      </p:sp>
      <p:sp>
        <p:nvSpPr>
          <p:cNvPr id="4" name="Rectangle 1"/>
          <p:cNvSpPr>
            <a:spLocks noChangeArrowheads="1"/>
          </p:cNvSpPr>
          <p:nvPr/>
        </p:nvSpPr>
        <p:spPr bwMode="auto">
          <a:xfrm>
            <a:off x="0" y="-234649"/>
            <a:ext cx="65" cy="4692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Slide Number Placeholder 6"/>
          <p:cNvSpPr>
            <a:spLocks noGrp="1"/>
          </p:cNvSpPr>
          <p:nvPr>
            <p:ph type="sldNum" sz="quarter" idx="12"/>
          </p:nvPr>
        </p:nvSpPr>
        <p:spPr>
          <a:xfrm>
            <a:off x="11736198" y="6492875"/>
            <a:ext cx="581718" cy="365125"/>
          </a:xfrm>
        </p:spPr>
        <p:txBody>
          <a:bodyPr/>
          <a:lstStyle/>
          <a:p>
            <a:fld id="{83740F76-C8D0-49E6-8F33-D71AB4F32528}" type="slidenum">
              <a:rPr lang="en-IN" smtClean="0"/>
              <a:t>17</a:t>
            </a:fld>
            <a:endParaRPr lang="en-IN" dirty="0"/>
          </a:p>
        </p:txBody>
      </p:sp>
    </p:spTree>
    <p:extLst>
      <p:ext uri="{BB962C8B-B14F-4D97-AF65-F5344CB8AC3E}">
        <p14:creationId xmlns:p14="http://schemas.microsoft.com/office/powerpoint/2010/main" val="3837665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9451" y="269326"/>
            <a:ext cx="7369968" cy="1325563"/>
          </a:xfrm>
        </p:spPr>
        <p:txBody>
          <a:bodyPr>
            <a:noAutofit/>
          </a:bodyPr>
          <a:lstStyle/>
          <a:p>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2800" b="1" dirty="0" smtClean="0">
                <a:latin typeface="Verdana" panose="020B0604030504040204" pitchFamily="34" charset="0"/>
                <a:ea typeface="Verdana" panose="020B0604030504040204" pitchFamily="34" charset="0"/>
                <a:cs typeface="Times New Roman" panose="02020603050405020304" pitchFamily="18" charset="0"/>
              </a:rPr>
              <a:t>Components </a:t>
            </a:r>
            <a:r>
              <a:rPr lang="en-US" sz="2800" b="1" dirty="0">
                <a:latin typeface="Verdana" panose="020B0604030504040204" pitchFamily="34" charset="0"/>
                <a:ea typeface="Verdana" panose="020B0604030504040204" pitchFamily="34" charset="0"/>
                <a:cs typeface="Times New Roman" panose="02020603050405020304" pitchFamily="18" charset="0"/>
              </a:rPr>
              <a:t>of  Diversion Head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en-IN" sz="3200" b="1" dirty="0"/>
          </a:p>
        </p:txBody>
      </p:sp>
      <p:sp>
        <p:nvSpPr>
          <p:cNvPr id="3" name="Content Placeholder 2"/>
          <p:cNvSpPr>
            <a:spLocks noGrp="1"/>
          </p:cNvSpPr>
          <p:nvPr>
            <p:ph idx="1"/>
          </p:nvPr>
        </p:nvSpPr>
        <p:spPr/>
        <p:txBody>
          <a:bodyPr>
            <a:noAutofit/>
          </a:bodyPr>
          <a:lstStyle/>
          <a:p>
            <a:pPr marL="0" indent="0">
              <a:buNone/>
            </a:pPr>
            <a:r>
              <a:rPr lang="en-IN" sz="1800" b="1" dirty="0">
                <a:latin typeface="Verdana" panose="020B0604030504040204" pitchFamily="34" charset="0"/>
                <a:ea typeface="Verdana" panose="020B0604030504040204" pitchFamily="34" charset="0"/>
                <a:cs typeface="Times New Roman" panose="02020603050405020304" pitchFamily="18" charset="0"/>
              </a:rPr>
              <a:t>The components of diversion </a:t>
            </a:r>
            <a:r>
              <a:rPr lang="en-IN" sz="1800" b="1" dirty="0" smtClean="0">
                <a:latin typeface="Verdana" panose="020B0604030504040204" pitchFamily="34" charset="0"/>
                <a:ea typeface="Verdana" panose="020B0604030504040204" pitchFamily="34" charset="0"/>
                <a:cs typeface="Times New Roman" panose="02020603050405020304" pitchFamily="18" charset="0"/>
              </a:rPr>
              <a:t>head works </a:t>
            </a:r>
            <a:r>
              <a:rPr lang="en-IN" sz="1800" b="1" dirty="0">
                <a:latin typeface="Verdana" panose="020B0604030504040204" pitchFamily="34" charset="0"/>
                <a:ea typeface="Verdana" panose="020B0604030504040204" pitchFamily="34" charset="0"/>
                <a:cs typeface="Times New Roman" panose="02020603050405020304" pitchFamily="18" charset="0"/>
              </a:rPr>
              <a:t>are:</a:t>
            </a:r>
            <a:endParaRPr lang="en-IN" sz="1800" dirty="0">
              <a:latin typeface="Verdana" panose="020B0604030504040204" pitchFamily="34" charset="0"/>
              <a:ea typeface="Verdana" panose="020B0604030504040204" pitchFamily="34" charset="0"/>
              <a:cs typeface="Times New Roman" panose="02020603050405020304" pitchFamily="18" charset="0"/>
            </a:endParaRPr>
          </a:p>
          <a:p>
            <a:r>
              <a:rPr lang="en-IN" sz="1800" dirty="0" smtClean="0">
                <a:latin typeface="Verdana" panose="020B0604030504040204" pitchFamily="34" charset="0"/>
                <a:ea typeface="Verdana" panose="020B0604030504040204" pitchFamily="34" charset="0"/>
                <a:cs typeface="Times New Roman" panose="02020603050405020304" pitchFamily="18" charset="0"/>
              </a:rPr>
              <a:t>Weir</a:t>
            </a:r>
            <a:r>
              <a:rPr lang="en-IN" sz="1800" dirty="0">
                <a:latin typeface="Verdana" panose="020B0604030504040204" pitchFamily="34" charset="0"/>
                <a:ea typeface="Verdana" panose="020B0604030504040204" pitchFamily="34" charset="0"/>
                <a:cs typeface="Times New Roman" panose="02020603050405020304" pitchFamily="18" charset="0"/>
              </a:rPr>
              <a:t> or </a:t>
            </a:r>
            <a:r>
              <a:rPr lang="en-IN" sz="1800" dirty="0" smtClean="0">
                <a:latin typeface="Verdana" panose="020B0604030504040204" pitchFamily="34" charset="0"/>
                <a:ea typeface="Verdana" panose="020B0604030504040204" pitchFamily="34" charset="0"/>
                <a:cs typeface="Times New Roman" panose="02020603050405020304" pitchFamily="18" charset="0"/>
              </a:rPr>
              <a:t>barrage</a:t>
            </a:r>
          </a:p>
          <a:p>
            <a:r>
              <a:rPr lang="en-IN" sz="1800" dirty="0" smtClean="0">
                <a:latin typeface="Verdana" panose="020B0604030504040204" pitchFamily="34" charset="0"/>
                <a:ea typeface="Verdana" panose="020B0604030504040204" pitchFamily="34" charset="0"/>
                <a:cs typeface="Times New Roman" panose="02020603050405020304" pitchFamily="18" charset="0"/>
              </a:rPr>
              <a:t>Canal</a:t>
            </a:r>
            <a:r>
              <a:rPr lang="en-IN" sz="1800" dirty="0">
                <a:latin typeface="Verdana" panose="020B0604030504040204" pitchFamily="34" charset="0"/>
                <a:ea typeface="Verdana" panose="020B0604030504040204" pitchFamily="34" charset="0"/>
                <a:cs typeface="Times New Roman" panose="02020603050405020304" pitchFamily="18" charset="0"/>
              </a:rPr>
              <a:t> head regulator </a:t>
            </a:r>
            <a:endParaRPr lang="en-IN" sz="1800" dirty="0" smtClean="0">
              <a:latin typeface="Verdana" panose="020B0604030504040204" pitchFamily="34" charset="0"/>
              <a:ea typeface="Verdana" panose="020B0604030504040204" pitchFamily="34" charset="0"/>
              <a:cs typeface="Times New Roman" panose="02020603050405020304" pitchFamily="18" charset="0"/>
            </a:endParaRPr>
          </a:p>
          <a:p>
            <a:r>
              <a:rPr lang="en-IN" sz="1800" dirty="0" smtClean="0">
                <a:latin typeface="Verdana" panose="020B0604030504040204" pitchFamily="34" charset="0"/>
                <a:ea typeface="Verdana" panose="020B0604030504040204" pitchFamily="34" charset="0"/>
                <a:cs typeface="Times New Roman" panose="02020603050405020304" pitchFamily="18" charset="0"/>
              </a:rPr>
              <a:t>Divide</a:t>
            </a:r>
            <a:r>
              <a:rPr lang="en-IN" sz="1800" dirty="0">
                <a:latin typeface="Verdana" panose="020B0604030504040204" pitchFamily="34" charset="0"/>
                <a:ea typeface="Verdana" panose="020B0604030504040204" pitchFamily="34" charset="0"/>
                <a:cs typeface="Times New Roman" panose="02020603050405020304" pitchFamily="18" charset="0"/>
              </a:rPr>
              <a:t> </a:t>
            </a:r>
            <a:r>
              <a:rPr lang="en-IN" sz="1800" dirty="0" smtClean="0">
                <a:latin typeface="Verdana" panose="020B0604030504040204" pitchFamily="34" charset="0"/>
                <a:ea typeface="Verdana" panose="020B0604030504040204" pitchFamily="34" charset="0"/>
                <a:cs typeface="Times New Roman" panose="02020603050405020304" pitchFamily="18" charset="0"/>
              </a:rPr>
              <a:t>Wall</a:t>
            </a:r>
          </a:p>
          <a:p>
            <a:r>
              <a:rPr lang="en-IN" sz="1800" dirty="0" smtClean="0">
                <a:latin typeface="Verdana" panose="020B0604030504040204" pitchFamily="34" charset="0"/>
                <a:ea typeface="Verdana" panose="020B0604030504040204" pitchFamily="34" charset="0"/>
                <a:cs typeface="Times New Roman" panose="02020603050405020304" pitchFamily="18" charset="0"/>
              </a:rPr>
              <a:t>Fish</a:t>
            </a:r>
            <a:r>
              <a:rPr lang="en-IN" sz="1800" dirty="0">
                <a:latin typeface="Verdana" panose="020B0604030504040204" pitchFamily="34" charset="0"/>
                <a:ea typeface="Verdana" panose="020B0604030504040204" pitchFamily="34" charset="0"/>
                <a:cs typeface="Times New Roman" panose="02020603050405020304" pitchFamily="18" charset="0"/>
              </a:rPr>
              <a:t> </a:t>
            </a:r>
            <a:r>
              <a:rPr lang="en-IN" sz="1800" dirty="0" smtClean="0">
                <a:latin typeface="Verdana" panose="020B0604030504040204" pitchFamily="34" charset="0"/>
                <a:ea typeface="Verdana" panose="020B0604030504040204" pitchFamily="34" charset="0"/>
                <a:cs typeface="Times New Roman" panose="02020603050405020304" pitchFamily="18" charset="0"/>
              </a:rPr>
              <a:t>Ladder</a:t>
            </a:r>
            <a:endParaRPr lang="en-IN" sz="1800" dirty="0">
              <a:latin typeface="Verdana" panose="020B0604030504040204" pitchFamily="34" charset="0"/>
              <a:ea typeface="Verdana" panose="020B0604030504040204" pitchFamily="34" charset="0"/>
              <a:cs typeface="Times New Roman" panose="02020603050405020304" pitchFamily="18" charset="0"/>
            </a:endParaRPr>
          </a:p>
          <a:p>
            <a:r>
              <a:rPr lang="en-IN" sz="1800" dirty="0" smtClean="0">
                <a:latin typeface="Verdana" panose="020B0604030504040204" pitchFamily="34" charset="0"/>
                <a:ea typeface="Verdana" panose="020B0604030504040204" pitchFamily="34" charset="0"/>
                <a:cs typeface="Times New Roman" panose="02020603050405020304" pitchFamily="18" charset="0"/>
              </a:rPr>
              <a:t>Scouring</a:t>
            </a:r>
            <a:r>
              <a:rPr lang="en-IN" sz="1800" dirty="0">
                <a:latin typeface="Verdana" panose="020B0604030504040204" pitchFamily="34" charset="0"/>
                <a:ea typeface="Verdana" panose="020B0604030504040204" pitchFamily="34" charset="0"/>
                <a:cs typeface="Times New Roman" panose="02020603050405020304" pitchFamily="18" charset="0"/>
              </a:rPr>
              <a:t> Sluices Under sluices</a:t>
            </a:r>
          </a:p>
          <a:p>
            <a:r>
              <a:rPr lang="en-IN" sz="1800" dirty="0" smtClean="0">
                <a:latin typeface="Verdana" panose="020B0604030504040204" pitchFamily="34" charset="0"/>
                <a:ea typeface="Verdana" panose="020B0604030504040204" pitchFamily="34" charset="0"/>
                <a:cs typeface="Times New Roman" panose="02020603050405020304" pitchFamily="18" charset="0"/>
              </a:rPr>
              <a:t>Silt</a:t>
            </a:r>
            <a:r>
              <a:rPr lang="en-IN" sz="1800" dirty="0">
                <a:latin typeface="Verdana" panose="020B0604030504040204" pitchFamily="34" charset="0"/>
                <a:ea typeface="Verdana" panose="020B0604030504040204" pitchFamily="34" charset="0"/>
                <a:cs typeface="Times New Roman" panose="02020603050405020304" pitchFamily="18" charset="0"/>
              </a:rPr>
              <a:t> excluder </a:t>
            </a:r>
            <a:endParaRPr lang="en-IN" sz="1800" dirty="0" smtClean="0">
              <a:latin typeface="Verdana" panose="020B0604030504040204" pitchFamily="34" charset="0"/>
              <a:ea typeface="Verdana" panose="020B0604030504040204" pitchFamily="34" charset="0"/>
              <a:cs typeface="Times New Roman" panose="02020603050405020304" pitchFamily="18" charset="0"/>
            </a:endParaRPr>
          </a:p>
          <a:p>
            <a:r>
              <a:rPr lang="en-IN" sz="1800" dirty="0" smtClean="0">
                <a:latin typeface="Verdana" panose="020B0604030504040204" pitchFamily="34" charset="0"/>
                <a:ea typeface="Verdana" panose="020B0604030504040204" pitchFamily="34" charset="0"/>
                <a:cs typeface="Times New Roman" panose="02020603050405020304" pitchFamily="18" charset="0"/>
              </a:rPr>
              <a:t>Silt</a:t>
            </a:r>
            <a:r>
              <a:rPr lang="en-IN" sz="1800" dirty="0">
                <a:latin typeface="Verdana" panose="020B0604030504040204" pitchFamily="34" charset="0"/>
                <a:ea typeface="Verdana" panose="020B0604030504040204" pitchFamily="34" charset="0"/>
                <a:cs typeface="Times New Roman" panose="02020603050405020304" pitchFamily="18" charset="0"/>
              </a:rPr>
              <a:t> </a:t>
            </a:r>
            <a:r>
              <a:rPr lang="en-IN" sz="1800" dirty="0" smtClean="0">
                <a:latin typeface="Verdana" panose="020B0604030504040204" pitchFamily="34" charset="0"/>
                <a:ea typeface="Verdana" panose="020B0604030504040204" pitchFamily="34" charset="0"/>
                <a:cs typeface="Times New Roman" panose="02020603050405020304" pitchFamily="18" charset="0"/>
              </a:rPr>
              <a:t>ejector</a:t>
            </a:r>
          </a:p>
          <a:p>
            <a:pPr marL="0" indent="0">
              <a:buNone/>
            </a:pPr>
            <a:r>
              <a:rPr lang="en-US" sz="1800" b="1" dirty="0" smtClean="0">
                <a:latin typeface="Verdana" panose="020B0604030504040204" pitchFamily="34" charset="0"/>
                <a:ea typeface="Verdana" panose="020B0604030504040204" pitchFamily="34" charset="0"/>
                <a:cs typeface="Times New Roman" panose="02020603050405020304" pitchFamily="18" charset="0"/>
              </a:rPr>
              <a:t>River Training Works</a:t>
            </a:r>
            <a:endParaRPr lang="en-IN" sz="1800" b="1" dirty="0" smtClean="0">
              <a:latin typeface="Verdana" panose="020B0604030504040204" pitchFamily="34" charset="0"/>
              <a:ea typeface="Verdana" panose="020B0604030504040204" pitchFamily="34" charset="0"/>
              <a:cs typeface="Times New Roman" panose="02020603050405020304" pitchFamily="18" charset="0"/>
            </a:endParaRPr>
          </a:p>
          <a:p>
            <a:r>
              <a:rPr lang="en-IN" sz="1800" dirty="0" smtClean="0">
                <a:latin typeface="Verdana" panose="020B0604030504040204" pitchFamily="34" charset="0"/>
                <a:ea typeface="Verdana" panose="020B0604030504040204" pitchFamily="34" charset="0"/>
                <a:cs typeface="Times New Roman" panose="02020603050405020304" pitchFamily="18" charset="0"/>
              </a:rPr>
              <a:t>Marginal</a:t>
            </a:r>
            <a:r>
              <a:rPr lang="en-IN" sz="1800" dirty="0">
                <a:latin typeface="Verdana" panose="020B0604030504040204" pitchFamily="34" charset="0"/>
                <a:ea typeface="Verdana" panose="020B0604030504040204" pitchFamily="34" charset="0"/>
                <a:cs typeface="Times New Roman" panose="02020603050405020304" pitchFamily="18" charset="0"/>
              </a:rPr>
              <a:t> embankment or </a:t>
            </a:r>
            <a:r>
              <a:rPr lang="en-IN" sz="1800" dirty="0" smtClean="0">
                <a:latin typeface="Verdana" panose="020B0604030504040204" pitchFamily="34" charset="0"/>
                <a:ea typeface="Verdana" panose="020B0604030504040204" pitchFamily="34" charset="0"/>
                <a:cs typeface="Times New Roman" panose="02020603050405020304" pitchFamily="18" charset="0"/>
              </a:rPr>
              <a:t>dikes(</a:t>
            </a:r>
            <a:r>
              <a:rPr lang="en-IN" sz="1800" dirty="0">
                <a:latin typeface="Verdana" panose="020B0604030504040204" pitchFamily="34" charset="0"/>
                <a:ea typeface="Verdana" panose="020B0604030504040204" pitchFamily="34" charset="0"/>
                <a:cs typeface="Times New Roman" panose="02020603050405020304" pitchFamily="18" charset="0"/>
                <a:hlinkClick r:id="rId2"/>
              </a:rPr>
              <a:t>IS 9461 : 1980</a:t>
            </a:r>
            <a:r>
              <a:rPr lang="en-IN" sz="1800" dirty="0" smtClean="0">
                <a:latin typeface="Verdana" panose="020B0604030504040204" pitchFamily="34" charset="0"/>
                <a:ea typeface="Verdana" panose="020B0604030504040204" pitchFamily="34" charset="0"/>
                <a:cs typeface="Times New Roman" panose="02020603050405020304" pitchFamily="18" charset="0"/>
              </a:rPr>
              <a:t>)</a:t>
            </a:r>
            <a:endParaRPr lang="en-IN" sz="1800" dirty="0">
              <a:latin typeface="Verdana" panose="020B0604030504040204" pitchFamily="34" charset="0"/>
              <a:ea typeface="Verdana" panose="020B0604030504040204" pitchFamily="34" charset="0"/>
              <a:cs typeface="Times New Roman" panose="02020603050405020304" pitchFamily="18" charset="0"/>
            </a:endParaRPr>
          </a:p>
          <a:p>
            <a:r>
              <a:rPr lang="en-IN" sz="1800" dirty="0" smtClean="0">
                <a:latin typeface="Verdana" panose="020B0604030504040204" pitchFamily="34" charset="0"/>
                <a:ea typeface="Verdana" panose="020B0604030504040204" pitchFamily="34" charset="0"/>
                <a:cs typeface="Times New Roman" panose="02020603050405020304" pitchFamily="18" charset="0"/>
              </a:rPr>
              <a:t>Guide</a:t>
            </a:r>
            <a:r>
              <a:rPr lang="en-IN" sz="1800" dirty="0">
                <a:latin typeface="Verdana" panose="020B0604030504040204" pitchFamily="34" charset="0"/>
                <a:ea typeface="Verdana" panose="020B0604030504040204" pitchFamily="34" charset="0"/>
                <a:cs typeface="Times New Roman" panose="02020603050405020304" pitchFamily="18" charset="0"/>
              </a:rPr>
              <a:t> bank </a:t>
            </a:r>
            <a:r>
              <a:rPr lang="en-IN" sz="1800" dirty="0" smtClean="0">
                <a:latin typeface="Verdana" panose="020B0604030504040204" pitchFamily="34" charset="0"/>
                <a:ea typeface="Verdana" panose="020B0604030504040204" pitchFamily="34" charset="0"/>
                <a:cs typeface="Times New Roman" panose="02020603050405020304" pitchFamily="18" charset="0"/>
              </a:rPr>
              <a:t>(</a:t>
            </a:r>
            <a:r>
              <a:rPr lang="en-IN" sz="1800" dirty="0">
                <a:latin typeface="Verdana" panose="020B0604030504040204" pitchFamily="34" charset="0"/>
                <a:ea typeface="Verdana" panose="020B0604030504040204" pitchFamily="34" charset="0"/>
                <a:cs typeface="Times New Roman" panose="02020603050405020304" pitchFamily="18" charset="0"/>
                <a:hlinkClick r:id="rId3"/>
              </a:rPr>
              <a:t>IS 10751 : 2022</a:t>
            </a:r>
            <a:r>
              <a:rPr lang="en-IN" sz="1800" dirty="0" smtClean="0">
                <a:latin typeface="Verdana" panose="020B0604030504040204" pitchFamily="34" charset="0"/>
                <a:ea typeface="Verdana" panose="020B0604030504040204" pitchFamily="34" charset="0"/>
                <a:cs typeface="Times New Roman" panose="02020603050405020304" pitchFamily="18" charset="0"/>
              </a:rPr>
              <a:t>)</a:t>
            </a:r>
            <a:endParaRPr lang="en-IN" sz="1800" dirty="0">
              <a:latin typeface="Verdana" panose="020B0604030504040204" pitchFamily="34" charset="0"/>
              <a:ea typeface="Verdana" panose="020B0604030504040204" pitchFamily="34" charset="0"/>
              <a:cs typeface="Times New Roman" panose="02020603050405020304" pitchFamily="18" charset="0"/>
            </a:endParaRPr>
          </a:p>
          <a:p>
            <a:r>
              <a:rPr lang="en-IN" sz="1800" dirty="0" smtClean="0">
                <a:latin typeface="Verdana" panose="020B0604030504040204" pitchFamily="34" charset="0"/>
                <a:ea typeface="Verdana" panose="020B0604030504040204" pitchFamily="34" charset="0"/>
                <a:cs typeface="Times New Roman" panose="02020603050405020304" pitchFamily="18" charset="0"/>
              </a:rPr>
              <a:t>Spurs </a:t>
            </a:r>
            <a:r>
              <a:rPr lang="en-IN" sz="1800" dirty="0">
                <a:latin typeface="Verdana" panose="020B0604030504040204" pitchFamily="34" charset="0"/>
                <a:ea typeface="Verdana" panose="020B0604030504040204" pitchFamily="34" charset="0"/>
                <a:cs typeface="Times New Roman" panose="02020603050405020304" pitchFamily="18" charset="0"/>
              </a:rPr>
              <a:t>or </a:t>
            </a:r>
            <a:r>
              <a:rPr lang="en-IN" sz="1800" dirty="0" smtClean="0">
                <a:latin typeface="Verdana" panose="020B0604030504040204" pitchFamily="34" charset="0"/>
                <a:ea typeface="Verdana" panose="020B0604030504040204" pitchFamily="34" charset="0"/>
                <a:cs typeface="Times New Roman" panose="02020603050405020304" pitchFamily="18" charset="0"/>
              </a:rPr>
              <a:t>groynes(</a:t>
            </a:r>
            <a:r>
              <a:rPr lang="en-IN" sz="1800" dirty="0">
                <a:latin typeface="Verdana" panose="020B0604030504040204" pitchFamily="34" charset="0"/>
                <a:ea typeface="Verdana" panose="020B0604030504040204" pitchFamily="34" charset="0"/>
                <a:cs typeface="Times New Roman" panose="02020603050405020304" pitchFamily="18" charset="0"/>
                <a:hlinkClick r:id="rId2"/>
              </a:rPr>
              <a:t>IS </a:t>
            </a:r>
            <a:r>
              <a:rPr lang="en-IN" sz="1800" dirty="0" smtClean="0">
                <a:latin typeface="Verdana" panose="020B0604030504040204" pitchFamily="34" charset="0"/>
                <a:ea typeface="Verdana" panose="020B0604030504040204" pitchFamily="34" charset="0"/>
                <a:cs typeface="Times New Roman" panose="02020603050405020304" pitchFamily="18" charset="0"/>
                <a:hlinkClick r:id="rId2"/>
              </a:rPr>
              <a:t>8408 </a:t>
            </a:r>
            <a:r>
              <a:rPr lang="en-IN" sz="1800" dirty="0">
                <a:latin typeface="Verdana" panose="020B0604030504040204" pitchFamily="34" charset="0"/>
                <a:ea typeface="Verdana" panose="020B0604030504040204" pitchFamily="34" charset="0"/>
                <a:cs typeface="Times New Roman" panose="02020603050405020304" pitchFamily="18" charset="0"/>
                <a:hlinkClick r:id="rId2"/>
              </a:rPr>
              <a:t>: </a:t>
            </a:r>
            <a:r>
              <a:rPr lang="en-IN" sz="1800" dirty="0" smtClean="0">
                <a:latin typeface="Verdana" panose="020B0604030504040204" pitchFamily="34" charset="0"/>
                <a:ea typeface="Verdana" panose="020B0604030504040204" pitchFamily="34" charset="0"/>
                <a:cs typeface="Times New Roman" panose="02020603050405020304" pitchFamily="18" charset="0"/>
                <a:hlinkClick r:id="rId2"/>
              </a:rPr>
              <a:t>1</a:t>
            </a:r>
            <a:r>
              <a:rPr lang="en-IN" sz="1800" dirty="0" smtClean="0">
                <a:solidFill>
                  <a:schemeClr val="accent1"/>
                </a:solidFill>
                <a:latin typeface="Verdana" panose="020B0604030504040204" pitchFamily="34" charset="0"/>
                <a:ea typeface="Verdana" panose="020B0604030504040204" pitchFamily="34" charset="0"/>
                <a:cs typeface="Times New Roman" panose="02020603050405020304" pitchFamily="18" charset="0"/>
                <a:hlinkClick r:id="rId2"/>
              </a:rPr>
              <a:t>9</a:t>
            </a:r>
            <a:r>
              <a:rPr lang="en-IN" sz="1800" dirty="0" smtClean="0">
                <a:solidFill>
                  <a:schemeClr val="accent1"/>
                </a:solidFill>
                <a:latin typeface="Verdana" panose="020B0604030504040204" pitchFamily="34" charset="0"/>
                <a:ea typeface="Verdana" panose="020B0604030504040204" pitchFamily="34" charset="0"/>
                <a:cs typeface="Times New Roman" panose="02020603050405020304" pitchFamily="18" charset="0"/>
              </a:rPr>
              <a:t>94</a:t>
            </a:r>
            <a:r>
              <a:rPr lang="en-IN" sz="1800" dirty="0" smtClean="0">
                <a:latin typeface="Verdana" panose="020B0604030504040204" pitchFamily="34" charset="0"/>
                <a:ea typeface="Verdana" panose="020B0604030504040204" pitchFamily="34" charset="0"/>
                <a:cs typeface="Times New Roman" panose="02020603050405020304" pitchFamily="18" charset="0"/>
              </a:rPr>
              <a:t>)</a:t>
            </a:r>
            <a:endParaRPr lang="en-IN" sz="1800" dirty="0">
              <a:latin typeface="Verdana" panose="020B0604030504040204" pitchFamily="34" charset="0"/>
              <a:ea typeface="Verdana" panose="020B0604030504040204" pitchFamily="34" charset="0"/>
              <a:cs typeface="Times New Roman" panose="02020603050405020304" pitchFamily="18" charset="0"/>
            </a:endParaRPr>
          </a:p>
        </p:txBody>
      </p:sp>
      <p:sp>
        <p:nvSpPr>
          <p:cNvPr id="6" name="Slide Number Placeholder 5"/>
          <p:cNvSpPr>
            <a:spLocks noGrp="1"/>
          </p:cNvSpPr>
          <p:nvPr>
            <p:ph type="sldNum" sz="quarter" idx="12"/>
          </p:nvPr>
        </p:nvSpPr>
        <p:spPr>
          <a:xfrm>
            <a:off x="11711031" y="6492875"/>
            <a:ext cx="548161" cy="365125"/>
          </a:xfrm>
        </p:spPr>
        <p:txBody>
          <a:bodyPr/>
          <a:lstStyle/>
          <a:p>
            <a:fld id="{83740F76-C8D0-49E6-8F33-D71AB4F32528}" type="slidenum">
              <a:rPr lang="en-IN" smtClean="0"/>
              <a:t>18</a:t>
            </a:fld>
            <a:endParaRPr lang="en-IN"/>
          </a:p>
        </p:txBody>
      </p:sp>
    </p:spTree>
    <p:extLst>
      <p:ext uri="{BB962C8B-B14F-4D97-AF65-F5344CB8AC3E}">
        <p14:creationId xmlns:p14="http://schemas.microsoft.com/office/powerpoint/2010/main" val="220882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943" y="1825625"/>
            <a:ext cx="7728113" cy="4351338"/>
          </a:xfrm>
        </p:spPr>
      </p:pic>
      <p:sp>
        <p:nvSpPr>
          <p:cNvPr id="6" name="Rectangle 5"/>
          <p:cNvSpPr/>
          <p:nvPr/>
        </p:nvSpPr>
        <p:spPr>
          <a:xfrm>
            <a:off x="706621" y="1876986"/>
            <a:ext cx="7262919" cy="923330"/>
          </a:xfrm>
          <a:prstGeom prst="rect">
            <a:avLst/>
          </a:prstGeom>
        </p:spPr>
        <p:txBody>
          <a:bodyPr wrap="square">
            <a:spAutoFit/>
          </a:bodyPr>
          <a:lstStyle/>
          <a:p>
            <a:pPr algn="just"/>
            <a:r>
              <a:rPr lang="en-US" b="1" dirty="0" smtClean="0">
                <a:solidFill>
                  <a:srgbClr val="000000"/>
                </a:solidFill>
                <a:latin typeface="Verdana" panose="020B0604030504040204" pitchFamily="34" charset="0"/>
                <a:ea typeface="Verdana" panose="020B0604030504040204" pitchFamily="34" charset="0"/>
                <a:cs typeface="Times New Roman" panose="02020603050405020304" pitchFamily="18" charset="0"/>
              </a:rPr>
              <a:t>Weir</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 is a solid obstruction placed across the river</a:t>
            </a:r>
            <a:r>
              <a:rPr lang="en-US" dirty="0" smtClean="0">
                <a:solidFill>
                  <a:srgbClr val="000000"/>
                </a:solidFill>
                <a:latin typeface="Verdana" panose="020B0604030504040204" pitchFamily="34" charset="0"/>
                <a:ea typeface="Verdana" panose="020B0604030504040204" pitchFamily="34" charset="0"/>
                <a:cs typeface="Times New Roman" panose="02020603050405020304" pitchFamily="18" charset="0"/>
              </a:rPr>
              <a:t>. Its </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main function is to raise the water level so </a:t>
            </a:r>
            <a:r>
              <a:rPr lang="en-US" dirty="0" smtClean="0">
                <a:solidFill>
                  <a:srgbClr val="000000"/>
                </a:solidFill>
                <a:latin typeface="Verdana" panose="020B0604030504040204" pitchFamily="34" charset="0"/>
                <a:ea typeface="Verdana" panose="020B0604030504040204" pitchFamily="34" charset="0"/>
                <a:cs typeface="Times New Roman" panose="02020603050405020304" pitchFamily="18" charset="0"/>
              </a:rPr>
              <a:t>that water </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can be diverted from canal to crop field </a:t>
            </a:r>
            <a:r>
              <a:rPr lang="en-US" dirty="0" smtClean="0">
                <a:solidFill>
                  <a:srgbClr val="000000"/>
                </a:solidFill>
                <a:latin typeface="Verdana" panose="020B0604030504040204" pitchFamily="34" charset="0"/>
                <a:ea typeface="Verdana" panose="020B0604030504040204" pitchFamily="34" charset="0"/>
                <a:cs typeface="Times New Roman" panose="02020603050405020304" pitchFamily="18" charset="0"/>
              </a:rPr>
              <a:t>due to </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head difference.</a:t>
            </a:r>
            <a:endParaRPr lang="en-US" b="0" i="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Rectangle 6"/>
          <p:cNvSpPr/>
          <p:nvPr/>
        </p:nvSpPr>
        <p:spPr>
          <a:xfrm>
            <a:off x="706622" y="3678128"/>
            <a:ext cx="7262918" cy="646331"/>
          </a:xfrm>
          <a:prstGeom prst="rect">
            <a:avLst/>
          </a:prstGeom>
        </p:spPr>
        <p:txBody>
          <a:bodyPr wrap="square">
            <a:spAutoFit/>
          </a:bodyPr>
          <a:lstStyle/>
          <a:p>
            <a:pPr algn="just"/>
            <a:r>
              <a:rPr lang="en-US" b="1" dirty="0" smtClean="0">
                <a:solidFill>
                  <a:srgbClr val="000000"/>
                </a:solidFill>
                <a:latin typeface="Verdana" panose="020B0604030504040204" pitchFamily="34" charset="0"/>
                <a:ea typeface="Verdana" panose="020B0604030504040204" pitchFamily="34" charset="0"/>
                <a:cs typeface="Times New Roman" panose="02020603050405020304" pitchFamily="18" charset="0"/>
              </a:rPr>
              <a:t>Barrage</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 is practically a low weir </a:t>
            </a:r>
            <a:r>
              <a:rPr lang="en-US" dirty="0" smtClean="0">
                <a:solidFill>
                  <a:srgbClr val="000000"/>
                </a:solidFill>
                <a:latin typeface="Verdana" panose="020B0604030504040204" pitchFamily="34" charset="0"/>
                <a:ea typeface="Verdana" panose="020B0604030504040204" pitchFamily="34" charset="0"/>
                <a:cs typeface="Times New Roman" panose="02020603050405020304" pitchFamily="18" charset="0"/>
              </a:rPr>
              <a:t>with</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r>
              <a:rPr lang="en-US" dirty="0" smtClean="0">
                <a:solidFill>
                  <a:srgbClr val="000000"/>
                </a:solidFill>
                <a:latin typeface="Verdana" panose="020B0604030504040204" pitchFamily="34" charset="0"/>
                <a:ea typeface="Verdana" panose="020B0604030504040204" pitchFamily="34" charset="0"/>
                <a:cs typeface="Times New Roman" panose="02020603050405020304" pitchFamily="18" charset="0"/>
              </a:rPr>
              <a:t>an adjustable </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gate over this low weir. Heading </a:t>
            </a:r>
            <a:r>
              <a:rPr lang="en-US" dirty="0" smtClean="0">
                <a:solidFill>
                  <a:srgbClr val="000000"/>
                </a:solidFill>
                <a:latin typeface="Verdana" panose="020B0604030504040204" pitchFamily="34" charset="0"/>
                <a:ea typeface="Verdana" panose="020B0604030504040204" pitchFamily="34" charset="0"/>
                <a:cs typeface="Times New Roman" panose="02020603050405020304" pitchFamily="18" charset="0"/>
              </a:rPr>
              <a:t>up of </a:t>
            </a:r>
            <a:r>
              <a:rPr lang="en-US" dirty="0">
                <a:solidFill>
                  <a:srgbClr val="000000"/>
                </a:solidFill>
                <a:latin typeface="Verdana" panose="020B0604030504040204" pitchFamily="34" charset="0"/>
                <a:ea typeface="Verdana" panose="020B0604030504040204" pitchFamily="34" charset="0"/>
                <a:cs typeface="Times New Roman" panose="02020603050405020304" pitchFamily="18" charset="0"/>
              </a:rPr>
              <a:t>water is affected by gate.</a:t>
            </a:r>
            <a:endParaRPr lang="en-US" b="0" i="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04" y="1564853"/>
            <a:ext cx="3107771" cy="15335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9304" y="3313429"/>
            <a:ext cx="3180509" cy="1656728"/>
          </a:xfrm>
          <a:prstGeom prst="rect">
            <a:avLst/>
          </a:prstGeom>
        </p:spPr>
      </p:pic>
      <p:sp>
        <p:nvSpPr>
          <p:cNvPr id="9" name="Title 1"/>
          <p:cNvSpPr>
            <a:spLocks noGrp="1"/>
          </p:cNvSpPr>
          <p:nvPr>
            <p:ph type="title"/>
          </p:nvPr>
        </p:nvSpPr>
        <p:spPr>
          <a:xfrm>
            <a:off x="4986345" y="207604"/>
            <a:ext cx="6465918" cy="1325563"/>
          </a:xfrm>
        </p:spPr>
        <p:txBody>
          <a:bodyPr>
            <a:normAutofit fontScale="90000"/>
          </a:bodyPr>
          <a:lstStyle/>
          <a:p>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3100" b="1" dirty="0" smtClean="0">
                <a:latin typeface="Verdana" panose="020B0604030504040204" pitchFamily="34" charset="0"/>
                <a:ea typeface="Verdana" panose="020B0604030504040204" pitchFamily="34" charset="0"/>
                <a:cs typeface="Times New Roman" panose="02020603050405020304" pitchFamily="18" charset="0"/>
              </a:rPr>
              <a:t>Components </a:t>
            </a:r>
            <a:r>
              <a:rPr lang="en-US" sz="3100" b="1" dirty="0">
                <a:latin typeface="Verdana" panose="020B0604030504040204" pitchFamily="34" charset="0"/>
                <a:ea typeface="Verdana" panose="020B0604030504040204" pitchFamily="34" charset="0"/>
                <a:cs typeface="Times New Roman" panose="02020603050405020304" pitchFamily="18" charset="0"/>
              </a:rPr>
              <a:t>of  Diversion Head </a:t>
            </a:r>
            <a:r>
              <a:rPr lang="en-US" sz="3100" b="1" dirty="0" smtClean="0">
                <a:latin typeface="Verdana" panose="020B0604030504040204" pitchFamily="34" charset="0"/>
                <a:ea typeface="Verdana" panose="020B0604030504040204" pitchFamily="34" charset="0"/>
                <a:cs typeface="Times New Roman" panose="02020603050405020304" pitchFamily="18" charset="0"/>
              </a:rPr>
              <a:t>Works</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endParaRPr lang="en-IN" sz="2800" b="1" dirty="0"/>
          </a:p>
        </p:txBody>
      </p:sp>
      <p:sp>
        <p:nvSpPr>
          <p:cNvPr id="2" name="TextBox 1"/>
          <p:cNvSpPr txBox="1"/>
          <p:nvPr/>
        </p:nvSpPr>
        <p:spPr>
          <a:xfrm>
            <a:off x="1" y="4934537"/>
            <a:ext cx="12191999" cy="1815882"/>
          </a:xfrm>
          <a:prstGeom prst="rect">
            <a:avLst/>
          </a:prstGeom>
          <a:noFill/>
        </p:spPr>
        <p:txBody>
          <a:bodyPr wrap="square" rtlCol="0">
            <a:spAutoFit/>
          </a:bodyPr>
          <a:lstStyle/>
          <a:p>
            <a:pPr marL="285750" indent="-285750">
              <a:buFont typeface="Wingdings" panose="05000000000000000000" pitchFamily="2" charset="2"/>
              <a:buChar char="ü"/>
            </a:pPr>
            <a:r>
              <a:rPr lang="en-IN"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IS11130 : 1984 - </a:t>
            </a:r>
            <a:r>
              <a:rPr lang="en-US"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Criteria for structural design of barrages and </a:t>
            </a:r>
            <a:r>
              <a:rPr lang="en-US" sz="1600" dirty="0" smtClean="0">
                <a:solidFill>
                  <a:schemeClr val="accent1"/>
                </a:solidFill>
                <a:latin typeface="Verdana" panose="020B0604030504040204" pitchFamily="34" charset="0"/>
                <a:ea typeface="Verdana" panose="020B0604030504040204" pitchFamily="34" charset="0"/>
                <a:cs typeface="Times New Roman" panose="02020603050405020304" pitchFamily="18" charset="0"/>
              </a:rPr>
              <a:t>weirs</a:t>
            </a:r>
            <a:endParaRPr lang="en-IN"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buFont typeface="Wingdings" panose="05000000000000000000" pitchFamily="2" charset="2"/>
              <a:buChar char="ü"/>
            </a:pPr>
            <a:r>
              <a:rPr lang="en-IN" sz="1600" dirty="0" smtClean="0">
                <a:solidFill>
                  <a:schemeClr val="accent1"/>
                </a:solidFill>
                <a:latin typeface="Verdana" panose="020B0604030504040204" pitchFamily="34" charset="0"/>
                <a:ea typeface="Verdana" panose="020B0604030504040204" pitchFamily="34" charset="0"/>
                <a:cs typeface="Times New Roman" panose="02020603050405020304" pitchFamily="18" charset="0"/>
              </a:rPr>
              <a:t>IS </a:t>
            </a:r>
            <a:r>
              <a:rPr lang="en-IN"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14955 : </a:t>
            </a:r>
            <a:r>
              <a:rPr lang="en-IN" sz="1600" dirty="0" smtClean="0">
                <a:solidFill>
                  <a:schemeClr val="accent1"/>
                </a:solidFill>
                <a:latin typeface="Verdana" panose="020B0604030504040204" pitchFamily="34" charset="0"/>
                <a:ea typeface="Verdana" panose="020B0604030504040204" pitchFamily="34" charset="0"/>
                <a:cs typeface="Times New Roman" panose="02020603050405020304" pitchFamily="18" charset="0"/>
              </a:rPr>
              <a:t>2001 - </a:t>
            </a:r>
            <a:r>
              <a:rPr lang="en-US"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Guidelines for hydraulic model studies of barrages and </a:t>
            </a:r>
            <a:r>
              <a:rPr lang="en-US" sz="1600" dirty="0" smtClean="0">
                <a:solidFill>
                  <a:schemeClr val="accent1"/>
                </a:solidFill>
                <a:latin typeface="Verdana" panose="020B0604030504040204" pitchFamily="34" charset="0"/>
                <a:ea typeface="Verdana" panose="020B0604030504040204" pitchFamily="34" charset="0"/>
                <a:cs typeface="Times New Roman" panose="02020603050405020304" pitchFamily="18" charset="0"/>
              </a:rPr>
              <a:t>weirs</a:t>
            </a:r>
          </a:p>
          <a:p>
            <a:pPr marL="285750" indent="-285750">
              <a:buFont typeface="Wingdings" panose="05000000000000000000" pitchFamily="2" charset="2"/>
              <a:buChar char="ü"/>
            </a:pPr>
            <a:r>
              <a:rPr lang="en-IN"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IS 14248 : 1995 - </a:t>
            </a:r>
            <a:r>
              <a:rPr lang="en-US"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Guidelines for instrumentation of barrages and weirs</a:t>
            </a:r>
          </a:p>
          <a:p>
            <a:pPr marL="285750" indent="-285750">
              <a:buFont typeface="Wingdings" panose="05000000000000000000" pitchFamily="2" charset="2"/>
              <a:buChar char="ü"/>
            </a:pPr>
            <a:r>
              <a:rPr lang="en-US"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IS 6966 (Part 1) : 1989 - Hydraulic design of barrages and weirs - Guidelines: Part 1 alluvial reaches (First Revision)</a:t>
            </a:r>
          </a:p>
          <a:p>
            <a:pPr marL="285750" indent="-285750">
              <a:buFont typeface="Wingdings" panose="05000000000000000000" pitchFamily="2" charset="2"/>
              <a:buChar char="ü"/>
            </a:pPr>
            <a:r>
              <a:rPr lang="en-IN"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IS 7349 : 2012 - </a:t>
            </a:r>
            <a:r>
              <a:rPr lang="en-US"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Barrages and weirs - Operation and maintenance - Guidelines (Second Revision)</a:t>
            </a:r>
          </a:p>
          <a:p>
            <a:pPr marL="285750" indent="-285750">
              <a:buFont typeface="Wingdings" panose="05000000000000000000" pitchFamily="2" charset="2"/>
              <a:buChar char="ü"/>
            </a:pPr>
            <a:r>
              <a:rPr lang="en-IN"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IS 7720 : 1991 - </a:t>
            </a:r>
            <a:r>
              <a:rPr lang="en-US"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Criteria for investigation, planning and layout for barrages and weirs (First Revision)</a:t>
            </a:r>
            <a:endParaRPr lang="en-IN"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a:xfrm>
            <a:off x="11719339" y="6492875"/>
            <a:ext cx="472661" cy="365125"/>
          </a:xfrm>
        </p:spPr>
        <p:txBody>
          <a:bodyPr/>
          <a:lstStyle/>
          <a:p>
            <a:fld id="{83740F76-C8D0-49E6-8F33-D71AB4F32528}" type="slidenum">
              <a:rPr lang="en-IN" smtClean="0"/>
              <a:t>19</a:t>
            </a:fld>
            <a:endParaRPr lang="en-IN" dirty="0"/>
          </a:p>
        </p:txBody>
      </p:sp>
    </p:spTree>
    <p:extLst>
      <p:ext uri="{BB962C8B-B14F-4D97-AF65-F5344CB8AC3E}">
        <p14:creationId xmlns:p14="http://schemas.microsoft.com/office/powerpoint/2010/main" val="3899727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015038" y="1342493"/>
            <a:ext cx="639919"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1</a:t>
            </a:r>
          </a:p>
        </p:txBody>
      </p:sp>
      <p:sp>
        <p:nvSpPr>
          <p:cNvPr id="28" name="TextBox 27"/>
          <p:cNvSpPr txBox="1"/>
          <p:nvPr/>
        </p:nvSpPr>
        <p:spPr>
          <a:xfrm>
            <a:off x="2347308" y="1581789"/>
            <a:ext cx="3247793" cy="383182"/>
          </a:xfrm>
          <a:prstGeom prst="rect">
            <a:avLst/>
          </a:prstGeom>
          <a:noFill/>
          <a:ln>
            <a:noFill/>
          </a:ln>
        </p:spPr>
        <p:txBody>
          <a:bodyPr wrap="square" rtlCol="0" anchor="b">
            <a:sp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rPr>
              <a:t>Basics of Floods</a:t>
            </a:r>
            <a:endParaRPr kumimoji="0" lang="en-US" sz="2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endParaRPr>
          </a:p>
        </p:txBody>
      </p:sp>
      <p:sp>
        <p:nvSpPr>
          <p:cNvPr id="20" name="Subtitle 2"/>
          <p:cNvSpPr txBox="1"/>
          <p:nvPr/>
        </p:nvSpPr>
        <p:spPr>
          <a:xfrm>
            <a:off x="2243787" y="2093777"/>
            <a:ext cx="3817002" cy="892552"/>
          </a:xfrm>
          <a:prstGeom prst="rect">
            <a:avLst/>
          </a:prstGeom>
        </p:spPr>
        <p:txBody>
          <a:bodyPr vert="horz" wrap="square" lIns="45720" tIns="22860" rIns="45720" bIns="22860" rtlCol="0" anchor="t">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marR="0" lvl="0" indent="-285750" algn="l" defTabSz="1087755"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Flood, Types of flood, causes of flood</a:t>
            </a:r>
          </a:p>
          <a:p>
            <a:pPr marL="285750" marR="0" lvl="0" indent="-285750" algn="l" defTabSz="1087755"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Area affected from flood</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39" name="TextBox 38"/>
          <p:cNvSpPr txBox="1"/>
          <p:nvPr/>
        </p:nvSpPr>
        <p:spPr>
          <a:xfrm>
            <a:off x="2015038" y="2930578"/>
            <a:ext cx="639919"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2</a:t>
            </a:r>
          </a:p>
        </p:txBody>
      </p:sp>
      <p:sp>
        <p:nvSpPr>
          <p:cNvPr id="41" name="TextBox 40"/>
          <p:cNvSpPr txBox="1"/>
          <p:nvPr/>
        </p:nvSpPr>
        <p:spPr>
          <a:xfrm>
            <a:off x="2654574" y="3206838"/>
            <a:ext cx="3052439" cy="383182"/>
          </a:xfrm>
          <a:prstGeom prst="rect">
            <a:avLst/>
          </a:prstGeom>
          <a:noFill/>
          <a:ln>
            <a:noFill/>
          </a:ln>
        </p:spPr>
        <p:txBody>
          <a:bodyPr wrap="none" rtlCol="0" anchor="b">
            <a:sp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rPr>
              <a:t>Flood Management</a:t>
            </a:r>
            <a:endParaRPr kumimoji="0" lang="en-US" sz="2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endParaRPr>
          </a:p>
        </p:txBody>
      </p:sp>
      <p:sp>
        <p:nvSpPr>
          <p:cNvPr id="42" name="Subtitle 2"/>
          <p:cNvSpPr txBox="1"/>
          <p:nvPr/>
        </p:nvSpPr>
        <p:spPr>
          <a:xfrm>
            <a:off x="2243787" y="3682119"/>
            <a:ext cx="3796620" cy="1277273"/>
          </a:xfrm>
          <a:prstGeom prst="rect">
            <a:avLst/>
          </a:prstGeom>
        </p:spPr>
        <p:txBody>
          <a:bodyPr vert="horz" wrap="square" lIns="45720" tIns="22860" rIns="45720" bIns="22860" rtlCol="0" anchor="t">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defRPr/>
            </a:pPr>
            <a:r>
              <a:rPr lang="en-US" sz="1600" dirty="0">
                <a:solidFill>
                  <a:prstClr val="black"/>
                </a:solidFill>
                <a:latin typeface="Verdana" panose="020B0604030504040204" pitchFamily="34" charset="0"/>
                <a:ea typeface="Verdana" panose="020B0604030504040204" pitchFamily="34" charset="0"/>
                <a:cs typeface="Times New Roman" panose="02020603050405020304" pitchFamily="18" charset="0"/>
              </a:rPr>
              <a:t>Methods for Prevention of Flood</a:t>
            </a:r>
          </a:p>
          <a:p>
            <a:pPr marL="285750" marR="0" lvl="0" indent="-285750" algn="l" defTabSz="1087755"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Use of </a:t>
            </a:r>
            <a:r>
              <a:rPr lang="en-IN" sz="1600" dirty="0" smtClean="0">
                <a:solidFill>
                  <a:prstClr val="black"/>
                </a:solidFill>
                <a:latin typeface="Verdana" panose="020B0604030504040204" pitchFamily="34" charset="0"/>
                <a:ea typeface="Verdana" panose="020B0604030504040204" pitchFamily="34" charset="0"/>
                <a:cs typeface="Times New Roman" panose="02020603050405020304" pitchFamily="18" charset="0"/>
              </a:rPr>
              <a:t>Indian Standards</a:t>
            </a:r>
            <a:r>
              <a:rPr kumimoji="0" lang="en-IN"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lang="en-IN" sz="1600" dirty="0" err="1" smtClean="0">
                <a:solidFill>
                  <a:prstClr val="black"/>
                </a:solidFill>
                <a:latin typeface="Verdana" panose="020B0604030504040204" pitchFamily="34" charset="0"/>
                <a:ea typeface="Verdana" panose="020B0604030504040204" pitchFamily="34" charset="0"/>
                <a:cs typeface="Times New Roman" panose="02020603050405020304" pitchFamily="18" charset="0"/>
              </a:rPr>
              <a:t>i</a:t>
            </a:r>
            <a:r>
              <a:rPr kumimoji="0" lang="en-IN"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n </a:t>
            </a:r>
            <a:r>
              <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Flood Management and Anti-Erosion Works</a:t>
            </a:r>
          </a:p>
        </p:txBody>
      </p:sp>
      <p:sp>
        <p:nvSpPr>
          <p:cNvPr id="44" name="TextBox 43"/>
          <p:cNvSpPr txBox="1"/>
          <p:nvPr/>
        </p:nvSpPr>
        <p:spPr>
          <a:xfrm>
            <a:off x="2015038" y="4887779"/>
            <a:ext cx="639919"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3</a:t>
            </a:r>
          </a:p>
        </p:txBody>
      </p:sp>
      <p:sp>
        <p:nvSpPr>
          <p:cNvPr id="46" name="TextBox 45"/>
          <p:cNvSpPr txBox="1"/>
          <p:nvPr/>
        </p:nvSpPr>
        <p:spPr>
          <a:xfrm>
            <a:off x="2654574" y="5191353"/>
            <a:ext cx="3536546" cy="383182"/>
          </a:xfrm>
          <a:prstGeom prst="rect">
            <a:avLst/>
          </a:prstGeom>
          <a:noFill/>
          <a:ln>
            <a:noFill/>
          </a:ln>
        </p:spPr>
        <p:txBody>
          <a:bodyPr wrap="none" rtlCol="0" anchor="b">
            <a:spAutoFit/>
          </a:bodyPr>
          <a:lstStyle>
            <a:defPPr>
              <a:defRPr lang="en-US"/>
            </a:defPPr>
            <a:lvl1pPr algn="ctr" defTabSz="933450">
              <a:lnSpc>
                <a:spcPct val="90000"/>
              </a:lnSpc>
              <a:spcBef>
                <a:spcPct val="0"/>
              </a:spcBef>
              <a:spcAft>
                <a:spcPct val="35000"/>
              </a:spcAft>
              <a:defRPr sz="2100" b="1">
                <a:latin typeface="Century" panose="02040604050505020304" pitchFamily="18" charset="0"/>
                <a:cs typeface="Calibri" panose="020F0502020204030204" pitchFamily="34" charset="0"/>
              </a:defRPr>
            </a:lvl1p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rPr>
              <a:t>Diversion</a:t>
            </a:r>
            <a:r>
              <a:rPr kumimoji="0" lang="en-US" sz="2100" b="1"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rPr>
              <a:t> Head Works</a:t>
            </a:r>
            <a:endParaRPr kumimoji="0" lang="en-US" sz="2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47" name="Subtitle 2"/>
          <p:cNvSpPr txBox="1"/>
          <p:nvPr/>
        </p:nvSpPr>
        <p:spPr>
          <a:xfrm>
            <a:off x="2243787" y="5708967"/>
            <a:ext cx="3655105" cy="1149033"/>
          </a:xfrm>
          <a:prstGeom prst="rect">
            <a:avLst/>
          </a:prstGeom>
        </p:spPr>
        <p:txBody>
          <a:bodyPr vert="horz" wrap="square" lIns="45720" tIns="22860" rIns="45720" bIns="22860" rtlCol="0" anchor="t">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lvl="0" indent="-285750" algn="l">
              <a:lnSpc>
                <a:spcPts val="2000"/>
              </a:lnSpc>
              <a:spcBef>
                <a:spcPts val="600"/>
              </a:spcBef>
              <a:buFont typeface="Arial" panose="020B0604020202020204" pitchFamily="34" charset="0"/>
              <a:buChar char="•"/>
              <a:defRPr/>
            </a:pPr>
            <a:r>
              <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Objectives </a:t>
            </a:r>
            <a:r>
              <a:rPr lang="en-US" sz="1600" dirty="0">
                <a:solidFill>
                  <a:prstClr val="black"/>
                </a:solidFill>
                <a:latin typeface="Verdana" panose="020B0604030504040204" pitchFamily="34" charset="0"/>
                <a:ea typeface="Verdana" panose="020B0604030504040204" pitchFamily="34" charset="0"/>
                <a:cs typeface="Times New Roman" panose="02020603050405020304" pitchFamily="18" charset="0"/>
              </a:rPr>
              <a:t>of Diversion Head </a:t>
            </a:r>
            <a:r>
              <a:rPr lang="en-US" sz="1600" dirty="0" smtClean="0">
                <a:solidFill>
                  <a:prstClr val="black"/>
                </a:solidFill>
                <a:latin typeface="Verdana" panose="020B0604030504040204" pitchFamily="34" charset="0"/>
                <a:ea typeface="Verdana" panose="020B0604030504040204" pitchFamily="34" charset="0"/>
                <a:cs typeface="Times New Roman" panose="02020603050405020304" pitchFamily="18" charset="0"/>
              </a:rPr>
              <a:t>Works</a:t>
            </a:r>
            <a:endParaRPr kumimoji="0" lang="en-US" sz="16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285750" marR="0" lvl="0" indent="-285750" algn="l" defTabSz="1087755" rtl="0" eaLnBrk="1" fontAlgn="auto" latinLnBrk="0" hangingPunct="1">
              <a:lnSpc>
                <a:spcPts val="2000"/>
              </a:lnSpc>
              <a:spcBef>
                <a:spcPts val="600"/>
              </a:spcBef>
              <a:spcAft>
                <a:spcPts val="0"/>
              </a:spcAft>
              <a:buClrTx/>
              <a:buSzTx/>
              <a:buFont typeface="Arial" panose="020B0604020202020204" pitchFamily="34" charset="0"/>
              <a:buChar char="•"/>
              <a:tabLst/>
              <a:defRPr/>
            </a:pPr>
            <a:r>
              <a:rPr lang="en-US" sz="1600" dirty="0" smtClean="0">
                <a:solidFill>
                  <a:prstClr val="black"/>
                </a:solidFill>
                <a:latin typeface="Verdana" panose="020B0604030504040204" pitchFamily="34" charset="0"/>
                <a:ea typeface="Verdana" panose="020B0604030504040204" pitchFamily="34" charset="0"/>
                <a:cs typeface="Times New Roman" panose="02020603050405020304" pitchFamily="18" charset="0"/>
              </a:rPr>
              <a:t>Site Selection of Diversion Head Works</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69" name="TextBox 68"/>
          <p:cNvSpPr txBox="1"/>
          <p:nvPr/>
        </p:nvSpPr>
        <p:spPr>
          <a:xfrm>
            <a:off x="7342406" y="1342493"/>
            <a:ext cx="639919"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4</a:t>
            </a:r>
          </a:p>
        </p:txBody>
      </p:sp>
      <p:sp>
        <p:nvSpPr>
          <p:cNvPr id="73" name="TextBox 72"/>
          <p:cNvSpPr txBox="1"/>
          <p:nvPr/>
        </p:nvSpPr>
        <p:spPr>
          <a:xfrm>
            <a:off x="7662365" y="1488847"/>
            <a:ext cx="4206692" cy="674031"/>
          </a:xfrm>
          <a:prstGeom prst="rect">
            <a:avLst/>
          </a:prstGeom>
          <a:noFill/>
          <a:ln>
            <a:noFill/>
          </a:ln>
        </p:spPr>
        <p:txBody>
          <a:bodyPr wrap="square" rtlCol="0" anchor="b">
            <a:spAutoFit/>
          </a:bodyPr>
          <a:lstStyle/>
          <a:p>
            <a:pPr lvl="0" algn="ctr" defTabSz="933450">
              <a:lnSpc>
                <a:spcPct val="90000"/>
              </a:lnSpc>
              <a:spcBef>
                <a:spcPct val="0"/>
              </a:spcBef>
              <a:spcAft>
                <a:spcPct val="35000"/>
              </a:spcAft>
              <a:defRPr/>
            </a:pPr>
            <a:r>
              <a:rPr lang="en-US" sz="2100" b="1" dirty="0" smtClean="0">
                <a:solidFill>
                  <a:prstClr val="black"/>
                </a:solidFill>
                <a:latin typeface="Verdana" panose="020B0604030504040204" pitchFamily="34" charset="0"/>
                <a:ea typeface="Verdana" panose="020B0604030504040204" pitchFamily="34" charset="0"/>
                <a:cs typeface="Calibri" panose="020F0502020204030204" pitchFamily="34" charset="0"/>
              </a:rPr>
              <a:t>Diversion Head Works </a:t>
            </a:r>
            <a:r>
              <a:rPr lang="en-US" sz="2100" b="1" dirty="0">
                <a:solidFill>
                  <a:prstClr val="black"/>
                </a:solidFill>
                <a:latin typeface="Verdana" panose="020B0604030504040204" pitchFamily="34" charset="0"/>
                <a:ea typeface="Verdana" panose="020B0604030504040204" pitchFamily="34" charset="0"/>
                <a:cs typeface="Calibri" panose="020F0502020204030204" pitchFamily="34" charset="0"/>
              </a:rPr>
              <a:t>Recommendations </a:t>
            </a:r>
          </a:p>
        </p:txBody>
      </p:sp>
      <p:sp>
        <p:nvSpPr>
          <p:cNvPr id="76" name="Subtitle 2"/>
          <p:cNvSpPr txBox="1"/>
          <p:nvPr/>
        </p:nvSpPr>
        <p:spPr>
          <a:xfrm>
            <a:off x="7544510" y="2168798"/>
            <a:ext cx="3830995" cy="981807"/>
          </a:xfrm>
          <a:prstGeom prst="rect">
            <a:avLst/>
          </a:prstGeom>
        </p:spPr>
        <p:txBody>
          <a:bodyPr vert="horz" wrap="square" lIns="45720" tIns="22860" rIns="45720" bIns="22860" rtlCol="0" anchor="t">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Design of  Diversion Head </a:t>
            </a:r>
            <a:r>
              <a:rPr lang="en-US" sz="1600" dirty="0" smtClean="0">
                <a:solidFill>
                  <a:schemeClr val="tx1"/>
                </a:solidFill>
                <a:latin typeface="Verdana" panose="020B0604030504040204" pitchFamily="34" charset="0"/>
                <a:ea typeface="Verdana" panose="020B0604030504040204" pitchFamily="34" charset="0"/>
                <a:cs typeface="Times New Roman" panose="02020603050405020304" pitchFamily="18" charset="0"/>
              </a:rPr>
              <a:t>Works</a:t>
            </a:r>
            <a:endPar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lgn="l">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Construction  of  Diversion Head </a:t>
            </a:r>
            <a:r>
              <a:rPr lang="en-US" sz="1600" dirty="0" smtClean="0">
                <a:solidFill>
                  <a:schemeClr val="tx1"/>
                </a:solidFill>
                <a:latin typeface="Verdana" panose="020B0604030504040204" pitchFamily="34" charset="0"/>
                <a:ea typeface="Verdana" panose="020B0604030504040204" pitchFamily="34" charset="0"/>
                <a:cs typeface="Times New Roman" panose="02020603050405020304" pitchFamily="18" charset="0"/>
              </a:rPr>
              <a:t>Works</a:t>
            </a:r>
            <a:endPar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63" name="TextBox 62"/>
          <p:cNvSpPr txBox="1"/>
          <p:nvPr/>
        </p:nvSpPr>
        <p:spPr>
          <a:xfrm>
            <a:off x="7342406" y="2947356"/>
            <a:ext cx="639919"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5</a:t>
            </a:r>
          </a:p>
        </p:txBody>
      </p:sp>
      <p:sp>
        <p:nvSpPr>
          <p:cNvPr id="66" name="TextBox 65"/>
          <p:cNvSpPr txBox="1"/>
          <p:nvPr/>
        </p:nvSpPr>
        <p:spPr>
          <a:xfrm>
            <a:off x="7982325" y="3132738"/>
            <a:ext cx="4350589" cy="738664"/>
          </a:xfrm>
          <a:prstGeom prst="rect">
            <a:avLst/>
          </a:prstGeom>
          <a:noFill/>
          <a:ln>
            <a:noFill/>
          </a:ln>
        </p:spPr>
        <p:txBody>
          <a:bodyPr wrap="square" rtlCol="0" anchor="b">
            <a:spAutoFit/>
          </a:bodyPr>
          <a:lstStyle/>
          <a:p>
            <a:pPr lvl="0" defTabSz="457200">
              <a:defRPr/>
            </a:pPr>
            <a:r>
              <a:rPr lang="en-US" sz="2100" b="1" dirty="0">
                <a:solidFill>
                  <a:prstClr val="black"/>
                </a:solidFill>
                <a:latin typeface="Verdana" panose="020B0604030504040204" pitchFamily="34" charset="0"/>
                <a:ea typeface="Verdana" panose="020B0604030504040204" pitchFamily="34" charset="0"/>
                <a:cs typeface="Calibri" panose="020F0502020204030204" pitchFamily="34" charset="0"/>
              </a:rPr>
              <a:t>Guidelines for Diversion Head </a:t>
            </a:r>
            <a:r>
              <a:rPr lang="en-US" sz="2100" b="1" dirty="0" smtClean="0">
                <a:solidFill>
                  <a:prstClr val="black"/>
                </a:solidFill>
                <a:latin typeface="Verdana" panose="020B0604030504040204" pitchFamily="34" charset="0"/>
                <a:ea typeface="Verdana" panose="020B0604030504040204" pitchFamily="34" charset="0"/>
                <a:cs typeface="Calibri" panose="020F0502020204030204" pitchFamily="34" charset="0"/>
              </a:rPr>
              <a:t>Works</a:t>
            </a:r>
            <a:endParaRPr lang="en-US" sz="2100" b="1" dirty="0">
              <a:solidFill>
                <a:prstClr val="black"/>
              </a:solidFill>
              <a:latin typeface="Verdana" panose="020B0604030504040204" pitchFamily="34" charset="0"/>
              <a:ea typeface="Verdana" panose="020B0604030504040204" pitchFamily="34" charset="0"/>
              <a:cs typeface="Calibri" panose="020F0502020204030204" pitchFamily="34" charset="0"/>
            </a:endParaRPr>
          </a:p>
        </p:txBody>
      </p:sp>
      <p:sp>
        <p:nvSpPr>
          <p:cNvPr id="68" name="Subtitle 2"/>
          <p:cNvSpPr txBox="1"/>
          <p:nvPr/>
        </p:nvSpPr>
        <p:spPr>
          <a:xfrm>
            <a:off x="7544510" y="3781650"/>
            <a:ext cx="3990537" cy="1277273"/>
          </a:xfrm>
          <a:prstGeom prst="rect">
            <a:avLst/>
          </a:prstGeom>
        </p:spPr>
        <p:txBody>
          <a:bodyPr vert="horz" wrap="square" lIns="45720" tIns="22860" rIns="45720" bIns="22860" rtlCol="0" anchor="t">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Operation of  Diversion Head </a:t>
            </a:r>
            <a:r>
              <a:rPr lang="en-US" sz="1600" dirty="0" smtClean="0">
                <a:solidFill>
                  <a:schemeClr val="tx1"/>
                </a:solidFill>
                <a:latin typeface="Verdana" panose="020B0604030504040204" pitchFamily="34" charset="0"/>
                <a:ea typeface="Verdana" panose="020B0604030504040204" pitchFamily="34" charset="0"/>
                <a:cs typeface="Times New Roman" panose="02020603050405020304" pitchFamily="18" charset="0"/>
              </a:rPr>
              <a:t>Works</a:t>
            </a:r>
            <a:endPar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lgn="l">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Maintenance of Diversion Head </a:t>
            </a:r>
            <a:r>
              <a:rPr lang="en-US" sz="1600" dirty="0" smtClean="0">
                <a:solidFill>
                  <a:schemeClr val="tx1"/>
                </a:solidFill>
                <a:latin typeface="Verdana" panose="020B0604030504040204" pitchFamily="34" charset="0"/>
                <a:ea typeface="Verdana" panose="020B0604030504040204" pitchFamily="34" charset="0"/>
                <a:cs typeface="Times New Roman" panose="02020603050405020304" pitchFamily="18" charset="0"/>
              </a:rPr>
              <a:t>Works</a:t>
            </a:r>
            <a:endPar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57" name="TextBox 56"/>
          <p:cNvSpPr txBox="1"/>
          <p:nvPr/>
        </p:nvSpPr>
        <p:spPr>
          <a:xfrm>
            <a:off x="7342406" y="4887779"/>
            <a:ext cx="639919" cy="8617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6</a:t>
            </a:r>
          </a:p>
        </p:txBody>
      </p:sp>
      <p:sp>
        <p:nvSpPr>
          <p:cNvPr id="59" name="TextBox 58"/>
          <p:cNvSpPr txBox="1"/>
          <p:nvPr/>
        </p:nvSpPr>
        <p:spPr>
          <a:xfrm>
            <a:off x="7982325" y="5125526"/>
            <a:ext cx="2991525" cy="415498"/>
          </a:xfrm>
          <a:prstGeom prst="rect">
            <a:avLst/>
          </a:prstGeom>
          <a:noFill/>
          <a:ln>
            <a:noFill/>
          </a:ln>
        </p:spPr>
        <p:txBody>
          <a:bodyPr wrap="none" rtlCol="0" anchor="b">
            <a:spAutoFit/>
          </a:bodyPr>
          <a:lstStyle/>
          <a:p>
            <a:pPr lvl="0" defTabSz="457200">
              <a:defRPr/>
            </a:pPr>
            <a:r>
              <a:rPr lang="en-US" sz="2100" b="1" dirty="0">
                <a:solidFill>
                  <a:prstClr val="black"/>
                </a:solidFill>
                <a:latin typeface="Verdana" panose="020B0604030504040204" pitchFamily="34" charset="0"/>
                <a:ea typeface="Verdana" panose="020B0604030504040204" pitchFamily="34" charset="0"/>
                <a:cs typeface="Calibri" panose="020F0502020204030204" pitchFamily="34" charset="0"/>
              </a:rPr>
              <a:t>Safety Parameters</a:t>
            </a:r>
          </a:p>
        </p:txBody>
      </p:sp>
      <p:sp>
        <p:nvSpPr>
          <p:cNvPr id="60" name="Subtitle 2"/>
          <p:cNvSpPr txBox="1"/>
          <p:nvPr/>
        </p:nvSpPr>
        <p:spPr>
          <a:xfrm>
            <a:off x="7544510" y="5665720"/>
            <a:ext cx="3959992" cy="341632"/>
          </a:xfrm>
          <a:prstGeom prst="rect">
            <a:avLst/>
          </a:prstGeom>
        </p:spPr>
        <p:txBody>
          <a:bodyPr vert="horz" wrap="square" lIns="45720" tIns="22860" rIns="45720" bIns="22860" rtlCol="0" anchor="t">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Safety </a:t>
            </a:r>
            <a:r>
              <a:rPr lang="en-US" sz="1600" dirty="0" smtClean="0">
                <a:solidFill>
                  <a:schemeClr val="tx1"/>
                </a:solidFill>
                <a:latin typeface="Verdana" panose="020B0604030504040204" pitchFamily="34" charset="0"/>
                <a:ea typeface="Verdana" panose="020B0604030504040204" pitchFamily="34" charset="0"/>
                <a:cs typeface="Times New Roman" panose="02020603050405020304" pitchFamily="18" charset="0"/>
              </a:rPr>
              <a:t>in </a:t>
            </a:r>
            <a:r>
              <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Diversion Head </a:t>
            </a:r>
            <a:r>
              <a:rPr lang="en-US" sz="1600" dirty="0" smtClean="0">
                <a:solidFill>
                  <a:schemeClr val="tx1"/>
                </a:solidFill>
                <a:latin typeface="Verdana" panose="020B0604030504040204" pitchFamily="34" charset="0"/>
                <a:ea typeface="Verdana" panose="020B0604030504040204" pitchFamily="34" charset="0"/>
                <a:cs typeface="Times New Roman" panose="02020603050405020304" pitchFamily="18" charset="0"/>
              </a:rPr>
              <a:t>Works</a:t>
            </a:r>
            <a:endParaRPr lang="en-US" sz="16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9" name="TextBox 28"/>
          <p:cNvSpPr txBox="1"/>
          <p:nvPr/>
        </p:nvSpPr>
        <p:spPr>
          <a:xfrm>
            <a:off x="3106099" y="494942"/>
            <a:ext cx="7128792"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Table of </a:t>
            </a:r>
            <a:r>
              <a:rPr kumimoji="0" lang="en-US" sz="36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rPr>
              <a:t>contents</a:t>
            </a:r>
            <a:endParaRPr kumimoji="0" lang="en-US" sz="3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pic>
        <p:nvPicPr>
          <p:cNvPr id="26" name="Picture Placeholder 5">
            <a:extLst>
              <a:ext uri="{FF2B5EF4-FFF2-40B4-BE49-F238E27FC236}">
                <a16:creationId xmlns:a16="http://schemas.microsoft.com/office/drawing/2014/main" id="{DEDFA89C-DD9A-E305-9C31-81BE4A93BAD1}"/>
              </a:ext>
            </a:extLst>
          </p:cNvPr>
          <p:cNvPicPr>
            <a:picLocks noGrp="1" noChangeAspect="1"/>
          </p:cNvPicPr>
          <p:nvPr>
            <p:ph type="pic" sz="quarter" idx="33"/>
          </p:nvPr>
        </p:nvPicPr>
        <p:blipFill>
          <a:blip r:embed="rId4" cstate="print">
            <a:extLst>
              <a:ext uri="{28A0092B-C50C-407E-A947-70E740481C1C}">
                <a14:useLocalDpi xmlns:a14="http://schemas.microsoft.com/office/drawing/2010/main" val="0"/>
              </a:ext>
            </a:extLst>
          </a:blip>
          <a:srcRect l="1525" r="1525"/>
          <a:stretch>
            <a:fillRect/>
          </a:stretch>
        </p:blipFill>
        <p:spPr>
          <a:xfrm>
            <a:off x="550326" y="134224"/>
            <a:ext cx="506173" cy="884501"/>
          </a:xfr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4193" y="287054"/>
            <a:ext cx="850845" cy="578840"/>
          </a:xfrm>
          <a:prstGeom prst="rect">
            <a:avLst/>
          </a:prstGeom>
        </p:spPr>
      </p:pic>
      <p:sp>
        <p:nvSpPr>
          <p:cNvPr id="6" name="Slide Number Placeholder 5"/>
          <p:cNvSpPr>
            <a:spLocks noGrp="1"/>
          </p:cNvSpPr>
          <p:nvPr>
            <p:ph type="sldNum" sz="quarter" idx="4"/>
          </p:nvPr>
        </p:nvSpPr>
        <p:spPr>
          <a:xfrm>
            <a:off x="931905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r>
              <a:rPr lang="en-IN" noProof="0" dirty="0" smtClean="0">
                <a:solidFill>
                  <a:prstClr val="black">
                    <a:tint val="75000"/>
                  </a:prstClr>
                </a:solidFill>
                <a:latin typeface="Calibri"/>
              </a:rPr>
              <a:t>2</a:t>
            </a:r>
            <a:endParaRPr kumimoji="0" lang="en-IN"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8192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783823" y="536500"/>
            <a:ext cx="6935598" cy="1325563"/>
          </a:xfrm>
        </p:spPr>
        <p:txBody>
          <a:bodyPr>
            <a:normAutofit/>
          </a:bodyPr>
          <a:lstStyle/>
          <a:p>
            <a:r>
              <a:rPr lang="en-US" sz="2800" b="1" dirty="0" smtClean="0">
                <a:latin typeface="Verdana" panose="020B0604030504040204" pitchFamily="34" charset="0"/>
                <a:ea typeface="Verdana" panose="020B0604030504040204" pitchFamily="34" charset="0"/>
                <a:cs typeface="Times New Roman" panose="02020603050405020304" pitchFamily="18" charset="0"/>
              </a:rPr>
              <a:t>Components </a:t>
            </a:r>
            <a:r>
              <a:rPr lang="en-US" sz="2800" b="1" dirty="0">
                <a:latin typeface="Verdana" panose="020B0604030504040204" pitchFamily="34" charset="0"/>
                <a:ea typeface="Verdana" panose="020B0604030504040204" pitchFamily="34" charset="0"/>
                <a:cs typeface="Times New Roman" panose="02020603050405020304" pitchFamily="18" charset="0"/>
              </a:rPr>
              <a:t>of  Diversion Head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 : Canal </a:t>
            </a:r>
            <a:r>
              <a:rPr lang="en-US" sz="2800" b="1" dirty="0">
                <a:latin typeface="Verdana" panose="020B0604030504040204" pitchFamily="34" charset="0"/>
                <a:ea typeface="Verdana" panose="020B0604030504040204" pitchFamily="34" charset="0"/>
                <a:cs typeface="Times New Roman" panose="02020603050405020304" pitchFamily="18" charset="0"/>
              </a:rPr>
              <a:t>Head Regulator </a:t>
            </a:r>
            <a:endParaRPr lang="en-IN" sz="2800" b="1" dirty="0">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378319" y="2137364"/>
            <a:ext cx="6852992" cy="3998332"/>
          </a:xfrm>
        </p:spPr>
        <p:txBody>
          <a:bodyPr>
            <a:normAutofit fontScale="92500" lnSpcReduction="10000"/>
          </a:bodyPr>
          <a:lstStyle/>
          <a:p>
            <a:pPr marL="0" indent="0" algn="just">
              <a:buNone/>
            </a:pPr>
            <a:r>
              <a:rPr lang="en-US" sz="1800" b="1" dirty="0" smtClean="0">
                <a:latin typeface="Verdana" panose="020B0604030504040204" pitchFamily="34" charset="0"/>
                <a:ea typeface="Verdana" panose="020B0604030504040204" pitchFamily="34" charset="0"/>
                <a:cs typeface="Times New Roman" panose="02020603050405020304" pitchFamily="18" charset="0"/>
              </a:rPr>
              <a:t>Canal Head Regulator </a:t>
            </a:r>
            <a:r>
              <a:rPr lang="en-US" sz="1800" dirty="0" smtClean="0">
                <a:latin typeface="Verdana" panose="020B0604030504040204" pitchFamily="34" charset="0"/>
                <a:ea typeface="Verdana" panose="020B0604030504040204" pitchFamily="34" charset="0"/>
                <a:cs typeface="Times New Roman" panose="02020603050405020304" pitchFamily="18" charset="0"/>
              </a:rPr>
              <a:t>is </a:t>
            </a:r>
            <a:r>
              <a:rPr lang="en-US" sz="1800" dirty="0">
                <a:latin typeface="Verdana" panose="020B0604030504040204" pitchFamily="34" charset="0"/>
                <a:ea typeface="Verdana" panose="020B0604030504040204" pitchFamily="34" charset="0"/>
                <a:cs typeface="Times New Roman" panose="02020603050405020304" pitchFamily="18" charset="0"/>
              </a:rPr>
              <a:t>a structure at the beginning of a canal that controls the flow of water and prevents silt from entering the </a:t>
            </a:r>
            <a:r>
              <a:rPr lang="en-US" sz="1800" dirty="0" smtClean="0">
                <a:latin typeface="Verdana" panose="020B0604030504040204" pitchFamily="34" charset="0"/>
                <a:ea typeface="Verdana" panose="020B0604030504040204" pitchFamily="34" charset="0"/>
                <a:cs typeface="Times New Roman" panose="02020603050405020304" pitchFamily="18" charset="0"/>
              </a:rPr>
              <a:t>canal.</a:t>
            </a:r>
          </a:p>
          <a:p>
            <a:pPr algn="just"/>
            <a:r>
              <a:rPr lang="en-US" sz="1800" b="1" dirty="0" smtClean="0">
                <a:latin typeface="Verdana" panose="020B0604030504040204" pitchFamily="34" charset="0"/>
                <a:ea typeface="Verdana" panose="020B0604030504040204" pitchFamily="34" charset="0"/>
                <a:cs typeface="Times New Roman" panose="02020603050405020304" pitchFamily="18" charset="0"/>
              </a:rPr>
              <a:t>Purpose</a:t>
            </a:r>
            <a:r>
              <a:rPr lang="en-US" sz="1800" b="1" dirty="0">
                <a:latin typeface="Verdana" panose="020B0604030504040204" pitchFamily="34" charset="0"/>
                <a:ea typeface="Verdana" panose="020B0604030504040204" pitchFamily="34" charset="0"/>
                <a:cs typeface="Times New Roman" panose="02020603050405020304" pitchFamily="18" charset="0"/>
              </a:rPr>
              <a:t>: </a:t>
            </a:r>
            <a:r>
              <a:rPr lang="en-US" sz="1800" dirty="0">
                <a:latin typeface="Verdana" panose="020B0604030504040204" pitchFamily="34" charset="0"/>
                <a:ea typeface="Verdana" panose="020B0604030504040204" pitchFamily="34" charset="0"/>
                <a:cs typeface="Times New Roman" panose="02020603050405020304" pitchFamily="18" charset="0"/>
              </a:rPr>
              <a:t>Regulates the amount of water entering the canal and controls the amount of silt that </a:t>
            </a:r>
            <a:r>
              <a:rPr lang="en-US" sz="1800" dirty="0" smtClean="0">
                <a:latin typeface="Verdana" panose="020B0604030504040204" pitchFamily="34" charset="0"/>
                <a:ea typeface="Verdana" panose="020B0604030504040204" pitchFamily="34" charset="0"/>
                <a:cs typeface="Times New Roman" panose="02020603050405020304" pitchFamily="18" charset="0"/>
              </a:rPr>
              <a:t>enters. </a:t>
            </a:r>
            <a:endParaRPr lang="en-US" sz="1800" dirty="0">
              <a:latin typeface="Verdana" panose="020B0604030504040204" pitchFamily="34" charset="0"/>
              <a:ea typeface="Verdana" panose="020B0604030504040204" pitchFamily="34" charset="0"/>
              <a:cs typeface="Times New Roman" panose="02020603050405020304" pitchFamily="18" charset="0"/>
            </a:endParaRPr>
          </a:p>
          <a:p>
            <a:pPr algn="just"/>
            <a:r>
              <a:rPr lang="en-US" sz="1800" b="1" dirty="0">
                <a:latin typeface="Verdana" panose="020B0604030504040204" pitchFamily="34" charset="0"/>
                <a:ea typeface="Verdana" panose="020B0604030504040204" pitchFamily="34" charset="0"/>
                <a:cs typeface="Times New Roman" panose="02020603050405020304" pitchFamily="18" charset="0"/>
              </a:rPr>
              <a:t>Location: </a:t>
            </a:r>
            <a:r>
              <a:rPr lang="en-US" sz="1800" dirty="0">
                <a:latin typeface="Verdana" panose="020B0604030504040204" pitchFamily="34" charset="0"/>
                <a:ea typeface="Verdana" panose="020B0604030504040204" pitchFamily="34" charset="0"/>
                <a:cs typeface="Times New Roman" panose="02020603050405020304" pitchFamily="18" charset="0"/>
              </a:rPr>
              <a:t>Typically located upstream of a barrage or near a </a:t>
            </a:r>
            <a:r>
              <a:rPr lang="en-US" sz="1800" dirty="0" smtClean="0">
                <a:latin typeface="Verdana" panose="020B0604030504040204" pitchFamily="34" charset="0"/>
                <a:ea typeface="Verdana" panose="020B0604030504040204" pitchFamily="34" charset="0"/>
                <a:cs typeface="Times New Roman" panose="02020603050405020304" pitchFamily="18" charset="0"/>
              </a:rPr>
              <a:t>reservoir. </a:t>
            </a:r>
            <a:endParaRPr lang="en-US" sz="1800" dirty="0">
              <a:latin typeface="Verdana" panose="020B0604030504040204" pitchFamily="34" charset="0"/>
              <a:ea typeface="Verdana" panose="020B0604030504040204" pitchFamily="34" charset="0"/>
              <a:cs typeface="Times New Roman" panose="02020603050405020304" pitchFamily="18" charset="0"/>
            </a:endParaRPr>
          </a:p>
          <a:p>
            <a:pPr algn="just"/>
            <a:r>
              <a:rPr lang="en-US" sz="1800" b="1" dirty="0">
                <a:latin typeface="Verdana" panose="020B0604030504040204" pitchFamily="34" charset="0"/>
                <a:ea typeface="Verdana" panose="020B0604030504040204" pitchFamily="34" charset="0"/>
                <a:cs typeface="Times New Roman" panose="02020603050405020304" pitchFamily="18" charset="0"/>
              </a:rPr>
              <a:t>Alignment: </a:t>
            </a:r>
            <a:r>
              <a:rPr lang="en-US" sz="1800" dirty="0">
                <a:latin typeface="Verdana" panose="020B0604030504040204" pitchFamily="34" charset="0"/>
                <a:ea typeface="Verdana" panose="020B0604030504040204" pitchFamily="34" charset="0"/>
                <a:cs typeface="Times New Roman" panose="02020603050405020304" pitchFamily="18" charset="0"/>
              </a:rPr>
              <a:t>Usually aligned at a 90° to 110° angle to the axis of the </a:t>
            </a:r>
            <a:r>
              <a:rPr lang="en-US" sz="1800" dirty="0" smtClean="0">
                <a:latin typeface="Verdana" panose="020B0604030504040204" pitchFamily="34" charset="0"/>
                <a:ea typeface="Verdana" panose="020B0604030504040204" pitchFamily="34" charset="0"/>
                <a:cs typeface="Times New Roman" panose="02020603050405020304" pitchFamily="18" charset="0"/>
              </a:rPr>
              <a:t>barrage. </a:t>
            </a:r>
            <a:endParaRPr lang="en-US" sz="1800" dirty="0">
              <a:latin typeface="Verdana" panose="020B0604030504040204" pitchFamily="34" charset="0"/>
              <a:ea typeface="Verdana" panose="020B0604030504040204" pitchFamily="34" charset="0"/>
              <a:cs typeface="Times New Roman" panose="02020603050405020304" pitchFamily="18" charset="0"/>
            </a:endParaRPr>
          </a:p>
          <a:p>
            <a:pPr algn="just"/>
            <a:r>
              <a:rPr lang="en-US" sz="1800" b="1" dirty="0">
                <a:latin typeface="Verdana" panose="020B0604030504040204" pitchFamily="34" charset="0"/>
                <a:ea typeface="Verdana" panose="020B0604030504040204" pitchFamily="34" charset="0"/>
                <a:cs typeface="Times New Roman" panose="02020603050405020304" pitchFamily="18" charset="0"/>
              </a:rPr>
              <a:t>Construction: </a:t>
            </a:r>
            <a:r>
              <a:rPr lang="en-US" sz="1800" dirty="0">
                <a:latin typeface="Verdana" panose="020B0604030504040204" pitchFamily="34" charset="0"/>
                <a:ea typeface="Verdana" panose="020B0604030504040204" pitchFamily="34" charset="0"/>
                <a:cs typeface="Times New Roman" panose="02020603050405020304" pitchFamily="18" charset="0"/>
              </a:rPr>
              <a:t>Made up of piers that divide the canal into spans called </a:t>
            </a:r>
            <a:r>
              <a:rPr lang="en-US" sz="1800" dirty="0" smtClean="0">
                <a:latin typeface="Verdana" panose="020B0604030504040204" pitchFamily="34" charset="0"/>
                <a:ea typeface="Verdana" panose="020B0604030504040204" pitchFamily="34" charset="0"/>
                <a:cs typeface="Times New Roman" panose="02020603050405020304" pitchFamily="18" charset="0"/>
              </a:rPr>
              <a:t>bays. </a:t>
            </a:r>
            <a:endParaRPr lang="en-US" sz="1800" dirty="0">
              <a:latin typeface="Verdana" panose="020B0604030504040204" pitchFamily="34" charset="0"/>
              <a:ea typeface="Verdana" panose="020B0604030504040204" pitchFamily="34" charset="0"/>
              <a:cs typeface="Times New Roman" panose="02020603050405020304" pitchFamily="18" charset="0"/>
            </a:endParaRPr>
          </a:p>
          <a:p>
            <a:pPr algn="just"/>
            <a:r>
              <a:rPr lang="en-US" sz="1800" b="1" dirty="0">
                <a:latin typeface="Verdana" panose="020B0604030504040204" pitchFamily="34" charset="0"/>
                <a:ea typeface="Verdana" panose="020B0604030504040204" pitchFamily="34" charset="0"/>
                <a:cs typeface="Times New Roman" panose="02020603050405020304" pitchFamily="18" charset="0"/>
              </a:rPr>
              <a:t>Gates: </a:t>
            </a:r>
            <a:r>
              <a:rPr lang="en-US" sz="1800" dirty="0">
                <a:latin typeface="Verdana" panose="020B0604030504040204" pitchFamily="34" charset="0"/>
                <a:ea typeface="Verdana" panose="020B0604030504040204" pitchFamily="34" charset="0"/>
                <a:cs typeface="Times New Roman" panose="02020603050405020304" pitchFamily="18" charset="0"/>
              </a:rPr>
              <a:t>Steel gates are used to control the discharge, and can be operated manually or by electric </a:t>
            </a:r>
            <a:r>
              <a:rPr lang="en-US" sz="1800" dirty="0" smtClean="0">
                <a:latin typeface="Verdana" panose="020B0604030504040204" pitchFamily="34" charset="0"/>
                <a:ea typeface="Verdana" panose="020B0604030504040204" pitchFamily="34" charset="0"/>
                <a:cs typeface="Times New Roman" panose="02020603050405020304" pitchFamily="18" charset="0"/>
              </a:rPr>
              <a:t>winches. </a:t>
            </a:r>
            <a:endParaRPr lang="en-US" sz="1800" dirty="0">
              <a:latin typeface="Verdana" panose="020B0604030504040204" pitchFamily="34" charset="0"/>
              <a:ea typeface="Verdana" panose="020B0604030504040204" pitchFamily="34" charset="0"/>
              <a:cs typeface="Times New Roman" panose="02020603050405020304" pitchFamily="18" charset="0"/>
            </a:endParaRPr>
          </a:p>
          <a:p>
            <a:pPr algn="just"/>
            <a:r>
              <a:rPr lang="en-US" sz="1800" b="1" dirty="0">
                <a:latin typeface="Verdana" panose="020B0604030504040204" pitchFamily="34" charset="0"/>
                <a:ea typeface="Verdana" panose="020B0604030504040204" pitchFamily="34" charset="0"/>
                <a:cs typeface="Times New Roman" panose="02020603050405020304" pitchFamily="18" charset="0"/>
              </a:rPr>
              <a:t>Breast wall: </a:t>
            </a:r>
            <a:r>
              <a:rPr lang="en-US" sz="1800" dirty="0">
                <a:latin typeface="Verdana" panose="020B0604030504040204" pitchFamily="34" charset="0"/>
                <a:ea typeface="Verdana" panose="020B0604030504040204" pitchFamily="34" charset="0"/>
                <a:cs typeface="Times New Roman" panose="02020603050405020304" pitchFamily="18" charset="0"/>
              </a:rPr>
              <a:t>An RCC wall that runs the length of the regulator to prevent water from spilling over the </a:t>
            </a:r>
            <a:r>
              <a:rPr lang="en-US" sz="1800" dirty="0" smtClean="0">
                <a:latin typeface="Verdana" panose="020B0604030504040204" pitchFamily="34" charset="0"/>
                <a:ea typeface="Verdana" panose="020B0604030504040204" pitchFamily="34" charset="0"/>
                <a:cs typeface="Times New Roman" panose="02020603050405020304" pitchFamily="18" charset="0"/>
              </a:rPr>
              <a:t>gates. </a:t>
            </a:r>
            <a:endParaRPr lang="en-IN" sz="18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692665" y="2137364"/>
            <a:ext cx="4297310" cy="1951146"/>
          </a:xfrm>
          <a:prstGeom prst="rect">
            <a:avLst/>
          </a:prstGeom>
        </p:spPr>
      </p:pic>
      <p:sp>
        <p:nvSpPr>
          <p:cNvPr id="4" name="TextBox 3"/>
          <p:cNvSpPr txBox="1"/>
          <p:nvPr/>
        </p:nvSpPr>
        <p:spPr>
          <a:xfrm>
            <a:off x="7692665" y="4639112"/>
            <a:ext cx="4127423" cy="923330"/>
          </a:xfrm>
          <a:prstGeom prst="rect">
            <a:avLst/>
          </a:prstGeom>
          <a:noFill/>
        </p:spPr>
        <p:txBody>
          <a:bodyPr wrap="square" rtlCol="0">
            <a:spAutoFit/>
          </a:bodyPr>
          <a:lstStyle/>
          <a:p>
            <a:pPr marL="285750" indent="-285750">
              <a:buFont typeface="Wingdings" panose="05000000000000000000" pitchFamily="2" charset="2"/>
              <a:buChar char="ü"/>
            </a:pPr>
            <a:r>
              <a:rPr lang="en-IN"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IS 6531 : 2021 - </a:t>
            </a:r>
            <a:r>
              <a:rPr lang="en-US"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Canal head regulators - criteria for design (Second Revision)</a:t>
            </a:r>
            <a:endParaRPr lang="en-IN" dirty="0">
              <a:solidFill>
                <a:schemeClr val="accent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8" name="Slide Number Placeholder 7"/>
          <p:cNvSpPr>
            <a:spLocks noGrp="1"/>
          </p:cNvSpPr>
          <p:nvPr>
            <p:ph type="sldNum" sz="quarter" idx="12"/>
          </p:nvPr>
        </p:nvSpPr>
        <p:spPr>
          <a:xfrm>
            <a:off x="11719421" y="6492875"/>
            <a:ext cx="481049" cy="365125"/>
          </a:xfrm>
        </p:spPr>
        <p:txBody>
          <a:bodyPr/>
          <a:lstStyle/>
          <a:p>
            <a:fld id="{83740F76-C8D0-49E6-8F33-D71AB4F32528}" type="slidenum">
              <a:rPr lang="en-IN" smtClean="0"/>
              <a:t>20</a:t>
            </a:fld>
            <a:endParaRPr lang="en-IN" dirty="0"/>
          </a:p>
        </p:txBody>
      </p:sp>
    </p:spTree>
    <p:extLst>
      <p:ext uri="{BB962C8B-B14F-4D97-AF65-F5344CB8AC3E}">
        <p14:creationId xmlns:p14="http://schemas.microsoft.com/office/powerpoint/2010/main" val="1513790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277" y="507970"/>
            <a:ext cx="6697473" cy="1325563"/>
          </a:xfrm>
        </p:spPr>
        <p:txBody>
          <a:bodyPr/>
          <a:lstStyle/>
          <a:p>
            <a:r>
              <a:rPr lang="en-US" sz="2800" b="1" dirty="0" smtClean="0">
                <a:latin typeface="Verdana" panose="020B0604030504040204" pitchFamily="34" charset="0"/>
                <a:ea typeface="Verdana" panose="020B0604030504040204" pitchFamily="34" charset="0"/>
                <a:cs typeface="Times New Roman" panose="02020603050405020304" pitchFamily="18" charset="0"/>
              </a:rPr>
              <a:t>Components </a:t>
            </a:r>
            <a:r>
              <a:rPr lang="en-US" sz="2800" b="1" dirty="0">
                <a:latin typeface="Verdana" panose="020B0604030504040204" pitchFamily="34" charset="0"/>
                <a:ea typeface="Verdana" panose="020B0604030504040204" pitchFamily="34" charset="0"/>
                <a:cs typeface="Times New Roman" panose="02020603050405020304" pitchFamily="18" charset="0"/>
              </a:rPr>
              <a:t>of  Diversion Head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 : Divide wall</a:t>
            </a:r>
            <a:endParaRPr lang="en-IN" sz="2800" dirty="0">
              <a:latin typeface="Verdana" panose="020B0604030504040204" pitchFamily="34" charset="0"/>
              <a:ea typeface="Verdana" panose="020B0604030504040204" pitchFamily="34" charset="0"/>
            </a:endParaRPr>
          </a:p>
        </p:txBody>
      </p:sp>
      <p:sp>
        <p:nvSpPr>
          <p:cNvPr id="6" name="Content Placeholder 5"/>
          <p:cNvSpPr>
            <a:spLocks noGrp="1"/>
          </p:cNvSpPr>
          <p:nvPr>
            <p:ph idx="1"/>
          </p:nvPr>
        </p:nvSpPr>
        <p:spPr>
          <a:xfrm>
            <a:off x="176982" y="1895912"/>
            <a:ext cx="6995605" cy="3258585"/>
          </a:xfrm>
        </p:spPr>
        <p:txBody>
          <a:bodyPr>
            <a:normAutofit/>
          </a:bodyPr>
          <a:lstStyle/>
          <a:p>
            <a:pPr algn="just"/>
            <a:r>
              <a:rPr lang="en-US" sz="1800" dirty="0">
                <a:latin typeface="Verdana" panose="020B0604030504040204" pitchFamily="34" charset="0"/>
                <a:ea typeface="Verdana" panose="020B0604030504040204" pitchFamily="34" charset="0"/>
                <a:cs typeface="Times New Roman" panose="02020603050405020304" pitchFamily="18" charset="0"/>
              </a:rPr>
              <a:t>The 'divide wall' is a masonry or a concrete wall </a:t>
            </a:r>
            <a:r>
              <a:rPr lang="en-US" sz="1800" dirty="0" smtClean="0">
                <a:latin typeface="Verdana" panose="020B0604030504040204" pitchFamily="34" charset="0"/>
                <a:ea typeface="Verdana" panose="020B0604030504040204" pitchFamily="34" charset="0"/>
                <a:cs typeface="Times New Roman" panose="02020603050405020304" pitchFamily="18" charset="0"/>
              </a:rPr>
              <a:t>constructed </a:t>
            </a:r>
            <a:r>
              <a:rPr lang="en-US" sz="1800" dirty="0">
                <a:latin typeface="Verdana" panose="020B0604030504040204" pitchFamily="34" charset="0"/>
                <a:ea typeface="Verdana" panose="020B0604030504040204" pitchFamily="34" charset="0"/>
                <a:cs typeface="Times New Roman" panose="02020603050405020304" pitchFamily="18" charset="0"/>
              </a:rPr>
              <a:t>at right angle to the axis of the weir, and separates the 'weir proper' from the </a:t>
            </a:r>
            <a:r>
              <a:rPr lang="en-US" sz="1800" dirty="0" smtClean="0">
                <a:latin typeface="Verdana" panose="020B0604030504040204" pitchFamily="34" charset="0"/>
                <a:ea typeface="Verdana" panose="020B0604030504040204" pitchFamily="34" charset="0"/>
                <a:cs typeface="Times New Roman" panose="02020603050405020304" pitchFamily="18" charset="0"/>
              </a:rPr>
              <a:t>'under-sluices.</a:t>
            </a: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The divide wall extends on the upstream side beyond the beginning of the canal head regulator; and on the downstream side, it extends up to the end of loose protection of the </a:t>
            </a:r>
            <a:r>
              <a:rPr lang="en-US" sz="1800" dirty="0" smtClean="0">
                <a:latin typeface="Verdana" panose="020B0604030504040204" pitchFamily="34" charset="0"/>
                <a:ea typeface="Verdana" panose="020B0604030504040204" pitchFamily="34" charset="0"/>
                <a:cs typeface="Times New Roman" panose="02020603050405020304" pitchFamily="18" charset="0"/>
              </a:rPr>
              <a:t>under sluices.</a:t>
            </a: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The top width of divide wall is about 1.5 to 2.5 </a:t>
            </a:r>
            <a:r>
              <a:rPr lang="en-US" sz="1800" dirty="0" smtClean="0">
                <a:latin typeface="Verdana" panose="020B0604030504040204" pitchFamily="34" charset="0"/>
                <a:ea typeface="Verdana" panose="020B0604030504040204" pitchFamily="34" charset="0"/>
                <a:cs typeface="Times New Roman" panose="02020603050405020304" pitchFamily="18" charset="0"/>
              </a:rPr>
              <a:t>meters. </a:t>
            </a:r>
            <a:r>
              <a:rPr lang="en-US" sz="1800" dirty="0">
                <a:latin typeface="Verdana" panose="020B0604030504040204" pitchFamily="34" charset="0"/>
                <a:ea typeface="Verdana" panose="020B0604030504040204" pitchFamily="34" charset="0"/>
                <a:cs typeface="Times New Roman" panose="02020603050405020304" pitchFamily="18" charset="0"/>
              </a:rPr>
              <a:t>These walls are founded on wells closely spaced </a:t>
            </a:r>
            <a:r>
              <a:rPr lang="en-US" sz="1800" dirty="0" smtClean="0">
                <a:latin typeface="Verdana" panose="020B0604030504040204" pitchFamily="34" charset="0"/>
                <a:ea typeface="Verdana" panose="020B0604030504040204" pitchFamily="34" charset="0"/>
                <a:cs typeface="Times New Roman" panose="02020603050405020304" pitchFamily="18" charset="0"/>
              </a:rPr>
              <a:t>beyond, the </a:t>
            </a:r>
            <a:r>
              <a:rPr lang="en-US" sz="1800" dirty="0">
                <a:latin typeface="Verdana" panose="020B0604030504040204" pitchFamily="34" charset="0"/>
                <a:ea typeface="Verdana" panose="020B0604030504040204" pitchFamily="34" charset="0"/>
                <a:cs typeface="Times New Roman" panose="02020603050405020304" pitchFamily="18" charset="0"/>
              </a:rPr>
              <a:t>pucca floor </a:t>
            </a:r>
            <a:r>
              <a:rPr lang="en-US" sz="1800" dirty="0" smtClean="0">
                <a:latin typeface="Verdana" panose="020B0604030504040204" pitchFamily="34" charset="0"/>
                <a:ea typeface="Verdana" panose="020B0604030504040204" pitchFamily="34" charset="0"/>
                <a:cs typeface="Times New Roman" panose="02020603050405020304" pitchFamily="18" charset="0"/>
              </a:rPr>
              <a:t>up to </a:t>
            </a:r>
            <a:r>
              <a:rPr lang="en-US" sz="1800" dirty="0">
                <a:latin typeface="Verdana" panose="020B0604030504040204" pitchFamily="34" charset="0"/>
                <a:ea typeface="Verdana" panose="020B0604030504040204" pitchFamily="34" charset="0"/>
                <a:cs typeface="Times New Roman" panose="02020603050405020304" pitchFamily="18" charset="0"/>
              </a:rPr>
              <a:t>the end. The wells are taken well below the deepest possible scour.</a:t>
            </a:r>
            <a:endParaRPr lang="en-IN" sz="18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7458"/>
          <a:stretch/>
        </p:blipFill>
        <p:spPr>
          <a:xfrm>
            <a:off x="7466387" y="1895912"/>
            <a:ext cx="4297787" cy="2357306"/>
          </a:xfrm>
          <a:prstGeom prst="rect">
            <a:avLst/>
          </a:prstGeom>
        </p:spPr>
      </p:pic>
      <p:sp>
        <p:nvSpPr>
          <p:cNvPr id="10" name="TextBox 9"/>
          <p:cNvSpPr txBox="1"/>
          <p:nvPr/>
        </p:nvSpPr>
        <p:spPr>
          <a:xfrm>
            <a:off x="176982" y="5686660"/>
            <a:ext cx="11694253" cy="584775"/>
          </a:xfrm>
          <a:prstGeom prst="rect">
            <a:avLst/>
          </a:prstGeom>
          <a:noFill/>
        </p:spPr>
        <p:txBody>
          <a:bodyPr wrap="square" rtlCol="0">
            <a:spAutoFit/>
          </a:bodyPr>
          <a:lstStyle/>
          <a:p>
            <a:pPr marL="285750" indent="-285750" algn="just">
              <a:buFont typeface="Wingdings" panose="05000000000000000000" pitchFamily="2" charset="2"/>
              <a:buChar char="ü"/>
            </a:pPr>
            <a:r>
              <a:rPr lang="en-IN"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IS11130 : 1984 - </a:t>
            </a:r>
            <a:r>
              <a:rPr lang="en-US"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Criteria for structural design of barrages and </a:t>
            </a:r>
            <a:r>
              <a:rPr lang="en-US" sz="1600" dirty="0" smtClean="0">
                <a:solidFill>
                  <a:schemeClr val="accent1"/>
                </a:solidFill>
                <a:latin typeface="Verdana" panose="020B0604030504040204" pitchFamily="34" charset="0"/>
                <a:ea typeface="Verdana" panose="020B0604030504040204" pitchFamily="34" charset="0"/>
                <a:cs typeface="Times New Roman" panose="02020603050405020304" pitchFamily="18" charset="0"/>
              </a:rPr>
              <a:t>weirs</a:t>
            </a:r>
          </a:p>
          <a:p>
            <a:pPr marL="285750" indent="-285750" algn="just">
              <a:buFont typeface="Wingdings" panose="05000000000000000000" pitchFamily="2" charset="2"/>
              <a:buChar char="ü"/>
            </a:pPr>
            <a:r>
              <a:rPr lang="en-IN"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IS 7720 : 1991 - </a:t>
            </a:r>
            <a:r>
              <a:rPr lang="en-US"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Criteria for investigation, planning and layout for barrages and weirs (First Revision</a:t>
            </a:r>
            <a:r>
              <a:rPr lang="en-US" sz="1600" dirty="0" smtClean="0">
                <a:solidFill>
                  <a:schemeClr val="accent1"/>
                </a:solidFill>
                <a:latin typeface="Verdana" panose="020B0604030504040204" pitchFamily="34" charset="0"/>
                <a:ea typeface="Verdana" panose="020B0604030504040204" pitchFamily="34" charset="0"/>
                <a:cs typeface="Times New Roman" panose="02020603050405020304" pitchFamily="18" charset="0"/>
              </a:rPr>
              <a:t>)</a:t>
            </a:r>
            <a:endParaRPr lang="en-IN" sz="1600" dirty="0">
              <a:solidFill>
                <a:schemeClr val="accent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11764174" y="6492875"/>
            <a:ext cx="481050" cy="365125"/>
          </a:xfrm>
        </p:spPr>
        <p:txBody>
          <a:bodyPr/>
          <a:lstStyle/>
          <a:p>
            <a:fld id="{83740F76-C8D0-49E6-8F33-D71AB4F32528}" type="slidenum">
              <a:rPr lang="en-IN" smtClean="0"/>
              <a:t>21</a:t>
            </a:fld>
            <a:endParaRPr lang="en-IN" dirty="0"/>
          </a:p>
        </p:txBody>
      </p:sp>
    </p:spTree>
    <p:extLst>
      <p:ext uri="{BB962C8B-B14F-4D97-AF65-F5344CB8AC3E}">
        <p14:creationId xmlns:p14="http://schemas.microsoft.com/office/powerpoint/2010/main" val="2151352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278" y="524306"/>
            <a:ext cx="6763935" cy="1325563"/>
          </a:xfrm>
        </p:spPr>
        <p:txBody>
          <a:bodyPr/>
          <a:lstStyle/>
          <a:p>
            <a:r>
              <a:rPr lang="en-US" sz="2800" b="1" dirty="0" smtClean="0">
                <a:latin typeface="Verdana" panose="020B0604030504040204" pitchFamily="34" charset="0"/>
                <a:ea typeface="Verdana" panose="020B0604030504040204" pitchFamily="34" charset="0"/>
                <a:cs typeface="Times New Roman" panose="02020603050405020304" pitchFamily="18" charset="0"/>
              </a:rPr>
              <a:t>Components </a:t>
            </a:r>
            <a:r>
              <a:rPr lang="en-US" sz="2800" b="1" dirty="0">
                <a:latin typeface="Verdana" panose="020B0604030504040204" pitchFamily="34" charset="0"/>
                <a:ea typeface="Verdana" panose="020B0604030504040204" pitchFamily="34" charset="0"/>
                <a:cs typeface="Times New Roman" panose="02020603050405020304" pitchFamily="18" charset="0"/>
              </a:rPr>
              <a:t>of  Diversion Head Work </a:t>
            </a:r>
            <a:r>
              <a:rPr lang="en-US" sz="2800" b="1" dirty="0" smtClean="0">
                <a:latin typeface="Verdana" panose="020B0604030504040204" pitchFamily="34" charset="0"/>
                <a:ea typeface="Verdana" panose="020B0604030504040204" pitchFamily="34" charset="0"/>
                <a:cs typeface="Times New Roman" panose="02020603050405020304" pitchFamily="18" charset="0"/>
              </a:rPr>
              <a:t>: Fish Ladder</a:t>
            </a:r>
            <a:endParaRPr lang="en-IN" sz="2800"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838199" y="1825625"/>
            <a:ext cx="5428549" cy="4351338"/>
          </a:xfrm>
        </p:spPr>
        <p:txBody>
          <a:bodyPr>
            <a:normAutofit lnSpcReduction="10000"/>
          </a:bodyPr>
          <a:lstStyle/>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Fishes </a:t>
            </a:r>
            <a:r>
              <a:rPr lang="en-US" sz="1800" dirty="0">
                <a:latin typeface="Verdana" panose="020B0604030504040204" pitchFamily="34" charset="0"/>
                <a:ea typeface="Verdana" panose="020B0604030504040204" pitchFamily="34" charset="0"/>
                <a:cs typeface="Times New Roman" panose="02020603050405020304" pitchFamily="18" charset="0"/>
              </a:rPr>
              <a:t>move from one part of the river to another part, according to the season. In India, only one such migratory fish is found, and this. specie is known as Hilsa. </a:t>
            </a: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Fish </a:t>
            </a:r>
            <a:r>
              <a:rPr lang="en-US" sz="1800" dirty="0">
                <a:latin typeface="Verdana" panose="020B0604030504040204" pitchFamily="34" charset="0"/>
                <a:ea typeface="Verdana" panose="020B0604030504040204" pitchFamily="34" charset="0"/>
                <a:cs typeface="Times New Roman" panose="02020603050405020304" pitchFamily="18" charset="0"/>
              </a:rPr>
              <a:t>have been found to be moving from upstream (hills) to downstream (plains) in the </a:t>
            </a:r>
            <a:r>
              <a:rPr lang="en-US" sz="1800" dirty="0" smtClean="0">
                <a:latin typeface="Verdana" panose="020B0604030504040204" pitchFamily="34" charset="0"/>
                <a:ea typeface="Verdana" panose="020B0604030504040204" pitchFamily="34" charset="0"/>
                <a:cs typeface="Times New Roman" panose="02020603050405020304" pitchFamily="18" charset="0"/>
              </a:rPr>
              <a:t>beginning </a:t>
            </a:r>
            <a:r>
              <a:rPr lang="en-US" sz="1800" dirty="0">
                <a:latin typeface="Verdana" panose="020B0604030504040204" pitchFamily="34" charset="0"/>
                <a:ea typeface="Verdana" panose="020B0604030504040204" pitchFamily="34" charset="0"/>
                <a:cs typeface="Times New Roman" panose="02020603050405020304" pitchFamily="18" charset="0"/>
              </a:rPr>
              <a:t>of the winter season in search </a:t>
            </a:r>
            <a:r>
              <a:rPr lang="en-US" sz="1800" dirty="0" smtClean="0">
                <a:latin typeface="Verdana" panose="020B0604030504040204" pitchFamily="34" charset="0"/>
                <a:ea typeface="Verdana" panose="020B0604030504040204" pitchFamily="34" charset="0"/>
                <a:cs typeface="Times New Roman" panose="02020603050405020304" pitchFamily="18" charset="0"/>
              </a:rPr>
              <a:t>(of Warmer </a:t>
            </a:r>
            <a:r>
              <a:rPr lang="en-US" sz="1800" dirty="0">
                <a:latin typeface="Verdana" panose="020B0604030504040204" pitchFamily="34" charset="0"/>
                <a:ea typeface="Verdana" panose="020B0604030504040204" pitchFamily="34" charset="0"/>
                <a:cs typeface="Times New Roman" panose="02020603050405020304" pitchFamily="18" charset="0"/>
              </a:rPr>
              <a:t>waters, and return to their spawning grounds upstream, slightly before· monsoons, in the </a:t>
            </a:r>
            <a:r>
              <a:rPr lang="en-US" sz="1800" dirty="0" smtClean="0">
                <a:latin typeface="Verdana" panose="020B0604030504040204" pitchFamily="34" charset="0"/>
                <a:ea typeface="Verdana" panose="020B0604030504040204" pitchFamily="34" charset="0"/>
                <a:cs typeface="Times New Roman" panose="02020603050405020304" pitchFamily="18" charset="0"/>
              </a:rPr>
              <a:t>month </a:t>
            </a:r>
            <a:r>
              <a:rPr lang="en-US" sz="1800" dirty="0">
                <a:latin typeface="Verdana" panose="020B0604030504040204" pitchFamily="34" charset="0"/>
                <a:ea typeface="Verdana" panose="020B0604030504040204" pitchFamily="34" charset="0"/>
                <a:cs typeface="Times New Roman" panose="02020603050405020304" pitchFamily="18" charset="0"/>
              </a:rPr>
              <a:t>of May and June. </a:t>
            </a: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A structure which enables the fish to pass upstream is called a 'fish ladder'. It is a device by which the flow energy can be dissipated in such a manner as to provide smooth flow at sufficiently low velocity, not exceeding 3 to 3.5 </a:t>
            </a:r>
            <a:r>
              <a:rPr lang="en-US" sz="1800" dirty="0" smtClean="0">
                <a:latin typeface="Verdana" panose="020B0604030504040204" pitchFamily="34" charset="0"/>
                <a:ea typeface="Verdana" panose="020B0604030504040204" pitchFamily="34" charset="0"/>
                <a:cs typeface="Times New Roman" panose="02020603050405020304" pitchFamily="18" charset="0"/>
              </a:rPr>
              <a:t>m/sec</a:t>
            </a:r>
            <a:endParaRPr lang="en-US" sz="18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4254" y="2024904"/>
            <a:ext cx="5310232" cy="1523781"/>
          </a:xfrm>
          <a:prstGeom prst="rect">
            <a:avLst/>
          </a:prstGeom>
        </p:spPr>
      </p:pic>
      <p:sp>
        <p:nvSpPr>
          <p:cNvPr id="6" name="TextBox 5"/>
          <p:cNvSpPr txBox="1"/>
          <p:nvPr/>
        </p:nvSpPr>
        <p:spPr>
          <a:xfrm>
            <a:off x="7117527" y="4386501"/>
            <a:ext cx="4363686" cy="646331"/>
          </a:xfrm>
          <a:prstGeom prst="rect">
            <a:avLst/>
          </a:prstGeom>
          <a:noFill/>
        </p:spPr>
        <p:txBody>
          <a:bodyPr wrap="square" rtlCol="0">
            <a:spAutoFit/>
          </a:bodyPr>
          <a:lstStyle/>
          <a:p>
            <a:pPr marL="285750" indent="-285750">
              <a:buFont typeface="Wingdings" panose="05000000000000000000" pitchFamily="2" charset="2"/>
              <a:buChar char="ü"/>
            </a:pPr>
            <a:r>
              <a:rPr lang="en-IN"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IS 13877 : 1993 - </a:t>
            </a:r>
            <a:r>
              <a:rPr lang="en-US"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Planning and design of fish pass - Guidelines</a:t>
            </a:r>
            <a:endParaRPr lang="en-IN" dirty="0">
              <a:solidFill>
                <a:schemeClr val="accent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8" name="Slide Number Placeholder 7"/>
          <p:cNvSpPr>
            <a:spLocks noGrp="1"/>
          </p:cNvSpPr>
          <p:nvPr>
            <p:ph type="sldNum" sz="quarter" idx="12"/>
          </p:nvPr>
        </p:nvSpPr>
        <p:spPr>
          <a:xfrm>
            <a:off x="11758049" y="6492875"/>
            <a:ext cx="551477" cy="365125"/>
          </a:xfrm>
        </p:spPr>
        <p:txBody>
          <a:bodyPr/>
          <a:lstStyle/>
          <a:p>
            <a:fld id="{83740F76-C8D0-49E6-8F33-D71AB4F32528}" type="slidenum">
              <a:rPr lang="en-IN" smtClean="0"/>
              <a:t>22</a:t>
            </a:fld>
            <a:endParaRPr lang="en-IN" dirty="0"/>
          </a:p>
        </p:txBody>
      </p:sp>
    </p:spTree>
    <p:extLst>
      <p:ext uri="{BB962C8B-B14F-4D97-AF65-F5344CB8AC3E}">
        <p14:creationId xmlns:p14="http://schemas.microsoft.com/office/powerpoint/2010/main" val="877650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259" y="198040"/>
            <a:ext cx="10515600" cy="1325563"/>
          </a:xfrm>
        </p:spPr>
        <p:txBody>
          <a:bodyPr>
            <a:noAutofit/>
          </a:bodyPr>
          <a:lstStyle/>
          <a:p>
            <a:r>
              <a:rPr lang="en-US" sz="2400" b="1" dirty="0" smtClean="0">
                <a:latin typeface="Verdana" panose="020B0604030504040204" pitchFamily="34" charset="0"/>
                <a:ea typeface="Verdana" panose="020B0604030504040204" pitchFamily="34" charset="0"/>
                <a:cs typeface="Times New Roman" panose="02020603050405020304" pitchFamily="18" charset="0"/>
              </a:rPr>
              <a:t/>
            </a:r>
            <a:br>
              <a:rPr lang="en-US" sz="2400" b="1" dirty="0" smtClean="0">
                <a:latin typeface="Verdana" panose="020B0604030504040204" pitchFamily="34" charset="0"/>
                <a:ea typeface="Verdana" panose="020B0604030504040204" pitchFamily="34" charset="0"/>
                <a:cs typeface="Times New Roman" panose="02020603050405020304" pitchFamily="18" charset="0"/>
              </a:rPr>
            </a:br>
            <a:r>
              <a:rPr lang="en-US" sz="2400" b="1" dirty="0" smtClean="0">
                <a:latin typeface="Verdana" panose="020B0604030504040204" pitchFamily="34" charset="0"/>
                <a:ea typeface="Verdana" panose="020B0604030504040204" pitchFamily="34" charset="0"/>
                <a:cs typeface="Times New Roman" panose="02020603050405020304" pitchFamily="18" charset="0"/>
              </a:rPr>
              <a:t>Components </a:t>
            </a:r>
            <a:r>
              <a:rPr lang="en-US" sz="2400" b="1" dirty="0">
                <a:latin typeface="Verdana" panose="020B0604030504040204" pitchFamily="34" charset="0"/>
                <a:ea typeface="Verdana" panose="020B0604030504040204" pitchFamily="34" charset="0"/>
                <a:cs typeface="Times New Roman" panose="02020603050405020304" pitchFamily="18" charset="0"/>
              </a:rPr>
              <a:t>of  Diversion Head </a:t>
            </a:r>
            <a:r>
              <a:rPr lang="en-US" sz="2400" b="1" dirty="0" smtClean="0">
                <a:latin typeface="Verdana" panose="020B0604030504040204" pitchFamily="34" charset="0"/>
                <a:ea typeface="Verdana" panose="020B0604030504040204" pitchFamily="34" charset="0"/>
                <a:cs typeface="Times New Roman" panose="02020603050405020304" pitchFamily="18" charset="0"/>
              </a:rPr>
              <a:t>Works </a:t>
            </a:r>
            <a:r>
              <a:rPr lang="en-US" sz="2400" b="1" dirty="0">
                <a:latin typeface="Verdana" panose="020B0604030504040204" pitchFamily="34" charset="0"/>
                <a:ea typeface="Verdana" panose="020B0604030504040204" pitchFamily="34" charset="0"/>
                <a:cs typeface="Times New Roman" panose="02020603050405020304" pitchFamily="18" charset="0"/>
              </a:rPr>
              <a:t>:</a:t>
            </a:r>
            <a:br>
              <a:rPr lang="en-US" sz="2400" b="1" dirty="0">
                <a:latin typeface="Verdana" panose="020B0604030504040204" pitchFamily="34" charset="0"/>
                <a:ea typeface="Verdana" panose="020B0604030504040204" pitchFamily="34" charset="0"/>
                <a:cs typeface="Times New Roman" panose="02020603050405020304" pitchFamily="18" charset="0"/>
              </a:rPr>
            </a:br>
            <a:r>
              <a:rPr lang="en-IN" sz="2400" b="1" dirty="0" smtClean="0">
                <a:latin typeface="Verdana" panose="020B0604030504040204" pitchFamily="34" charset="0"/>
                <a:ea typeface="Verdana" panose="020B0604030504040204" pitchFamily="34" charset="0"/>
                <a:cs typeface="Times New Roman" panose="02020603050405020304" pitchFamily="18" charset="0"/>
              </a:rPr>
              <a:t>Scouring</a:t>
            </a:r>
            <a:r>
              <a:rPr lang="en-IN" sz="2400" b="1" dirty="0">
                <a:latin typeface="Verdana" panose="020B0604030504040204" pitchFamily="34" charset="0"/>
                <a:ea typeface="Verdana" panose="020B0604030504040204" pitchFamily="34" charset="0"/>
                <a:cs typeface="Times New Roman" panose="02020603050405020304" pitchFamily="18" charset="0"/>
              </a:rPr>
              <a:t> </a:t>
            </a:r>
            <a:r>
              <a:rPr lang="en-IN" sz="2400" b="1" dirty="0" smtClean="0">
                <a:latin typeface="Verdana" panose="020B0604030504040204" pitchFamily="34" charset="0"/>
                <a:ea typeface="Verdana" panose="020B0604030504040204" pitchFamily="34" charset="0"/>
                <a:cs typeface="Times New Roman" panose="02020603050405020304" pitchFamily="18" charset="0"/>
              </a:rPr>
              <a:t>Sluices/Under</a:t>
            </a:r>
            <a:r>
              <a:rPr lang="en-IN" sz="2400" b="1" dirty="0">
                <a:latin typeface="Verdana" panose="020B0604030504040204" pitchFamily="34" charset="0"/>
                <a:ea typeface="Verdana" panose="020B0604030504040204" pitchFamily="34" charset="0"/>
                <a:cs typeface="Times New Roman" panose="02020603050405020304" pitchFamily="18" charset="0"/>
              </a:rPr>
              <a:t> sluices</a:t>
            </a:r>
            <a:br>
              <a:rPr lang="en-IN" sz="2400" b="1" dirty="0">
                <a:latin typeface="Verdana" panose="020B0604030504040204" pitchFamily="34" charset="0"/>
                <a:ea typeface="Verdana" panose="020B0604030504040204" pitchFamily="34" charset="0"/>
                <a:cs typeface="Times New Roman" panose="02020603050405020304" pitchFamily="18" charset="0"/>
              </a:rPr>
            </a:br>
            <a:endParaRPr lang="en-IN" sz="2400" b="1"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360727" y="1825624"/>
            <a:ext cx="5503178" cy="4424173"/>
          </a:xfrm>
        </p:spPr>
        <p:txBody>
          <a:bodyPr/>
          <a:lstStyle/>
          <a:p>
            <a:pPr algn="just"/>
            <a:r>
              <a:rPr lang="en-IN" sz="1800" b="1" dirty="0">
                <a:latin typeface="Verdana" panose="020B0604030504040204" pitchFamily="34" charset="0"/>
                <a:ea typeface="Verdana" panose="020B0604030504040204" pitchFamily="34" charset="0"/>
                <a:cs typeface="Times New Roman" panose="02020603050405020304" pitchFamily="18" charset="0"/>
              </a:rPr>
              <a:t>Scouring </a:t>
            </a:r>
            <a:r>
              <a:rPr lang="en-IN" sz="1800" b="1" dirty="0" smtClean="0">
                <a:latin typeface="Verdana" panose="020B0604030504040204" pitchFamily="34" charset="0"/>
                <a:ea typeface="Verdana" panose="020B0604030504040204" pitchFamily="34" charset="0"/>
                <a:cs typeface="Times New Roman" panose="02020603050405020304" pitchFamily="18" charset="0"/>
              </a:rPr>
              <a:t>Sluices/Under</a:t>
            </a:r>
            <a:r>
              <a:rPr lang="en-IN" sz="1800" b="1" dirty="0">
                <a:latin typeface="Verdana" panose="020B0604030504040204" pitchFamily="34" charset="0"/>
                <a:ea typeface="Verdana" panose="020B0604030504040204" pitchFamily="34" charset="0"/>
                <a:cs typeface="Times New Roman" panose="02020603050405020304" pitchFamily="18" charset="0"/>
              </a:rPr>
              <a:t> </a:t>
            </a:r>
            <a:r>
              <a:rPr lang="en-IN" sz="1800" b="1" dirty="0" smtClean="0">
                <a:latin typeface="Verdana" panose="020B0604030504040204" pitchFamily="34" charset="0"/>
                <a:ea typeface="Verdana" panose="020B0604030504040204" pitchFamily="34" charset="0"/>
                <a:cs typeface="Times New Roman" panose="02020603050405020304" pitchFamily="18" charset="0"/>
              </a:rPr>
              <a:t>sluices- </a:t>
            </a:r>
            <a:r>
              <a:rPr lang="en-US" sz="1800" dirty="0">
                <a:latin typeface="Verdana" panose="020B0604030504040204" pitchFamily="34" charset="0"/>
                <a:ea typeface="Verdana" panose="020B0604030504040204" pitchFamily="34" charset="0"/>
                <a:cs typeface="Times New Roman" panose="02020603050405020304" pitchFamily="18" charset="0"/>
              </a:rPr>
              <a:t>A comparatively less turbulent </a:t>
            </a:r>
            <a:r>
              <a:rPr lang="en-US" sz="1800" dirty="0" smtClean="0">
                <a:latin typeface="Verdana" panose="020B0604030504040204" pitchFamily="34" charset="0"/>
                <a:ea typeface="Verdana" panose="020B0604030504040204" pitchFamily="34" charset="0"/>
                <a:cs typeface="Times New Roman" panose="02020603050405020304" pitchFamily="18" charset="0"/>
              </a:rPr>
              <a:t>pocket </a:t>
            </a:r>
            <a:r>
              <a:rPr lang="en-US" sz="1800" dirty="0">
                <a:latin typeface="Verdana" panose="020B0604030504040204" pitchFamily="34" charset="0"/>
                <a:ea typeface="Verdana" panose="020B0604030504040204" pitchFamily="34" charset="0"/>
                <a:cs typeface="Times New Roman" panose="02020603050405020304" pitchFamily="18" charset="0"/>
              </a:rPr>
              <a:t>of water is created near the canal head regulator by constructing </a:t>
            </a:r>
            <a:r>
              <a:rPr lang="en-US" sz="1800" dirty="0" smtClean="0">
                <a:latin typeface="Verdana" panose="020B0604030504040204" pitchFamily="34" charset="0"/>
                <a:ea typeface="Verdana" panose="020B0604030504040204" pitchFamily="34" charset="0"/>
                <a:cs typeface="Times New Roman" panose="02020603050405020304" pitchFamily="18" charset="0"/>
              </a:rPr>
              <a:t>under-sluice </a:t>
            </a:r>
            <a:r>
              <a:rPr lang="en-US" sz="1800" dirty="0">
                <a:latin typeface="Verdana" panose="020B0604030504040204" pitchFamily="34" charset="0"/>
                <a:ea typeface="Verdana" panose="020B0604030504040204" pitchFamily="34" charset="0"/>
                <a:cs typeface="Times New Roman" panose="02020603050405020304" pitchFamily="18" charset="0"/>
              </a:rPr>
              <a:t>portion of the weir. A divide wall separates the main weir portion from the under-sluice portion of the weir. The crest of the under-sluice portion </a:t>
            </a:r>
            <a:r>
              <a:rPr lang="en-US" sz="1800" dirty="0" smtClean="0">
                <a:latin typeface="Verdana" panose="020B0604030504040204" pitchFamily="34" charset="0"/>
                <a:ea typeface="Verdana" panose="020B0604030504040204" pitchFamily="34" charset="0"/>
                <a:cs typeface="Times New Roman" panose="02020603050405020304" pitchFamily="18" charset="0"/>
              </a:rPr>
              <a:t>of </a:t>
            </a:r>
            <a:r>
              <a:rPr lang="en-US" sz="1800" dirty="0">
                <a:latin typeface="Verdana" panose="020B0604030504040204" pitchFamily="34" charset="0"/>
                <a:ea typeface="Verdana" panose="020B0604030504040204" pitchFamily="34" charset="0"/>
                <a:cs typeface="Times New Roman" panose="02020603050405020304" pitchFamily="18" charset="0"/>
              </a:rPr>
              <a:t>the weir is kept at a lower level </a:t>
            </a:r>
            <a:r>
              <a:rPr lang="en-US" sz="1800" dirty="0" smtClean="0">
                <a:latin typeface="Verdana" panose="020B0604030504040204" pitchFamily="34" charset="0"/>
                <a:ea typeface="Verdana" panose="020B0604030504040204" pitchFamily="34" charset="0"/>
                <a:cs typeface="Times New Roman" panose="02020603050405020304" pitchFamily="18" charset="0"/>
              </a:rPr>
              <a:t>than the </a:t>
            </a:r>
            <a:r>
              <a:rPr lang="en-US" sz="1800" dirty="0">
                <a:latin typeface="Verdana" panose="020B0604030504040204" pitchFamily="34" charset="0"/>
                <a:ea typeface="Verdana" panose="020B0604030504040204" pitchFamily="34" charset="0"/>
                <a:cs typeface="Times New Roman" panose="02020603050405020304" pitchFamily="18" charset="0"/>
              </a:rPr>
              <a:t>deepest bed </a:t>
            </a:r>
            <a:r>
              <a:rPr lang="en-US" sz="1800" dirty="0" smtClean="0">
                <a:latin typeface="Verdana" panose="020B0604030504040204" pitchFamily="34" charset="0"/>
                <a:ea typeface="Verdana" panose="020B0604030504040204" pitchFamily="34" charset="0"/>
                <a:cs typeface="Times New Roman" panose="02020603050405020304" pitchFamily="18" charset="0"/>
              </a:rPr>
              <a:t>level </a:t>
            </a:r>
            <a:r>
              <a:rPr lang="en-US" sz="1800" dirty="0">
                <a:latin typeface="Verdana" panose="020B0604030504040204" pitchFamily="34" charset="0"/>
                <a:ea typeface="Verdana" panose="020B0604030504040204" pitchFamily="34" charset="0"/>
                <a:cs typeface="Times New Roman" panose="02020603050405020304" pitchFamily="18" charset="0"/>
              </a:rPr>
              <a:t>of the river during non-monsoon season; whereas, the crest level of the 'weir' is kept higher by about 1 to </a:t>
            </a:r>
            <a:r>
              <a:rPr lang="en-US" sz="1800" dirty="0" smtClean="0">
                <a:latin typeface="Verdana" panose="020B0604030504040204" pitchFamily="34" charset="0"/>
                <a:ea typeface="Verdana" panose="020B0604030504040204" pitchFamily="34" charset="0"/>
                <a:cs typeface="Times New Roman" panose="02020603050405020304" pitchFamily="18" charset="0"/>
              </a:rPr>
              <a:t>1.5 m.</a:t>
            </a:r>
          </a:p>
          <a:p>
            <a:pPr marL="0" indent="0">
              <a:buNone/>
            </a:pPr>
            <a:endParaRPr lang="en-IN" sz="1800" dirty="0">
              <a:solidFill>
                <a:srgbClr val="FFFF00"/>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863905" y="2014375"/>
            <a:ext cx="5910487" cy="4046669"/>
          </a:xfrm>
          <a:prstGeom prst="rect">
            <a:avLst/>
          </a:prstGeom>
        </p:spPr>
      </p:pic>
      <p:sp>
        <p:nvSpPr>
          <p:cNvPr id="7" name="Slide Number Placeholder 6"/>
          <p:cNvSpPr>
            <a:spLocks noGrp="1"/>
          </p:cNvSpPr>
          <p:nvPr>
            <p:ph type="sldNum" sz="quarter" idx="12"/>
          </p:nvPr>
        </p:nvSpPr>
        <p:spPr>
          <a:xfrm>
            <a:off x="11702644" y="6492875"/>
            <a:ext cx="632050" cy="365125"/>
          </a:xfrm>
        </p:spPr>
        <p:txBody>
          <a:bodyPr/>
          <a:lstStyle/>
          <a:p>
            <a:fld id="{83740F76-C8D0-49E6-8F33-D71AB4F32528}" type="slidenum">
              <a:rPr lang="en-IN" smtClean="0"/>
              <a:t>23</a:t>
            </a:fld>
            <a:endParaRPr lang="en-IN"/>
          </a:p>
        </p:txBody>
      </p:sp>
    </p:spTree>
    <p:extLst>
      <p:ext uri="{BB962C8B-B14F-4D97-AF65-F5344CB8AC3E}">
        <p14:creationId xmlns:p14="http://schemas.microsoft.com/office/powerpoint/2010/main" val="2563797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509" y="405788"/>
            <a:ext cx="6618520" cy="1419837"/>
          </a:xfrm>
        </p:spPr>
        <p:txBody>
          <a:bodyPr>
            <a:normAutofit/>
          </a:bodyPr>
          <a:lstStyle/>
          <a:p>
            <a:r>
              <a:rPr lang="en-US" sz="2800" b="1" dirty="0" smtClean="0">
                <a:latin typeface="Verdana" panose="020B0604030504040204" pitchFamily="34" charset="0"/>
                <a:ea typeface="Verdana" panose="020B0604030504040204" pitchFamily="34" charset="0"/>
                <a:cs typeface="Times New Roman" panose="02020603050405020304" pitchFamily="18" charset="0"/>
              </a:rPr>
              <a:t>Components </a:t>
            </a:r>
            <a:r>
              <a:rPr lang="en-US" sz="2800" b="1" dirty="0">
                <a:latin typeface="Verdana" panose="020B0604030504040204" pitchFamily="34" charset="0"/>
                <a:ea typeface="Verdana" panose="020B0604030504040204" pitchFamily="34" charset="0"/>
                <a:cs typeface="Times New Roman" panose="02020603050405020304" pitchFamily="18" charset="0"/>
              </a:rPr>
              <a:t>of  Diversion Head Work </a:t>
            </a:r>
            <a:r>
              <a:rPr lang="en-US" sz="2800" b="1" dirty="0" smtClean="0">
                <a:latin typeface="Verdana" panose="020B0604030504040204" pitchFamily="34" charset="0"/>
                <a:ea typeface="Verdana" panose="020B0604030504040204" pitchFamily="34" charset="0"/>
                <a:cs typeface="Times New Roman" panose="02020603050405020304" pitchFamily="18" charset="0"/>
              </a:rPr>
              <a:t>: </a:t>
            </a:r>
            <a:r>
              <a:rPr lang="en-IN" sz="2800" b="1" dirty="0" smtClean="0">
                <a:latin typeface="Verdana" panose="020B0604030504040204" pitchFamily="34" charset="0"/>
                <a:ea typeface="Verdana" panose="020B0604030504040204" pitchFamily="34" charset="0"/>
                <a:cs typeface="Times New Roman" panose="02020603050405020304" pitchFamily="18" charset="0"/>
              </a:rPr>
              <a:t>Silt</a:t>
            </a:r>
            <a:r>
              <a:rPr lang="en-IN" sz="2800" b="1" dirty="0">
                <a:latin typeface="Verdana" panose="020B0604030504040204" pitchFamily="34" charset="0"/>
                <a:ea typeface="Verdana" panose="020B0604030504040204" pitchFamily="34" charset="0"/>
                <a:cs typeface="Times New Roman" panose="02020603050405020304" pitchFamily="18" charset="0"/>
              </a:rPr>
              <a:t> </a:t>
            </a:r>
            <a:r>
              <a:rPr lang="en-IN" sz="2800" b="1" dirty="0" smtClean="0">
                <a:latin typeface="Verdana" panose="020B0604030504040204" pitchFamily="34" charset="0"/>
                <a:ea typeface="Verdana" panose="020B0604030504040204" pitchFamily="34" charset="0"/>
                <a:cs typeface="Times New Roman" panose="02020603050405020304" pitchFamily="18" charset="0"/>
              </a:rPr>
              <a:t>Excluder</a:t>
            </a:r>
            <a:endParaRPr lang="en-IN" sz="2800" b="1"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863367" y="1686257"/>
            <a:ext cx="10515600" cy="4351338"/>
          </a:xfrm>
        </p:spPr>
        <p:txBody>
          <a:bodyPr/>
          <a:lstStyle/>
          <a:p>
            <a:pPr marL="0" indent="0">
              <a:buNone/>
            </a:pPr>
            <a:r>
              <a:rPr lang="en-IN" sz="1800" b="1" dirty="0">
                <a:latin typeface="Verdana" panose="020B0604030504040204" pitchFamily="34" charset="0"/>
                <a:ea typeface="Verdana" panose="020B0604030504040204" pitchFamily="34" charset="0"/>
                <a:cs typeface="Times New Roman" panose="02020603050405020304" pitchFamily="18" charset="0"/>
              </a:rPr>
              <a:t>Silt E</a:t>
            </a:r>
            <a:r>
              <a:rPr lang="en-IN" sz="1800" b="1" dirty="0" smtClean="0">
                <a:latin typeface="Verdana" panose="020B0604030504040204" pitchFamily="34" charset="0"/>
                <a:ea typeface="Verdana" panose="020B0604030504040204" pitchFamily="34" charset="0"/>
                <a:cs typeface="Times New Roman" panose="02020603050405020304" pitchFamily="18" charset="0"/>
              </a:rPr>
              <a:t>xcluder -</a:t>
            </a:r>
            <a:r>
              <a:rPr lang="en-IN" sz="1800" b="1" dirty="0">
                <a:latin typeface="Verdana" panose="020B0604030504040204" pitchFamily="34" charset="0"/>
                <a:ea typeface="Verdana" panose="020B0604030504040204" pitchFamily="34" charset="0"/>
                <a:cs typeface="Times New Roman" panose="02020603050405020304" pitchFamily="18" charset="0"/>
              </a:rPr>
              <a:t> </a:t>
            </a:r>
            <a:r>
              <a:rPr lang="en-IN" sz="1800" dirty="0">
                <a:latin typeface="Verdana" panose="020B0604030504040204" pitchFamily="34" charset="0"/>
                <a:ea typeface="Verdana" panose="020B0604030504040204" pitchFamily="34" charset="0"/>
                <a:cs typeface="Times New Roman" panose="02020603050405020304" pitchFamily="18" charset="0"/>
              </a:rPr>
              <a:t>Silt excluder</a:t>
            </a:r>
            <a:r>
              <a:rPr lang="en-US" sz="1800" dirty="0" smtClean="0">
                <a:latin typeface="Verdana" panose="020B0604030504040204" pitchFamily="34" charset="0"/>
                <a:ea typeface="Verdana" panose="020B0604030504040204" pitchFamily="34" charset="0"/>
                <a:cs typeface="Times New Roman" panose="02020603050405020304" pitchFamily="18" charset="0"/>
              </a:rPr>
              <a:t> are </a:t>
            </a:r>
            <a:r>
              <a:rPr lang="en-US" sz="1800" dirty="0">
                <a:latin typeface="Verdana" panose="020B0604030504040204" pitchFamily="34" charset="0"/>
                <a:ea typeface="Verdana" panose="020B0604030504040204" pitchFamily="34" charset="0"/>
                <a:cs typeface="Times New Roman" panose="02020603050405020304" pitchFamily="18" charset="0"/>
              </a:rPr>
              <a:t>those works which are constructed on the bed of the river, upstream of the head regulator. The clearer water enters the head regulator and the silted water enters the silt excluder. In this type of works, the silt </a:t>
            </a:r>
            <a:r>
              <a:rPr lang="en-US" sz="1800" dirty="0" smtClean="0">
                <a:latin typeface="Verdana" panose="020B0604030504040204" pitchFamily="34" charset="0"/>
                <a:ea typeface="Verdana" panose="020B0604030504040204" pitchFamily="34" charset="0"/>
                <a:cs typeface="Times New Roman" panose="02020603050405020304" pitchFamily="18" charset="0"/>
              </a:rPr>
              <a:t>is therefore </a:t>
            </a:r>
            <a:r>
              <a:rPr lang="en-US" sz="1800" dirty="0">
                <a:latin typeface="Verdana" panose="020B0604030504040204" pitchFamily="34" charset="0"/>
                <a:ea typeface="Verdana" panose="020B0604030504040204" pitchFamily="34" charset="0"/>
                <a:cs typeface="Times New Roman" panose="02020603050405020304" pitchFamily="18" charset="0"/>
              </a:rPr>
              <a:t>removed from the water before it enters the canal. </a:t>
            </a:r>
            <a:endParaRPr lang="en-IN" sz="18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434" y="3091685"/>
            <a:ext cx="3675857" cy="2151435"/>
          </a:xfrm>
          <a:prstGeom prst="rect">
            <a:avLst/>
          </a:prstGeom>
        </p:spPr>
      </p:pic>
      <p:pic>
        <p:nvPicPr>
          <p:cNvPr id="4" name="Picture 3"/>
          <p:cNvPicPr>
            <a:picLocks noChangeAspect="1"/>
          </p:cNvPicPr>
          <p:nvPr/>
        </p:nvPicPr>
        <p:blipFill>
          <a:blip r:embed="rId3"/>
          <a:stretch>
            <a:fillRect/>
          </a:stretch>
        </p:blipFill>
        <p:spPr>
          <a:xfrm>
            <a:off x="6510648" y="2883538"/>
            <a:ext cx="5519165" cy="3584374"/>
          </a:xfrm>
          <a:prstGeom prst="rect">
            <a:avLst/>
          </a:prstGeom>
        </p:spPr>
      </p:pic>
      <p:sp>
        <p:nvSpPr>
          <p:cNvPr id="6" name="Rectangle 5"/>
          <p:cNvSpPr/>
          <p:nvPr/>
        </p:nvSpPr>
        <p:spPr>
          <a:xfrm>
            <a:off x="162187" y="5898226"/>
            <a:ext cx="6096000" cy="646331"/>
          </a:xfrm>
          <a:prstGeom prst="rect">
            <a:avLst/>
          </a:prstGeom>
        </p:spPr>
        <p:txBody>
          <a:bodyPr>
            <a:spAutoFit/>
          </a:bodyPr>
          <a:lstStyle/>
          <a:p>
            <a:pPr marL="285750" indent="-285750" algn="just">
              <a:buFont typeface="Wingdings" panose="05000000000000000000" pitchFamily="2" charset="2"/>
              <a:buChar char="ü"/>
            </a:pPr>
            <a:r>
              <a:rPr lang="en-IN"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IS11130 : 1984 - </a:t>
            </a:r>
            <a:r>
              <a:rPr lang="en-US"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Criteria for structural design of barrages and weirs</a:t>
            </a:r>
          </a:p>
        </p:txBody>
      </p:sp>
      <p:sp>
        <p:nvSpPr>
          <p:cNvPr id="9" name="Slide Number Placeholder 8"/>
          <p:cNvSpPr>
            <a:spLocks noGrp="1"/>
          </p:cNvSpPr>
          <p:nvPr>
            <p:ph type="sldNum" sz="quarter" idx="12"/>
          </p:nvPr>
        </p:nvSpPr>
        <p:spPr>
          <a:xfrm>
            <a:off x="11719339" y="6492875"/>
            <a:ext cx="472661" cy="365125"/>
          </a:xfrm>
        </p:spPr>
        <p:txBody>
          <a:bodyPr/>
          <a:lstStyle/>
          <a:p>
            <a:fld id="{83740F76-C8D0-49E6-8F33-D71AB4F32528}" type="slidenum">
              <a:rPr lang="en-IN" smtClean="0"/>
              <a:t>24</a:t>
            </a:fld>
            <a:endParaRPr lang="en-IN" dirty="0"/>
          </a:p>
        </p:txBody>
      </p:sp>
    </p:spTree>
    <p:extLst>
      <p:ext uri="{BB962C8B-B14F-4D97-AF65-F5344CB8AC3E}">
        <p14:creationId xmlns:p14="http://schemas.microsoft.com/office/powerpoint/2010/main" val="2869443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829" y="500062"/>
            <a:ext cx="6760630" cy="1325563"/>
          </a:xfrm>
        </p:spPr>
        <p:txBody>
          <a:bodyPr/>
          <a:lstStyle/>
          <a:p>
            <a:r>
              <a:rPr lang="en-US" sz="2800" b="1" dirty="0" smtClean="0">
                <a:latin typeface="Verdana" panose="020B0604030504040204" pitchFamily="34" charset="0"/>
                <a:ea typeface="Verdana" panose="020B0604030504040204" pitchFamily="34" charset="0"/>
                <a:cs typeface="Times New Roman" panose="02020603050405020304" pitchFamily="18" charset="0"/>
              </a:rPr>
              <a:t>Components </a:t>
            </a:r>
            <a:r>
              <a:rPr lang="en-US" sz="2800" b="1" dirty="0">
                <a:latin typeface="Verdana" panose="020B0604030504040204" pitchFamily="34" charset="0"/>
                <a:ea typeface="Verdana" panose="020B0604030504040204" pitchFamily="34" charset="0"/>
                <a:cs typeface="Times New Roman" panose="02020603050405020304" pitchFamily="18" charset="0"/>
              </a:rPr>
              <a:t>of  Diversion Head Work </a:t>
            </a:r>
            <a:r>
              <a:rPr lang="en-US" sz="2800" b="1" dirty="0" smtClean="0">
                <a:latin typeface="Verdana" panose="020B0604030504040204" pitchFamily="34" charset="0"/>
                <a:ea typeface="Verdana" panose="020B0604030504040204" pitchFamily="34" charset="0"/>
                <a:cs typeface="Times New Roman" panose="02020603050405020304" pitchFamily="18" charset="0"/>
              </a:rPr>
              <a:t>: </a:t>
            </a:r>
            <a:r>
              <a:rPr lang="en-IN" sz="2800" b="1" dirty="0" smtClean="0">
                <a:latin typeface="Verdana" panose="020B0604030504040204" pitchFamily="34" charset="0"/>
                <a:ea typeface="Verdana" panose="020B0604030504040204" pitchFamily="34" charset="0"/>
                <a:cs typeface="Times New Roman" panose="02020603050405020304" pitchFamily="18" charset="0"/>
              </a:rPr>
              <a:t>Silt</a:t>
            </a:r>
            <a:r>
              <a:rPr lang="en-IN" sz="2800" b="1" dirty="0">
                <a:latin typeface="Verdana" panose="020B0604030504040204" pitchFamily="34" charset="0"/>
                <a:ea typeface="Verdana" panose="020B0604030504040204" pitchFamily="34" charset="0"/>
                <a:cs typeface="Times New Roman" panose="02020603050405020304" pitchFamily="18" charset="0"/>
              </a:rPr>
              <a:t> </a:t>
            </a:r>
            <a:r>
              <a:rPr lang="en-IN" sz="2800" b="1" dirty="0" smtClean="0">
                <a:latin typeface="Verdana" panose="020B0604030504040204" pitchFamily="34" charset="0"/>
                <a:ea typeface="Verdana" panose="020B0604030504040204" pitchFamily="34" charset="0"/>
                <a:cs typeface="Times New Roman" panose="02020603050405020304" pitchFamily="18" charset="0"/>
              </a:rPr>
              <a:t>Ejector</a:t>
            </a:r>
            <a:endParaRPr lang="en-IN" sz="2800" b="1" dirty="0">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IN" sz="1800" b="1" dirty="0">
                <a:latin typeface="Verdana" panose="020B0604030504040204" pitchFamily="34" charset="0"/>
                <a:ea typeface="Verdana" panose="020B0604030504040204" pitchFamily="34" charset="0"/>
                <a:cs typeface="Times New Roman" panose="02020603050405020304" pitchFamily="18" charset="0"/>
              </a:rPr>
              <a:t>Silt </a:t>
            </a:r>
            <a:r>
              <a:rPr lang="en-IN" sz="1800" b="1" dirty="0" smtClean="0">
                <a:latin typeface="Verdana" panose="020B0604030504040204" pitchFamily="34" charset="0"/>
                <a:ea typeface="Verdana" panose="020B0604030504040204" pitchFamily="34" charset="0"/>
                <a:cs typeface="Times New Roman" panose="02020603050405020304" pitchFamily="18" charset="0"/>
              </a:rPr>
              <a:t>Ejector </a:t>
            </a:r>
            <a:r>
              <a:rPr lang="en-IN" sz="1800" dirty="0" smtClean="0">
                <a:latin typeface="Verdana" panose="020B0604030504040204" pitchFamily="34" charset="0"/>
                <a:ea typeface="Verdana" panose="020B0604030504040204" pitchFamily="34" charset="0"/>
                <a:cs typeface="Times New Roman" panose="02020603050405020304" pitchFamily="18" charset="0"/>
              </a:rPr>
              <a:t>-</a:t>
            </a:r>
            <a:r>
              <a:rPr lang="en-US" sz="1800" dirty="0" smtClean="0">
                <a:latin typeface="Verdana" panose="020B0604030504040204" pitchFamily="34" charset="0"/>
                <a:ea typeface="Verdana" panose="020B0604030504040204" pitchFamily="34" charset="0"/>
                <a:cs typeface="Times New Roman" panose="02020603050405020304" pitchFamily="18" charset="0"/>
              </a:rPr>
              <a:t>Silt ejectors </a:t>
            </a:r>
            <a:r>
              <a:rPr lang="en-US" sz="1800" dirty="0">
                <a:latin typeface="Verdana" panose="020B0604030504040204" pitchFamily="34" charset="0"/>
                <a:ea typeface="Verdana" panose="020B0604030504040204" pitchFamily="34" charset="0"/>
                <a:cs typeface="Times New Roman" panose="02020603050405020304" pitchFamily="18" charset="0"/>
              </a:rPr>
              <a:t>also called silt extractors, are those devices which extract the silt from the canal-water after the silted water has travelled a certain distance in the off-take canal. </a:t>
            </a: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These </a:t>
            </a:r>
            <a:r>
              <a:rPr lang="en-US" sz="1800" dirty="0">
                <a:latin typeface="Verdana" panose="020B0604030504040204" pitchFamily="34" charset="0"/>
                <a:ea typeface="Verdana" panose="020B0604030504040204" pitchFamily="34" charset="0"/>
                <a:cs typeface="Times New Roman" panose="02020603050405020304" pitchFamily="18" charset="0"/>
              </a:rPr>
              <a:t>works </a:t>
            </a:r>
            <a:r>
              <a:rPr lang="en-US" sz="1800" dirty="0" smtClean="0">
                <a:latin typeface="Verdana" panose="020B0604030504040204" pitchFamily="34" charset="0"/>
                <a:ea typeface="Verdana" panose="020B0604030504040204" pitchFamily="34" charset="0"/>
                <a:cs typeface="Times New Roman" panose="02020603050405020304" pitchFamily="18" charset="0"/>
              </a:rPr>
              <a:t>are constructed </a:t>
            </a:r>
            <a:r>
              <a:rPr lang="en-US" sz="1800" dirty="0">
                <a:latin typeface="Verdana" panose="020B0604030504040204" pitchFamily="34" charset="0"/>
                <a:ea typeface="Verdana" panose="020B0604030504040204" pitchFamily="34" charset="0"/>
                <a:cs typeface="Times New Roman" panose="02020603050405020304" pitchFamily="18" charset="0"/>
              </a:rPr>
              <a:t>on </a:t>
            </a:r>
            <a:r>
              <a:rPr lang="en-US" sz="1800" dirty="0" smtClean="0">
                <a:latin typeface="Verdana" panose="020B0604030504040204" pitchFamily="34" charset="0"/>
                <a:ea typeface="Verdana" panose="020B0604030504040204" pitchFamily="34" charset="0"/>
                <a:cs typeface="Times New Roman" panose="02020603050405020304" pitchFamily="18" charset="0"/>
              </a:rPr>
              <a:t>the </a:t>
            </a:r>
            <a:r>
              <a:rPr lang="en-US" sz="1800" dirty="0">
                <a:latin typeface="Verdana" panose="020B0604030504040204" pitchFamily="34" charset="0"/>
                <a:ea typeface="Verdana" panose="020B0604030504040204" pitchFamily="34" charset="0"/>
                <a:cs typeface="Times New Roman" panose="02020603050405020304" pitchFamily="18" charset="0"/>
              </a:rPr>
              <a:t>bed of the canal, and a little distance downstream from </a:t>
            </a:r>
            <a:r>
              <a:rPr lang="en-US" sz="1800" dirty="0" smtClean="0">
                <a:latin typeface="Verdana" panose="020B0604030504040204" pitchFamily="34" charset="0"/>
                <a:ea typeface="Verdana" panose="020B0604030504040204" pitchFamily="34" charset="0"/>
                <a:cs typeface="Times New Roman" panose="02020603050405020304" pitchFamily="18" charset="0"/>
              </a:rPr>
              <a:t>the </a:t>
            </a:r>
            <a:r>
              <a:rPr lang="en-US" sz="1800" dirty="0">
                <a:latin typeface="Verdana" panose="020B0604030504040204" pitchFamily="34" charset="0"/>
                <a:ea typeface="Verdana" panose="020B0604030504040204" pitchFamily="34" charset="0"/>
                <a:cs typeface="Times New Roman" panose="02020603050405020304" pitchFamily="18" charset="0"/>
              </a:rPr>
              <a:t>head </a:t>
            </a:r>
            <a:r>
              <a:rPr lang="en-US" sz="1800" dirty="0" smtClean="0">
                <a:latin typeface="Verdana" panose="020B0604030504040204" pitchFamily="34" charset="0"/>
                <a:ea typeface="Verdana" panose="020B0604030504040204" pitchFamily="34" charset="0"/>
                <a:cs typeface="Times New Roman" panose="02020603050405020304" pitchFamily="18" charset="0"/>
              </a:rPr>
              <a:t>regulator.</a:t>
            </a:r>
          </a:p>
          <a:p>
            <a:pPr marL="0" indent="0">
              <a:buNone/>
            </a:pPr>
            <a:endParaRPr lang="en-IN" dirty="0">
              <a:solidFill>
                <a:srgbClr val="FFFF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5991" y="3151188"/>
            <a:ext cx="5185613" cy="3374142"/>
          </a:xfrm>
          <a:prstGeom prst="rect">
            <a:avLst/>
          </a:prstGeom>
        </p:spPr>
      </p:pic>
      <p:sp>
        <p:nvSpPr>
          <p:cNvPr id="7" name="Slide Number Placeholder 6"/>
          <p:cNvSpPr>
            <a:spLocks noGrp="1"/>
          </p:cNvSpPr>
          <p:nvPr>
            <p:ph type="sldNum" sz="quarter" idx="12"/>
          </p:nvPr>
        </p:nvSpPr>
        <p:spPr>
          <a:xfrm>
            <a:off x="11739769" y="6492875"/>
            <a:ext cx="452231" cy="365125"/>
          </a:xfrm>
        </p:spPr>
        <p:txBody>
          <a:bodyPr/>
          <a:lstStyle/>
          <a:p>
            <a:fld id="{83740F76-C8D0-49E6-8F33-D71AB4F32528}" type="slidenum">
              <a:rPr lang="en-IN" smtClean="0"/>
              <a:t>25</a:t>
            </a:fld>
            <a:endParaRPr lang="en-IN" dirty="0"/>
          </a:p>
        </p:txBody>
      </p:sp>
    </p:spTree>
    <p:extLst>
      <p:ext uri="{BB962C8B-B14F-4D97-AF65-F5344CB8AC3E}">
        <p14:creationId xmlns:p14="http://schemas.microsoft.com/office/powerpoint/2010/main" val="1651406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660" y="666109"/>
            <a:ext cx="10515600" cy="1325563"/>
          </a:xfrm>
        </p:spPr>
        <p:txBody>
          <a:bodyPr/>
          <a:lstStyle/>
          <a:p>
            <a:r>
              <a:rPr lang="en-US" sz="2800" b="1" dirty="0">
                <a:latin typeface="Verdana" panose="020B0604030504040204" pitchFamily="34" charset="0"/>
                <a:ea typeface="Verdana" panose="020B0604030504040204" pitchFamily="34" charset="0"/>
                <a:cs typeface="Times New Roman" panose="02020603050405020304" pitchFamily="18" charset="0"/>
              </a:rPr>
              <a:t>River Training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 </a:t>
            </a:r>
            <a:endParaRPr lang="en-IN" sz="2800" b="1" dirty="0">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578141" y="1901126"/>
            <a:ext cx="10515600" cy="4351338"/>
          </a:xfrm>
        </p:spPr>
        <p:txBody>
          <a:bodyPr>
            <a:normAutofit/>
          </a:bodyPr>
          <a:lstStyle/>
          <a:p>
            <a:pPr algn="just"/>
            <a:r>
              <a:rPr lang="en-US" sz="1800" b="1" dirty="0" smtClean="0">
                <a:latin typeface="Verdana" panose="020B0604030504040204" pitchFamily="34" charset="0"/>
                <a:ea typeface="Verdana" panose="020B0604030504040204" pitchFamily="34" charset="0"/>
                <a:cs typeface="Times New Roman" panose="02020603050405020304" pitchFamily="18" charset="0"/>
              </a:rPr>
              <a:t>Guide Banks </a:t>
            </a:r>
            <a:r>
              <a:rPr lang="en-US" sz="1800" dirty="0" smtClean="0">
                <a:latin typeface="Verdana" panose="020B0604030504040204" pitchFamily="34" charset="0"/>
                <a:ea typeface="Verdana" panose="020B0604030504040204" pitchFamily="34" charset="0"/>
                <a:cs typeface="Times New Roman" panose="02020603050405020304" pitchFamily="18" charset="0"/>
              </a:rPr>
              <a:t>The </a:t>
            </a:r>
            <a:r>
              <a:rPr lang="en-US" sz="1800" dirty="0">
                <a:latin typeface="Verdana" panose="020B0604030504040204" pitchFamily="34" charset="0"/>
                <a:ea typeface="Verdana" panose="020B0604030504040204" pitchFamily="34" charset="0"/>
                <a:cs typeface="Times New Roman" panose="02020603050405020304" pitchFamily="18" charset="0"/>
              </a:rPr>
              <a:t>guide banks force the river into a restricted channel, and thus, ensuring a smooth and an almost axial flow near the weir </a:t>
            </a:r>
            <a:r>
              <a:rPr lang="en-US" sz="1800" dirty="0" smtClean="0">
                <a:latin typeface="Verdana" panose="020B0604030504040204" pitchFamily="34" charset="0"/>
                <a:ea typeface="Verdana" panose="020B0604030504040204" pitchFamily="34" charset="0"/>
                <a:cs typeface="Times New Roman" panose="02020603050405020304" pitchFamily="18" charset="0"/>
              </a:rPr>
              <a:t>site.</a:t>
            </a:r>
          </a:p>
          <a:p>
            <a:pPr algn="just"/>
            <a:r>
              <a:rPr lang="en-US" sz="1800" b="1" dirty="0">
                <a:latin typeface="Verdana" panose="020B0604030504040204" pitchFamily="34" charset="0"/>
                <a:ea typeface="Verdana" panose="020B0604030504040204" pitchFamily="34" charset="0"/>
                <a:cs typeface="Times New Roman" panose="02020603050405020304" pitchFamily="18" charset="0"/>
              </a:rPr>
              <a:t>Marginal bunds </a:t>
            </a:r>
            <a:r>
              <a:rPr lang="en-US" sz="1800" dirty="0">
                <a:latin typeface="Verdana" panose="020B0604030504040204" pitchFamily="34" charset="0"/>
                <a:ea typeface="Verdana" panose="020B0604030504040204" pitchFamily="34" charset="0"/>
                <a:cs typeface="Times New Roman" panose="02020603050405020304" pitchFamily="18" charset="0"/>
              </a:rPr>
              <a:t>are provided on the upstream side of the Works in order to protect the area from submergence due to rise in HFL, caused by the afflux. These bunds are, therefore, continued till they join contours higher than the new HFL. Construction of these bunds would be justified only, when </a:t>
            </a:r>
            <a:r>
              <a:rPr lang="en-US" sz="1800" dirty="0" smtClean="0">
                <a:latin typeface="Verdana" panose="020B0604030504040204" pitchFamily="34" charset="0"/>
                <a:ea typeface="Verdana" panose="020B0604030504040204" pitchFamily="34" charset="0"/>
                <a:cs typeface="Times New Roman" panose="02020603050405020304" pitchFamily="18" charset="0"/>
              </a:rPr>
              <a:t>the value </a:t>
            </a:r>
            <a:r>
              <a:rPr lang="en-US" sz="1800" dirty="0">
                <a:latin typeface="Verdana" panose="020B0604030504040204" pitchFamily="34" charset="0"/>
                <a:ea typeface="Verdana" panose="020B0604030504040204" pitchFamily="34" charset="0"/>
                <a:cs typeface="Times New Roman" panose="02020603050405020304" pitchFamily="18" charset="0"/>
              </a:rPr>
              <a:t>of land saved is more than the cost of the </a:t>
            </a:r>
            <a:r>
              <a:rPr lang="en-US" sz="1800" dirty="0" smtClean="0">
                <a:latin typeface="Verdana" panose="020B0604030504040204" pitchFamily="34" charset="0"/>
                <a:ea typeface="Verdana" panose="020B0604030504040204" pitchFamily="34" charset="0"/>
                <a:cs typeface="Times New Roman" panose="02020603050405020304" pitchFamily="18" charset="0"/>
              </a:rPr>
              <a:t>marginal bunds.</a:t>
            </a: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Spurs and groynes are both small structures built in rivers or along coasts to control water flow, protect riverbanks, and improve </a:t>
            </a:r>
            <a:r>
              <a:rPr lang="en-US" sz="1800" dirty="0" smtClean="0">
                <a:latin typeface="Verdana" panose="020B0604030504040204" pitchFamily="34" charset="0"/>
                <a:ea typeface="Verdana" panose="020B0604030504040204" pitchFamily="34" charset="0"/>
                <a:cs typeface="Times New Roman" panose="02020603050405020304" pitchFamily="18" charset="0"/>
              </a:rPr>
              <a:t>navigation.</a:t>
            </a:r>
          </a:p>
          <a:p>
            <a:pPr algn="just"/>
            <a:r>
              <a:rPr lang="en-US" sz="1800" b="1" dirty="0">
                <a:latin typeface="Verdana" panose="020B0604030504040204" pitchFamily="34" charset="0"/>
                <a:ea typeface="Verdana" panose="020B0604030504040204" pitchFamily="34" charset="0"/>
                <a:cs typeface="Times New Roman" panose="02020603050405020304" pitchFamily="18" charset="0"/>
              </a:rPr>
              <a:t>Spurs </a:t>
            </a:r>
            <a:r>
              <a:rPr lang="en-US" sz="1800" b="1" dirty="0" smtClean="0">
                <a:latin typeface="Verdana" panose="020B0604030504040204" pitchFamily="34" charset="0"/>
                <a:ea typeface="Verdana" panose="020B0604030504040204" pitchFamily="34" charset="0"/>
                <a:cs typeface="Times New Roman" panose="02020603050405020304" pitchFamily="18" charset="0"/>
              </a:rPr>
              <a:t>- </a:t>
            </a:r>
            <a:r>
              <a:rPr lang="en-US" sz="1800" dirty="0" smtClean="0">
                <a:latin typeface="Verdana" panose="020B0604030504040204" pitchFamily="34" charset="0"/>
                <a:ea typeface="Verdana" panose="020B0604030504040204" pitchFamily="34" charset="0"/>
                <a:cs typeface="Times New Roman" panose="02020603050405020304" pitchFamily="18" charset="0"/>
              </a:rPr>
              <a:t>Spurs </a:t>
            </a:r>
            <a:r>
              <a:rPr lang="en-US" sz="1800" dirty="0">
                <a:latin typeface="Verdana" panose="020B0604030504040204" pitchFamily="34" charset="0"/>
                <a:ea typeface="Verdana" panose="020B0604030504040204" pitchFamily="34" charset="0"/>
                <a:cs typeface="Times New Roman" panose="02020603050405020304" pitchFamily="18" charset="0"/>
              </a:rPr>
              <a:t>are used to train the flow of water along a desired course. They are often built perpendicular to the river bank. </a:t>
            </a: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b="1" dirty="0" smtClean="0">
                <a:latin typeface="Verdana" panose="020B0604030504040204" pitchFamily="34" charset="0"/>
                <a:ea typeface="Verdana" panose="020B0604030504040204" pitchFamily="34" charset="0"/>
                <a:cs typeface="Times New Roman" panose="02020603050405020304" pitchFamily="18" charset="0"/>
              </a:rPr>
              <a:t>Groynes</a:t>
            </a:r>
            <a:r>
              <a:rPr lang="en-US" sz="1800" dirty="0">
                <a:latin typeface="Verdana" panose="020B0604030504040204" pitchFamily="34" charset="0"/>
                <a:ea typeface="Verdana" panose="020B0604030504040204" pitchFamily="34" charset="0"/>
                <a:cs typeface="Times New Roman" panose="02020603050405020304" pitchFamily="18" charset="0"/>
              </a:rPr>
              <a:t> </a:t>
            </a:r>
            <a:r>
              <a:rPr lang="en-US" sz="1800" dirty="0" smtClean="0">
                <a:latin typeface="Verdana" panose="020B0604030504040204" pitchFamily="34" charset="0"/>
                <a:ea typeface="Verdana" panose="020B0604030504040204" pitchFamily="34" charset="0"/>
                <a:cs typeface="Times New Roman" panose="02020603050405020304" pitchFamily="18" charset="0"/>
              </a:rPr>
              <a:t>-Built </a:t>
            </a:r>
            <a:r>
              <a:rPr lang="en-US" sz="1800" dirty="0">
                <a:latin typeface="Verdana" panose="020B0604030504040204" pitchFamily="34" charset="0"/>
                <a:ea typeface="Verdana" panose="020B0604030504040204" pitchFamily="34" charset="0"/>
                <a:cs typeface="Times New Roman" panose="02020603050405020304" pitchFamily="18" charset="0"/>
              </a:rPr>
              <a:t>along coasts, groynes are used to protect beaches and maintain their stability. They are effective on sand and shingle beaches</a:t>
            </a:r>
          </a:p>
          <a:p>
            <a:endParaRPr lang="en-IN" sz="1800" dirty="0">
              <a:solidFill>
                <a:srgbClr val="FFC00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752895" y="6492875"/>
            <a:ext cx="439105" cy="365125"/>
          </a:xfrm>
        </p:spPr>
        <p:txBody>
          <a:bodyPr/>
          <a:lstStyle/>
          <a:p>
            <a:fld id="{83740F76-C8D0-49E6-8F33-D71AB4F32528}" type="slidenum">
              <a:rPr lang="en-IN" smtClean="0"/>
              <a:t>26</a:t>
            </a:fld>
            <a:endParaRPr lang="en-IN" dirty="0"/>
          </a:p>
        </p:txBody>
      </p:sp>
    </p:spTree>
    <p:extLst>
      <p:ext uri="{BB962C8B-B14F-4D97-AF65-F5344CB8AC3E}">
        <p14:creationId xmlns:p14="http://schemas.microsoft.com/office/powerpoint/2010/main" val="1005413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8829" y="415459"/>
            <a:ext cx="6344971" cy="1325563"/>
          </a:xfrm>
        </p:spPr>
        <p:txBody>
          <a:bodyPr/>
          <a:lstStyle/>
          <a:p>
            <a:r>
              <a:rPr lang="en-US" sz="2800" b="1" dirty="0" smtClean="0">
                <a:latin typeface="Verdana" panose="020B0604030504040204" pitchFamily="34" charset="0"/>
                <a:ea typeface="Verdana" panose="020B0604030504040204" pitchFamily="34" charset="0"/>
                <a:cs typeface="Times New Roman" panose="02020603050405020304" pitchFamily="18" charset="0"/>
              </a:rPr>
              <a:t>Selection of Site for Diversion Head Works</a:t>
            </a:r>
            <a:endParaRPr lang="en-IN" sz="2800" b="1" dirty="0">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636864" y="2110851"/>
            <a:ext cx="10515600" cy="4351338"/>
          </a:xfrm>
        </p:spPr>
        <p:txBody>
          <a:bodyPr>
            <a:normAutofit/>
          </a:bodyPr>
          <a:lstStyle/>
          <a:p>
            <a:pPr marL="0" indent="0" algn="just">
              <a:buNone/>
            </a:pPr>
            <a:r>
              <a:rPr lang="en-US" sz="1800" dirty="0" smtClean="0">
                <a:latin typeface="Verdana" panose="020B0604030504040204" pitchFamily="34" charset="0"/>
                <a:ea typeface="Verdana" panose="020B0604030504040204" pitchFamily="34" charset="0"/>
                <a:cs typeface="Times New Roman" panose="02020603050405020304" pitchFamily="18" charset="0"/>
              </a:rPr>
              <a:t>The </a:t>
            </a:r>
            <a:r>
              <a:rPr lang="en-US" sz="1800" dirty="0">
                <a:latin typeface="Verdana" panose="020B0604030504040204" pitchFamily="34" charset="0"/>
                <a:ea typeface="Verdana" panose="020B0604030504040204" pitchFamily="34" charset="0"/>
                <a:cs typeface="Times New Roman" panose="02020603050405020304" pitchFamily="18" charset="0"/>
              </a:rPr>
              <a:t>selection may be made The selection may be made in accordance with the </a:t>
            </a:r>
            <a:r>
              <a:rPr lang="en-US" sz="1800" dirty="0" smtClean="0">
                <a:latin typeface="Verdana" panose="020B0604030504040204" pitchFamily="34" charset="0"/>
                <a:ea typeface="Verdana" panose="020B0604030504040204" pitchFamily="34" charset="0"/>
                <a:cs typeface="Times New Roman" panose="02020603050405020304" pitchFamily="18" charset="0"/>
              </a:rPr>
              <a:t>for </a:t>
            </a:r>
            <a:r>
              <a:rPr lang="en-US" sz="1800" dirty="0">
                <a:latin typeface="Verdana" panose="020B0604030504040204" pitchFamily="34" charset="0"/>
                <a:ea typeface="Verdana" panose="020B0604030504040204" pitchFamily="34" charset="0"/>
                <a:cs typeface="Times New Roman" panose="02020603050405020304" pitchFamily="18" charset="0"/>
              </a:rPr>
              <a:t>in accordance with the following considerations. </a:t>
            </a:r>
            <a:r>
              <a:rPr lang="en-US" sz="1800" dirty="0" smtClean="0">
                <a:latin typeface="Verdana" panose="020B0604030504040204" pitchFamily="34" charset="0"/>
                <a:ea typeface="Verdana" panose="020B0604030504040204" pitchFamily="34" charset="0"/>
                <a:cs typeface="Times New Roman" panose="02020603050405020304" pitchFamily="18" charset="0"/>
              </a:rPr>
              <a:t>following considerations. </a:t>
            </a: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As </a:t>
            </a:r>
            <a:r>
              <a:rPr lang="en-US" sz="1800" dirty="0">
                <a:latin typeface="Verdana" panose="020B0604030504040204" pitchFamily="34" charset="0"/>
                <a:ea typeface="Verdana" panose="020B0604030504040204" pitchFamily="34" charset="0"/>
                <a:cs typeface="Times New Roman" panose="02020603050405020304" pitchFamily="18" charset="0"/>
              </a:rPr>
              <a:t>far as possible a narrow, straight, well defined channel confined </a:t>
            </a:r>
            <a:r>
              <a:rPr lang="en-US" sz="1800" dirty="0" smtClean="0">
                <a:latin typeface="Verdana" panose="020B0604030504040204" pitchFamily="34" charset="0"/>
                <a:ea typeface="Verdana" panose="020B0604030504040204" pitchFamily="34" charset="0"/>
                <a:cs typeface="Times New Roman" panose="02020603050405020304" pitchFamily="18" charset="0"/>
              </a:rPr>
              <a:t>banks </a:t>
            </a:r>
            <a:r>
              <a:rPr lang="en-US" sz="1800" dirty="0">
                <a:latin typeface="Verdana" panose="020B0604030504040204" pitchFamily="34" charset="0"/>
                <a:ea typeface="Verdana" panose="020B0604030504040204" pitchFamily="34" charset="0"/>
                <a:cs typeface="Times New Roman" panose="02020603050405020304" pitchFamily="18" charset="0"/>
              </a:rPr>
              <a:t>not submerged by the highest </a:t>
            </a:r>
            <a:r>
              <a:rPr lang="en-US" sz="1800" dirty="0" smtClean="0">
                <a:latin typeface="Verdana" panose="020B0604030504040204" pitchFamily="34" charset="0"/>
                <a:ea typeface="Verdana" panose="020B0604030504040204" pitchFamily="34" charset="0"/>
                <a:cs typeface="Times New Roman" panose="02020603050405020304" pitchFamily="18" charset="0"/>
              </a:rPr>
              <a:t>flood.</a:t>
            </a: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It </a:t>
            </a:r>
            <a:r>
              <a:rPr lang="en-US" sz="1800" dirty="0">
                <a:latin typeface="Verdana" panose="020B0604030504040204" pitchFamily="34" charset="0"/>
                <a:ea typeface="Verdana" panose="020B0604030504040204" pitchFamily="34" charset="0"/>
                <a:cs typeface="Times New Roman" panose="02020603050405020304" pitchFamily="18" charset="0"/>
              </a:rPr>
              <a:t>should be possible to align the </a:t>
            </a:r>
            <a:r>
              <a:rPr lang="en-US" sz="1800" dirty="0" smtClean="0">
                <a:latin typeface="Verdana" panose="020B0604030504040204" pitchFamily="34" charset="0"/>
                <a:ea typeface="Verdana" panose="020B0604030504040204" pitchFamily="34" charset="0"/>
                <a:cs typeface="Times New Roman" panose="02020603050405020304" pitchFamily="18" charset="0"/>
              </a:rPr>
              <a:t>off taking </a:t>
            </a:r>
            <a:r>
              <a:rPr lang="en-US" sz="1800" dirty="0">
                <a:latin typeface="Verdana" panose="020B0604030504040204" pitchFamily="34" charset="0"/>
                <a:ea typeface="Verdana" panose="020B0604030504040204" pitchFamily="34" charset="0"/>
                <a:cs typeface="Times New Roman" panose="02020603050405020304" pitchFamily="18" charset="0"/>
              </a:rPr>
              <a:t>canal in such a way that the command of its area is obtained without excessive digging. </a:t>
            </a: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The </a:t>
            </a:r>
            <a:r>
              <a:rPr lang="en-US" sz="1800" dirty="0">
                <a:latin typeface="Verdana" panose="020B0604030504040204" pitchFamily="34" charset="0"/>
                <a:ea typeface="Verdana" panose="020B0604030504040204" pitchFamily="34" charset="0"/>
                <a:cs typeface="Times New Roman" panose="02020603050405020304" pitchFamily="18" charset="0"/>
              </a:rPr>
              <a:t>material of construction such as stone, sand, etc. should be available in the vicinity of the site</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The </a:t>
            </a:r>
            <a:r>
              <a:rPr lang="en-US" sz="1800" dirty="0">
                <a:latin typeface="Verdana" panose="020B0604030504040204" pitchFamily="34" charset="0"/>
                <a:ea typeface="Verdana" panose="020B0604030504040204" pitchFamily="34" charset="0"/>
                <a:cs typeface="Times New Roman" panose="02020603050405020304" pitchFamily="18" charset="0"/>
              </a:rPr>
              <a:t>site should be accessible by road. And there should be (enough) workers available in the vicinity of project </a:t>
            </a:r>
            <a:r>
              <a:rPr lang="en-US" sz="1800" dirty="0" smtClean="0">
                <a:latin typeface="Verdana" panose="020B0604030504040204" pitchFamily="34" charset="0"/>
                <a:ea typeface="Verdana" panose="020B0604030504040204" pitchFamily="34" charset="0"/>
                <a:cs typeface="Times New Roman" panose="02020603050405020304" pitchFamily="18" charset="0"/>
              </a:rPr>
              <a:t>site.</a:t>
            </a:r>
            <a:endParaRPr lang="en-IN" sz="1800" dirty="0">
              <a:solidFill>
                <a:srgbClr val="002060"/>
              </a:solidFill>
              <a:latin typeface="Verdana" panose="020B0604030504040204" pitchFamily="34" charset="0"/>
              <a:ea typeface="Verdana" panose="020B0604030504040204" pitchFamily="34" charset="0"/>
            </a:endParaRPr>
          </a:p>
        </p:txBody>
      </p:sp>
      <p:sp>
        <p:nvSpPr>
          <p:cNvPr id="6" name="Slide Number Placeholder 5"/>
          <p:cNvSpPr>
            <a:spLocks noGrp="1"/>
          </p:cNvSpPr>
          <p:nvPr>
            <p:ph type="sldNum" sz="quarter" idx="12"/>
          </p:nvPr>
        </p:nvSpPr>
        <p:spPr>
          <a:xfrm>
            <a:off x="11736198" y="6492875"/>
            <a:ext cx="514606" cy="365125"/>
          </a:xfrm>
        </p:spPr>
        <p:txBody>
          <a:bodyPr/>
          <a:lstStyle/>
          <a:p>
            <a:fld id="{83740F76-C8D0-49E6-8F33-D71AB4F32528}" type="slidenum">
              <a:rPr lang="en-IN" smtClean="0"/>
              <a:t>27</a:t>
            </a:fld>
            <a:endParaRPr lang="en-IN" dirty="0"/>
          </a:p>
        </p:txBody>
      </p:sp>
    </p:spTree>
    <p:extLst>
      <p:ext uri="{BB962C8B-B14F-4D97-AF65-F5344CB8AC3E}">
        <p14:creationId xmlns:p14="http://schemas.microsoft.com/office/powerpoint/2010/main" val="3509069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802" y="500062"/>
            <a:ext cx="10515600" cy="1325563"/>
          </a:xfrm>
        </p:spPr>
        <p:txBody>
          <a:bodyPr/>
          <a:lstStyle/>
          <a:p>
            <a:r>
              <a:rPr lang="en-US" sz="2800" b="1" dirty="0">
                <a:latin typeface="Verdana" panose="020B0604030504040204" pitchFamily="34" charset="0"/>
                <a:ea typeface="Verdana" panose="020B0604030504040204" pitchFamily="34" charset="0"/>
                <a:cs typeface="Times New Roman" panose="02020603050405020304" pitchFamily="18" charset="0"/>
              </a:rPr>
              <a:t>Design of  Diversion Head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 </a:t>
            </a:r>
            <a:br>
              <a:rPr lang="en-US" sz="2800" b="1" dirty="0" smtClean="0">
                <a:latin typeface="Verdana" panose="020B0604030504040204" pitchFamily="34" charset="0"/>
                <a:ea typeface="Verdana" panose="020B0604030504040204" pitchFamily="34" charset="0"/>
                <a:cs typeface="Times New Roman" panose="02020603050405020304" pitchFamily="18" charset="0"/>
              </a:rPr>
            </a:br>
            <a:r>
              <a:rPr lang="en-US" sz="2800" b="1" dirty="0" smtClean="0">
                <a:latin typeface="Verdana" panose="020B0604030504040204" pitchFamily="34" charset="0"/>
                <a:ea typeface="Verdana" panose="020B0604030504040204" pitchFamily="34" charset="0"/>
                <a:cs typeface="Times New Roman" panose="02020603050405020304" pitchFamily="18" charset="0"/>
              </a:rPr>
              <a:t>IS </a:t>
            </a:r>
            <a:r>
              <a:rPr lang="en-US" sz="2800" b="1" dirty="0">
                <a:latin typeface="Verdana" panose="020B0604030504040204" pitchFamily="34" charset="0"/>
                <a:ea typeface="Verdana" panose="020B0604030504040204" pitchFamily="34" charset="0"/>
                <a:cs typeface="Times New Roman" panose="02020603050405020304" pitchFamily="18" charset="0"/>
              </a:rPr>
              <a:t>10084 (Part </a:t>
            </a:r>
            <a:r>
              <a:rPr lang="en-US" sz="2800" b="1" dirty="0" smtClean="0">
                <a:latin typeface="Verdana" panose="020B0604030504040204" pitchFamily="34" charset="0"/>
                <a:ea typeface="Verdana" panose="020B0604030504040204" pitchFamily="34" charset="0"/>
                <a:cs typeface="Times New Roman" panose="02020603050405020304" pitchFamily="18" charset="0"/>
              </a:rPr>
              <a:t>1) </a:t>
            </a:r>
            <a:r>
              <a:rPr lang="en-US" sz="2800" b="1" dirty="0">
                <a:latin typeface="Verdana" panose="020B0604030504040204" pitchFamily="34" charset="0"/>
                <a:ea typeface="Verdana" panose="020B0604030504040204" pitchFamily="34" charset="0"/>
                <a:cs typeface="Times New Roman" panose="02020603050405020304" pitchFamily="18" charset="0"/>
              </a:rPr>
              <a:t>: </a:t>
            </a:r>
            <a:r>
              <a:rPr lang="en-US" sz="2800" b="1" dirty="0" smtClean="0">
                <a:latin typeface="Verdana" panose="020B0604030504040204" pitchFamily="34" charset="0"/>
                <a:ea typeface="Verdana" panose="020B0604030504040204" pitchFamily="34" charset="0"/>
                <a:cs typeface="Times New Roman" panose="02020603050405020304" pitchFamily="18" charset="0"/>
              </a:rPr>
              <a:t>1982</a:t>
            </a:r>
            <a:endParaRPr lang="en-US" sz="2800" b="1" dirty="0">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gn="just">
              <a:buNone/>
            </a:pPr>
            <a:r>
              <a:rPr lang="en-US" sz="2400" dirty="0" smtClean="0">
                <a:latin typeface="Times New Roman" panose="02020603050405020304" pitchFamily="18" charset="0"/>
                <a:cs typeface="Times New Roman" panose="02020603050405020304" pitchFamily="18" charset="0"/>
              </a:rPr>
              <a:t>T</a:t>
            </a:r>
            <a:r>
              <a:rPr lang="en-US" sz="1800" dirty="0" smtClean="0">
                <a:latin typeface="Verdana" panose="020B0604030504040204" pitchFamily="34" charset="0"/>
                <a:ea typeface="Verdana" panose="020B0604030504040204" pitchFamily="34" charset="0"/>
                <a:cs typeface="Times New Roman" panose="02020603050405020304" pitchFamily="18" charset="0"/>
              </a:rPr>
              <a:t>he </a:t>
            </a:r>
            <a:r>
              <a:rPr lang="en-US" sz="1800" dirty="0">
                <a:latin typeface="Verdana" panose="020B0604030504040204" pitchFamily="34" charset="0"/>
                <a:ea typeface="Verdana" panose="020B0604030504040204" pitchFamily="34" charset="0"/>
                <a:cs typeface="Times New Roman" panose="02020603050405020304" pitchFamily="18" charset="0"/>
              </a:rPr>
              <a:t>Following are the recommendation of IS 10084 (Part 1) : </a:t>
            </a:r>
            <a:r>
              <a:rPr lang="en-US" sz="1800" dirty="0" smtClean="0">
                <a:latin typeface="Verdana" panose="020B0604030504040204" pitchFamily="34" charset="0"/>
                <a:ea typeface="Verdana" panose="020B0604030504040204" pitchFamily="34" charset="0"/>
                <a:cs typeface="Times New Roman" panose="02020603050405020304" pitchFamily="18" charset="0"/>
              </a:rPr>
              <a:t>1982.</a:t>
            </a: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The coffer dam being a temporary structure is normally designed for a flood with frequency less than that for the design of the main structure.</a:t>
            </a:r>
            <a:endParaRPr lang="en-IN" sz="1800" dirty="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While fixing up the top level of the coffer dam, adequate free board shall be kept, so that over-topping of the coffer dam due to waves created by wind action is </a:t>
            </a:r>
            <a:r>
              <a:rPr lang="en-US" sz="1800" dirty="0" smtClean="0">
                <a:latin typeface="Verdana" panose="020B0604030504040204" pitchFamily="34" charset="0"/>
                <a:ea typeface="Verdana" panose="020B0604030504040204" pitchFamily="34" charset="0"/>
                <a:cs typeface="Times New Roman" panose="02020603050405020304" pitchFamily="18" charset="0"/>
              </a:rPr>
              <a:t>avoided.</a:t>
            </a: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Length </a:t>
            </a:r>
            <a:r>
              <a:rPr lang="en-US" sz="1800" dirty="0">
                <a:latin typeface="Verdana" panose="020B0604030504040204" pitchFamily="34" charset="0"/>
                <a:ea typeface="Verdana" panose="020B0604030504040204" pitchFamily="34" charset="0"/>
                <a:cs typeface="Times New Roman" panose="02020603050405020304" pitchFamily="18" charset="0"/>
              </a:rPr>
              <a:t>of the coffer dam will depend upon the length and width of the area to be enclosed</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For compressive stresses, the permissible stress shall be increased by 20 percent of the </a:t>
            </a:r>
            <a:r>
              <a:rPr lang="en-US" sz="1800" dirty="0" smtClean="0">
                <a:latin typeface="Verdana" panose="020B0604030504040204" pitchFamily="34" charset="0"/>
                <a:ea typeface="Verdana" panose="020B0604030504040204" pitchFamily="34" charset="0"/>
                <a:cs typeface="Times New Roman" panose="02020603050405020304" pitchFamily="18" charset="0"/>
              </a:rPr>
              <a:t>provisions.</a:t>
            </a: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The </a:t>
            </a:r>
            <a:r>
              <a:rPr lang="en-US" sz="1800" dirty="0">
                <a:latin typeface="Verdana" panose="020B0604030504040204" pitchFamily="34" charset="0"/>
                <a:ea typeface="Verdana" panose="020B0604030504040204" pitchFamily="34" charset="0"/>
                <a:cs typeface="Times New Roman" panose="02020603050405020304" pitchFamily="18" charset="0"/>
              </a:rPr>
              <a:t>upstream of the steel coffer dam shall not be kept flatter than 1 </a:t>
            </a:r>
            <a:r>
              <a:rPr lang="en-US" sz="1800" dirty="0" smtClean="0">
                <a:latin typeface="Verdana" panose="020B0604030504040204" pitchFamily="34" charset="0"/>
                <a:ea typeface="Verdana" panose="020B0604030504040204" pitchFamily="34" charset="0"/>
                <a:cs typeface="Times New Roman" panose="02020603050405020304" pitchFamily="18" charset="0"/>
              </a:rPr>
              <a:t>:1 </a:t>
            </a:r>
            <a:r>
              <a:rPr lang="en-US" sz="1800" dirty="0">
                <a:latin typeface="Verdana" panose="020B0604030504040204" pitchFamily="34" charset="0"/>
                <a:ea typeface="Verdana" panose="020B0604030504040204" pitchFamily="34" charset="0"/>
                <a:cs typeface="Times New Roman" panose="02020603050405020304" pitchFamily="18" charset="0"/>
              </a:rPr>
              <a:t>and it may vary up to 1 </a:t>
            </a:r>
            <a:r>
              <a:rPr lang="en-US" sz="1800" dirty="0" smtClean="0">
                <a:latin typeface="Verdana" panose="020B0604030504040204" pitchFamily="34" charset="0"/>
                <a:ea typeface="Verdana" panose="020B0604030504040204" pitchFamily="34" charset="0"/>
                <a:cs typeface="Times New Roman" panose="02020603050405020304" pitchFamily="18" charset="0"/>
              </a:rPr>
              <a:t>: 1.5.</a:t>
            </a:r>
          </a:p>
        </p:txBody>
      </p:sp>
      <p:sp>
        <p:nvSpPr>
          <p:cNvPr id="6" name="Slide Number Placeholder 5"/>
          <p:cNvSpPr>
            <a:spLocks noGrp="1"/>
          </p:cNvSpPr>
          <p:nvPr>
            <p:ph type="sldNum" sz="quarter" idx="12"/>
          </p:nvPr>
        </p:nvSpPr>
        <p:spPr>
          <a:xfrm>
            <a:off x="11719339" y="6492875"/>
            <a:ext cx="472661" cy="365125"/>
          </a:xfrm>
        </p:spPr>
        <p:txBody>
          <a:bodyPr/>
          <a:lstStyle/>
          <a:p>
            <a:fld id="{83740F76-C8D0-49E6-8F33-D71AB4F32528}" type="slidenum">
              <a:rPr lang="en-IN" smtClean="0"/>
              <a:t>28</a:t>
            </a:fld>
            <a:endParaRPr lang="en-IN" dirty="0"/>
          </a:p>
        </p:txBody>
      </p:sp>
    </p:spTree>
    <p:extLst>
      <p:ext uri="{BB962C8B-B14F-4D97-AF65-F5344CB8AC3E}">
        <p14:creationId xmlns:p14="http://schemas.microsoft.com/office/powerpoint/2010/main" val="2763853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648" y="564814"/>
            <a:ext cx="10515600" cy="1325563"/>
          </a:xfrm>
        </p:spPr>
        <p:txBody>
          <a:bodyPr/>
          <a:lstStyle/>
          <a:p>
            <a:r>
              <a:rPr lang="en-US" sz="2800" b="1" dirty="0">
                <a:latin typeface="Verdana" panose="020B0604030504040204" pitchFamily="34" charset="0"/>
                <a:ea typeface="Verdana" panose="020B0604030504040204" pitchFamily="34" charset="0"/>
                <a:cs typeface="Times New Roman" panose="02020603050405020304" pitchFamily="18" charset="0"/>
              </a:rPr>
              <a:t>Design of  Diversion Head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 </a:t>
            </a:r>
            <a:r>
              <a:rPr lang="en-US" sz="2800" b="1" dirty="0">
                <a:latin typeface="Verdana" panose="020B0604030504040204" pitchFamily="34" charset="0"/>
                <a:ea typeface="Verdana" panose="020B0604030504040204" pitchFamily="34" charset="0"/>
                <a:cs typeface="Times New Roman" panose="02020603050405020304" pitchFamily="18" charset="0"/>
              </a:rPr>
              <a:t/>
            </a:r>
            <a:br>
              <a:rPr lang="en-US" sz="2800" b="1" dirty="0">
                <a:latin typeface="Verdana" panose="020B0604030504040204" pitchFamily="34" charset="0"/>
                <a:ea typeface="Verdana" panose="020B0604030504040204" pitchFamily="34" charset="0"/>
                <a:cs typeface="Times New Roman" panose="02020603050405020304" pitchFamily="18" charset="0"/>
              </a:rPr>
            </a:br>
            <a:r>
              <a:rPr lang="en-US" sz="2800" b="1" dirty="0">
                <a:latin typeface="Verdana" panose="020B0604030504040204" pitchFamily="34" charset="0"/>
                <a:ea typeface="Verdana" panose="020B0604030504040204" pitchFamily="34" charset="0"/>
                <a:cs typeface="Times New Roman" panose="02020603050405020304" pitchFamily="18" charset="0"/>
              </a:rPr>
              <a:t>IS 10084 (Part 1) : 1982</a:t>
            </a:r>
            <a:endParaRPr lang="en-IN" sz="2800"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sz="1800" dirty="0">
                <a:latin typeface="Verdana" panose="020B0604030504040204" pitchFamily="34" charset="0"/>
                <a:ea typeface="Verdana" panose="020B0604030504040204" pitchFamily="34" charset="0"/>
                <a:cs typeface="Times New Roman" panose="02020603050405020304" pitchFamily="18" charset="0"/>
              </a:rPr>
              <a:t>The Following are the recommendation of IS 10084 (Part 1) : 1982.</a:t>
            </a:r>
          </a:p>
          <a:p>
            <a:pPr algn="just"/>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Design </a:t>
            </a:r>
            <a:r>
              <a:rPr lang="en-US" sz="1800" dirty="0">
                <a:latin typeface="Verdana" panose="020B0604030504040204" pitchFamily="34" charset="0"/>
                <a:ea typeface="Verdana" panose="020B0604030504040204" pitchFamily="34" charset="0"/>
                <a:cs typeface="Times New Roman" panose="02020603050405020304" pitchFamily="18" charset="0"/>
              </a:rPr>
              <a:t>requirements - The design of double wall coffer dam shall satisfy the following conditions of equilibrium: </a:t>
            </a: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buFont typeface="+mj-lt"/>
              <a:buAutoNum type="alphaLcParenR"/>
            </a:pPr>
            <a:r>
              <a:rPr lang="en-IN" sz="1800" dirty="0" smtClean="0">
                <a:effectLst/>
                <a:latin typeface="Verdana" panose="020B0604030504040204" pitchFamily="34" charset="0"/>
                <a:ea typeface="Verdana" panose="020B0604030504040204" pitchFamily="34" charset="0"/>
                <a:cs typeface="Times New Roman" panose="02020603050405020304" pitchFamily="18" charset="0"/>
              </a:rPr>
              <a:t>∑</a:t>
            </a:r>
            <a:r>
              <a:rPr lang="en-IN" sz="1800" dirty="0">
                <a:effectLst/>
                <a:latin typeface="Verdana" panose="020B0604030504040204" pitchFamily="34" charset="0"/>
                <a:ea typeface="Verdana" panose="020B0604030504040204" pitchFamily="34" charset="0"/>
                <a:cs typeface="Times New Roman" panose="02020603050405020304" pitchFamily="18" charset="0"/>
              </a:rPr>
              <a:t> </a:t>
            </a:r>
            <a:r>
              <a:rPr lang="en-US" sz="1800" dirty="0" smtClean="0">
                <a:latin typeface="Verdana" panose="020B0604030504040204" pitchFamily="34" charset="0"/>
                <a:ea typeface="Verdana" panose="020B0604030504040204" pitchFamily="34" charset="0"/>
                <a:cs typeface="Times New Roman" panose="02020603050405020304" pitchFamily="18" charset="0"/>
              </a:rPr>
              <a:t>horizontal </a:t>
            </a:r>
            <a:r>
              <a:rPr lang="en-US" sz="1800" dirty="0">
                <a:latin typeface="Verdana" panose="020B0604030504040204" pitchFamily="34" charset="0"/>
                <a:ea typeface="Verdana" panose="020B0604030504040204" pitchFamily="34" charset="0"/>
                <a:cs typeface="Times New Roman" panose="02020603050405020304" pitchFamily="18" charset="0"/>
              </a:rPr>
              <a:t>forces =0 </a:t>
            </a: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buFont typeface="+mj-lt"/>
              <a:buAutoNum type="alphaLcParenR"/>
            </a:pPr>
            <a:r>
              <a:rPr lang="en-IN" sz="1800" dirty="0" smtClean="0">
                <a:effectLst/>
                <a:latin typeface="Verdana" panose="020B0604030504040204" pitchFamily="34" charset="0"/>
                <a:ea typeface="Verdana" panose="020B0604030504040204" pitchFamily="34" charset="0"/>
                <a:cs typeface="Times New Roman" panose="02020603050405020304" pitchFamily="18" charset="0"/>
              </a:rPr>
              <a:t>∑</a:t>
            </a:r>
            <a:r>
              <a:rPr lang="en-IN" sz="1800" dirty="0">
                <a:effectLst/>
                <a:latin typeface="Verdana" panose="020B0604030504040204" pitchFamily="34" charset="0"/>
                <a:ea typeface="Verdana" panose="020B0604030504040204" pitchFamily="34" charset="0"/>
                <a:cs typeface="Times New Roman" panose="02020603050405020304" pitchFamily="18" charset="0"/>
              </a:rPr>
              <a:t> </a:t>
            </a:r>
            <a:r>
              <a:rPr lang="en-US" sz="1800" dirty="0" smtClean="0">
                <a:latin typeface="Verdana" panose="020B0604030504040204" pitchFamily="34" charset="0"/>
                <a:ea typeface="Verdana" panose="020B0604030504040204" pitchFamily="34" charset="0"/>
                <a:cs typeface="Times New Roman" panose="02020603050405020304" pitchFamily="18" charset="0"/>
              </a:rPr>
              <a:t>moments =0 </a:t>
            </a:r>
          </a:p>
          <a:p>
            <a:pPr algn="just"/>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Stability-The </a:t>
            </a:r>
            <a:r>
              <a:rPr lang="en-US" sz="1800" dirty="0">
                <a:latin typeface="Verdana" panose="020B0604030504040204" pitchFamily="34" charset="0"/>
                <a:ea typeface="Verdana" panose="020B0604030504040204" pitchFamily="34" charset="0"/>
                <a:cs typeface="Times New Roman" panose="02020603050405020304" pitchFamily="18" charset="0"/>
              </a:rPr>
              <a:t>stability of the cellular steel sheet pile coffer dam shall be checked for: </a:t>
            </a: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buFont typeface="+mj-lt"/>
              <a:buAutoNum type="alphaLcParenR"/>
            </a:pPr>
            <a:r>
              <a:rPr lang="en-US" sz="1800" dirty="0">
                <a:latin typeface="Verdana" panose="020B0604030504040204" pitchFamily="34" charset="0"/>
                <a:ea typeface="Verdana" panose="020B0604030504040204" pitchFamily="34" charset="0"/>
                <a:cs typeface="Times New Roman" panose="02020603050405020304" pitchFamily="18" charset="0"/>
              </a:rPr>
              <a:t>C</a:t>
            </a:r>
            <a:r>
              <a:rPr lang="en-US" sz="1800" dirty="0" smtClean="0">
                <a:latin typeface="Verdana" panose="020B0604030504040204" pitchFamily="34" charset="0"/>
                <a:ea typeface="Verdana" panose="020B0604030504040204" pitchFamily="34" charset="0"/>
                <a:cs typeface="Times New Roman" panose="02020603050405020304" pitchFamily="18" charset="0"/>
              </a:rPr>
              <a:t>ell shear; </a:t>
            </a:r>
          </a:p>
          <a:p>
            <a:pPr marL="342900" indent="-342900" algn="just">
              <a:buFont typeface="+mj-lt"/>
              <a:buAutoNum type="alphaLcParenR"/>
            </a:pPr>
            <a:r>
              <a:rPr lang="en-US" sz="1800" dirty="0" smtClean="0">
                <a:latin typeface="Verdana" panose="020B0604030504040204" pitchFamily="34" charset="0"/>
                <a:ea typeface="Verdana" panose="020B0604030504040204" pitchFamily="34" charset="0"/>
                <a:cs typeface="Times New Roman" panose="02020603050405020304" pitchFamily="18" charset="0"/>
              </a:rPr>
              <a:t>Sliding;</a:t>
            </a:r>
          </a:p>
          <a:p>
            <a:pPr marL="342900" indent="-342900" algn="just">
              <a:buFont typeface="+mj-lt"/>
              <a:buAutoNum type="alphaLcParenR"/>
            </a:pPr>
            <a:r>
              <a:rPr lang="en-US" sz="1800" dirty="0" smtClean="0">
                <a:latin typeface="Verdana" panose="020B0604030504040204" pitchFamily="34" charset="0"/>
                <a:ea typeface="Verdana" panose="020B0604030504040204" pitchFamily="34" charset="0"/>
                <a:cs typeface="Times New Roman" panose="02020603050405020304" pitchFamily="18" charset="0"/>
              </a:rPr>
              <a:t>Tilting;</a:t>
            </a:r>
          </a:p>
          <a:p>
            <a:pPr marL="342900" indent="-342900" algn="just">
              <a:buFont typeface="+mj-lt"/>
              <a:buAutoNum type="alphaLcParenR"/>
            </a:pPr>
            <a:r>
              <a:rPr lang="en-US" sz="1800" dirty="0">
                <a:latin typeface="Verdana" panose="020B0604030504040204" pitchFamily="34" charset="0"/>
                <a:ea typeface="Verdana" panose="020B0604030504040204" pitchFamily="34" charset="0"/>
                <a:cs typeface="Times New Roman" panose="02020603050405020304" pitchFamily="18" charset="0"/>
              </a:rPr>
              <a:t>B</a:t>
            </a:r>
            <a:r>
              <a:rPr lang="en-US" sz="1800" dirty="0" smtClean="0">
                <a:latin typeface="Verdana" panose="020B0604030504040204" pitchFamily="34" charset="0"/>
                <a:ea typeface="Verdana" panose="020B0604030504040204" pitchFamily="34" charset="0"/>
                <a:cs typeface="Times New Roman" panose="02020603050405020304" pitchFamily="18" charset="0"/>
              </a:rPr>
              <a:t>ursting </a:t>
            </a:r>
            <a:r>
              <a:rPr lang="en-US" sz="1800" dirty="0">
                <a:latin typeface="Verdana" panose="020B0604030504040204" pitchFamily="34" charset="0"/>
                <a:ea typeface="Verdana" panose="020B0604030504040204" pitchFamily="34" charset="0"/>
                <a:cs typeface="Times New Roman" panose="02020603050405020304" pitchFamily="18" charset="0"/>
              </a:rPr>
              <a:t>of </a:t>
            </a:r>
            <a:r>
              <a:rPr lang="en-US" sz="1800" dirty="0" smtClean="0">
                <a:latin typeface="Verdana" panose="020B0604030504040204" pitchFamily="34" charset="0"/>
                <a:ea typeface="Verdana" panose="020B0604030504040204" pitchFamily="34" charset="0"/>
                <a:cs typeface="Times New Roman" panose="02020603050405020304" pitchFamily="18" charset="0"/>
              </a:rPr>
              <a:t>cell</a:t>
            </a:r>
            <a:r>
              <a:rPr lang="en-US" sz="1800" dirty="0">
                <a:latin typeface="Verdana" panose="020B0604030504040204" pitchFamily="34" charset="0"/>
                <a:ea typeface="Verdana" panose="020B0604030504040204" pitchFamily="34" charset="0"/>
                <a:cs typeface="Times New Roman" panose="02020603050405020304" pitchFamily="18" charset="0"/>
              </a:rPr>
              <a:t>;</a:t>
            </a: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buFont typeface="+mj-lt"/>
              <a:buAutoNum type="alphaLcParenR"/>
            </a:pPr>
            <a:r>
              <a:rPr lang="en-US" sz="1800" dirty="0">
                <a:latin typeface="Verdana" panose="020B0604030504040204" pitchFamily="34" charset="0"/>
                <a:ea typeface="Verdana" panose="020B0604030504040204" pitchFamily="34" charset="0"/>
                <a:cs typeface="Times New Roman" panose="02020603050405020304" pitchFamily="18" charset="0"/>
              </a:rPr>
              <a:t>S</a:t>
            </a:r>
            <a:r>
              <a:rPr lang="en-US" sz="1800" dirty="0" smtClean="0">
                <a:latin typeface="Verdana" panose="020B0604030504040204" pitchFamily="34" charset="0"/>
                <a:ea typeface="Verdana" panose="020B0604030504040204" pitchFamily="34" charset="0"/>
                <a:cs typeface="Times New Roman" panose="02020603050405020304" pitchFamily="18" charset="0"/>
              </a:rPr>
              <a:t>oil </a:t>
            </a:r>
            <a:r>
              <a:rPr lang="en-US" sz="1800" dirty="0">
                <a:latin typeface="Verdana" panose="020B0604030504040204" pitchFamily="34" charset="0"/>
                <a:ea typeface="Verdana" panose="020B0604030504040204" pitchFamily="34" charset="0"/>
                <a:cs typeface="Times New Roman" panose="02020603050405020304" pitchFamily="18" charset="0"/>
              </a:rPr>
              <a:t>support. </a:t>
            </a: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p:txBody>
      </p:sp>
      <p:sp>
        <p:nvSpPr>
          <p:cNvPr id="6" name="Slide Number Placeholder 5"/>
          <p:cNvSpPr>
            <a:spLocks noGrp="1"/>
          </p:cNvSpPr>
          <p:nvPr>
            <p:ph type="sldNum" sz="quarter" idx="12"/>
          </p:nvPr>
        </p:nvSpPr>
        <p:spPr>
          <a:xfrm>
            <a:off x="11710950" y="6492875"/>
            <a:ext cx="481050" cy="365125"/>
          </a:xfrm>
        </p:spPr>
        <p:txBody>
          <a:bodyPr/>
          <a:lstStyle/>
          <a:p>
            <a:fld id="{83740F76-C8D0-49E6-8F33-D71AB4F32528}" type="slidenum">
              <a:rPr lang="en-IN" smtClean="0"/>
              <a:t>29</a:t>
            </a:fld>
            <a:endParaRPr lang="en-IN" dirty="0"/>
          </a:p>
        </p:txBody>
      </p:sp>
    </p:spTree>
    <p:extLst>
      <p:ext uri="{BB962C8B-B14F-4D97-AF65-F5344CB8AC3E}">
        <p14:creationId xmlns:p14="http://schemas.microsoft.com/office/powerpoint/2010/main" val="697626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968" y="673557"/>
            <a:ext cx="4155837" cy="700277"/>
          </a:xfrm>
        </p:spPr>
        <p:txBody>
          <a:bodyPr/>
          <a:lstStyle/>
          <a:p>
            <a:r>
              <a:rPr lang="en-US" sz="3600" b="1" dirty="0" smtClean="0">
                <a:latin typeface="Verdana" panose="020B0604030504040204" pitchFamily="34" charset="0"/>
                <a:ea typeface="Verdana" panose="020B0604030504040204" pitchFamily="34" charset="0"/>
                <a:cs typeface="Times New Roman" panose="02020603050405020304" pitchFamily="18" charset="0"/>
              </a:rPr>
              <a:t>Flood</a:t>
            </a:r>
            <a:r>
              <a:rPr lang="en-US" sz="3600" b="1" dirty="0" smtClean="0">
                <a:latin typeface="Times New Roman" panose="02020603050405020304" pitchFamily="18" charset="0"/>
                <a:cs typeface="Times New Roman" panose="02020603050405020304" pitchFamily="18" charset="0"/>
              </a:rPr>
              <a:t> </a:t>
            </a:r>
            <a:endParaRPr lang="en-IN"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Flood occurs </a:t>
            </a:r>
            <a:r>
              <a:rPr lang="en-US" sz="1800" dirty="0">
                <a:latin typeface="Verdana" panose="020B0604030504040204" pitchFamily="34" charset="0"/>
                <a:ea typeface="Verdana" panose="020B0604030504040204" pitchFamily="34" charset="0"/>
                <a:cs typeface="Times New Roman" panose="02020603050405020304" pitchFamily="18" charset="0"/>
              </a:rPr>
              <a:t>when there is an overflow of water onto normally dry land. This can happen due to heavy rainfall, melting snow or ice, storms, or other factors that cause water levels to rise beyond their usual limits. Floods can lead to widespread damage, affecting homes, infrastructure, and the environment</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According </a:t>
            </a:r>
            <a:r>
              <a:rPr lang="en-US" sz="1800" dirty="0">
                <a:latin typeface="Verdana" panose="020B0604030504040204" pitchFamily="34" charset="0"/>
                <a:ea typeface="Verdana" panose="020B0604030504040204" pitchFamily="34" charset="0"/>
                <a:cs typeface="Times New Roman" panose="02020603050405020304" pitchFamily="18" charset="0"/>
              </a:rPr>
              <a:t>to the National Disaster Management Authority (NDMA), over 40 </a:t>
            </a:r>
            <a:r>
              <a:rPr lang="en-US" sz="1800" dirty="0" smtClean="0">
                <a:latin typeface="Verdana" panose="020B0604030504040204" pitchFamily="34" charset="0"/>
                <a:ea typeface="Verdana" panose="020B0604030504040204" pitchFamily="34" charset="0"/>
                <a:cs typeface="Times New Roman" panose="02020603050405020304" pitchFamily="18" charset="0"/>
              </a:rPr>
              <a:t>M ha (12.16% of Total Geographical Area) </a:t>
            </a:r>
            <a:r>
              <a:rPr lang="en-US" sz="1800" dirty="0">
                <a:latin typeface="Verdana" panose="020B0604030504040204" pitchFamily="34" charset="0"/>
                <a:ea typeface="Verdana" panose="020B0604030504040204" pitchFamily="34" charset="0"/>
                <a:cs typeface="Times New Roman" panose="02020603050405020304" pitchFamily="18" charset="0"/>
              </a:rPr>
              <a:t>ha of land in India is prone to </a:t>
            </a:r>
            <a:r>
              <a:rPr lang="en-US" sz="1800" dirty="0" smtClean="0">
                <a:latin typeface="Verdana" panose="020B0604030504040204" pitchFamily="34" charset="0"/>
                <a:ea typeface="Verdana" panose="020B0604030504040204" pitchFamily="34" charset="0"/>
                <a:cs typeface="Times New Roman" panose="02020603050405020304" pitchFamily="18" charset="0"/>
              </a:rPr>
              <a:t>flooding.</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According to the Ministry of Jal Shakti (MoJS) reported that the recent estimate on flood prone area in the country is 49.15 Mha, out of which Assam, Bihar, Odisha, Uttar Pradesh and West Bengal are largely </a:t>
            </a:r>
            <a:r>
              <a:rPr lang="en-US" sz="1800" dirty="0" smtClean="0">
                <a:latin typeface="Verdana" panose="020B0604030504040204" pitchFamily="34" charset="0"/>
                <a:ea typeface="Verdana" panose="020B0604030504040204" pitchFamily="34" charset="0"/>
                <a:cs typeface="Times New Roman" panose="02020603050405020304" pitchFamily="18" charset="0"/>
              </a:rPr>
              <a:t>affected.</a:t>
            </a:r>
            <a:endParaRPr lang="en-IN" sz="1800" dirty="0">
              <a:latin typeface="Verdana" panose="020B0604030504040204" pitchFamily="34" charset="0"/>
              <a:ea typeface="Verdana" panose="020B0604030504040204" pitchFamily="34" charset="0"/>
              <a:cs typeface="Times New Roman" panose="02020603050405020304" pitchFamily="18" charset="0"/>
            </a:endParaRPr>
          </a:p>
        </p:txBody>
      </p:sp>
      <p:sp>
        <p:nvSpPr>
          <p:cNvPr id="6" name="Slide Number Placeholder 5"/>
          <p:cNvSpPr>
            <a:spLocks noGrp="1"/>
          </p:cNvSpPr>
          <p:nvPr>
            <p:ph type="sldNum" sz="quarter" idx="12"/>
          </p:nvPr>
        </p:nvSpPr>
        <p:spPr>
          <a:xfrm>
            <a:off x="11671964" y="6433409"/>
            <a:ext cx="2743200" cy="365125"/>
          </a:xfrm>
        </p:spPr>
        <p:txBody>
          <a:bodyPr/>
          <a:lstStyle/>
          <a:p>
            <a:fld id="{83740F76-C8D0-49E6-8F33-D71AB4F32528}" type="slidenum">
              <a:rPr lang="en-IN" smtClean="0"/>
              <a:t>3</a:t>
            </a:fld>
            <a:endParaRPr lang="en-IN"/>
          </a:p>
        </p:txBody>
      </p:sp>
    </p:spTree>
    <p:extLst>
      <p:ext uri="{BB962C8B-B14F-4D97-AF65-F5344CB8AC3E}">
        <p14:creationId xmlns:p14="http://schemas.microsoft.com/office/powerpoint/2010/main" val="2184767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468" y="566460"/>
            <a:ext cx="10515600" cy="1325563"/>
          </a:xfrm>
        </p:spPr>
        <p:txBody>
          <a:bodyPr/>
          <a:lstStyle/>
          <a:p>
            <a:r>
              <a:rPr lang="en-US" sz="2800" b="1" dirty="0">
                <a:latin typeface="Verdana" panose="020B0604030504040204" pitchFamily="34" charset="0"/>
                <a:ea typeface="Verdana" panose="020B0604030504040204" pitchFamily="34" charset="0"/>
                <a:cs typeface="Times New Roman" panose="02020603050405020304" pitchFamily="18" charset="0"/>
              </a:rPr>
              <a:t>Design of  Diversion Head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 </a:t>
            </a:r>
            <a:br>
              <a:rPr lang="en-US" sz="2800" b="1" dirty="0" smtClean="0">
                <a:latin typeface="Verdana" panose="020B0604030504040204" pitchFamily="34" charset="0"/>
                <a:ea typeface="Verdana" panose="020B0604030504040204" pitchFamily="34" charset="0"/>
                <a:cs typeface="Times New Roman" panose="02020603050405020304" pitchFamily="18" charset="0"/>
              </a:rPr>
            </a:br>
            <a:r>
              <a:rPr lang="en-US" sz="2800" b="1" dirty="0" smtClean="0">
                <a:latin typeface="Verdana" panose="020B0604030504040204" pitchFamily="34" charset="0"/>
                <a:ea typeface="Verdana" panose="020B0604030504040204" pitchFamily="34" charset="0"/>
                <a:cs typeface="Times New Roman" panose="02020603050405020304" pitchFamily="18" charset="0"/>
              </a:rPr>
              <a:t>IS </a:t>
            </a:r>
            <a:r>
              <a:rPr lang="en-US" sz="2800" b="1" dirty="0">
                <a:latin typeface="Verdana" panose="020B0604030504040204" pitchFamily="34" charset="0"/>
                <a:ea typeface="Verdana" panose="020B0604030504040204" pitchFamily="34" charset="0"/>
                <a:cs typeface="Times New Roman" panose="02020603050405020304" pitchFamily="18" charset="0"/>
              </a:rPr>
              <a:t>10084 (Part 2) : 2014</a:t>
            </a:r>
            <a:endParaRPr lang="en-IN" sz="2800" b="1" dirty="0">
              <a:latin typeface="Verdana" panose="020B0604030504040204" pitchFamily="34" charset="0"/>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703976" y="2060517"/>
            <a:ext cx="10515600" cy="4351338"/>
          </a:xfrm>
        </p:spPr>
        <p:txBody>
          <a:bodyPr>
            <a:normAutofit/>
          </a:bodyPr>
          <a:lstStyle/>
          <a:p>
            <a:pPr algn="just"/>
            <a:r>
              <a:rPr lang="en-US" sz="2000" b="1" dirty="0">
                <a:latin typeface="Verdana" panose="020B0604030504040204" pitchFamily="34" charset="0"/>
                <a:ea typeface="Verdana" panose="020B0604030504040204" pitchFamily="34" charset="0"/>
                <a:cs typeface="Times New Roman" panose="02020603050405020304" pitchFamily="18" charset="0"/>
              </a:rPr>
              <a:t>Earth or rockfill </a:t>
            </a:r>
            <a:r>
              <a:rPr lang="en-US" sz="2000" dirty="0">
                <a:latin typeface="Verdana" panose="020B0604030504040204" pitchFamily="34" charset="0"/>
                <a:ea typeface="Verdana" panose="020B0604030504040204" pitchFamily="34" charset="0"/>
                <a:cs typeface="Times New Roman" panose="02020603050405020304" pitchFamily="18" charset="0"/>
              </a:rPr>
              <a:t>dams should not be allowed to be overtopped by floods </a:t>
            </a:r>
            <a:r>
              <a:rPr lang="en-US" sz="1800" dirty="0">
                <a:latin typeface="Verdana" panose="020B0604030504040204" pitchFamily="34" charset="0"/>
                <a:ea typeface="Verdana" panose="020B0604030504040204" pitchFamily="34" charset="0"/>
                <a:cs typeface="Times New Roman" panose="02020603050405020304" pitchFamily="18" charset="0"/>
              </a:rPr>
              <a:t>during construction. Therefore, it is imperative to ensure that the highest water level, either during diversion of non-monsoon flows or passage of monsoon floods is lower than top level of the dam during construction</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The radius of the circle should be 3 to 5 times the bed width of the channel to obtain equitable flow across the </a:t>
            </a:r>
            <a:r>
              <a:rPr lang="en-US" sz="1800" dirty="0" smtClean="0">
                <a:latin typeface="Verdana" panose="020B0604030504040204" pitchFamily="34" charset="0"/>
                <a:ea typeface="Verdana" panose="020B0604030504040204" pitchFamily="34" charset="0"/>
                <a:cs typeface="Times New Roman" panose="02020603050405020304" pitchFamily="18" charset="0"/>
              </a:rPr>
              <a:t>channel.</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Channels are designed on the basis of Manning’s formula, after adopting suitable value of rugosity coefficient depending on site conditions. The velocity in the unlined and lined channels should not exceed 5 m/s and 10 m/s respectively. </a:t>
            </a:r>
            <a:endParaRPr lang="en-IN" sz="1800" dirty="0">
              <a:latin typeface="Verdana" panose="020B0604030504040204" pitchFamily="34" charset="0"/>
              <a:ea typeface="Verdana" panose="020B0604030504040204" pitchFamily="34" charset="0"/>
              <a:cs typeface="Times New Roman" panose="02020603050405020304" pitchFamily="18" charset="0"/>
            </a:endParaRPr>
          </a:p>
        </p:txBody>
      </p:sp>
      <p:sp>
        <p:nvSpPr>
          <p:cNvPr id="6" name="Slide Number Placeholder 5"/>
          <p:cNvSpPr>
            <a:spLocks noGrp="1"/>
          </p:cNvSpPr>
          <p:nvPr>
            <p:ph type="sldNum" sz="quarter" idx="12"/>
          </p:nvPr>
        </p:nvSpPr>
        <p:spPr>
          <a:xfrm>
            <a:off x="11677476" y="6492875"/>
            <a:ext cx="623662" cy="365125"/>
          </a:xfrm>
        </p:spPr>
        <p:txBody>
          <a:bodyPr/>
          <a:lstStyle/>
          <a:p>
            <a:fld id="{83740F76-C8D0-49E6-8F33-D71AB4F32528}" type="slidenum">
              <a:rPr lang="en-IN" smtClean="0"/>
              <a:t>30</a:t>
            </a:fld>
            <a:endParaRPr lang="en-IN" dirty="0"/>
          </a:p>
        </p:txBody>
      </p:sp>
    </p:spTree>
    <p:extLst>
      <p:ext uri="{BB962C8B-B14F-4D97-AF65-F5344CB8AC3E}">
        <p14:creationId xmlns:p14="http://schemas.microsoft.com/office/powerpoint/2010/main" val="3381538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9968" y="500062"/>
            <a:ext cx="10515600" cy="1325563"/>
          </a:xfrm>
        </p:spPr>
        <p:txBody>
          <a:bodyPr/>
          <a:lstStyle/>
          <a:p>
            <a:r>
              <a:rPr lang="en-US" sz="2800" b="1" dirty="0">
                <a:latin typeface="Verdana" panose="020B0604030504040204" pitchFamily="34" charset="0"/>
                <a:ea typeface="Verdana" panose="020B0604030504040204" pitchFamily="34" charset="0"/>
                <a:cs typeface="Times New Roman" panose="02020603050405020304" pitchFamily="18" charset="0"/>
              </a:rPr>
              <a:t>Design of  Diversion Head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 </a:t>
            </a:r>
            <a:r>
              <a:rPr lang="en-US" sz="2800" b="1" dirty="0">
                <a:latin typeface="Verdana" panose="020B0604030504040204" pitchFamily="34" charset="0"/>
                <a:ea typeface="Verdana" panose="020B0604030504040204" pitchFamily="34" charset="0"/>
                <a:cs typeface="Times New Roman" panose="02020603050405020304" pitchFamily="18" charset="0"/>
              </a:rPr>
              <a:t/>
            </a:r>
            <a:br>
              <a:rPr lang="en-US" sz="2800" b="1" dirty="0">
                <a:latin typeface="Verdana" panose="020B0604030504040204" pitchFamily="34" charset="0"/>
                <a:ea typeface="Verdana" panose="020B0604030504040204" pitchFamily="34" charset="0"/>
                <a:cs typeface="Times New Roman" panose="02020603050405020304" pitchFamily="18" charset="0"/>
              </a:rPr>
            </a:br>
            <a:r>
              <a:rPr lang="en-US" sz="2800" b="1" dirty="0">
                <a:latin typeface="Verdana" panose="020B0604030504040204" pitchFamily="34" charset="0"/>
                <a:ea typeface="Verdana" panose="020B0604030504040204" pitchFamily="34" charset="0"/>
                <a:cs typeface="Times New Roman" panose="02020603050405020304" pitchFamily="18" charset="0"/>
              </a:rPr>
              <a:t>IS 10084 (Part 2) : 2014</a:t>
            </a:r>
            <a:endParaRPr lang="en-IN" sz="2800"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normAutofit/>
          </a:bodyPr>
          <a:lstStyle/>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Structural </a:t>
            </a:r>
            <a:r>
              <a:rPr lang="en-US" sz="1800" dirty="0">
                <a:latin typeface="Verdana" panose="020B0604030504040204" pitchFamily="34" charset="0"/>
                <a:ea typeface="Verdana" panose="020B0604030504040204" pitchFamily="34" charset="0"/>
                <a:cs typeface="Times New Roman" panose="02020603050405020304" pitchFamily="18" charset="0"/>
              </a:rPr>
              <a:t>design of conduit should be done according to </a:t>
            </a:r>
            <a:r>
              <a:rPr lang="en-US" sz="1800" b="1" dirty="0">
                <a:latin typeface="Verdana" panose="020B0604030504040204" pitchFamily="34" charset="0"/>
                <a:ea typeface="Verdana" panose="020B0604030504040204" pitchFamily="34" charset="0"/>
                <a:cs typeface="Times New Roman" panose="02020603050405020304" pitchFamily="18" charset="0"/>
              </a:rPr>
              <a:t>IS </a:t>
            </a:r>
            <a:r>
              <a:rPr lang="en-US" sz="1800" b="1" dirty="0" smtClean="0">
                <a:latin typeface="Verdana" panose="020B0604030504040204" pitchFamily="34" charset="0"/>
                <a:ea typeface="Verdana" panose="020B0604030504040204" pitchFamily="34" charset="0"/>
                <a:cs typeface="Times New Roman" panose="02020603050405020304" pitchFamily="18" charset="0"/>
              </a:rPr>
              <a:t>1296</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While provision of a spur could help ensuring concentration of discharge in the central portion of the channel with minimum velocities along the banks, it nevertheless requires protection to avoid erosion of the banks. </a:t>
            </a: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While </a:t>
            </a:r>
            <a:r>
              <a:rPr lang="en-US" sz="1800" dirty="0">
                <a:latin typeface="Verdana" panose="020B0604030504040204" pitchFamily="34" charset="0"/>
                <a:ea typeface="Verdana" panose="020B0604030504040204" pitchFamily="34" charset="0"/>
                <a:cs typeface="Times New Roman" panose="02020603050405020304" pitchFamily="18" charset="0"/>
              </a:rPr>
              <a:t>designing care should be taken for the following</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algn="just">
              <a:buFont typeface="Wingdings" panose="05000000000000000000" pitchFamily="2" charset="2"/>
              <a:buChar char="ü"/>
            </a:pPr>
            <a:r>
              <a:rPr lang="en-US" sz="1800" dirty="0" smtClean="0">
                <a:latin typeface="Verdana" panose="020B0604030504040204" pitchFamily="34" charset="0"/>
                <a:ea typeface="Verdana" panose="020B0604030504040204" pitchFamily="34" charset="0"/>
                <a:cs typeface="Times New Roman" panose="02020603050405020304" pitchFamily="18" charset="0"/>
              </a:rPr>
              <a:t>Protection </a:t>
            </a:r>
            <a:r>
              <a:rPr lang="en-US" sz="1800" dirty="0">
                <a:latin typeface="Verdana" panose="020B0604030504040204" pitchFamily="34" charset="0"/>
                <a:ea typeface="Verdana" panose="020B0604030504040204" pitchFamily="34" charset="0"/>
                <a:cs typeface="Times New Roman" panose="02020603050405020304" pitchFamily="18" charset="0"/>
              </a:rPr>
              <a:t>by rip rap, if required in case of unlined </a:t>
            </a:r>
            <a:r>
              <a:rPr lang="en-US" sz="1800" dirty="0" smtClean="0">
                <a:latin typeface="Verdana" panose="020B0604030504040204" pitchFamily="34" charset="0"/>
                <a:ea typeface="Verdana" panose="020B0604030504040204" pitchFamily="34" charset="0"/>
                <a:cs typeface="Times New Roman" panose="02020603050405020304" pitchFamily="18" charset="0"/>
              </a:rPr>
              <a:t>channel.</a:t>
            </a:r>
          </a:p>
          <a:p>
            <a:pPr algn="just">
              <a:buFont typeface="Wingdings" panose="05000000000000000000" pitchFamily="2" charset="2"/>
              <a:buChar char="ü"/>
            </a:pPr>
            <a:r>
              <a:rPr lang="en-US" sz="1800" dirty="0" smtClean="0">
                <a:latin typeface="Verdana" panose="020B0604030504040204" pitchFamily="34" charset="0"/>
                <a:ea typeface="Verdana" panose="020B0604030504040204" pitchFamily="34" charset="0"/>
                <a:cs typeface="Times New Roman" panose="02020603050405020304" pitchFamily="18" charset="0"/>
              </a:rPr>
              <a:t>Protection </a:t>
            </a:r>
            <a:r>
              <a:rPr lang="en-US" sz="1800" dirty="0">
                <a:latin typeface="Verdana" panose="020B0604030504040204" pitchFamily="34" charset="0"/>
                <a:ea typeface="Verdana" panose="020B0604030504040204" pitchFamily="34" charset="0"/>
                <a:cs typeface="Times New Roman" panose="02020603050405020304" pitchFamily="18" charset="0"/>
              </a:rPr>
              <a:t>of the lined channel so that the lining doesn’t get damaged for the design </a:t>
            </a:r>
            <a:r>
              <a:rPr lang="en-US" sz="1800" dirty="0" smtClean="0">
                <a:latin typeface="Verdana" panose="020B0604030504040204" pitchFamily="34" charset="0"/>
                <a:ea typeface="Verdana" panose="020B0604030504040204" pitchFamily="34" charset="0"/>
                <a:cs typeface="Times New Roman" panose="02020603050405020304" pitchFamily="18" charset="0"/>
              </a:rPr>
              <a:t>velocity.</a:t>
            </a:r>
          </a:p>
          <a:p>
            <a:pPr algn="just">
              <a:buFont typeface="Wingdings" panose="05000000000000000000" pitchFamily="2" charset="2"/>
              <a:buChar char="ü"/>
            </a:pPr>
            <a:r>
              <a:rPr lang="en-US" sz="1800" dirty="0" smtClean="0">
                <a:latin typeface="Verdana" panose="020B0604030504040204" pitchFamily="34" charset="0"/>
                <a:ea typeface="Verdana" panose="020B0604030504040204" pitchFamily="34" charset="0"/>
                <a:cs typeface="Times New Roman" panose="02020603050405020304" pitchFamily="18" charset="0"/>
              </a:rPr>
              <a:t>Analysis </a:t>
            </a:r>
            <a:r>
              <a:rPr lang="en-US" sz="1800" dirty="0">
                <a:latin typeface="Verdana" panose="020B0604030504040204" pitchFamily="34" charset="0"/>
                <a:ea typeface="Verdana" panose="020B0604030504040204" pitchFamily="34" charset="0"/>
                <a:cs typeface="Times New Roman" panose="02020603050405020304" pitchFamily="18" charset="0"/>
              </a:rPr>
              <a:t>should be made to ensure stability of channel and to ensure there is no formation of hydraulic jump.</a:t>
            </a:r>
            <a:endParaRPr lang="en-IN" sz="1800" dirty="0">
              <a:latin typeface="Verdana" panose="020B0604030504040204" pitchFamily="34" charset="0"/>
              <a:ea typeface="Verdana" panose="020B0604030504040204" pitchFamily="34" charset="0"/>
              <a:cs typeface="Times New Roman" panose="02020603050405020304" pitchFamily="18" charset="0"/>
            </a:endParaRPr>
          </a:p>
        </p:txBody>
      </p:sp>
      <p:sp>
        <p:nvSpPr>
          <p:cNvPr id="6" name="Slide Number Placeholder 5"/>
          <p:cNvSpPr>
            <a:spLocks noGrp="1"/>
          </p:cNvSpPr>
          <p:nvPr>
            <p:ph type="sldNum" sz="quarter" idx="12"/>
          </p:nvPr>
        </p:nvSpPr>
        <p:spPr>
          <a:xfrm>
            <a:off x="11719339" y="6492875"/>
            <a:ext cx="472661" cy="365125"/>
          </a:xfrm>
        </p:spPr>
        <p:txBody>
          <a:bodyPr/>
          <a:lstStyle/>
          <a:p>
            <a:fld id="{83740F76-C8D0-49E6-8F33-D71AB4F32528}" type="slidenum">
              <a:rPr lang="en-IN" smtClean="0"/>
              <a:t>31</a:t>
            </a:fld>
            <a:endParaRPr lang="en-IN" dirty="0"/>
          </a:p>
        </p:txBody>
      </p:sp>
    </p:spTree>
    <p:extLst>
      <p:ext uri="{BB962C8B-B14F-4D97-AF65-F5344CB8AC3E}">
        <p14:creationId xmlns:p14="http://schemas.microsoft.com/office/powerpoint/2010/main" val="18049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084" y="500062"/>
            <a:ext cx="7138560" cy="1325563"/>
          </a:xfrm>
        </p:spPr>
        <p:txBody>
          <a:bodyPr>
            <a:normAutofit fontScale="90000"/>
          </a:bodyPr>
          <a:lstStyle/>
          <a:p>
            <a:r>
              <a:rPr lang="en-US" sz="3100" b="1" dirty="0">
                <a:latin typeface="Verdana" panose="020B0604030504040204" pitchFamily="34" charset="0"/>
                <a:ea typeface="Verdana" panose="020B0604030504040204" pitchFamily="34" charset="0"/>
                <a:cs typeface="Times New Roman" panose="02020603050405020304" pitchFamily="18" charset="0"/>
              </a:rPr>
              <a:t>Construction  of  Diversion Head </a:t>
            </a:r>
            <a:r>
              <a:rPr lang="en-US" sz="3100" b="1" dirty="0" smtClean="0">
                <a:latin typeface="Verdana" panose="020B0604030504040204" pitchFamily="34" charset="0"/>
                <a:ea typeface="Verdana" panose="020B0604030504040204" pitchFamily="34" charset="0"/>
                <a:cs typeface="Times New Roman" panose="02020603050405020304" pitchFamily="18" charset="0"/>
              </a:rPr>
              <a:t>Works IS 10788(Part-1) : 1984</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endParaRPr lang="en-IN" sz="2800" b="1" dirty="0"/>
          </a:p>
        </p:txBody>
      </p:sp>
      <p:sp>
        <p:nvSpPr>
          <p:cNvPr id="3" name="Content Placeholder 2"/>
          <p:cNvSpPr>
            <a:spLocks noGrp="1"/>
          </p:cNvSpPr>
          <p:nvPr>
            <p:ph idx="1"/>
          </p:nvPr>
        </p:nvSpPr>
        <p:spPr/>
        <p:txBody>
          <a:bodyPr>
            <a:normAutofit/>
          </a:bodyPr>
          <a:lstStyle/>
          <a:p>
            <a:pPr algn="just"/>
            <a:r>
              <a:rPr lang="en-IN" sz="1800" b="1" dirty="0">
                <a:latin typeface="Verdana" panose="020B0604030504040204" pitchFamily="34" charset="0"/>
                <a:ea typeface="Verdana" panose="020B0604030504040204" pitchFamily="34" charset="0"/>
                <a:cs typeface="Times New Roman" panose="02020603050405020304" pitchFamily="18" charset="0"/>
              </a:rPr>
              <a:t>Diaphragm Type </a:t>
            </a:r>
            <a:r>
              <a:rPr lang="en-IN" sz="1800" dirty="0" smtClean="0">
                <a:latin typeface="Verdana" panose="020B0604030504040204" pitchFamily="34" charset="0"/>
                <a:ea typeface="Verdana" panose="020B0604030504040204" pitchFamily="34" charset="0"/>
                <a:cs typeface="Times New Roman" panose="02020603050405020304" pitchFamily="18" charset="0"/>
              </a:rPr>
              <a:t>- </a:t>
            </a:r>
            <a:r>
              <a:rPr lang="en-US" sz="1800" dirty="0" smtClean="0">
                <a:latin typeface="Verdana" panose="020B0604030504040204" pitchFamily="34" charset="0"/>
                <a:ea typeface="Verdana" panose="020B0604030504040204" pitchFamily="34" charset="0"/>
                <a:cs typeface="Times New Roman" panose="02020603050405020304" pitchFamily="18" charset="0"/>
              </a:rPr>
              <a:t>These </a:t>
            </a:r>
            <a:r>
              <a:rPr lang="en-US" sz="1800" dirty="0">
                <a:latin typeface="Verdana" panose="020B0604030504040204" pitchFamily="34" charset="0"/>
                <a:ea typeface="Verdana" panose="020B0604030504040204" pitchFamily="34" charset="0"/>
                <a:cs typeface="Times New Roman" panose="02020603050405020304" pitchFamily="18" charset="0"/>
              </a:rPr>
              <a:t>are made up of a series of circular arcs connected by cross walls ( diaphragms ). The arcs are connected to diaphragms by Y-pile of </a:t>
            </a:r>
            <a:r>
              <a:rPr lang="en-US" sz="1800" dirty="0" smtClean="0">
                <a:latin typeface="Verdana" panose="020B0604030504040204" pitchFamily="34" charset="0"/>
                <a:ea typeface="Verdana" panose="020B0604030504040204" pitchFamily="34" charset="0"/>
                <a:cs typeface="Times New Roman" panose="02020603050405020304" pitchFamily="18" charset="0"/>
              </a:rPr>
              <a:t>120</a:t>
            </a:r>
            <a:r>
              <a:rPr lang="en-US" sz="1800" baseline="30000" dirty="0" smtClean="0">
                <a:latin typeface="Verdana" panose="020B0604030504040204" pitchFamily="34" charset="0"/>
                <a:ea typeface="Verdana" panose="020B0604030504040204" pitchFamily="34" charset="0"/>
                <a:cs typeface="Times New Roman" panose="02020603050405020304" pitchFamily="18" charset="0"/>
              </a:rPr>
              <a:t>0</a:t>
            </a:r>
            <a:r>
              <a:rPr lang="en-US" sz="1800" dirty="0" smtClean="0">
                <a:latin typeface="Verdana" panose="020B0604030504040204" pitchFamily="34" charset="0"/>
                <a:ea typeface="Verdana" panose="020B0604030504040204" pitchFamily="34" charset="0"/>
                <a:cs typeface="Times New Roman" panose="02020603050405020304" pitchFamily="18" charset="0"/>
              </a:rPr>
              <a:t>. </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b="1" dirty="0">
                <a:latin typeface="Verdana" panose="020B0604030504040204" pitchFamily="34" charset="0"/>
                <a:ea typeface="Verdana" panose="020B0604030504040204" pitchFamily="34" charset="0"/>
                <a:cs typeface="Times New Roman" panose="02020603050405020304" pitchFamily="18" charset="0"/>
              </a:rPr>
              <a:t>Clover Leaf Type </a:t>
            </a:r>
            <a:r>
              <a:rPr lang="en-US" sz="1800" dirty="0">
                <a:latin typeface="Verdana" panose="020B0604030504040204" pitchFamily="34" charset="0"/>
                <a:ea typeface="Verdana" panose="020B0604030504040204" pitchFamily="34" charset="0"/>
                <a:cs typeface="Times New Roman" panose="02020603050405020304" pitchFamily="18" charset="0"/>
              </a:rPr>
              <a:t>- Clover-leaf type cells consist of four circular arcs fixed on two transverse walls perpendicular to each other, and connected by means of small </a:t>
            </a:r>
            <a:r>
              <a:rPr lang="en-US" sz="1800" dirty="0" smtClean="0">
                <a:latin typeface="Verdana" panose="020B0604030504040204" pitchFamily="34" charset="0"/>
                <a:ea typeface="Verdana" panose="020B0604030504040204" pitchFamily="34" charset="0"/>
                <a:cs typeface="Times New Roman" panose="02020603050405020304" pitchFamily="18" charset="0"/>
              </a:rPr>
              <a:t>arcs.</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b="1" dirty="0" smtClean="0">
                <a:latin typeface="Verdana" panose="020B0604030504040204" pitchFamily="34" charset="0"/>
                <a:ea typeface="Verdana" panose="020B0604030504040204" pitchFamily="34" charset="0"/>
                <a:cs typeface="Times New Roman" panose="02020603050405020304" pitchFamily="18" charset="0"/>
              </a:rPr>
              <a:t>Steel </a:t>
            </a:r>
            <a:r>
              <a:rPr lang="en-US" sz="1800" b="1" dirty="0">
                <a:latin typeface="Verdana" panose="020B0604030504040204" pitchFamily="34" charset="0"/>
                <a:ea typeface="Verdana" panose="020B0604030504040204" pitchFamily="34" charset="0"/>
                <a:cs typeface="Times New Roman" panose="02020603050405020304" pitchFamily="18" charset="0"/>
              </a:rPr>
              <a:t>Sheet Piles </a:t>
            </a:r>
            <a:r>
              <a:rPr lang="en-US" sz="1800" dirty="0">
                <a:latin typeface="Verdana" panose="020B0604030504040204" pitchFamily="34" charset="0"/>
                <a:ea typeface="Verdana" panose="020B0604030504040204" pitchFamily="34" charset="0"/>
                <a:cs typeface="Times New Roman" panose="02020603050405020304" pitchFamily="18" charset="0"/>
              </a:rPr>
              <a:t>- Straight web steel sheet piles conforming to </a:t>
            </a:r>
            <a:r>
              <a:rPr lang="en-US" sz="1800" b="1" dirty="0">
                <a:latin typeface="Verdana" panose="020B0604030504040204" pitchFamily="34" charset="0"/>
                <a:ea typeface="Verdana" panose="020B0604030504040204" pitchFamily="34" charset="0"/>
                <a:cs typeface="Times New Roman" panose="02020603050405020304" pitchFamily="18" charset="0"/>
              </a:rPr>
              <a:t>IS </a:t>
            </a:r>
            <a:r>
              <a:rPr lang="en-US" sz="1800" b="1" dirty="0" smtClean="0">
                <a:latin typeface="Verdana" panose="020B0604030504040204" pitchFamily="34" charset="0"/>
                <a:ea typeface="Verdana" panose="020B0604030504040204" pitchFamily="34" charset="0"/>
                <a:cs typeface="Times New Roman" panose="02020603050405020304" pitchFamily="18" charset="0"/>
              </a:rPr>
              <a:t>2314 </a:t>
            </a:r>
            <a:r>
              <a:rPr lang="en-US" sz="1800" dirty="0">
                <a:latin typeface="Verdana" panose="020B0604030504040204" pitchFamily="34" charset="0"/>
                <a:ea typeface="Verdana" panose="020B0604030504040204" pitchFamily="34" charset="0"/>
                <a:cs typeface="Times New Roman" panose="02020603050405020304" pitchFamily="18" charset="0"/>
              </a:rPr>
              <a:t>shall </a:t>
            </a:r>
            <a:r>
              <a:rPr lang="en-US" sz="1800" dirty="0" smtClean="0">
                <a:latin typeface="Verdana" panose="020B0604030504040204" pitchFamily="34" charset="0"/>
                <a:ea typeface="Verdana" panose="020B0604030504040204" pitchFamily="34" charset="0"/>
                <a:cs typeface="Times New Roman" panose="02020603050405020304" pitchFamily="18" charset="0"/>
              </a:rPr>
              <a:t>be </a:t>
            </a:r>
            <a:r>
              <a:rPr lang="en-US" sz="1800" dirty="0">
                <a:latin typeface="Verdana" panose="020B0604030504040204" pitchFamily="34" charset="0"/>
                <a:ea typeface="Verdana" panose="020B0604030504040204" pitchFamily="34" charset="0"/>
                <a:cs typeface="Times New Roman" panose="02020603050405020304" pitchFamily="18" charset="0"/>
              </a:rPr>
              <a:t>suitable for cellular coffer dams</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b="1" dirty="0">
                <a:latin typeface="Verdana" panose="020B0604030504040204" pitchFamily="34" charset="0"/>
                <a:ea typeface="Verdana" panose="020B0604030504040204" pitchFamily="34" charset="0"/>
                <a:cs typeface="Times New Roman" panose="02020603050405020304" pitchFamily="18" charset="0"/>
              </a:rPr>
              <a:t>Fill </a:t>
            </a:r>
            <a:r>
              <a:rPr lang="en-US" sz="1800" b="1" dirty="0" smtClean="0">
                <a:latin typeface="Verdana" panose="020B0604030504040204" pitchFamily="34" charset="0"/>
                <a:ea typeface="Verdana" panose="020B0604030504040204" pitchFamily="34" charset="0"/>
                <a:cs typeface="Times New Roman" panose="02020603050405020304" pitchFamily="18" charset="0"/>
              </a:rPr>
              <a:t>Material </a:t>
            </a:r>
            <a:r>
              <a:rPr lang="en-US" sz="1800" dirty="0" smtClean="0">
                <a:latin typeface="Verdana" panose="020B0604030504040204" pitchFamily="34" charset="0"/>
                <a:ea typeface="Verdana" panose="020B0604030504040204" pitchFamily="34" charset="0"/>
                <a:cs typeface="Times New Roman" panose="02020603050405020304" pitchFamily="18" charset="0"/>
              </a:rPr>
              <a:t>- used </a:t>
            </a:r>
            <a:r>
              <a:rPr lang="en-US" sz="1800" dirty="0">
                <a:latin typeface="Verdana" panose="020B0604030504040204" pitchFamily="34" charset="0"/>
                <a:ea typeface="Verdana" panose="020B0604030504040204" pitchFamily="34" charset="0"/>
                <a:cs typeface="Times New Roman" panose="02020603050405020304" pitchFamily="18" charset="0"/>
              </a:rPr>
              <a:t>in cellular coffer dam should be freely draining, non-cohesive with high shear strength and high unit weight. </a:t>
            </a: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marL="0" indent="0">
              <a:buNone/>
            </a:pPr>
            <a:endParaRPr lang="en-IN" sz="1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11652227" y="6492875"/>
            <a:ext cx="539773" cy="365125"/>
          </a:xfrm>
        </p:spPr>
        <p:txBody>
          <a:bodyPr/>
          <a:lstStyle/>
          <a:p>
            <a:fld id="{83740F76-C8D0-49E6-8F33-D71AB4F32528}" type="slidenum">
              <a:rPr lang="en-IN" smtClean="0"/>
              <a:t>32</a:t>
            </a:fld>
            <a:endParaRPr lang="en-IN" dirty="0"/>
          </a:p>
        </p:txBody>
      </p:sp>
    </p:spTree>
    <p:extLst>
      <p:ext uri="{BB962C8B-B14F-4D97-AF65-F5344CB8AC3E}">
        <p14:creationId xmlns:p14="http://schemas.microsoft.com/office/powerpoint/2010/main" val="2693017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sz="1800" dirty="0">
                <a:latin typeface="Verdana" panose="020B0604030504040204" pitchFamily="34" charset="0"/>
                <a:ea typeface="Verdana" panose="020B0604030504040204" pitchFamily="34" charset="0"/>
                <a:cs typeface="Times New Roman" panose="02020603050405020304" pitchFamily="18" charset="0"/>
              </a:rPr>
              <a:t>It should be ensured that a thorough inspection of hydro-mechanical installations/equipment is done </a:t>
            </a:r>
            <a:r>
              <a:rPr lang="en-US" sz="1800" dirty="0" smtClean="0">
                <a:latin typeface="Verdana" panose="020B0604030504040204" pitchFamily="34" charset="0"/>
                <a:ea typeface="Verdana" panose="020B0604030504040204" pitchFamily="34" charset="0"/>
                <a:cs typeface="Times New Roman" panose="02020603050405020304" pitchFamily="18" charset="0"/>
              </a:rPr>
              <a:t>at least </a:t>
            </a:r>
            <a:r>
              <a:rPr lang="en-US" sz="1800" dirty="0">
                <a:latin typeface="Verdana" panose="020B0604030504040204" pitchFamily="34" charset="0"/>
                <a:ea typeface="Verdana" panose="020B0604030504040204" pitchFamily="34" charset="0"/>
                <a:cs typeface="Times New Roman" panose="02020603050405020304" pitchFamily="18" charset="0"/>
              </a:rPr>
              <a:t>once in a year to check </a:t>
            </a:r>
            <a:r>
              <a:rPr lang="en-US" sz="1800" dirty="0" smtClean="0">
                <a:latin typeface="Verdana" panose="020B0604030504040204" pitchFamily="34" charset="0"/>
                <a:ea typeface="Verdana" panose="020B0604030504040204" pitchFamily="34" charset="0"/>
                <a:cs typeface="Times New Roman" panose="02020603050405020304" pitchFamily="18" charset="0"/>
              </a:rPr>
              <a:t>corrosion.</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All machinery at the works should be kept clean, tidy and in proper working order and care should be taken to ensure that it is properly handled in conformity with the manufacturer’s </a:t>
            </a:r>
            <a:r>
              <a:rPr lang="en-US" sz="1800" dirty="0" smtClean="0">
                <a:latin typeface="Verdana" panose="020B0604030504040204" pitchFamily="34" charset="0"/>
                <a:ea typeface="Verdana" panose="020B0604030504040204" pitchFamily="34" charset="0"/>
                <a:cs typeface="Times New Roman" panose="02020603050405020304" pitchFamily="18" charset="0"/>
              </a:rPr>
              <a:t>instructions.</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The main hydro-mechanical items are generally the gates, hoist equipment, control system, etc. </a:t>
            </a:r>
            <a:r>
              <a:rPr lang="en-US" sz="1800" b="1" dirty="0">
                <a:latin typeface="Verdana" panose="020B0604030504040204" pitchFamily="34" charset="0"/>
                <a:ea typeface="Verdana" panose="020B0604030504040204" pitchFamily="34" charset="0"/>
                <a:cs typeface="Times New Roman" panose="02020603050405020304" pitchFamily="18" charset="0"/>
              </a:rPr>
              <a:t>IS 7718 </a:t>
            </a:r>
            <a:r>
              <a:rPr lang="en-US" sz="1800" dirty="0">
                <a:latin typeface="Verdana" panose="020B0604030504040204" pitchFamily="34" charset="0"/>
                <a:ea typeface="Verdana" panose="020B0604030504040204" pitchFamily="34" charset="0"/>
                <a:cs typeface="Times New Roman" panose="02020603050405020304" pitchFamily="18" charset="0"/>
              </a:rPr>
              <a:t>may also be referred for inspection, testing and maintenance of gates.</a:t>
            </a: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p:txBody>
      </p:sp>
      <p:sp>
        <p:nvSpPr>
          <p:cNvPr id="5" name="Title 1"/>
          <p:cNvSpPr txBox="1">
            <a:spLocks/>
          </p:cNvSpPr>
          <p:nvPr/>
        </p:nvSpPr>
        <p:spPr>
          <a:xfrm>
            <a:off x="4647972" y="500062"/>
            <a:ext cx="7138560" cy="1325563"/>
          </a:xfrm>
        </p:spPr>
        <p:txBody>
          <a:bodyPr>
            <a:normAutofit fontScale="97500"/>
          </a:bodyPr>
          <a:lstStyle>
            <a:lvl1pPr marL="0" marR="0" indent="0" algn="l" defTabSz="914400" rtl="0" eaLnBrk="1" fontAlgn="auto" latinLnBrk="0" hangingPunct="1">
              <a:lnSpc>
                <a:spcPct val="90000"/>
              </a:lnSpc>
              <a:spcBef>
                <a:spcPct val="0"/>
              </a:spcBef>
              <a:spcAft>
                <a:spcPts val="0"/>
              </a:spcAft>
              <a:buClrTx/>
              <a:buSzTx/>
              <a:buFontTx/>
              <a:buNone/>
              <a:defRPr sz="4400" kern="1200">
                <a:solidFill>
                  <a:schemeClr val="tx1"/>
                </a:solidFill>
                <a:latin typeface="+mj-lt"/>
                <a:ea typeface="+mj-ea"/>
                <a:cs typeface="+mj-cs"/>
              </a:defRPr>
            </a:lvl1pPr>
          </a:lstStyle>
          <a:p>
            <a:r>
              <a:rPr lang="en-US" sz="2900" b="1" dirty="0" smtClean="0">
                <a:latin typeface="Verdana" panose="020B0604030504040204" pitchFamily="34" charset="0"/>
                <a:ea typeface="Verdana" panose="020B0604030504040204" pitchFamily="34" charset="0"/>
                <a:cs typeface="Times New Roman" panose="02020603050405020304" pitchFamily="18" charset="0"/>
              </a:rPr>
              <a:t>Construction  of  Diversion Head Works IS 10788 (Part-1) : 1984</a:t>
            </a: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endParaRPr lang="en-IN" sz="2800" b="1" dirty="0"/>
          </a:p>
        </p:txBody>
      </p:sp>
      <p:sp>
        <p:nvSpPr>
          <p:cNvPr id="8" name="Slide Number Placeholder 7"/>
          <p:cNvSpPr>
            <a:spLocks noGrp="1"/>
          </p:cNvSpPr>
          <p:nvPr>
            <p:ph type="sldNum" sz="quarter" idx="12"/>
          </p:nvPr>
        </p:nvSpPr>
        <p:spPr>
          <a:xfrm>
            <a:off x="11769673" y="6492875"/>
            <a:ext cx="422327" cy="365125"/>
          </a:xfrm>
        </p:spPr>
        <p:txBody>
          <a:bodyPr/>
          <a:lstStyle/>
          <a:p>
            <a:fld id="{83740F76-C8D0-49E6-8F33-D71AB4F32528}" type="slidenum">
              <a:rPr lang="en-IN" smtClean="0"/>
              <a:t>33</a:t>
            </a:fld>
            <a:endParaRPr lang="en-IN" dirty="0"/>
          </a:p>
        </p:txBody>
      </p:sp>
    </p:spTree>
    <p:extLst>
      <p:ext uri="{BB962C8B-B14F-4D97-AF65-F5344CB8AC3E}">
        <p14:creationId xmlns:p14="http://schemas.microsoft.com/office/powerpoint/2010/main" val="1439383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197" y="500062"/>
            <a:ext cx="6284217" cy="1325563"/>
          </a:xfrm>
        </p:spPr>
        <p:txBody>
          <a:bodyPr/>
          <a:lstStyle/>
          <a:p>
            <a:r>
              <a:rPr lang="en-US" sz="2800" b="1" dirty="0">
                <a:latin typeface="Verdana" panose="020B0604030504040204" pitchFamily="34" charset="0"/>
                <a:ea typeface="Verdana" panose="020B0604030504040204" pitchFamily="34" charset="0"/>
                <a:cs typeface="Times New Roman" panose="02020603050405020304" pitchFamily="18" charset="0"/>
              </a:rPr>
              <a:t>Operation of Diversion Head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 </a:t>
            </a:r>
            <a:r>
              <a:rPr lang="en-IN" sz="2800" b="1" dirty="0">
                <a:latin typeface="Verdana" panose="020B0604030504040204" pitchFamily="34" charset="0"/>
                <a:ea typeface="Verdana" panose="020B0604030504040204" pitchFamily="34" charset="0"/>
                <a:cs typeface="Times New Roman" panose="02020603050405020304" pitchFamily="18" charset="0"/>
              </a:rPr>
              <a:t>IS 7349 : 2012</a:t>
            </a:r>
            <a:r>
              <a:rPr lang="en-US" sz="2800" dirty="0">
                <a:solidFill>
                  <a:srgbClr val="FFFF00"/>
                </a:solidFill>
                <a:latin typeface="Verdana" panose="020B0604030504040204" pitchFamily="34" charset="0"/>
                <a:ea typeface="Verdana" panose="020B0604030504040204" pitchFamily="34" charset="0"/>
                <a:cs typeface="Times New Roman" panose="02020603050405020304" pitchFamily="18" charset="0"/>
              </a:rPr>
              <a:t/>
            </a:r>
            <a:br>
              <a:rPr lang="en-US" sz="2800" dirty="0">
                <a:solidFill>
                  <a:srgbClr val="FFFF00"/>
                </a:solidFill>
                <a:latin typeface="Verdana" panose="020B0604030504040204" pitchFamily="34" charset="0"/>
                <a:ea typeface="Verdana" panose="020B0604030504040204" pitchFamily="34" charset="0"/>
                <a:cs typeface="Times New Roman" panose="02020603050405020304" pitchFamily="18" charset="0"/>
              </a:rPr>
            </a:br>
            <a:endParaRPr lang="en-IN" sz="2800"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normAutofit/>
          </a:bodyPr>
          <a:lstStyle/>
          <a:p>
            <a:pPr algn="just"/>
            <a:r>
              <a:rPr lang="en-US" sz="1800" dirty="0">
                <a:latin typeface="Verdana" panose="020B0604030504040204" pitchFamily="34" charset="0"/>
                <a:ea typeface="Verdana" panose="020B0604030504040204" pitchFamily="34" charset="0"/>
                <a:cs typeface="Times New Roman" panose="02020603050405020304" pitchFamily="18" charset="0"/>
              </a:rPr>
              <a:t>All lift gates should be operated at suitable intervals, preferably once in fortnight to clear the gate grooves/slots, flood passage and ensure free movement of moving parts of </a:t>
            </a:r>
            <a:r>
              <a:rPr lang="en-US" sz="1800" dirty="0" smtClean="0">
                <a:latin typeface="Verdana" panose="020B0604030504040204" pitchFamily="34" charset="0"/>
                <a:ea typeface="Verdana" panose="020B0604030504040204" pitchFamily="34" charset="0"/>
                <a:cs typeface="Times New Roman" panose="02020603050405020304" pitchFamily="18" charset="0"/>
              </a:rPr>
              <a:t>gate.</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In low supplies when openings are not desirable, raising of gates by 150 mm for a few minutes should suffice</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If the gates have not been moved for a sufficiently long time, they should not be forcibly raised all at once but should be lifted by about 30 mm or so and left at that position for about 10 to 15 min till the silt deposited against the gates gets </a:t>
            </a:r>
            <a:r>
              <a:rPr lang="en-US" sz="1800" dirty="0" smtClean="0">
                <a:latin typeface="Verdana" panose="020B0604030504040204" pitchFamily="34" charset="0"/>
                <a:ea typeface="Verdana" panose="020B0604030504040204" pitchFamily="34" charset="0"/>
                <a:cs typeface="Times New Roman" panose="02020603050405020304" pitchFamily="18" charset="0"/>
              </a:rPr>
              <a:t>softened.</a:t>
            </a:r>
            <a:endParaRPr lang="en-IN" sz="1800" b="1" dirty="0">
              <a:latin typeface="Verdana" panose="020B0604030504040204" pitchFamily="34" charset="0"/>
              <a:ea typeface="Verdana" panose="020B0604030504040204" pitchFamily="34" charset="0"/>
              <a:cs typeface="Times New Roman" panose="02020603050405020304" pitchFamily="18" charset="0"/>
            </a:endParaRPr>
          </a:p>
        </p:txBody>
      </p:sp>
      <p:sp>
        <p:nvSpPr>
          <p:cNvPr id="6" name="Slide Number Placeholder 5"/>
          <p:cNvSpPr>
            <a:spLocks noGrp="1"/>
          </p:cNvSpPr>
          <p:nvPr>
            <p:ph type="sldNum" sz="quarter" idx="12"/>
          </p:nvPr>
        </p:nvSpPr>
        <p:spPr>
          <a:xfrm>
            <a:off x="11727728" y="6492875"/>
            <a:ext cx="464272" cy="365125"/>
          </a:xfrm>
        </p:spPr>
        <p:txBody>
          <a:bodyPr/>
          <a:lstStyle/>
          <a:p>
            <a:fld id="{83740F76-C8D0-49E6-8F33-D71AB4F32528}" type="slidenum">
              <a:rPr lang="en-IN" smtClean="0"/>
              <a:t>34</a:t>
            </a:fld>
            <a:endParaRPr lang="en-IN" dirty="0"/>
          </a:p>
        </p:txBody>
      </p:sp>
    </p:spTree>
    <p:extLst>
      <p:ext uri="{BB962C8B-B14F-4D97-AF65-F5344CB8AC3E}">
        <p14:creationId xmlns:p14="http://schemas.microsoft.com/office/powerpoint/2010/main" val="2590241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728" y="468631"/>
            <a:ext cx="6140741" cy="1080938"/>
          </a:xfrm>
        </p:spPr>
        <p:txBody>
          <a:bodyPr>
            <a:noAutofit/>
          </a:bodyPr>
          <a:lstStyle/>
          <a:p>
            <a:r>
              <a:rPr lang="en-US" sz="2800" b="1" dirty="0" smtClean="0">
                <a:latin typeface="Verdana" panose="020B0604030504040204" pitchFamily="34" charset="0"/>
                <a:ea typeface="Verdana" panose="020B0604030504040204" pitchFamily="34" charset="0"/>
                <a:cs typeface="Times New Roman" panose="02020603050405020304" pitchFamily="18" charset="0"/>
              </a:rPr>
              <a:t>Maintenance </a:t>
            </a:r>
            <a:r>
              <a:rPr lang="en-US" sz="2800" b="1" dirty="0">
                <a:latin typeface="Verdana" panose="020B0604030504040204" pitchFamily="34" charset="0"/>
                <a:ea typeface="Verdana" panose="020B0604030504040204" pitchFamily="34" charset="0"/>
                <a:cs typeface="Times New Roman" panose="02020603050405020304" pitchFamily="18" charset="0"/>
              </a:rPr>
              <a:t>of Diversion Head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 </a:t>
            </a:r>
            <a:r>
              <a:rPr lang="en-IN" sz="2800" b="1" dirty="0" smtClean="0">
                <a:latin typeface="Verdana" panose="020B0604030504040204" pitchFamily="34" charset="0"/>
                <a:ea typeface="Verdana" panose="020B0604030504040204" pitchFamily="34" charset="0"/>
                <a:cs typeface="Times New Roman" panose="02020603050405020304" pitchFamily="18" charset="0"/>
              </a:rPr>
              <a:t>IS </a:t>
            </a:r>
            <a:r>
              <a:rPr lang="en-IN" sz="2800" b="1" dirty="0">
                <a:latin typeface="Verdana" panose="020B0604030504040204" pitchFamily="34" charset="0"/>
                <a:ea typeface="Verdana" panose="020B0604030504040204" pitchFamily="34" charset="0"/>
                <a:cs typeface="Times New Roman" panose="02020603050405020304" pitchFamily="18" charset="0"/>
              </a:rPr>
              <a:t>7349 : 2012</a:t>
            </a:r>
            <a:r>
              <a:rPr lang="en-US" sz="2800" dirty="0">
                <a:solidFill>
                  <a:srgbClr val="FFFF00"/>
                </a:solidFill>
                <a:latin typeface="Verdana" panose="020B0604030504040204" pitchFamily="34" charset="0"/>
                <a:ea typeface="Verdana" panose="020B0604030504040204" pitchFamily="34" charset="0"/>
                <a:cs typeface="Times New Roman" panose="02020603050405020304" pitchFamily="18" charset="0"/>
              </a:rPr>
              <a:t/>
            </a:r>
            <a:br>
              <a:rPr lang="en-US" sz="2800" dirty="0">
                <a:solidFill>
                  <a:srgbClr val="FFFF00"/>
                </a:solidFill>
                <a:latin typeface="Verdana" panose="020B0604030504040204" pitchFamily="34" charset="0"/>
                <a:ea typeface="Verdana" panose="020B0604030504040204" pitchFamily="34" charset="0"/>
                <a:cs typeface="Times New Roman" panose="02020603050405020304" pitchFamily="18" charset="0"/>
              </a:rPr>
            </a:br>
            <a:endParaRPr lang="en-IN" sz="2800"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lstStyle/>
          <a:p>
            <a:pPr algn="just"/>
            <a:r>
              <a:rPr lang="en-US" sz="1800" dirty="0">
                <a:latin typeface="Verdana" panose="020B0604030504040204" pitchFamily="34" charset="0"/>
                <a:ea typeface="Verdana" panose="020B0604030504040204" pitchFamily="34" charset="0"/>
                <a:cs typeface="Times New Roman" panose="02020603050405020304" pitchFamily="18" charset="0"/>
              </a:rPr>
              <a:t>All cavities and angles in the gates/shutters should be kept clear of debris, driftwood, moss and silt </a:t>
            </a:r>
            <a:r>
              <a:rPr lang="en-US" sz="1800" dirty="0" smtClean="0">
                <a:latin typeface="Verdana" panose="020B0604030504040204" pitchFamily="34" charset="0"/>
                <a:ea typeface="Verdana" panose="020B0604030504040204" pitchFamily="34" charset="0"/>
                <a:cs typeface="Times New Roman" panose="02020603050405020304" pitchFamily="18" charset="0"/>
              </a:rPr>
              <a:t>accumulations.</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All drainage holes in the webs of horizontal structural members should be kept clear to drain off any accumulated </a:t>
            </a:r>
            <a:r>
              <a:rPr lang="en-US" sz="1800" dirty="0" smtClean="0">
                <a:latin typeface="Verdana" panose="020B0604030504040204" pitchFamily="34" charset="0"/>
                <a:ea typeface="Verdana" panose="020B0604030504040204" pitchFamily="34" charset="0"/>
                <a:cs typeface="Times New Roman" panose="02020603050405020304" pitchFamily="18" charset="0"/>
              </a:rPr>
              <a:t>water.</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Green stains should not be allowed to form on the steel members at the back of the gates/shutters. The gates and counter balanced boxes should hang perfectly in level and plumb.</a:t>
            </a:r>
            <a:endParaRPr lang="en-IN" sz="1800" dirty="0">
              <a:latin typeface="Verdana" panose="020B0604030504040204" pitchFamily="34" charset="0"/>
              <a:ea typeface="Verdana" panose="020B0604030504040204" pitchFamily="34" charset="0"/>
              <a:cs typeface="Times New Roman" panose="02020603050405020304" pitchFamily="18" charset="0"/>
            </a:endParaRPr>
          </a:p>
        </p:txBody>
      </p:sp>
      <p:sp>
        <p:nvSpPr>
          <p:cNvPr id="6" name="Slide Number Placeholder 5"/>
          <p:cNvSpPr>
            <a:spLocks noGrp="1"/>
          </p:cNvSpPr>
          <p:nvPr>
            <p:ph type="sldNum" sz="quarter" idx="12"/>
          </p:nvPr>
        </p:nvSpPr>
        <p:spPr>
          <a:xfrm>
            <a:off x="11769754" y="6492875"/>
            <a:ext cx="514606" cy="365125"/>
          </a:xfrm>
        </p:spPr>
        <p:txBody>
          <a:bodyPr/>
          <a:lstStyle/>
          <a:p>
            <a:fld id="{83740F76-C8D0-49E6-8F33-D71AB4F32528}" type="slidenum">
              <a:rPr lang="en-IN" smtClean="0"/>
              <a:t>35</a:t>
            </a:fld>
            <a:endParaRPr lang="en-IN" dirty="0"/>
          </a:p>
        </p:txBody>
      </p:sp>
    </p:spTree>
    <p:extLst>
      <p:ext uri="{BB962C8B-B14F-4D97-AF65-F5344CB8AC3E}">
        <p14:creationId xmlns:p14="http://schemas.microsoft.com/office/powerpoint/2010/main" val="2084821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469" y="500062"/>
            <a:ext cx="6476738" cy="1325563"/>
          </a:xfrm>
        </p:spPr>
        <p:txBody>
          <a:bodyPr/>
          <a:lstStyle/>
          <a:p>
            <a:r>
              <a:rPr lang="en-US" sz="2800" b="1" dirty="0">
                <a:latin typeface="Verdana" panose="020B0604030504040204" pitchFamily="34" charset="0"/>
                <a:ea typeface="Verdana" panose="020B0604030504040204" pitchFamily="34" charset="0"/>
                <a:cs typeface="Times New Roman" panose="02020603050405020304" pitchFamily="18" charset="0"/>
              </a:rPr>
              <a:t>Maintenance of Diversion Head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 </a:t>
            </a:r>
            <a:r>
              <a:rPr lang="en-IN" sz="2800" b="1" dirty="0" smtClean="0">
                <a:latin typeface="Verdana" panose="020B0604030504040204" pitchFamily="34" charset="0"/>
                <a:ea typeface="Verdana" panose="020B0604030504040204" pitchFamily="34" charset="0"/>
                <a:cs typeface="Times New Roman" panose="02020603050405020304" pitchFamily="18" charset="0"/>
              </a:rPr>
              <a:t>IS </a:t>
            </a:r>
            <a:r>
              <a:rPr lang="en-IN" sz="2800" b="1" dirty="0">
                <a:latin typeface="Verdana" panose="020B0604030504040204" pitchFamily="34" charset="0"/>
                <a:ea typeface="Verdana" panose="020B0604030504040204" pitchFamily="34" charset="0"/>
                <a:cs typeface="Times New Roman" panose="02020603050405020304" pitchFamily="18" charset="0"/>
              </a:rPr>
              <a:t>7349 : 2012</a:t>
            </a:r>
          </a:p>
        </p:txBody>
      </p:sp>
      <p:sp>
        <p:nvSpPr>
          <p:cNvPr id="3" name="Content Placeholder 2"/>
          <p:cNvSpPr>
            <a:spLocks noGrp="1"/>
          </p:cNvSpPr>
          <p:nvPr>
            <p:ph idx="1"/>
          </p:nvPr>
        </p:nvSpPr>
        <p:spPr/>
        <p:txBody>
          <a:bodyPr/>
          <a:lstStyle/>
          <a:p>
            <a:pPr algn="just"/>
            <a:r>
              <a:rPr lang="en-US" sz="1800" dirty="0">
                <a:latin typeface="Verdana" panose="020B0604030504040204" pitchFamily="34" charset="0"/>
                <a:ea typeface="Verdana" panose="020B0604030504040204" pitchFamily="34" charset="0"/>
                <a:cs typeface="Times New Roman" panose="02020603050405020304" pitchFamily="18" charset="0"/>
              </a:rPr>
              <a:t>This should be checked occasionally and adjustment made as needed. In case of shutters, the chains/anchors holding them should be kept free from rust. </a:t>
            </a:r>
            <a:r>
              <a:rPr lang="en-US" sz="1800" b="1" dirty="0">
                <a:latin typeface="Verdana" panose="020B0604030504040204" pitchFamily="34" charset="0"/>
                <a:ea typeface="Verdana" panose="020B0604030504040204" pitchFamily="34" charset="0"/>
                <a:cs typeface="Times New Roman" panose="02020603050405020304" pitchFamily="18" charset="0"/>
              </a:rPr>
              <a:t>IS 10096 (Part 1/Sec 1) </a:t>
            </a:r>
            <a:r>
              <a:rPr lang="en-US" sz="1800" dirty="0">
                <a:latin typeface="Verdana" panose="020B0604030504040204" pitchFamily="34" charset="0"/>
                <a:ea typeface="Verdana" panose="020B0604030504040204" pitchFamily="34" charset="0"/>
                <a:cs typeface="Times New Roman" panose="02020603050405020304" pitchFamily="18" charset="0"/>
              </a:rPr>
              <a:t>and </a:t>
            </a:r>
            <a:r>
              <a:rPr lang="en-US" sz="1800" b="1" dirty="0">
                <a:latin typeface="Verdana" panose="020B0604030504040204" pitchFamily="34" charset="0"/>
                <a:ea typeface="Verdana" panose="020B0604030504040204" pitchFamily="34" charset="0"/>
                <a:cs typeface="Times New Roman" panose="02020603050405020304" pitchFamily="18" charset="0"/>
              </a:rPr>
              <a:t>IS 7718 </a:t>
            </a:r>
            <a:r>
              <a:rPr lang="en-US" sz="1800" dirty="0">
                <a:latin typeface="Verdana" panose="020B0604030504040204" pitchFamily="34" charset="0"/>
                <a:ea typeface="Verdana" panose="020B0604030504040204" pitchFamily="34" charset="0"/>
                <a:cs typeface="Times New Roman" panose="02020603050405020304" pitchFamily="18" charset="0"/>
              </a:rPr>
              <a:t>may also be referred for the inspection/ maintenance of the gates considering the type of gates provided on the barrages/weirs</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No painting is required for machined surfaces and surfaces of stainless steel, brass or bronze. </a:t>
            </a: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These </a:t>
            </a:r>
            <a:r>
              <a:rPr lang="en-US" sz="1800" dirty="0">
                <a:latin typeface="Verdana" panose="020B0604030504040204" pitchFamily="34" charset="0"/>
                <a:ea typeface="Verdana" panose="020B0604030504040204" pitchFamily="34" charset="0"/>
                <a:cs typeface="Times New Roman" panose="02020603050405020304" pitchFamily="18" charset="0"/>
              </a:rPr>
              <a:t>surfaces should be protected by a coating of gasoline-soluble rust preventive non-corrosive compound.</a:t>
            </a:r>
            <a:endParaRPr lang="en-IN" sz="1800" dirty="0">
              <a:latin typeface="Verdana" panose="020B0604030504040204" pitchFamily="34" charset="0"/>
              <a:ea typeface="Verdana" panose="020B0604030504040204" pitchFamily="34" charset="0"/>
              <a:cs typeface="Times New Roman" panose="02020603050405020304" pitchFamily="18" charset="0"/>
            </a:endParaRPr>
          </a:p>
        </p:txBody>
      </p:sp>
      <p:sp>
        <p:nvSpPr>
          <p:cNvPr id="6" name="Slide Number Placeholder 5"/>
          <p:cNvSpPr>
            <a:spLocks noGrp="1"/>
          </p:cNvSpPr>
          <p:nvPr>
            <p:ph type="sldNum" sz="quarter" idx="12"/>
          </p:nvPr>
        </p:nvSpPr>
        <p:spPr>
          <a:xfrm>
            <a:off x="11744506" y="6492875"/>
            <a:ext cx="447494" cy="365125"/>
          </a:xfrm>
        </p:spPr>
        <p:txBody>
          <a:bodyPr/>
          <a:lstStyle/>
          <a:p>
            <a:fld id="{83740F76-C8D0-49E6-8F33-D71AB4F32528}" type="slidenum">
              <a:rPr lang="en-IN" smtClean="0"/>
              <a:t>36</a:t>
            </a:fld>
            <a:endParaRPr lang="en-IN" dirty="0"/>
          </a:p>
        </p:txBody>
      </p:sp>
    </p:spTree>
    <p:extLst>
      <p:ext uri="{BB962C8B-B14F-4D97-AF65-F5344CB8AC3E}">
        <p14:creationId xmlns:p14="http://schemas.microsoft.com/office/powerpoint/2010/main" val="37904933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823" y="665483"/>
            <a:ext cx="10515600" cy="1325563"/>
          </a:xfrm>
        </p:spPr>
        <p:txBody>
          <a:bodyPr/>
          <a:lstStyle/>
          <a:p>
            <a:r>
              <a:rPr lang="en-US" sz="2800" b="1" dirty="0">
                <a:latin typeface="Verdana" panose="020B0604030504040204" pitchFamily="34" charset="0"/>
                <a:ea typeface="Verdana" panose="020B0604030504040204" pitchFamily="34" charset="0"/>
                <a:cs typeface="Times New Roman" panose="02020603050405020304" pitchFamily="18" charset="0"/>
              </a:rPr>
              <a:t>Safety of Diversion Head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a:t>
            </a:r>
            <a:r>
              <a:rPr lang="en-US" dirty="0">
                <a:solidFill>
                  <a:srgbClr val="FFFF00"/>
                </a:solidFill>
                <a:latin typeface="Times New Roman" panose="02020603050405020304" pitchFamily="18" charset="0"/>
                <a:cs typeface="Times New Roman" panose="02020603050405020304" pitchFamily="18" charset="0"/>
              </a:rPr>
              <a:t/>
            </a:r>
            <a:br>
              <a:rPr lang="en-US" dirty="0">
                <a:solidFill>
                  <a:srgbClr val="FFFF00"/>
                </a:solidFill>
                <a:latin typeface="Times New Roman" panose="02020603050405020304" pitchFamily="18" charset="0"/>
                <a:cs typeface="Times New Roman" panose="02020603050405020304" pitchFamily="18" charset="0"/>
              </a:rPr>
            </a:br>
            <a:endParaRPr lang="en-IN" dirty="0"/>
          </a:p>
        </p:txBody>
      </p:sp>
      <p:sp>
        <p:nvSpPr>
          <p:cNvPr id="3" name="Content Placeholder 2"/>
          <p:cNvSpPr>
            <a:spLocks noGrp="1"/>
          </p:cNvSpPr>
          <p:nvPr>
            <p:ph idx="1"/>
          </p:nvPr>
        </p:nvSpPr>
        <p:spPr>
          <a:xfrm>
            <a:off x="762699" y="2119240"/>
            <a:ext cx="10515600" cy="4351338"/>
          </a:xfrm>
        </p:spPr>
        <p:txBody>
          <a:bodyPr/>
          <a:lstStyle/>
          <a:p>
            <a:r>
              <a:rPr lang="en-US" sz="1800" dirty="0" smtClean="0">
                <a:effectLst/>
                <a:latin typeface="Verdana" panose="020B0604030504040204" pitchFamily="34" charset="0"/>
                <a:ea typeface="Verdana" panose="020B0604030504040204" pitchFamily="34" charset="0"/>
                <a:cs typeface="Times New Roman" panose="02020603050405020304" pitchFamily="18" charset="0"/>
              </a:rPr>
              <a:t>Proper </a:t>
            </a:r>
            <a:r>
              <a:rPr lang="en-US" sz="1800" dirty="0">
                <a:effectLst/>
                <a:latin typeface="Verdana" panose="020B0604030504040204" pitchFamily="34" charset="0"/>
                <a:ea typeface="Verdana" panose="020B0604030504040204" pitchFamily="34" charset="0"/>
                <a:cs typeface="Times New Roman" panose="02020603050405020304" pitchFamily="18" charset="0"/>
              </a:rPr>
              <a:t>site selection with a strong foundation, aligning the weir perpendicular to the river flow, ensuring sufficient space for the head regulator and other components, controlling silt entry through design features like divide walls and silt excluders, and taking measures against scour and uplift pressure during high water </a:t>
            </a:r>
            <a:r>
              <a:rPr lang="en-US" sz="1800" dirty="0" smtClean="0">
                <a:effectLst/>
                <a:latin typeface="Verdana" panose="020B0604030504040204" pitchFamily="34" charset="0"/>
                <a:ea typeface="Verdana" panose="020B0604030504040204" pitchFamily="34" charset="0"/>
                <a:cs typeface="Times New Roman" panose="02020603050405020304" pitchFamily="18" charset="0"/>
              </a:rPr>
              <a:t>events.</a:t>
            </a:r>
          </a:p>
          <a:p>
            <a:endParaRPr lang="en-US" sz="1800" dirty="0">
              <a:latin typeface="Verdana" panose="020B0604030504040204" pitchFamily="34" charset="0"/>
              <a:ea typeface="Verdana" panose="020B0604030504040204" pitchFamily="34" charset="0"/>
              <a:cs typeface="Times New Roman" panose="02020603050405020304" pitchFamily="18" charset="0"/>
            </a:endParaRPr>
          </a:p>
          <a:p>
            <a:pPr marL="0" indent="0">
              <a:buNone/>
            </a:pPr>
            <a:endParaRPr lang="en-US" sz="1800" dirty="0" smtClean="0">
              <a:effectLst/>
              <a:latin typeface="Verdana" panose="020B0604030504040204" pitchFamily="34" charset="0"/>
              <a:ea typeface="Verdana" panose="020B0604030504040204" pitchFamily="34" charset="0"/>
              <a:cs typeface="Times New Roman" panose="02020603050405020304" pitchFamily="18" charset="0"/>
            </a:endParaRPr>
          </a:p>
          <a:p>
            <a:r>
              <a:rPr lang="en-US" sz="1800" b="1" dirty="0">
                <a:effectLst/>
                <a:latin typeface="Verdana" panose="020B0604030504040204" pitchFamily="34" charset="0"/>
                <a:ea typeface="Verdana" panose="020B0604030504040204" pitchFamily="34" charset="0"/>
                <a:cs typeface="Times New Roman" panose="02020603050405020304" pitchFamily="18" charset="0"/>
              </a:rPr>
              <a:t>Foundation </a:t>
            </a:r>
            <a:r>
              <a:rPr lang="en-US" sz="1800" b="1" dirty="0" smtClean="0">
                <a:effectLst/>
                <a:latin typeface="Verdana" panose="020B0604030504040204" pitchFamily="34" charset="0"/>
                <a:ea typeface="Verdana" panose="020B0604030504040204" pitchFamily="34" charset="0"/>
                <a:cs typeface="Times New Roman" panose="02020603050405020304" pitchFamily="18" charset="0"/>
              </a:rPr>
              <a:t>stability: </a:t>
            </a:r>
            <a:r>
              <a:rPr lang="en-US" sz="1800" dirty="0" smtClean="0">
                <a:effectLst/>
                <a:latin typeface="Verdana" panose="020B0604030504040204" pitchFamily="34" charset="0"/>
                <a:ea typeface="Verdana" panose="020B0604030504040204" pitchFamily="34" charset="0"/>
                <a:cs typeface="Times New Roman" panose="02020603050405020304" pitchFamily="18" charset="0"/>
              </a:rPr>
              <a:t>The </a:t>
            </a:r>
            <a:r>
              <a:rPr lang="en-US" sz="1800" dirty="0">
                <a:effectLst/>
                <a:latin typeface="Verdana" panose="020B0604030504040204" pitchFamily="34" charset="0"/>
                <a:ea typeface="Verdana" panose="020B0604030504040204" pitchFamily="34" charset="0"/>
                <a:cs typeface="Times New Roman" panose="02020603050405020304" pitchFamily="18" charset="0"/>
              </a:rPr>
              <a:t>site should have a strong, stable foundation to withstand the forces exerted by the water </a:t>
            </a:r>
            <a:r>
              <a:rPr lang="en-US" sz="1800" dirty="0" smtClean="0">
                <a:effectLst/>
                <a:latin typeface="Verdana" panose="020B0604030504040204" pitchFamily="34" charset="0"/>
                <a:ea typeface="Verdana" panose="020B0604030504040204" pitchFamily="34" charset="0"/>
                <a:cs typeface="Times New Roman" panose="02020603050405020304" pitchFamily="18" charset="0"/>
              </a:rPr>
              <a:t>flow</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endParaRPr lang="en-IN" dirty="0"/>
          </a:p>
        </p:txBody>
      </p:sp>
      <p:sp>
        <p:nvSpPr>
          <p:cNvPr id="6" name="Slide Number Placeholder 5"/>
          <p:cNvSpPr>
            <a:spLocks noGrp="1"/>
          </p:cNvSpPr>
          <p:nvPr>
            <p:ph type="sldNum" sz="quarter" idx="12"/>
          </p:nvPr>
        </p:nvSpPr>
        <p:spPr>
          <a:xfrm>
            <a:off x="11727728" y="6492875"/>
            <a:ext cx="464272" cy="365125"/>
          </a:xfrm>
        </p:spPr>
        <p:txBody>
          <a:bodyPr/>
          <a:lstStyle/>
          <a:p>
            <a:fld id="{83740F76-C8D0-49E6-8F33-D71AB4F32528}" type="slidenum">
              <a:rPr lang="en-IN" smtClean="0"/>
              <a:t>37</a:t>
            </a:fld>
            <a:endParaRPr lang="en-IN" dirty="0"/>
          </a:p>
        </p:txBody>
      </p:sp>
    </p:spTree>
    <p:extLst>
      <p:ext uri="{BB962C8B-B14F-4D97-AF65-F5344CB8AC3E}">
        <p14:creationId xmlns:p14="http://schemas.microsoft.com/office/powerpoint/2010/main" val="411069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747" y="574849"/>
            <a:ext cx="7005507" cy="1325563"/>
          </a:xfrm>
        </p:spPr>
        <p:txBody>
          <a:bodyPr/>
          <a:lstStyle/>
          <a:p>
            <a:r>
              <a:rPr lang="en-US" sz="2800" b="1" dirty="0">
                <a:latin typeface="Verdana" panose="020B0604030504040204" pitchFamily="34" charset="0"/>
                <a:ea typeface="Verdana" panose="020B0604030504040204" pitchFamily="34" charset="0"/>
                <a:cs typeface="Times New Roman" panose="02020603050405020304" pitchFamily="18" charset="0"/>
              </a:rPr>
              <a:t>Safety of Diversion Head </a:t>
            </a:r>
            <a:r>
              <a:rPr lang="en-US" sz="2800" b="1" dirty="0" smtClean="0">
                <a:latin typeface="Verdana" panose="020B0604030504040204" pitchFamily="34" charset="0"/>
                <a:ea typeface="Verdana" panose="020B0604030504040204" pitchFamily="34" charset="0"/>
                <a:cs typeface="Times New Roman" panose="02020603050405020304" pitchFamily="18" charset="0"/>
              </a:rPr>
              <a:t>Works</a:t>
            </a:r>
            <a:endParaRPr lang="en-IN" sz="2800"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normAutofit/>
          </a:bodyPr>
          <a:lstStyle/>
          <a:p>
            <a:pPr algn="just"/>
            <a:r>
              <a:rPr lang="en-US" sz="1800" b="1" dirty="0" smtClean="0">
                <a:effectLst/>
                <a:latin typeface="Verdana" panose="020B0604030504040204" pitchFamily="34" charset="0"/>
                <a:ea typeface="Verdana" panose="020B0604030504040204" pitchFamily="34" charset="0"/>
                <a:cs typeface="Times New Roman" panose="02020603050405020304" pitchFamily="18" charset="0"/>
              </a:rPr>
              <a:t>Alignment: </a:t>
            </a:r>
            <a:r>
              <a:rPr lang="en-US" sz="1800" dirty="0" smtClean="0">
                <a:effectLst/>
                <a:latin typeface="Verdana" panose="020B0604030504040204" pitchFamily="34" charset="0"/>
                <a:ea typeface="Verdana" panose="020B0604030504040204" pitchFamily="34" charset="0"/>
                <a:cs typeface="Times New Roman" panose="02020603050405020304" pitchFamily="18" charset="0"/>
              </a:rPr>
              <a:t>The </a:t>
            </a:r>
            <a:r>
              <a:rPr lang="en-US" sz="1800" dirty="0">
                <a:effectLst/>
                <a:latin typeface="Verdana" panose="020B0604030504040204" pitchFamily="34" charset="0"/>
                <a:ea typeface="Verdana" panose="020B0604030504040204" pitchFamily="34" charset="0"/>
                <a:cs typeface="Times New Roman" panose="02020603050405020304" pitchFamily="18" charset="0"/>
              </a:rPr>
              <a:t>weir or barrage should be positioned at a right angle to the river flow for optimal water diversion. </a:t>
            </a:r>
            <a:endParaRPr lang="en-US" sz="1800" dirty="0" smtClean="0">
              <a:effectLst/>
              <a:latin typeface="Verdana" panose="020B0604030504040204" pitchFamily="34" charset="0"/>
              <a:ea typeface="Verdana" panose="020B0604030504040204" pitchFamily="34" charset="0"/>
              <a:cs typeface="Times New Roman" panose="02020603050405020304" pitchFamily="18" charset="0"/>
            </a:endParaRPr>
          </a:p>
          <a:p>
            <a:pPr marL="0" indent="0" algn="just">
              <a:buNone/>
            </a:pP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800" b="1" dirty="0">
                <a:effectLst/>
                <a:latin typeface="Verdana" panose="020B0604030504040204" pitchFamily="34" charset="0"/>
                <a:ea typeface="Verdana" panose="020B0604030504040204" pitchFamily="34" charset="0"/>
                <a:cs typeface="Times New Roman" panose="02020603050405020304" pitchFamily="18" charset="0"/>
              </a:rPr>
              <a:t>Silt </a:t>
            </a:r>
            <a:r>
              <a:rPr lang="en-US" sz="1800" b="1" dirty="0" smtClean="0">
                <a:effectLst/>
                <a:latin typeface="Verdana" panose="020B0604030504040204" pitchFamily="34" charset="0"/>
                <a:ea typeface="Verdana" panose="020B0604030504040204" pitchFamily="34" charset="0"/>
                <a:cs typeface="Times New Roman" panose="02020603050405020304" pitchFamily="18" charset="0"/>
              </a:rPr>
              <a:t>control: </a:t>
            </a:r>
            <a:r>
              <a:rPr lang="en-US" sz="1800" dirty="0" smtClean="0">
                <a:effectLst/>
                <a:latin typeface="Verdana" panose="020B0604030504040204" pitchFamily="34" charset="0"/>
                <a:ea typeface="Verdana" panose="020B0604030504040204" pitchFamily="34" charset="0"/>
                <a:cs typeface="Times New Roman" panose="02020603050405020304" pitchFamily="18" charset="0"/>
              </a:rPr>
              <a:t>Design </a:t>
            </a:r>
            <a:r>
              <a:rPr lang="en-US" sz="1800" dirty="0">
                <a:effectLst/>
                <a:latin typeface="Verdana" panose="020B0604030504040204" pitchFamily="34" charset="0"/>
                <a:ea typeface="Verdana" panose="020B0604030504040204" pitchFamily="34" charset="0"/>
                <a:cs typeface="Times New Roman" panose="02020603050405020304" pitchFamily="18" charset="0"/>
              </a:rPr>
              <a:t>features like divide walls and silt excluders should be implemented to prevent excessive silt from entering the canal. </a:t>
            </a:r>
            <a:endParaRPr lang="en-US" sz="1800" dirty="0" smtClean="0">
              <a:effectLst/>
              <a:latin typeface="Verdana" panose="020B0604030504040204" pitchFamily="34" charset="0"/>
              <a:ea typeface="Verdana" panose="020B0604030504040204" pitchFamily="34" charset="0"/>
              <a:cs typeface="Times New Roman" panose="02020603050405020304" pitchFamily="18" charset="0"/>
            </a:endParaRPr>
          </a:p>
          <a:p>
            <a:pPr marL="0" indent="0" algn="just">
              <a:buNone/>
            </a:pP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800" b="1" dirty="0">
                <a:effectLst/>
                <a:latin typeface="Verdana" panose="020B0604030504040204" pitchFamily="34" charset="0"/>
                <a:ea typeface="Verdana" panose="020B0604030504040204" pitchFamily="34" charset="0"/>
                <a:cs typeface="Times New Roman" panose="02020603050405020304" pitchFamily="18" charset="0"/>
              </a:rPr>
              <a:t>Flood </a:t>
            </a:r>
            <a:r>
              <a:rPr lang="en-US" sz="1800" b="1" dirty="0" smtClean="0">
                <a:effectLst/>
                <a:latin typeface="Verdana" panose="020B0604030504040204" pitchFamily="34" charset="0"/>
                <a:ea typeface="Verdana" panose="020B0604030504040204" pitchFamily="34" charset="0"/>
                <a:cs typeface="Times New Roman" panose="02020603050405020304" pitchFamily="18" charset="0"/>
              </a:rPr>
              <a:t>protection: </a:t>
            </a:r>
            <a:r>
              <a:rPr lang="en-US" sz="1800" dirty="0" smtClean="0">
                <a:effectLst/>
                <a:latin typeface="Verdana" panose="020B0604030504040204" pitchFamily="34" charset="0"/>
                <a:ea typeface="Verdana" panose="020B0604030504040204" pitchFamily="34" charset="0"/>
                <a:cs typeface="Times New Roman" panose="02020603050405020304" pitchFamily="18" charset="0"/>
              </a:rPr>
              <a:t>Consider </a:t>
            </a:r>
            <a:r>
              <a:rPr lang="en-US" sz="1800" dirty="0">
                <a:effectLst/>
                <a:latin typeface="Verdana" panose="020B0604030504040204" pitchFamily="34" charset="0"/>
                <a:ea typeface="Verdana" panose="020B0604030504040204" pitchFamily="34" charset="0"/>
                <a:cs typeface="Times New Roman" panose="02020603050405020304" pitchFamily="18" charset="0"/>
              </a:rPr>
              <a:t>the potential for high flood events and design the structure to withstand the increased water levels and forces. </a:t>
            </a:r>
            <a:endParaRPr lang="en-US" sz="1800" dirty="0" smtClean="0">
              <a:effectLst/>
              <a:latin typeface="Verdana" panose="020B0604030504040204" pitchFamily="34" charset="0"/>
              <a:ea typeface="Verdana" panose="020B0604030504040204" pitchFamily="34" charset="0"/>
              <a:cs typeface="Times New Roman" panose="02020603050405020304" pitchFamily="18" charset="0"/>
            </a:endParaRPr>
          </a:p>
          <a:p>
            <a:pPr marL="0" indent="0" algn="just">
              <a:buNone/>
            </a:pP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en-US" sz="1800" b="1" dirty="0">
                <a:effectLst/>
                <a:latin typeface="Verdana" panose="020B0604030504040204" pitchFamily="34" charset="0"/>
                <a:ea typeface="Verdana" panose="020B0604030504040204" pitchFamily="34" charset="0"/>
                <a:cs typeface="Times New Roman" panose="02020603050405020304" pitchFamily="18" charset="0"/>
              </a:rPr>
              <a:t>Hydraulic </a:t>
            </a:r>
            <a:r>
              <a:rPr lang="en-US" sz="1800" b="1" dirty="0" smtClean="0">
                <a:effectLst/>
                <a:latin typeface="Verdana" panose="020B0604030504040204" pitchFamily="34" charset="0"/>
                <a:ea typeface="Verdana" panose="020B0604030504040204" pitchFamily="34" charset="0"/>
                <a:cs typeface="Times New Roman" panose="02020603050405020304" pitchFamily="18" charset="0"/>
              </a:rPr>
              <a:t>design: </a:t>
            </a:r>
            <a:r>
              <a:rPr lang="en-US" sz="1800" dirty="0" smtClean="0">
                <a:effectLst/>
                <a:latin typeface="Verdana" panose="020B0604030504040204" pitchFamily="34" charset="0"/>
                <a:ea typeface="Verdana" panose="020B0604030504040204" pitchFamily="34" charset="0"/>
                <a:cs typeface="Times New Roman" panose="02020603050405020304" pitchFamily="18" charset="0"/>
              </a:rPr>
              <a:t>Proper </a:t>
            </a:r>
            <a:r>
              <a:rPr lang="en-US" sz="1800" dirty="0">
                <a:effectLst/>
                <a:latin typeface="Verdana" panose="020B0604030504040204" pitchFamily="34" charset="0"/>
                <a:ea typeface="Verdana" panose="020B0604030504040204" pitchFamily="34" charset="0"/>
                <a:cs typeface="Times New Roman" panose="02020603050405020304" pitchFamily="18" charset="0"/>
              </a:rPr>
              <a:t>calculations to manage water flow, velocities, and potential scour at the downstream face of the structure.</a:t>
            </a:r>
          </a:p>
          <a:p>
            <a:endParaRPr lang="en-IN" dirty="0"/>
          </a:p>
        </p:txBody>
      </p:sp>
      <p:sp>
        <p:nvSpPr>
          <p:cNvPr id="6" name="Slide Number Placeholder 5"/>
          <p:cNvSpPr>
            <a:spLocks noGrp="1"/>
          </p:cNvSpPr>
          <p:nvPr>
            <p:ph type="sldNum" sz="quarter" idx="12"/>
          </p:nvPr>
        </p:nvSpPr>
        <p:spPr>
          <a:xfrm>
            <a:off x="11719339" y="6492875"/>
            <a:ext cx="472661" cy="365125"/>
          </a:xfrm>
        </p:spPr>
        <p:txBody>
          <a:bodyPr/>
          <a:lstStyle/>
          <a:p>
            <a:fld id="{83740F76-C8D0-49E6-8F33-D71AB4F32528}" type="slidenum">
              <a:rPr lang="en-IN" smtClean="0"/>
              <a:t>38</a:t>
            </a:fld>
            <a:endParaRPr lang="en-IN" dirty="0"/>
          </a:p>
        </p:txBody>
      </p:sp>
    </p:spTree>
    <p:extLst>
      <p:ext uri="{BB962C8B-B14F-4D97-AF65-F5344CB8AC3E}">
        <p14:creationId xmlns:p14="http://schemas.microsoft.com/office/powerpoint/2010/main" val="1519391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784" y="583238"/>
            <a:ext cx="7259216" cy="1325563"/>
          </a:xfrm>
        </p:spPr>
        <p:txBody>
          <a:bodyPr>
            <a:normAutofit/>
          </a:bodyPr>
          <a:lstStyle/>
          <a:p>
            <a:r>
              <a:rPr lang="en-IN" sz="2800" b="1" dirty="0">
                <a:latin typeface="Verdana" panose="020B0604030504040204" pitchFamily="34" charset="0"/>
                <a:ea typeface="Verdana" panose="020B0604030504040204" pitchFamily="34" charset="0"/>
                <a:cs typeface="Times New Roman" panose="02020603050405020304" pitchFamily="18" charset="0"/>
              </a:rPr>
              <a:t>Use of </a:t>
            </a:r>
            <a:r>
              <a:rPr lang="en-IN" sz="2800" b="1" dirty="0" smtClean="0">
                <a:latin typeface="Verdana" panose="020B0604030504040204" pitchFamily="34" charset="0"/>
                <a:ea typeface="Verdana" panose="020B0604030504040204" pitchFamily="34" charset="0"/>
                <a:cs typeface="Times New Roman" panose="02020603050405020304" pitchFamily="18" charset="0"/>
              </a:rPr>
              <a:t>Indian Standards for </a:t>
            </a:r>
            <a:r>
              <a:rPr lang="en-US" sz="2800" b="1" dirty="0">
                <a:latin typeface="Verdana" panose="020B0604030504040204" pitchFamily="34" charset="0"/>
                <a:ea typeface="Verdana" panose="020B0604030504040204" pitchFamily="34" charset="0"/>
                <a:cs typeface="Times New Roman" panose="02020603050405020304" pitchFamily="18" charset="0"/>
              </a:rPr>
              <a:t>Diversion Head Works</a:t>
            </a:r>
            <a:endParaRPr lang="en-IN" sz="2800" dirty="0">
              <a:latin typeface="Verdana" panose="020B0604030504040204" pitchFamily="34" charset="0"/>
              <a:ea typeface="Verdana" panose="020B060403050404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09396121"/>
              </p:ext>
            </p:extLst>
          </p:nvPr>
        </p:nvGraphicFramePr>
        <p:xfrm>
          <a:off x="260058" y="1728743"/>
          <a:ext cx="11459362" cy="4873872"/>
        </p:xfrm>
        <a:graphic>
          <a:graphicData uri="http://schemas.openxmlformats.org/drawingml/2006/table">
            <a:tbl>
              <a:tblPr/>
              <a:tblGrid>
                <a:gridCol w="864042">
                  <a:extLst>
                    <a:ext uri="{9D8B030D-6E8A-4147-A177-3AD203B41FA5}">
                      <a16:colId xmlns:a16="http://schemas.microsoft.com/office/drawing/2014/main" val="39639086"/>
                    </a:ext>
                  </a:extLst>
                </a:gridCol>
                <a:gridCol w="4402210">
                  <a:extLst>
                    <a:ext uri="{9D8B030D-6E8A-4147-A177-3AD203B41FA5}">
                      <a16:colId xmlns:a16="http://schemas.microsoft.com/office/drawing/2014/main" val="1428258614"/>
                    </a:ext>
                  </a:extLst>
                </a:gridCol>
                <a:gridCol w="6193110">
                  <a:extLst>
                    <a:ext uri="{9D8B030D-6E8A-4147-A177-3AD203B41FA5}">
                      <a16:colId xmlns:a16="http://schemas.microsoft.com/office/drawing/2014/main" val="3122486250"/>
                    </a:ext>
                  </a:extLst>
                </a:gridCol>
              </a:tblGrid>
              <a:tr h="156472">
                <a:tc>
                  <a:txBody>
                    <a:bodyPr/>
                    <a:lstStyle/>
                    <a:p>
                      <a:pPr algn="ctr" fontAlgn="b"/>
                      <a:r>
                        <a:rPr lang="en-IN" sz="1100" b="1" i="0" u="none" strike="noStrike"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Sl. No.</a:t>
                      </a:r>
                      <a:endParaRPr lang="en-IN" sz="1100" b="1"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7824" marR="7824" marT="7824" marB="0" anchor="b">
                    <a:lnL>
                      <a:noFill/>
                    </a:lnL>
                    <a:lnR>
                      <a:noFill/>
                    </a:lnR>
                    <a:lnT>
                      <a:noFill/>
                    </a:lnT>
                    <a:lnB>
                      <a:noFill/>
                    </a:lnB>
                  </a:tcPr>
                </a:tc>
                <a:tc>
                  <a:txBody>
                    <a:bodyPr/>
                    <a:lstStyle/>
                    <a:p>
                      <a:pPr algn="ctr" fontAlgn="b"/>
                      <a:r>
                        <a:rPr lang="en-IN" sz="1100" b="1"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a:t>
                      </a:r>
                      <a:r>
                        <a:rPr lang="en-IN" sz="1100" b="1" i="0" u="none" strike="noStrike"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Number</a:t>
                      </a:r>
                      <a:endParaRPr lang="en-IN" sz="1100" b="1"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7824" marR="7824" marT="7824" marB="0" anchor="b">
                    <a:lnL>
                      <a:noFill/>
                    </a:lnL>
                    <a:lnR>
                      <a:noFill/>
                    </a:lnR>
                    <a:lnT>
                      <a:noFill/>
                    </a:lnT>
                    <a:lnB>
                      <a:noFill/>
                    </a:lnB>
                  </a:tcPr>
                </a:tc>
                <a:tc>
                  <a:txBody>
                    <a:bodyPr/>
                    <a:lstStyle/>
                    <a:p>
                      <a:pPr algn="ctr" fontAlgn="b"/>
                      <a:r>
                        <a:rPr lang="en-IN" sz="1100" b="1"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a:t>
                      </a:r>
                      <a:r>
                        <a:rPr lang="en-IN" sz="1100" b="1" i="0" u="none" strike="noStrike" dirty="0" smtClean="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Title</a:t>
                      </a:r>
                      <a:endParaRPr lang="en-IN" sz="1100" b="1"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7824" marR="7824" marT="7824" marB="0" anchor="b">
                    <a:lnL>
                      <a:noFill/>
                    </a:lnL>
                    <a:lnR>
                      <a:noFill/>
                    </a:lnR>
                    <a:lnT>
                      <a:noFill/>
                    </a:lnT>
                    <a:lnB>
                      <a:noFill/>
                    </a:lnB>
                  </a:tcPr>
                </a:tc>
                <a:extLst>
                  <a:ext uri="{0D108BD9-81ED-4DB2-BD59-A6C34878D82A}">
                    <a16:rowId xmlns:a16="http://schemas.microsoft.com/office/drawing/2014/main" val="1540274134"/>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10084 (Part 1) : 1982Reviewed In : 2021</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Criteria for design of diversion works: Part 1 coffer dams</a:t>
                      </a:r>
                    </a:p>
                  </a:txBody>
                  <a:tcPr marL="7824" marR="7824" marT="7824" marB="0" anchor="b">
                    <a:lnL>
                      <a:noFill/>
                    </a:lnL>
                    <a:lnR>
                      <a:noFill/>
                    </a:lnR>
                    <a:lnT>
                      <a:noFill/>
                    </a:lnT>
                    <a:lnB>
                      <a:noFill/>
                    </a:lnB>
                  </a:tcPr>
                </a:tc>
                <a:extLst>
                  <a:ext uri="{0D108BD9-81ED-4DB2-BD59-A6C34878D82A}">
                    <a16:rowId xmlns:a16="http://schemas.microsoft.com/office/drawing/2014/main" val="1456987900"/>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2</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10788 (Part 1) : 1984Reviewed In : 2021</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Code of practice for construction of diversion works: Part 1 cellular coffer dams</a:t>
                      </a:r>
                    </a:p>
                  </a:txBody>
                  <a:tcPr marL="7824" marR="7824" marT="7824" marB="0" anchor="b">
                    <a:lnL>
                      <a:noFill/>
                    </a:lnL>
                    <a:lnR>
                      <a:noFill/>
                    </a:lnR>
                    <a:lnT>
                      <a:noFill/>
                    </a:lnT>
                    <a:lnB>
                      <a:noFill/>
                    </a:lnB>
                  </a:tcPr>
                </a:tc>
                <a:extLst>
                  <a:ext uri="{0D108BD9-81ED-4DB2-BD59-A6C34878D82A}">
                    <a16:rowId xmlns:a16="http://schemas.microsoft.com/office/drawing/2014/main" val="2203606827"/>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3</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11130 : 1984Reviewed In : 2021</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Criteria for structural design of barrages and whrs</a:t>
                      </a:r>
                    </a:p>
                  </a:txBody>
                  <a:tcPr marL="7824" marR="7824" marT="7824" marB="0" anchor="b">
                    <a:lnL>
                      <a:noFill/>
                    </a:lnL>
                    <a:lnR>
                      <a:noFill/>
                    </a:lnR>
                    <a:lnT>
                      <a:noFill/>
                    </a:lnT>
                    <a:lnB>
                      <a:noFill/>
                    </a:lnB>
                  </a:tcPr>
                </a:tc>
                <a:extLst>
                  <a:ext uri="{0D108BD9-81ED-4DB2-BD59-A6C34878D82A}">
                    <a16:rowId xmlns:a16="http://schemas.microsoft.com/office/drawing/2014/main" val="1696286470"/>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4</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11150 : 1993Reviewed In : 2021</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Construction of concrete barrages - Code of practice (First Revision)</a:t>
                      </a:r>
                    </a:p>
                  </a:txBody>
                  <a:tcPr marL="7824" marR="7824" marT="7824" marB="0" anchor="b">
                    <a:lnL>
                      <a:noFill/>
                    </a:lnL>
                    <a:lnR>
                      <a:noFill/>
                    </a:lnR>
                    <a:lnT>
                      <a:noFill/>
                    </a:lnT>
                    <a:lnB>
                      <a:noFill/>
                    </a:lnB>
                  </a:tcPr>
                </a:tc>
                <a:extLst>
                  <a:ext uri="{0D108BD9-81ED-4DB2-BD59-A6C34878D82A}">
                    <a16:rowId xmlns:a16="http://schemas.microsoft.com/office/drawing/2014/main" val="39672401"/>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5</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11532 : 1995Reviewed In : 2021</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Construction and maintenance of river embankments (Levees) - Guidelines (First Revision)</a:t>
                      </a:r>
                    </a:p>
                  </a:txBody>
                  <a:tcPr marL="7824" marR="7824" marT="7824" marB="0" anchor="b">
                    <a:lnL>
                      <a:noFill/>
                    </a:lnL>
                    <a:lnR>
                      <a:noFill/>
                    </a:lnR>
                    <a:lnT>
                      <a:noFill/>
                    </a:lnT>
                    <a:lnB>
                      <a:noFill/>
                    </a:lnB>
                  </a:tcPr>
                </a:tc>
                <a:extLst>
                  <a:ext uri="{0D108BD9-81ED-4DB2-BD59-A6C34878D82A}">
                    <a16:rowId xmlns:a16="http://schemas.microsoft.com/office/drawing/2014/main" val="2836728154"/>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6</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12094 : 2018Reviewed In : 2023</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Planning and design of river embankments (Levees) - Guidelines (Second Revision)</a:t>
                      </a:r>
                    </a:p>
                  </a:txBody>
                  <a:tcPr marL="7824" marR="7824" marT="7824" marB="0" anchor="b">
                    <a:lnL>
                      <a:noFill/>
                    </a:lnL>
                    <a:lnR>
                      <a:noFill/>
                    </a:lnR>
                    <a:lnT>
                      <a:noFill/>
                    </a:lnT>
                    <a:lnB>
                      <a:noFill/>
                    </a:lnB>
                  </a:tcPr>
                </a:tc>
                <a:extLst>
                  <a:ext uri="{0D108BD9-81ED-4DB2-BD59-A6C34878D82A}">
                    <a16:rowId xmlns:a16="http://schemas.microsoft.com/office/drawing/2014/main" val="2799413236"/>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7</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12892 : 1989Reviewed In : 2021</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Safety of barrage and weir structures - Guidelines</a:t>
                      </a:r>
                    </a:p>
                  </a:txBody>
                  <a:tcPr marL="7824" marR="7824" marT="7824" marB="0" anchor="b">
                    <a:lnL>
                      <a:noFill/>
                    </a:lnL>
                    <a:lnR>
                      <a:noFill/>
                    </a:lnR>
                    <a:lnT>
                      <a:noFill/>
                    </a:lnT>
                    <a:lnB>
                      <a:noFill/>
                    </a:lnB>
                  </a:tcPr>
                </a:tc>
                <a:extLst>
                  <a:ext uri="{0D108BD9-81ED-4DB2-BD59-A6C34878D82A}">
                    <a16:rowId xmlns:a16="http://schemas.microsoft.com/office/drawing/2014/main" val="1598777815"/>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8</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12926 : 1995Reviewed In : 2021</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Construction and maintenance of guide banks in alluvial rivers - Guidelines (First Revision)</a:t>
                      </a:r>
                    </a:p>
                  </a:txBody>
                  <a:tcPr marL="7824" marR="7824" marT="7824" marB="0" anchor="b">
                    <a:lnL>
                      <a:noFill/>
                    </a:lnL>
                    <a:lnR>
                      <a:noFill/>
                    </a:lnR>
                    <a:lnT>
                      <a:noFill/>
                    </a:lnT>
                    <a:lnB>
                      <a:noFill/>
                    </a:lnB>
                  </a:tcPr>
                </a:tc>
                <a:extLst>
                  <a:ext uri="{0D108BD9-81ED-4DB2-BD59-A6C34878D82A}">
                    <a16:rowId xmlns:a16="http://schemas.microsoft.com/office/drawing/2014/main" val="3671495425"/>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9</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13877 : 1993Reviewed In : 2021</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Planning and design of fish pass - Guidelines</a:t>
                      </a:r>
                    </a:p>
                  </a:txBody>
                  <a:tcPr marL="7824" marR="7824" marT="7824" marB="0" anchor="b">
                    <a:lnL>
                      <a:noFill/>
                    </a:lnL>
                    <a:lnR>
                      <a:noFill/>
                    </a:lnR>
                    <a:lnT>
                      <a:noFill/>
                    </a:lnT>
                    <a:lnB>
                      <a:noFill/>
                    </a:lnB>
                  </a:tcPr>
                </a:tc>
                <a:extLst>
                  <a:ext uri="{0D108BD9-81ED-4DB2-BD59-A6C34878D82A}">
                    <a16:rowId xmlns:a16="http://schemas.microsoft.com/office/drawing/2014/main" val="853160215"/>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10</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14262 : 1995Reviewed In : 2021</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Planning and design of revetment - Guidelines</a:t>
                      </a:r>
                    </a:p>
                  </a:txBody>
                  <a:tcPr marL="7824" marR="7824" marT="7824" marB="0" anchor="b">
                    <a:lnL>
                      <a:noFill/>
                    </a:lnL>
                    <a:lnR>
                      <a:noFill/>
                    </a:lnR>
                    <a:lnT>
                      <a:noFill/>
                    </a:lnT>
                    <a:lnB>
                      <a:noFill/>
                    </a:lnB>
                  </a:tcPr>
                </a:tc>
                <a:extLst>
                  <a:ext uri="{0D108BD9-81ED-4DB2-BD59-A6C34878D82A}">
                    <a16:rowId xmlns:a16="http://schemas.microsoft.com/office/drawing/2014/main" val="1229203538"/>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11</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14815 : 2000Reviewed In : 2021</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Design flood for river diversion works - Guidelines</a:t>
                      </a:r>
                    </a:p>
                  </a:txBody>
                  <a:tcPr marL="7824" marR="7824" marT="7824" marB="0" anchor="b">
                    <a:lnL>
                      <a:noFill/>
                    </a:lnL>
                    <a:lnR>
                      <a:noFill/>
                    </a:lnR>
                    <a:lnT>
                      <a:noFill/>
                    </a:lnT>
                    <a:lnB>
                      <a:noFill/>
                    </a:lnB>
                  </a:tcPr>
                </a:tc>
                <a:extLst>
                  <a:ext uri="{0D108BD9-81ED-4DB2-BD59-A6C34878D82A}">
                    <a16:rowId xmlns:a16="http://schemas.microsoft.com/office/drawing/2014/main" val="3895475905"/>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12</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14955 : 2001Reviewed In : 2021</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Guidelines for hydraulic model studies of barrages and weirs</a:t>
                      </a:r>
                    </a:p>
                  </a:txBody>
                  <a:tcPr marL="7824" marR="7824" marT="7824" marB="0" anchor="b">
                    <a:lnL>
                      <a:noFill/>
                    </a:lnL>
                    <a:lnR>
                      <a:noFill/>
                    </a:lnR>
                    <a:lnT>
                      <a:noFill/>
                    </a:lnT>
                    <a:lnB>
                      <a:noFill/>
                    </a:lnB>
                  </a:tcPr>
                </a:tc>
                <a:extLst>
                  <a:ext uri="{0D108BD9-81ED-4DB2-BD59-A6C34878D82A}">
                    <a16:rowId xmlns:a16="http://schemas.microsoft.com/office/drawing/2014/main" val="2537148766"/>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13</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4410 (Part 12) : 1993Reviewed In : 2021</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Glossary of terms relating to river valley projects: Part 12 diversion works (First Revision)</a:t>
                      </a:r>
                    </a:p>
                  </a:txBody>
                  <a:tcPr marL="7824" marR="7824" marT="7824" marB="0" anchor="b">
                    <a:lnL>
                      <a:noFill/>
                    </a:lnL>
                    <a:lnR>
                      <a:noFill/>
                    </a:lnR>
                    <a:lnT>
                      <a:noFill/>
                    </a:lnT>
                    <a:lnB>
                      <a:noFill/>
                    </a:lnB>
                  </a:tcPr>
                </a:tc>
                <a:extLst>
                  <a:ext uri="{0D108BD9-81ED-4DB2-BD59-A6C34878D82A}">
                    <a16:rowId xmlns:a16="http://schemas.microsoft.com/office/drawing/2014/main" val="265439460"/>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14</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4410 (Part 22) : 1994Reviewed In : 2021</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Gloss4ry of terms relating to river valley projects: Part 22 barrages and weirs</a:t>
                      </a:r>
                    </a:p>
                  </a:txBody>
                  <a:tcPr marL="7824" marR="7824" marT="7824" marB="0" anchor="b">
                    <a:lnL>
                      <a:noFill/>
                    </a:lnL>
                    <a:lnR>
                      <a:noFill/>
                    </a:lnR>
                    <a:lnT>
                      <a:noFill/>
                    </a:lnT>
                    <a:lnB>
                      <a:noFill/>
                    </a:lnB>
                  </a:tcPr>
                </a:tc>
                <a:extLst>
                  <a:ext uri="{0D108BD9-81ED-4DB2-BD59-A6C34878D82A}">
                    <a16:rowId xmlns:a16="http://schemas.microsoft.com/office/drawing/2014/main" val="2903967167"/>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15</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4410 (Part 3) : 1988Reviewed In : 2021</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Glossary of terms relating to river valley projects: Part 3 river and river training (First Revision)</a:t>
                      </a:r>
                    </a:p>
                  </a:txBody>
                  <a:tcPr marL="7824" marR="7824" marT="7824" marB="0" anchor="b">
                    <a:lnL>
                      <a:noFill/>
                    </a:lnL>
                    <a:lnR>
                      <a:noFill/>
                    </a:lnR>
                    <a:lnT>
                      <a:noFill/>
                    </a:lnT>
                    <a:lnB>
                      <a:noFill/>
                    </a:lnB>
                  </a:tcPr>
                </a:tc>
                <a:extLst>
                  <a:ext uri="{0D108BD9-81ED-4DB2-BD59-A6C34878D82A}">
                    <a16:rowId xmlns:a16="http://schemas.microsoft.com/office/drawing/2014/main" val="2958933499"/>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16</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6966 (Part 1) : 1989Reviewed In : 2021</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Hydraulic design of barrages and weirs - Guidelines: Part 1 alluvial reaches (First Revision)</a:t>
                      </a:r>
                    </a:p>
                  </a:txBody>
                  <a:tcPr marL="7824" marR="7824" marT="7824" marB="0" anchor="b">
                    <a:lnL>
                      <a:noFill/>
                    </a:lnL>
                    <a:lnR>
                      <a:noFill/>
                    </a:lnR>
                    <a:lnT>
                      <a:noFill/>
                    </a:lnT>
                    <a:lnB>
                      <a:noFill/>
                    </a:lnB>
                  </a:tcPr>
                </a:tc>
                <a:extLst>
                  <a:ext uri="{0D108BD9-81ED-4DB2-BD59-A6C34878D82A}">
                    <a16:rowId xmlns:a16="http://schemas.microsoft.com/office/drawing/2014/main" val="1413813176"/>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17</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7349 : 2012Reviewed In : 2021</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Barrages and weirs - Operation and maintenance - Guidelines (Second Revision)</a:t>
                      </a:r>
                    </a:p>
                  </a:txBody>
                  <a:tcPr marL="7824" marR="7824" marT="7824" marB="0" anchor="b">
                    <a:lnL>
                      <a:noFill/>
                    </a:lnL>
                    <a:lnR>
                      <a:noFill/>
                    </a:lnR>
                    <a:lnT>
                      <a:noFill/>
                    </a:lnT>
                    <a:lnB>
                      <a:noFill/>
                    </a:lnB>
                  </a:tcPr>
                </a:tc>
                <a:extLst>
                  <a:ext uri="{0D108BD9-81ED-4DB2-BD59-A6C34878D82A}">
                    <a16:rowId xmlns:a16="http://schemas.microsoft.com/office/drawing/2014/main" val="2427144598"/>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18</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7720 : 1991Reviewed In : 2021</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Criteria for investigation, planning and layout for barrages and weirs (First Revision)</a:t>
                      </a:r>
                    </a:p>
                  </a:txBody>
                  <a:tcPr marL="7824" marR="7824" marT="7824" marB="0" anchor="b">
                    <a:lnL>
                      <a:noFill/>
                    </a:lnL>
                    <a:lnR>
                      <a:noFill/>
                    </a:lnR>
                    <a:lnT>
                      <a:noFill/>
                    </a:lnT>
                    <a:lnB>
                      <a:noFill/>
                    </a:lnB>
                  </a:tcPr>
                </a:tc>
                <a:extLst>
                  <a:ext uri="{0D108BD9-81ED-4DB2-BD59-A6C34878D82A}">
                    <a16:rowId xmlns:a16="http://schemas.microsoft.com/office/drawing/2014/main" val="1456775627"/>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19</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8408 : 1994Reviewed In : 2021</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Planning and design of groynes in alluvial river - Guidelines (First Revision)</a:t>
                      </a:r>
                    </a:p>
                  </a:txBody>
                  <a:tcPr marL="7824" marR="7824" marT="7824" marB="0" anchor="b">
                    <a:lnL>
                      <a:noFill/>
                    </a:lnL>
                    <a:lnR>
                      <a:noFill/>
                    </a:lnR>
                    <a:lnT>
                      <a:noFill/>
                    </a:lnT>
                    <a:lnB>
                      <a:noFill/>
                    </a:lnB>
                  </a:tcPr>
                </a:tc>
                <a:extLst>
                  <a:ext uri="{0D108BD9-81ED-4DB2-BD59-A6C34878D82A}">
                    <a16:rowId xmlns:a16="http://schemas.microsoft.com/office/drawing/2014/main" val="92203261"/>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20</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9461 : 1980Reviewed In : 2021</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Guidelines for data required for design of temporary river diversion </a:t>
                      </a:r>
                      <a:r>
                        <a:rPr lang="en-US" sz="1100" b="0" i="0" u="none" strike="noStrike" dirty="0" err="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worrs</a:t>
                      </a:r>
                      <a:endPar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7824" marR="7824" marT="7824" marB="0" anchor="b">
                    <a:lnL>
                      <a:noFill/>
                    </a:lnL>
                    <a:lnR>
                      <a:noFill/>
                    </a:lnR>
                    <a:lnT>
                      <a:noFill/>
                    </a:lnT>
                    <a:lnB>
                      <a:noFill/>
                    </a:lnB>
                  </a:tcPr>
                </a:tc>
                <a:extLst>
                  <a:ext uri="{0D108BD9-81ED-4DB2-BD59-A6C34878D82A}">
                    <a16:rowId xmlns:a16="http://schemas.microsoft.com/office/drawing/2014/main" val="2332155777"/>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21</a:t>
                      </a:r>
                    </a:p>
                  </a:txBody>
                  <a:tcPr marL="7824" marR="7824" marT="7824" marB="0" anchor="b">
                    <a:lnL>
                      <a:noFill/>
                    </a:lnL>
                    <a:lnR>
                      <a:noFill/>
                    </a:lnR>
                    <a:lnT>
                      <a:noFill/>
                    </a:lnT>
                    <a:lnB>
                      <a:noFill/>
                    </a:lnB>
                  </a:tcPr>
                </a:tc>
                <a:tc>
                  <a:txBody>
                    <a:bodyPr/>
                    <a:lstStyle/>
                    <a:p>
                      <a:pPr algn="ctr" fontAlgn="b"/>
                      <a:r>
                        <a:rPr lang="en-US" sz="1100" b="0" i="0" u="none" strike="noStrike">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9795 (Part 1) : 1981Reviewed In : 2021</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Guidelines for the choice of the type of diversion works: Part 1 coffer dams</a:t>
                      </a:r>
                    </a:p>
                  </a:txBody>
                  <a:tcPr marL="7824" marR="7824" marT="7824" marB="0" anchor="b">
                    <a:lnL>
                      <a:noFill/>
                    </a:lnL>
                    <a:lnR>
                      <a:noFill/>
                    </a:lnR>
                    <a:lnT>
                      <a:noFill/>
                    </a:lnT>
                    <a:lnB>
                      <a:noFill/>
                    </a:lnB>
                  </a:tcPr>
                </a:tc>
                <a:extLst>
                  <a:ext uri="{0D108BD9-81ED-4DB2-BD59-A6C34878D82A}">
                    <a16:rowId xmlns:a16="http://schemas.microsoft.com/office/drawing/2014/main" val="88447564"/>
                  </a:ext>
                </a:extLst>
              </a:tr>
              <a:tr h="156472">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22</a:t>
                      </a:r>
                    </a:p>
                  </a:txBody>
                  <a:tcPr marL="7824" marR="7824" marT="7824" marB="0" anchor="b">
                    <a:lnL>
                      <a:noFill/>
                    </a:lnL>
                    <a:lnR>
                      <a:noFill/>
                    </a:lnR>
                    <a:lnT>
                      <a:noFill/>
                    </a:lnT>
                    <a:lnB>
                      <a:noFill/>
                    </a:lnB>
                  </a:tcPr>
                </a:tc>
                <a:tc>
                  <a:txBody>
                    <a:bodyPr/>
                    <a:lstStyle/>
                    <a:p>
                      <a:pPr algn="ctr" fontAlgn="b"/>
                      <a:r>
                        <a:rPr lang="en-IN"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10751 : 2022</a:t>
                      </a:r>
                    </a:p>
                  </a:txBody>
                  <a:tcPr marL="7824" marR="7824" marT="7824" marB="0" anchor="b">
                    <a:lnL>
                      <a:noFill/>
                    </a:lnL>
                    <a:lnR>
                      <a:noFill/>
                    </a:lnR>
                    <a:lnT>
                      <a:noFill/>
                    </a:lnT>
                    <a:lnB>
                      <a:noFill/>
                    </a:lnB>
                  </a:tcPr>
                </a:tc>
                <a:tc>
                  <a:txBody>
                    <a:bodyPr/>
                    <a:lstStyle/>
                    <a:p>
                      <a:pPr algn="ctr" fontAlgn="b"/>
                      <a:r>
                        <a:rPr lang="en-US" sz="1100" b="0" i="0" u="none" strike="noStrike"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Planning and design of guide banks for alluvial rivers  guidelines</a:t>
                      </a:r>
                    </a:p>
                  </a:txBody>
                  <a:tcPr marL="7824" marR="7824" marT="7824" marB="0" anchor="b">
                    <a:lnL>
                      <a:noFill/>
                    </a:lnL>
                    <a:lnR>
                      <a:noFill/>
                    </a:lnR>
                    <a:lnT>
                      <a:noFill/>
                    </a:lnT>
                    <a:lnB>
                      <a:noFill/>
                    </a:lnB>
                  </a:tcPr>
                </a:tc>
                <a:extLst>
                  <a:ext uri="{0D108BD9-81ED-4DB2-BD59-A6C34878D82A}">
                    <a16:rowId xmlns:a16="http://schemas.microsoft.com/office/drawing/2014/main" val="4181536310"/>
                  </a:ext>
                </a:extLst>
              </a:tr>
            </a:tbl>
          </a:graphicData>
        </a:graphic>
      </p:graphicFrame>
      <p:sp>
        <p:nvSpPr>
          <p:cNvPr id="5" name="Slide Number Placeholder 4"/>
          <p:cNvSpPr>
            <a:spLocks noGrp="1"/>
          </p:cNvSpPr>
          <p:nvPr>
            <p:ph type="sldNum" sz="quarter" idx="12"/>
          </p:nvPr>
        </p:nvSpPr>
        <p:spPr>
          <a:xfrm>
            <a:off x="11719420" y="6492875"/>
            <a:ext cx="464272" cy="365125"/>
          </a:xfrm>
        </p:spPr>
        <p:txBody>
          <a:bodyPr/>
          <a:lstStyle/>
          <a:p>
            <a:fld id="{83740F76-C8D0-49E6-8F33-D71AB4F32528}" type="slidenum">
              <a:rPr lang="en-IN" smtClean="0"/>
              <a:t>39</a:t>
            </a:fld>
            <a:endParaRPr lang="en-IN" dirty="0"/>
          </a:p>
        </p:txBody>
      </p:sp>
    </p:spTree>
    <p:extLst>
      <p:ext uri="{BB962C8B-B14F-4D97-AF65-F5344CB8AC3E}">
        <p14:creationId xmlns:p14="http://schemas.microsoft.com/office/powerpoint/2010/main" val="2504256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2D0B39-316A-4CC9-A85F-EB6FD6E25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26" y="1761687"/>
            <a:ext cx="5251508" cy="3997307"/>
          </a:xfrm>
          <a:prstGeom prst="rect">
            <a:avLst/>
          </a:prstGeom>
        </p:spPr>
      </p:pic>
      <p:pic>
        <p:nvPicPr>
          <p:cNvPr id="3" name="Picture 2">
            <a:extLst>
              <a:ext uri="{FF2B5EF4-FFF2-40B4-BE49-F238E27FC236}">
                <a16:creationId xmlns:a16="http://schemas.microsoft.com/office/drawing/2014/main" id="{23F5E9AA-E28E-4C5D-ACCB-BC47980642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44"/>
          <a:stretch/>
        </p:blipFill>
        <p:spPr>
          <a:xfrm>
            <a:off x="6241408" y="1761687"/>
            <a:ext cx="5741035" cy="3993161"/>
          </a:xfrm>
          <a:prstGeom prst="rect">
            <a:avLst/>
          </a:prstGeom>
        </p:spPr>
      </p:pic>
      <p:sp>
        <p:nvSpPr>
          <p:cNvPr id="6" name="Slide Number Placeholder 5"/>
          <p:cNvSpPr>
            <a:spLocks noGrp="1"/>
          </p:cNvSpPr>
          <p:nvPr>
            <p:ph type="sldNum" sz="quarter" idx="12"/>
          </p:nvPr>
        </p:nvSpPr>
        <p:spPr/>
        <p:txBody>
          <a:bodyPr/>
          <a:lstStyle/>
          <a:p>
            <a:fld id="{83740F76-C8D0-49E6-8F33-D71AB4F32528}" type="slidenum">
              <a:rPr lang="en-IN" smtClean="0"/>
              <a:t>4</a:t>
            </a:fld>
            <a:endParaRPr lang="en-IN"/>
          </a:p>
        </p:txBody>
      </p:sp>
    </p:spTree>
    <p:extLst>
      <p:ext uri="{BB962C8B-B14F-4D97-AF65-F5344CB8AC3E}">
        <p14:creationId xmlns:p14="http://schemas.microsoft.com/office/powerpoint/2010/main" val="37031723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8387" y="1501631"/>
            <a:ext cx="11367580" cy="4798502"/>
          </a:xfrm>
          <a:prstGeom prst="rect">
            <a:avLst/>
          </a:prstGeom>
        </p:spPr>
      </p:pic>
      <p:sp>
        <p:nvSpPr>
          <p:cNvPr id="6" name="Content Placeholder 2"/>
          <p:cNvSpPr>
            <a:spLocks noGrp="1"/>
          </p:cNvSpPr>
          <p:nvPr>
            <p:ph idx="1"/>
          </p:nvPr>
        </p:nvSpPr>
        <p:spPr>
          <a:xfrm>
            <a:off x="948770" y="5081426"/>
            <a:ext cx="9613861" cy="1663322"/>
          </a:xfrm>
        </p:spPr>
        <p:txBody>
          <a:bodyPr>
            <a:normAutofit/>
          </a:bodyPr>
          <a:lstStyle/>
          <a:p>
            <a:pPr marL="0" indent="0" algn="ctr">
              <a:buNone/>
            </a:pPr>
            <a:r>
              <a:rPr lang="en-US" sz="3200" dirty="0" smtClean="0">
                <a:solidFill>
                  <a:schemeClr val="bg1"/>
                </a:solidFill>
                <a:latin typeface="Verdana" panose="020B0604030504040204" pitchFamily="34" charset="0"/>
                <a:ea typeface="Verdana" panose="020B0604030504040204" pitchFamily="34" charset="0"/>
              </a:rPr>
              <a:t>Write to us </a:t>
            </a:r>
          </a:p>
          <a:p>
            <a:pPr marL="0" indent="0" algn="ctr">
              <a:buNone/>
            </a:pPr>
            <a:r>
              <a:rPr lang="en-US" sz="4000" dirty="0" smtClean="0">
                <a:solidFill>
                  <a:schemeClr val="bg1"/>
                </a:solidFill>
                <a:latin typeface="Verdana" panose="020B0604030504040204" pitchFamily="34" charset="0"/>
                <a:ea typeface="Verdana" panose="020B0604030504040204" pitchFamily="34" charset="0"/>
              </a:rPr>
              <a:t>wrd@bis.gov.in</a:t>
            </a:r>
            <a:endParaRPr lang="en-US" sz="4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3580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8864" y="192947"/>
            <a:ext cx="4480420" cy="968725"/>
          </a:xfrm>
        </p:spPr>
        <p:txBody>
          <a:bodyPr>
            <a:noAutofit/>
          </a:bodyPr>
          <a:lstStyle/>
          <a:p>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2800" b="1" dirty="0" smtClean="0">
                <a:latin typeface="Verdana" panose="020B0604030504040204" pitchFamily="34" charset="0"/>
                <a:ea typeface="Verdana" panose="020B0604030504040204" pitchFamily="34" charset="0"/>
                <a:cs typeface="Times New Roman" panose="02020603050405020304" pitchFamily="18" charset="0"/>
              </a:rPr>
              <a:t>Types </a:t>
            </a:r>
            <a:r>
              <a:rPr lang="en-US" sz="2800" b="1" dirty="0">
                <a:latin typeface="Verdana" panose="020B0604030504040204" pitchFamily="34" charset="0"/>
                <a:ea typeface="Verdana" panose="020B0604030504040204" pitchFamily="34" charset="0"/>
                <a:cs typeface="Times New Roman" panose="02020603050405020304" pitchFamily="18" charset="0"/>
              </a:rPr>
              <a:t>o</a:t>
            </a:r>
            <a:r>
              <a:rPr lang="en-US" sz="2800" b="1" dirty="0" smtClean="0">
                <a:latin typeface="Verdana" panose="020B0604030504040204" pitchFamily="34" charset="0"/>
                <a:ea typeface="Verdana" panose="020B0604030504040204" pitchFamily="34" charset="0"/>
                <a:cs typeface="Times New Roman" panose="02020603050405020304" pitchFamily="18" charset="0"/>
              </a:rPr>
              <a:t>f Floods</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IN" sz="36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50697847"/>
              </p:ext>
            </p:extLst>
          </p:nvPr>
        </p:nvGraphicFramePr>
        <p:xfrm>
          <a:off x="234892" y="1468073"/>
          <a:ext cx="11702642" cy="4949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11705519" y="6492875"/>
            <a:ext cx="2743200" cy="365125"/>
          </a:xfrm>
        </p:spPr>
        <p:txBody>
          <a:bodyPr/>
          <a:lstStyle/>
          <a:p>
            <a:fld id="{83740F76-C8D0-49E6-8F33-D71AB4F32528}" type="slidenum">
              <a:rPr lang="en-IN" smtClean="0"/>
              <a:t>5</a:t>
            </a:fld>
            <a:endParaRPr lang="en-IN"/>
          </a:p>
        </p:txBody>
      </p:sp>
    </p:spTree>
    <p:extLst>
      <p:ext uri="{BB962C8B-B14F-4D97-AF65-F5344CB8AC3E}">
        <p14:creationId xmlns:p14="http://schemas.microsoft.com/office/powerpoint/2010/main" val="2268514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209" y="1892256"/>
            <a:ext cx="10913264" cy="4449821"/>
          </a:xfrm>
        </p:spPr>
        <p:txBody>
          <a:bodyPr>
            <a:normAutofit/>
          </a:bodyPr>
          <a:lstStyle/>
          <a:p>
            <a:pPr lvl="0" algn="just"/>
            <a:r>
              <a:rPr lang="en-US" sz="1800" b="1" dirty="0">
                <a:latin typeface="Verdana" panose="020B0604030504040204" pitchFamily="34" charset="0"/>
                <a:ea typeface="Verdana" panose="020B0604030504040204" pitchFamily="34" charset="0"/>
                <a:cs typeface="Times New Roman" panose="02020603050405020304" pitchFamily="18" charset="0"/>
              </a:rPr>
              <a:t>Riverine floods </a:t>
            </a:r>
            <a:r>
              <a:rPr lang="en-US" sz="1800" b="1" dirty="0" smtClean="0">
                <a:latin typeface="Verdana" panose="020B0604030504040204" pitchFamily="34" charset="0"/>
                <a:ea typeface="Verdana" panose="020B0604030504040204" pitchFamily="34" charset="0"/>
                <a:cs typeface="Times New Roman" panose="02020603050405020304" pitchFamily="18" charset="0"/>
              </a:rPr>
              <a:t>-</a:t>
            </a:r>
            <a:r>
              <a:rPr lang="en-US" sz="1800" b="1" dirty="0">
                <a:latin typeface="Verdana" panose="020B0604030504040204" pitchFamily="34" charset="0"/>
                <a:ea typeface="Verdana" panose="020B0604030504040204" pitchFamily="34" charset="0"/>
                <a:cs typeface="Times New Roman" panose="02020603050405020304" pitchFamily="18" charset="0"/>
              </a:rPr>
              <a:t> </a:t>
            </a:r>
            <a:r>
              <a:rPr lang="en-US" sz="1800" dirty="0">
                <a:latin typeface="Verdana" panose="020B0604030504040204" pitchFamily="34" charset="0"/>
                <a:ea typeface="Verdana" panose="020B0604030504040204" pitchFamily="34" charset="0"/>
                <a:cs typeface="Times New Roman" panose="02020603050405020304" pitchFamily="18" charset="0"/>
              </a:rPr>
              <a:t>These floods occur when heavy rainfall or snowmelt causes rivers or streams to overflow their </a:t>
            </a:r>
            <a:r>
              <a:rPr lang="en-US" sz="1800" dirty="0" smtClean="0">
                <a:latin typeface="Verdana" panose="020B0604030504040204" pitchFamily="34" charset="0"/>
                <a:ea typeface="Verdana" panose="020B0604030504040204" pitchFamily="34" charset="0"/>
                <a:cs typeface="Times New Roman" panose="02020603050405020304" pitchFamily="18" charset="0"/>
              </a:rPr>
              <a:t>banks.</a:t>
            </a:r>
            <a:r>
              <a:rPr lang="en-IN" sz="1800" dirty="0">
                <a:latin typeface="Verdana" panose="020B0604030504040204" pitchFamily="34" charset="0"/>
                <a:ea typeface="Verdana" panose="020B0604030504040204" pitchFamily="34" charset="0"/>
              </a:rPr>
              <a:t> </a:t>
            </a:r>
            <a:endParaRPr lang="en-IN" sz="1800" dirty="0" smtClean="0">
              <a:latin typeface="Verdana" panose="020B0604030504040204" pitchFamily="34" charset="0"/>
              <a:ea typeface="Verdana" panose="020B0604030504040204" pitchFamily="34" charset="0"/>
            </a:endParaRPr>
          </a:p>
          <a:p>
            <a:pPr lvl="0" algn="just"/>
            <a:r>
              <a:rPr lang="en-US" sz="1800" b="1" dirty="0" smtClean="0">
                <a:latin typeface="Verdana" panose="020B0604030504040204" pitchFamily="34" charset="0"/>
                <a:ea typeface="Verdana" panose="020B0604030504040204" pitchFamily="34" charset="0"/>
                <a:cs typeface="Times New Roman" panose="02020603050405020304" pitchFamily="18" charset="0"/>
              </a:rPr>
              <a:t>Coastal floods- </a:t>
            </a:r>
            <a:r>
              <a:rPr lang="en-US" sz="1800" dirty="0" smtClean="0">
                <a:latin typeface="Verdana" panose="020B0604030504040204" pitchFamily="34" charset="0"/>
                <a:ea typeface="Verdana" panose="020B0604030504040204" pitchFamily="34" charset="0"/>
                <a:cs typeface="Times New Roman" panose="02020603050405020304" pitchFamily="18" charset="0"/>
              </a:rPr>
              <a:t>These occur when high tides, storm surges, or large waves cause seawater to flood onto coastal areas.</a:t>
            </a:r>
          </a:p>
          <a:p>
            <a:pPr algn="just"/>
            <a:r>
              <a:rPr lang="en-US" sz="1800" b="1" dirty="0" smtClean="0">
                <a:latin typeface="Verdana" panose="020B0604030504040204" pitchFamily="34" charset="0"/>
                <a:ea typeface="Verdana" panose="020B0604030504040204" pitchFamily="34" charset="0"/>
                <a:cs typeface="Times New Roman" panose="02020603050405020304" pitchFamily="18" charset="0"/>
              </a:rPr>
              <a:t>Flash floods-</a:t>
            </a:r>
            <a:r>
              <a:rPr lang="en-US" sz="1800" dirty="0" smtClean="0">
                <a:latin typeface="Verdana" panose="020B0604030504040204" pitchFamily="34" charset="0"/>
                <a:ea typeface="Verdana" panose="020B0604030504040204" pitchFamily="34" charset="0"/>
                <a:cs typeface="Times New Roman" panose="02020603050405020304" pitchFamily="18" charset="0"/>
              </a:rPr>
              <a:t>These floods occur when heavy rainfall occurs in a short period of time, overwhelming the capacity of drainage systems and causing water to rapidly accumulate in low-lying areas.</a:t>
            </a:r>
          </a:p>
          <a:p>
            <a:pPr algn="just"/>
            <a:r>
              <a:rPr lang="en-US" sz="1800" dirty="0" smtClean="0">
                <a:latin typeface="Verdana" panose="020B0604030504040204" pitchFamily="34" charset="0"/>
                <a:ea typeface="Verdana" panose="020B0604030504040204" pitchFamily="34" charset="0"/>
                <a:cs typeface="Times New Roman" panose="02020603050405020304" pitchFamily="18" charset="0"/>
              </a:rPr>
              <a:t> </a:t>
            </a:r>
            <a:r>
              <a:rPr lang="en-IN" sz="1800" b="1" dirty="0" smtClean="0">
                <a:latin typeface="Verdana" panose="020B0604030504040204" pitchFamily="34" charset="0"/>
                <a:ea typeface="Verdana" panose="020B0604030504040204" pitchFamily="34" charset="0"/>
                <a:cs typeface="Times New Roman" panose="02020603050405020304" pitchFamily="18" charset="0"/>
              </a:rPr>
              <a:t>Urban floods</a:t>
            </a:r>
            <a:r>
              <a:rPr lang="en-US" sz="1800" b="1" dirty="0" smtClean="0">
                <a:latin typeface="Verdana" panose="020B0604030504040204" pitchFamily="34" charset="0"/>
                <a:ea typeface="Verdana" panose="020B0604030504040204" pitchFamily="34" charset="0"/>
                <a:cs typeface="Times New Roman" panose="02020603050405020304" pitchFamily="18" charset="0"/>
              </a:rPr>
              <a:t>-</a:t>
            </a:r>
            <a:r>
              <a:rPr lang="en-US" sz="1800" dirty="0" smtClean="0">
                <a:latin typeface="Verdana" panose="020B0604030504040204" pitchFamily="34" charset="0"/>
                <a:ea typeface="Verdana" panose="020B0604030504040204" pitchFamily="34" charset="0"/>
                <a:cs typeface="Times New Roman" panose="02020603050405020304" pitchFamily="18" charset="0"/>
              </a:rPr>
              <a:t>These occur in urban areas when the built environment and pavement prevent rainwater from being absorbed into the ground.</a:t>
            </a:r>
          </a:p>
          <a:p>
            <a:pPr algn="just"/>
            <a:r>
              <a:rPr lang="en-US" sz="1800" b="1" dirty="0" smtClean="0">
                <a:latin typeface="Verdana" panose="020B0604030504040204" pitchFamily="34" charset="0"/>
                <a:ea typeface="Verdana" panose="020B0604030504040204" pitchFamily="34" charset="0"/>
                <a:cs typeface="Times New Roman" panose="02020603050405020304" pitchFamily="18" charset="0"/>
              </a:rPr>
              <a:t>Pluvial floods- </a:t>
            </a:r>
            <a:r>
              <a:rPr lang="en-US" sz="1800" dirty="0" smtClean="0">
                <a:latin typeface="Verdana" panose="020B0604030504040204" pitchFamily="34" charset="0"/>
                <a:ea typeface="Verdana" panose="020B0604030504040204" pitchFamily="34" charset="0"/>
                <a:cs typeface="Times New Roman" panose="02020603050405020304" pitchFamily="18" charset="0"/>
              </a:rPr>
              <a:t>These occur when heavy rainfall exceeds the capacity of drainage systems, causing water to accumulate on the surface of the land.</a:t>
            </a:r>
          </a:p>
          <a:p>
            <a:pPr lvl="0" algn="just"/>
            <a:r>
              <a:rPr lang="en-US" sz="1800" b="1" dirty="0" smtClean="0">
                <a:latin typeface="Verdana" panose="020B0604030504040204" pitchFamily="34" charset="0"/>
                <a:ea typeface="Verdana" panose="020B0604030504040204" pitchFamily="34" charset="0"/>
                <a:cs typeface="Times New Roman" panose="02020603050405020304" pitchFamily="18" charset="0"/>
              </a:rPr>
              <a:t>Dam or levee failures- </a:t>
            </a:r>
            <a:r>
              <a:rPr lang="en-US" sz="1800" dirty="0" smtClean="0">
                <a:latin typeface="Verdana" panose="020B0604030504040204" pitchFamily="34" charset="0"/>
                <a:ea typeface="Verdana" panose="020B0604030504040204" pitchFamily="34" charset="0"/>
                <a:cs typeface="Times New Roman" panose="02020603050405020304" pitchFamily="18" charset="0"/>
              </a:rPr>
              <a:t>These occur when dams or levees are unable to withstand the pressure of floodwaters, causing them to breach and release large volumes of water downstream.</a:t>
            </a:r>
          </a:p>
          <a:p>
            <a:endParaRPr lang="en-US" sz="1800" dirty="0" smtClean="0">
              <a:solidFill>
                <a:schemeClr val="bg1"/>
              </a:solidFill>
            </a:endParaRPr>
          </a:p>
          <a:p>
            <a:endParaRPr lang="en-US" sz="1800" dirty="0" smtClean="0">
              <a:solidFill>
                <a:schemeClr val="bg1"/>
              </a:solidFill>
            </a:endParaRPr>
          </a:p>
          <a:p>
            <a:endParaRPr lang="en-US" sz="1800" dirty="0">
              <a:solidFill>
                <a:schemeClr val="bg1"/>
              </a:solidFill>
            </a:endParaRPr>
          </a:p>
          <a:p>
            <a:pPr lvl="0"/>
            <a:endParaRPr lang="en-US" sz="1800" dirty="0">
              <a:solidFill>
                <a:schemeClr val="bg1"/>
              </a:solidFill>
            </a:endParaRPr>
          </a:p>
          <a:p>
            <a:endParaRPr lang="en-IN" dirty="0"/>
          </a:p>
        </p:txBody>
      </p:sp>
      <p:sp>
        <p:nvSpPr>
          <p:cNvPr id="6" name="Title 1"/>
          <p:cNvSpPr>
            <a:spLocks noGrp="1"/>
          </p:cNvSpPr>
          <p:nvPr>
            <p:ph type="title"/>
          </p:nvPr>
        </p:nvSpPr>
        <p:spPr>
          <a:xfrm>
            <a:off x="4923639" y="184558"/>
            <a:ext cx="4950204" cy="1325563"/>
          </a:xfrm>
        </p:spPr>
        <p:txBody>
          <a:bodyPr>
            <a:noAutofit/>
          </a:bodyPr>
          <a:lstStyle/>
          <a:p>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2800" b="1" dirty="0" smtClean="0">
                <a:latin typeface="Verdana" panose="020B0604030504040204" pitchFamily="34" charset="0"/>
                <a:ea typeface="Verdana" panose="020B0604030504040204" pitchFamily="34" charset="0"/>
                <a:cs typeface="Times New Roman" panose="02020603050405020304" pitchFamily="18" charset="0"/>
              </a:rPr>
              <a:t>Types </a:t>
            </a:r>
            <a:r>
              <a:rPr lang="en-US" sz="2800" b="1" dirty="0">
                <a:latin typeface="Verdana" panose="020B0604030504040204" pitchFamily="34" charset="0"/>
                <a:ea typeface="Verdana" panose="020B0604030504040204" pitchFamily="34" charset="0"/>
                <a:cs typeface="Times New Roman" panose="02020603050405020304" pitchFamily="18" charset="0"/>
              </a:rPr>
              <a:t>o</a:t>
            </a:r>
            <a:r>
              <a:rPr lang="en-US" sz="2800" b="1" dirty="0" smtClean="0">
                <a:latin typeface="Verdana" panose="020B0604030504040204" pitchFamily="34" charset="0"/>
                <a:ea typeface="Verdana" panose="020B0604030504040204" pitchFamily="34" charset="0"/>
                <a:cs typeface="Times New Roman" panose="02020603050405020304" pitchFamily="18" charset="0"/>
              </a:rPr>
              <a:t>f Floods</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IN" sz="3600" b="1" dirty="0"/>
          </a:p>
        </p:txBody>
      </p:sp>
      <p:sp>
        <p:nvSpPr>
          <p:cNvPr id="5" name="Slide Number Placeholder 4"/>
          <p:cNvSpPr>
            <a:spLocks noGrp="1"/>
          </p:cNvSpPr>
          <p:nvPr>
            <p:ph type="sldNum" sz="quarter" idx="12"/>
          </p:nvPr>
        </p:nvSpPr>
        <p:spPr>
          <a:xfrm>
            <a:off x="11764243" y="6484486"/>
            <a:ext cx="2743200" cy="365125"/>
          </a:xfrm>
        </p:spPr>
        <p:txBody>
          <a:bodyPr/>
          <a:lstStyle/>
          <a:p>
            <a:fld id="{83740F76-C8D0-49E6-8F33-D71AB4F32528}" type="slidenum">
              <a:rPr lang="en-IN" smtClean="0"/>
              <a:t>6</a:t>
            </a:fld>
            <a:endParaRPr lang="en-IN" dirty="0"/>
          </a:p>
        </p:txBody>
      </p:sp>
    </p:spTree>
    <p:extLst>
      <p:ext uri="{BB962C8B-B14F-4D97-AF65-F5344CB8AC3E}">
        <p14:creationId xmlns:p14="http://schemas.microsoft.com/office/powerpoint/2010/main" val="2736939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581" y="109057"/>
            <a:ext cx="6202437" cy="1325563"/>
          </a:xfrm>
        </p:spPr>
        <p:txBody>
          <a:bodyPr>
            <a:noAutofit/>
          </a:bodyPr>
          <a:lstStyle/>
          <a:p>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2800" b="1" dirty="0" smtClean="0">
                <a:latin typeface="Verdana" panose="020B0604030504040204" pitchFamily="34" charset="0"/>
                <a:ea typeface="Verdana" panose="020B0604030504040204" pitchFamily="34" charset="0"/>
                <a:cs typeface="Times New Roman" panose="02020603050405020304" pitchFamily="18" charset="0"/>
              </a:rPr>
              <a:t>Causes </a:t>
            </a:r>
            <a:r>
              <a:rPr lang="en-US" sz="2800" b="1" dirty="0">
                <a:latin typeface="Verdana" panose="020B0604030504040204" pitchFamily="34" charset="0"/>
                <a:ea typeface="Verdana" panose="020B0604030504040204" pitchFamily="34" charset="0"/>
                <a:cs typeface="Times New Roman" panose="02020603050405020304" pitchFamily="18" charset="0"/>
              </a:rPr>
              <a:t>o</a:t>
            </a:r>
            <a:r>
              <a:rPr lang="en-US" sz="2800" b="1" dirty="0" smtClean="0">
                <a:latin typeface="Verdana" panose="020B0604030504040204" pitchFamily="34" charset="0"/>
                <a:ea typeface="Verdana" panose="020B0604030504040204" pitchFamily="34" charset="0"/>
                <a:cs typeface="Times New Roman" panose="02020603050405020304" pitchFamily="18" charset="0"/>
              </a:rPr>
              <a:t>f Floods</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IN" sz="3600" b="1" dirty="0"/>
          </a:p>
        </p:txBody>
      </p:sp>
      <p:sp>
        <p:nvSpPr>
          <p:cNvPr id="3" name="Content Placeholder 2"/>
          <p:cNvSpPr>
            <a:spLocks noGrp="1"/>
          </p:cNvSpPr>
          <p:nvPr>
            <p:ph idx="1"/>
          </p:nvPr>
        </p:nvSpPr>
        <p:spPr>
          <a:xfrm>
            <a:off x="578142" y="1985016"/>
            <a:ext cx="10515600" cy="4351338"/>
          </a:xfrm>
        </p:spPr>
        <p:txBody>
          <a:bodyPr>
            <a:noAutofit/>
          </a:bodyPr>
          <a:lstStyle/>
          <a:p>
            <a:pPr algn="just"/>
            <a:r>
              <a:rPr lang="en-US" sz="1800" dirty="0">
                <a:latin typeface="Verdana" panose="020B0604030504040204" pitchFamily="34" charset="0"/>
                <a:ea typeface="Verdana" panose="020B0604030504040204" pitchFamily="34" charset="0"/>
                <a:cs typeface="Times New Roman" panose="02020603050405020304" pitchFamily="18" charset="0"/>
              </a:rPr>
              <a:t>India is prone to floods due to its geography, heavy rainfall during the monsoon, changing weather patterns with rising temperatures leading to more frequent and intense rainfall events, snowmelt, river overflows-flooding, rapid snowmelt, dam or levee failure, coastal storms or storm surges, and tsunamis, as well as flash flooding and landslides. Coastal regions are also at </a:t>
            </a:r>
            <a:r>
              <a:rPr lang="en-US" sz="1800" dirty="0" smtClean="0">
                <a:latin typeface="Verdana" panose="020B0604030504040204" pitchFamily="34" charset="0"/>
                <a:ea typeface="Verdana" panose="020B0604030504040204" pitchFamily="34" charset="0"/>
                <a:cs typeface="Times New Roman" panose="02020603050405020304" pitchFamily="18" charset="0"/>
              </a:rPr>
              <a:t>risk </a:t>
            </a:r>
            <a:r>
              <a:rPr lang="en-US" sz="1800" dirty="0">
                <a:latin typeface="Verdana" panose="020B0604030504040204" pitchFamily="34" charset="0"/>
                <a:ea typeface="Verdana" panose="020B0604030504040204" pitchFamily="34" charset="0"/>
                <a:cs typeface="Times New Roman" panose="02020603050405020304" pitchFamily="18" charset="0"/>
              </a:rPr>
              <a:t>of flooding due to tropical cyclones and storm surges</a:t>
            </a:r>
            <a:r>
              <a:rPr lang="en-US" sz="1800" dirty="0" smtClean="0">
                <a:latin typeface="Verdana" panose="020B0604030504040204" pitchFamily="34" charset="0"/>
                <a:ea typeface="Verdana" panose="020B0604030504040204" pitchFamily="34" charset="0"/>
                <a:cs typeface="Times New Roman" panose="02020603050405020304" pitchFamily="18" charset="0"/>
              </a:rPr>
              <a:t>.</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Land-use / land cover changes such as deforestation, rapid urbanization </a:t>
            </a:r>
            <a:r>
              <a:rPr lang="en-US" sz="1800" dirty="0" smtClean="0">
                <a:latin typeface="Verdana" panose="020B0604030504040204" pitchFamily="34" charset="0"/>
                <a:ea typeface="Verdana" panose="020B0604030504040204" pitchFamily="34" charset="0"/>
                <a:cs typeface="Times New Roman" panose="02020603050405020304" pitchFamily="18" charset="0"/>
              </a:rPr>
              <a:t>and poor </a:t>
            </a:r>
            <a:r>
              <a:rPr lang="en-US" sz="1800" dirty="0">
                <a:latin typeface="Verdana" panose="020B0604030504040204" pitchFamily="34" charset="0"/>
                <a:ea typeface="Verdana" panose="020B0604030504040204" pitchFamily="34" charset="0"/>
                <a:cs typeface="Times New Roman" panose="02020603050405020304" pitchFamily="18" charset="0"/>
              </a:rPr>
              <a:t>drainage conditions, and poor agricultural practices might have led to flood </a:t>
            </a:r>
            <a:r>
              <a:rPr lang="en-US" sz="1800" dirty="0" smtClean="0">
                <a:latin typeface="Verdana" panose="020B0604030504040204" pitchFamily="34" charset="0"/>
                <a:ea typeface="Verdana" panose="020B0604030504040204" pitchFamily="34" charset="0"/>
                <a:cs typeface="Times New Roman" panose="02020603050405020304" pitchFamily="18" charset="0"/>
              </a:rPr>
              <a:t>severity.</a:t>
            </a:r>
          </a:p>
          <a:p>
            <a:pPr marL="0" indent="0" algn="just">
              <a:buNone/>
            </a:pPr>
            <a:endParaRPr lang="en-US" sz="1800"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en-US" sz="1800" dirty="0">
                <a:latin typeface="Verdana" panose="020B0604030504040204" pitchFamily="34" charset="0"/>
                <a:ea typeface="Verdana" panose="020B0604030504040204" pitchFamily="34" charset="0"/>
                <a:cs typeface="Times New Roman" panose="02020603050405020304" pitchFamily="18" charset="0"/>
              </a:rPr>
              <a:t>During the last four decades, it has been observed that the frequency and severity of floods in India have been increasing.</a:t>
            </a:r>
            <a:endParaRPr lang="en-IN" sz="1800" dirty="0">
              <a:latin typeface="Verdana" panose="020B0604030504040204" pitchFamily="34" charset="0"/>
              <a:ea typeface="Verdana" panose="020B0604030504040204" pitchFamily="34" charset="0"/>
              <a:cs typeface="Times New Roman" panose="02020603050405020304" pitchFamily="18" charset="0"/>
            </a:endParaRPr>
          </a:p>
        </p:txBody>
      </p:sp>
      <p:sp>
        <p:nvSpPr>
          <p:cNvPr id="6" name="Slide Number Placeholder 5"/>
          <p:cNvSpPr>
            <a:spLocks noGrp="1"/>
          </p:cNvSpPr>
          <p:nvPr>
            <p:ph type="sldNum" sz="quarter" idx="12"/>
          </p:nvPr>
        </p:nvSpPr>
        <p:spPr>
          <a:xfrm>
            <a:off x="11764242" y="6492875"/>
            <a:ext cx="2743200" cy="365125"/>
          </a:xfrm>
        </p:spPr>
        <p:txBody>
          <a:bodyPr/>
          <a:lstStyle/>
          <a:p>
            <a:fld id="{83740F76-C8D0-49E6-8F33-D71AB4F32528}" type="slidenum">
              <a:rPr lang="en-IN" smtClean="0"/>
              <a:t>7</a:t>
            </a:fld>
            <a:endParaRPr lang="en-IN"/>
          </a:p>
        </p:txBody>
      </p:sp>
    </p:spTree>
    <p:extLst>
      <p:ext uri="{BB962C8B-B14F-4D97-AF65-F5344CB8AC3E}">
        <p14:creationId xmlns:p14="http://schemas.microsoft.com/office/powerpoint/2010/main" val="2253788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016" y="0"/>
            <a:ext cx="10515600" cy="876446"/>
          </a:xfrm>
        </p:spPr>
        <p:txBody>
          <a:bodyPr>
            <a:noAutofit/>
          </a:bodyPr>
          <a:lstStyle/>
          <a:p>
            <a:r>
              <a:rPr lang="en-US" sz="2800" dirty="0" smtClean="0">
                <a:solidFill>
                  <a:srgbClr val="FFFF00"/>
                </a:solidFill>
                <a:latin typeface="Verdana" panose="020B0604030504040204" pitchFamily="34" charset="0"/>
                <a:ea typeface="Verdana" panose="020B0604030504040204" pitchFamily="34" charset="0"/>
                <a:cs typeface="Times New Roman" panose="02020603050405020304" pitchFamily="18" charset="0"/>
              </a:rPr>
              <a:t/>
            </a:r>
            <a:br>
              <a:rPr lang="en-US" sz="2800" dirty="0" smtClean="0">
                <a:solidFill>
                  <a:srgbClr val="FFFF00"/>
                </a:solidFill>
                <a:latin typeface="Verdana" panose="020B0604030504040204" pitchFamily="34" charset="0"/>
                <a:ea typeface="Verdana" panose="020B0604030504040204" pitchFamily="34" charset="0"/>
                <a:cs typeface="Times New Roman" panose="02020603050405020304" pitchFamily="18" charset="0"/>
              </a:rPr>
            </a:br>
            <a:r>
              <a:rPr lang="en-US" sz="2800" b="1" dirty="0" smtClean="0">
                <a:latin typeface="Verdana" panose="020B0604030504040204" pitchFamily="34" charset="0"/>
                <a:ea typeface="Verdana" panose="020B0604030504040204" pitchFamily="34" charset="0"/>
                <a:cs typeface="Times New Roman" panose="02020603050405020304" pitchFamily="18" charset="0"/>
              </a:rPr>
              <a:t>Flood </a:t>
            </a:r>
            <a:r>
              <a:rPr lang="en-US" sz="2800" b="1" dirty="0">
                <a:latin typeface="Verdana" panose="020B0604030504040204" pitchFamily="34" charset="0"/>
                <a:ea typeface="Verdana" panose="020B0604030504040204" pitchFamily="34" charset="0"/>
                <a:cs typeface="Times New Roman" panose="02020603050405020304" pitchFamily="18" charset="0"/>
              </a:rPr>
              <a:t>Affected Areas </a:t>
            </a:r>
            <a:r>
              <a:rPr lang="en-US" sz="2800" b="1" dirty="0" smtClean="0">
                <a:latin typeface="Verdana" panose="020B0604030504040204" pitchFamily="34" charset="0"/>
                <a:ea typeface="Verdana" panose="020B0604030504040204" pitchFamily="34" charset="0"/>
                <a:cs typeface="Times New Roman" panose="02020603050405020304" pitchFamily="18" charset="0"/>
              </a:rPr>
              <a:t>in </a:t>
            </a:r>
            <a:r>
              <a:rPr lang="en-US" sz="2800" b="1" dirty="0">
                <a:latin typeface="Verdana" panose="020B0604030504040204" pitchFamily="34" charset="0"/>
                <a:ea typeface="Verdana" panose="020B0604030504040204" pitchFamily="34" charset="0"/>
                <a:cs typeface="Times New Roman" panose="02020603050405020304" pitchFamily="18" charset="0"/>
              </a:rPr>
              <a:t>India</a:t>
            </a:r>
            <a:r>
              <a:rPr lang="en-US" sz="3600" dirty="0">
                <a:solidFill>
                  <a:srgbClr val="FFFF00"/>
                </a:solidFill>
                <a:latin typeface="Times New Roman" panose="02020603050405020304" pitchFamily="18" charset="0"/>
                <a:cs typeface="Times New Roman" panose="02020603050405020304" pitchFamily="18" charset="0"/>
              </a:rPr>
              <a:t/>
            </a:r>
            <a:br>
              <a:rPr lang="en-US" sz="3600" dirty="0">
                <a:solidFill>
                  <a:srgbClr val="FFFF00"/>
                </a:solidFill>
                <a:latin typeface="Times New Roman" panose="02020603050405020304" pitchFamily="18" charset="0"/>
                <a:cs typeface="Times New Roman" panose="02020603050405020304" pitchFamily="18" charset="0"/>
              </a:rPr>
            </a:br>
            <a:endParaRPr lang="en-IN"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14312922"/>
              </p:ext>
            </p:extLst>
          </p:nvPr>
        </p:nvGraphicFramePr>
        <p:xfrm>
          <a:off x="1921080" y="1535187"/>
          <a:ext cx="8539992" cy="4903716"/>
        </p:xfrm>
        <a:graphic>
          <a:graphicData uri="http://schemas.openxmlformats.org/drawingml/2006/table">
            <a:tbl>
              <a:tblPr>
                <a:tableStyleId>{5C22544A-7EE6-4342-B048-85BDC9FD1C3A}</a:tableStyleId>
              </a:tblPr>
              <a:tblGrid>
                <a:gridCol w="1096043">
                  <a:extLst>
                    <a:ext uri="{9D8B030D-6E8A-4147-A177-3AD203B41FA5}">
                      <a16:colId xmlns:a16="http://schemas.microsoft.com/office/drawing/2014/main" val="495866058"/>
                    </a:ext>
                  </a:extLst>
                </a:gridCol>
                <a:gridCol w="2055078">
                  <a:extLst>
                    <a:ext uri="{9D8B030D-6E8A-4147-A177-3AD203B41FA5}">
                      <a16:colId xmlns:a16="http://schemas.microsoft.com/office/drawing/2014/main" val="2875650379"/>
                    </a:ext>
                  </a:extLst>
                </a:gridCol>
                <a:gridCol w="2237751">
                  <a:extLst>
                    <a:ext uri="{9D8B030D-6E8A-4147-A177-3AD203B41FA5}">
                      <a16:colId xmlns:a16="http://schemas.microsoft.com/office/drawing/2014/main" val="421362825"/>
                    </a:ext>
                  </a:extLst>
                </a:gridCol>
                <a:gridCol w="3151120">
                  <a:extLst>
                    <a:ext uri="{9D8B030D-6E8A-4147-A177-3AD203B41FA5}">
                      <a16:colId xmlns:a16="http://schemas.microsoft.com/office/drawing/2014/main" val="2136912227"/>
                    </a:ext>
                  </a:extLst>
                </a:gridCol>
              </a:tblGrid>
              <a:tr h="562948">
                <a:tc>
                  <a:txBody>
                    <a:bodyPr/>
                    <a:lstStyle/>
                    <a:p>
                      <a:pPr algn="ctr" fontAlgn="ctr"/>
                      <a:r>
                        <a:rPr lang="en-IN" sz="1800" b="1" u="none" strike="noStrike" dirty="0" smtClean="0">
                          <a:effectLst/>
                          <a:latin typeface="Verdana" panose="020B0604030504040204" pitchFamily="34" charset="0"/>
                          <a:ea typeface="Verdana" panose="020B0604030504040204" pitchFamily="34" charset="0"/>
                        </a:rPr>
                        <a:t>Sl. No</a:t>
                      </a:r>
                      <a:r>
                        <a:rPr lang="en-IN" sz="1800" b="1" u="none" strike="noStrike" dirty="0">
                          <a:effectLst/>
                          <a:latin typeface="Verdana" panose="020B0604030504040204" pitchFamily="34" charset="0"/>
                          <a:ea typeface="Verdana" panose="020B0604030504040204" pitchFamily="34" charset="0"/>
                        </a:rPr>
                        <a:t>.</a:t>
                      </a:r>
                      <a:endParaRPr lang="en-IN" sz="1800" b="1"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800" b="1" u="none" strike="noStrike">
                          <a:effectLst/>
                          <a:latin typeface="Verdana" panose="020B0604030504040204" pitchFamily="34" charset="0"/>
                          <a:ea typeface="Verdana" panose="020B0604030504040204" pitchFamily="34" charset="0"/>
                        </a:rPr>
                        <a:t>State</a:t>
                      </a:r>
                      <a:endParaRPr lang="en-IN" sz="1800" b="1"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800" b="1" u="none" strike="noStrike" dirty="0">
                          <a:effectLst/>
                          <a:latin typeface="Verdana" panose="020B0604030504040204" pitchFamily="34" charset="0"/>
                          <a:ea typeface="Verdana" panose="020B0604030504040204" pitchFamily="34" charset="0"/>
                        </a:rPr>
                        <a:t>No. of Districts Affected</a:t>
                      </a:r>
                      <a:endParaRPr lang="en-IN" sz="1800" b="1"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800" b="1" u="none" strike="noStrike" dirty="0">
                          <a:effectLst/>
                          <a:latin typeface="Verdana" panose="020B0604030504040204" pitchFamily="34" charset="0"/>
                          <a:ea typeface="Verdana" panose="020B0604030504040204" pitchFamily="34" charset="0"/>
                        </a:rPr>
                        <a:t>Flood Affected Area (Ha)</a:t>
                      </a:r>
                      <a:endParaRPr lang="en-IN" sz="1800" b="1"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517805379"/>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1</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Andhra Pradesh </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24</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738200</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2801092413"/>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2</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Arunachal Pradesh</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5</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3373</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793262841"/>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3</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Assam </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35</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2464958</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340897433"/>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4</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Bihar </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dirty="0">
                          <a:effectLst/>
                          <a:latin typeface="Verdana" panose="020B0604030504040204" pitchFamily="34" charset="0"/>
                          <a:ea typeface="Verdana" panose="020B0604030504040204" pitchFamily="34" charset="0"/>
                        </a:rPr>
                        <a:t>38</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3976861</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2005803588"/>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5</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Chhattisgarh </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12</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12029</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4125502006"/>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6</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Delhi </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dirty="0">
                          <a:effectLst/>
                          <a:latin typeface="Verdana" panose="020B0604030504040204" pitchFamily="34" charset="0"/>
                          <a:ea typeface="Verdana" panose="020B0604030504040204" pitchFamily="34" charset="0"/>
                        </a:rPr>
                        <a:t>7</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5848</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756049079"/>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7</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Gujarat </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16</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517770</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3474789541"/>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8</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Haryana </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9</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67852</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1235060806"/>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9</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Jammu &amp; Kashmir </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10</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43022</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1461778835"/>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10</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Jharkhand</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2</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2966</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987538117"/>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11</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Karnataka</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26</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280156</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976070089"/>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12</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Kerala</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10</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79377</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4173738118"/>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13</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Madhya Pradesh </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30</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210809</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4151338523"/>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14</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Maharashtra</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20</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dirty="0">
                          <a:effectLst/>
                          <a:latin typeface="Verdana" panose="020B0604030504040204" pitchFamily="34" charset="0"/>
                          <a:ea typeface="Verdana" panose="020B0604030504040204" pitchFamily="34" charset="0"/>
                        </a:rPr>
                        <a:t>233590</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1209878050"/>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15</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Manipur</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9</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88352</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1219781298"/>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16</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Meghalaya</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2</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8787</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1628065520"/>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17</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Odisha </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23</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1424313</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153783678"/>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18</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Punjab</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15</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142692</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3976506539"/>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19</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Rajasthan</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10</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155144</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4196602159"/>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20</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Tamil Nadu</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24</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552010</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1315652254"/>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21</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dirty="0">
                          <a:effectLst/>
                          <a:latin typeface="Verdana" panose="020B0604030504040204" pitchFamily="34" charset="0"/>
                          <a:ea typeface="Verdana" panose="020B0604030504040204" pitchFamily="34" charset="0"/>
                        </a:rPr>
                        <a:t> Telangana </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dirty="0">
                          <a:effectLst/>
                          <a:latin typeface="Verdana" panose="020B0604030504040204" pitchFamily="34" charset="0"/>
                          <a:ea typeface="Verdana" panose="020B0604030504040204" pitchFamily="34" charset="0"/>
                        </a:rPr>
                        <a:t>14</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102318</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2454447590"/>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22</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a:effectLst/>
                          <a:latin typeface="Verdana" panose="020B0604030504040204" pitchFamily="34" charset="0"/>
                          <a:ea typeface="Verdana" panose="020B0604030504040204" pitchFamily="34" charset="0"/>
                        </a:rPr>
                        <a:t>Uttar Pradesh</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dirty="0">
                          <a:effectLst/>
                          <a:latin typeface="Verdana" panose="020B0604030504040204" pitchFamily="34" charset="0"/>
                          <a:ea typeface="Verdana" panose="020B0604030504040204" pitchFamily="34" charset="0"/>
                        </a:rPr>
                        <a:t>72</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dirty="0">
                          <a:effectLst/>
                          <a:latin typeface="Verdana" panose="020B0604030504040204" pitchFamily="34" charset="0"/>
                          <a:ea typeface="Verdana" panose="020B0604030504040204" pitchFamily="34" charset="0"/>
                        </a:rPr>
                        <a:t>2662942</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2652874709"/>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23</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a:effectLst/>
                          <a:latin typeface="Verdana" panose="020B0604030504040204" pitchFamily="34" charset="0"/>
                          <a:ea typeface="Verdana" panose="020B0604030504040204" pitchFamily="34" charset="0"/>
                        </a:rPr>
                        <a:t>Uttarakhand</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dirty="0">
                          <a:effectLst/>
                          <a:latin typeface="Verdana" panose="020B0604030504040204" pitchFamily="34" charset="0"/>
                          <a:ea typeface="Verdana" panose="020B0604030504040204" pitchFamily="34" charset="0"/>
                        </a:rPr>
                        <a:t>2</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a:effectLst/>
                          <a:latin typeface="Verdana" panose="020B0604030504040204" pitchFamily="34" charset="0"/>
                          <a:ea typeface="Verdana" panose="020B0604030504040204" pitchFamily="34" charset="0"/>
                        </a:rPr>
                        <a:t>7604</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642304298"/>
                  </a:ext>
                </a:extLst>
              </a:tr>
              <a:tr h="168996">
                <a:tc>
                  <a:txBody>
                    <a:bodyPr/>
                    <a:lstStyle/>
                    <a:p>
                      <a:pPr algn="ctr" fontAlgn="b"/>
                      <a:r>
                        <a:rPr lang="en-IN" sz="1050" u="none" strike="noStrike" dirty="0">
                          <a:effectLst/>
                          <a:latin typeface="Verdana" panose="020B0604030504040204" pitchFamily="34" charset="0"/>
                          <a:ea typeface="Verdana" panose="020B0604030504040204" pitchFamily="34" charset="0"/>
                        </a:rPr>
                        <a:t>24</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b"/>
                </a:tc>
                <a:tc>
                  <a:txBody>
                    <a:bodyPr/>
                    <a:lstStyle/>
                    <a:p>
                      <a:pPr algn="ctr" fontAlgn="ctr"/>
                      <a:r>
                        <a:rPr lang="en-IN" sz="1050" u="none" strike="noStrike">
                          <a:effectLst/>
                          <a:latin typeface="Verdana" panose="020B0604030504040204" pitchFamily="34" charset="0"/>
                          <a:ea typeface="Verdana" panose="020B0604030504040204" pitchFamily="34" charset="0"/>
                        </a:rPr>
                        <a:t>West Bengal</a:t>
                      </a:r>
                      <a:endParaRPr lang="en-IN" sz="1050" b="0" i="0" u="none" strike="noStrike">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dirty="0">
                          <a:effectLst/>
                          <a:latin typeface="Verdana" panose="020B0604030504040204" pitchFamily="34" charset="0"/>
                          <a:ea typeface="Verdana" panose="020B0604030504040204" pitchFamily="34" charset="0"/>
                        </a:rPr>
                        <a:t>20</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050" u="none" strike="noStrike" dirty="0">
                          <a:effectLst/>
                          <a:latin typeface="Verdana" panose="020B0604030504040204" pitchFamily="34" charset="0"/>
                          <a:ea typeface="Verdana" panose="020B0604030504040204" pitchFamily="34" charset="0"/>
                        </a:rPr>
                        <a:t>1969750</a:t>
                      </a:r>
                      <a:endParaRPr lang="en-IN" sz="1050" b="0"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3341762002"/>
                  </a:ext>
                </a:extLst>
              </a:tr>
              <a:tr h="284864">
                <a:tc gridSpan="2">
                  <a:txBody>
                    <a:bodyPr/>
                    <a:lstStyle/>
                    <a:p>
                      <a:pPr algn="ctr" fontAlgn="ctr"/>
                      <a:r>
                        <a:rPr lang="en-IN" sz="1800" b="1" u="none" strike="noStrike" dirty="0">
                          <a:effectLst/>
                          <a:latin typeface="Verdana" panose="020B0604030504040204" pitchFamily="34" charset="0"/>
                          <a:ea typeface="Verdana" panose="020B0604030504040204" pitchFamily="34" charset="0"/>
                        </a:rPr>
                        <a:t>Total </a:t>
                      </a:r>
                      <a:endParaRPr lang="en-IN" sz="1800" b="1"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hMerge="1">
                  <a:txBody>
                    <a:bodyPr/>
                    <a:lstStyle/>
                    <a:p>
                      <a:endParaRPr lang="en-IN"/>
                    </a:p>
                  </a:txBody>
                  <a:tcPr/>
                </a:tc>
                <a:tc>
                  <a:txBody>
                    <a:bodyPr/>
                    <a:lstStyle/>
                    <a:p>
                      <a:pPr algn="ctr" fontAlgn="ctr"/>
                      <a:r>
                        <a:rPr lang="en-IN" sz="1800" b="1" u="none" strike="noStrike" dirty="0">
                          <a:effectLst/>
                          <a:latin typeface="Verdana" panose="020B0604030504040204" pitchFamily="34" charset="0"/>
                          <a:ea typeface="Verdana" panose="020B0604030504040204" pitchFamily="34" charset="0"/>
                        </a:rPr>
                        <a:t>435</a:t>
                      </a:r>
                      <a:endParaRPr lang="en-IN" sz="1800" b="1"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tc>
                  <a:txBody>
                    <a:bodyPr/>
                    <a:lstStyle/>
                    <a:p>
                      <a:pPr algn="ctr" fontAlgn="ctr"/>
                      <a:r>
                        <a:rPr lang="en-IN" sz="1800" b="1" u="none" strike="noStrike" dirty="0">
                          <a:effectLst/>
                          <a:latin typeface="Verdana" panose="020B0604030504040204" pitchFamily="34" charset="0"/>
                          <a:ea typeface="Verdana" panose="020B0604030504040204" pitchFamily="34" charset="0"/>
                        </a:rPr>
                        <a:t>15750723</a:t>
                      </a:r>
                      <a:endParaRPr lang="en-IN" sz="1800" b="1" i="0" u="none" strike="noStrike" dirty="0">
                        <a:solidFill>
                          <a:srgbClr val="000000"/>
                        </a:solidFill>
                        <a:effectLst/>
                        <a:latin typeface="Verdana" panose="020B0604030504040204" pitchFamily="34" charset="0"/>
                        <a:ea typeface="Verdana" panose="020B0604030504040204" pitchFamily="34" charset="0"/>
                      </a:endParaRPr>
                    </a:p>
                  </a:txBody>
                  <a:tcPr marL="6689" marR="6689" marT="6689" marB="0" anchor="ctr"/>
                </a:tc>
                <a:extLst>
                  <a:ext uri="{0D108BD9-81ED-4DB2-BD59-A6C34878D82A}">
                    <a16:rowId xmlns:a16="http://schemas.microsoft.com/office/drawing/2014/main" val="2995750987"/>
                  </a:ext>
                </a:extLst>
              </a:tr>
            </a:tbl>
          </a:graphicData>
        </a:graphic>
      </p:graphicFrame>
      <p:sp>
        <p:nvSpPr>
          <p:cNvPr id="9" name="TextBox 8"/>
          <p:cNvSpPr txBox="1"/>
          <p:nvPr/>
        </p:nvSpPr>
        <p:spPr>
          <a:xfrm>
            <a:off x="3802460" y="6548149"/>
            <a:ext cx="6118919" cy="246221"/>
          </a:xfrm>
          <a:prstGeom prst="rect">
            <a:avLst/>
          </a:prstGeom>
          <a:noFill/>
        </p:spPr>
        <p:txBody>
          <a:bodyPr wrap="square" rtlCol="0">
            <a:spAutoFit/>
          </a:bodyPr>
          <a:lstStyle/>
          <a:p>
            <a:r>
              <a:rPr lang="en-US" sz="1000" dirty="0" smtClean="0">
                <a:latin typeface="Verdana" panose="020B0604030504040204" pitchFamily="34" charset="0"/>
                <a:ea typeface="Verdana" panose="020B0604030504040204" pitchFamily="34" charset="0"/>
                <a:cs typeface="Times New Roman" panose="02020603050405020304" pitchFamily="18" charset="0"/>
              </a:rPr>
              <a:t>Source: (NRSC Flood Affected Area Atlas of India</a:t>
            </a:r>
            <a:r>
              <a:rPr lang="en-US" sz="1000" dirty="0" smtClean="0">
                <a:latin typeface="Times New Roman" panose="02020603050405020304" pitchFamily="18" charset="0"/>
                <a:cs typeface="Times New Roman" panose="02020603050405020304" pitchFamily="18" charset="0"/>
              </a:rPr>
              <a:t>)</a:t>
            </a:r>
            <a:endParaRPr lang="en-IN" sz="1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1822965" y="6488696"/>
            <a:ext cx="2743200" cy="365125"/>
          </a:xfrm>
        </p:spPr>
        <p:txBody>
          <a:bodyPr/>
          <a:lstStyle/>
          <a:p>
            <a:fld id="{83740F76-C8D0-49E6-8F33-D71AB4F32528}" type="slidenum">
              <a:rPr lang="en-IN" smtClean="0"/>
              <a:t>8</a:t>
            </a:fld>
            <a:endParaRPr lang="en-IN" dirty="0"/>
          </a:p>
        </p:txBody>
      </p:sp>
    </p:spTree>
    <p:extLst>
      <p:ext uri="{BB962C8B-B14F-4D97-AF65-F5344CB8AC3E}">
        <p14:creationId xmlns:p14="http://schemas.microsoft.com/office/powerpoint/2010/main" val="243570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Grp="1"/>
          </p:cNvPicPr>
          <p:nvPr>
            <p:ph idx="1"/>
          </p:nvPr>
        </p:nvPicPr>
        <p:blipFill>
          <a:blip r:embed="rId2" cstate="print"/>
          <a:stretch>
            <a:fillRect/>
          </a:stretch>
        </p:blipFill>
        <p:spPr>
          <a:xfrm>
            <a:off x="2810310" y="1457043"/>
            <a:ext cx="5545124" cy="5128315"/>
          </a:xfrm>
          <a:prstGeom prst="rect">
            <a:avLst/>
          </a:prstGeom>
        </p:spPr>
      </p:pic>
      <p:sp>
        <p:nvSpPr>
          <p:cNvPr id="6" name="Title 1"/>
          <p:cNvSpPr>
            <a:spLocks noGrp="1"/>
          </p:cNvSpPr>
          <p:nvPr>
            <p:ph type="title"/>
          </p:nvPr>
        </p:nvSpPr>
        <p:spPr>
          <a:xfrm>
            <a:off x="4610736" y="307649"/>
            <a:ext cx="10515600" cy="1325563"/>
          </a:xfrm>
        </p:spPr>
        <p:txBody>
          <a:bodyPr>
            <a:noAutofit/>
          </a:bodyPr>
          <a:lstStyle/>
          <a:p>
            <a:r>
              <a:rPr lang="en-US" sz="3600" dirty="0" smtClean="0">
                <a:solidFill>
                  <a:srgbClr val="FFFF00"/>
                </a:solidFill>
                <a:latin typeface="Times New Roman" panose="02020603050405020304" pitchFamily="18" charset="0"/>
                <a:cs typeface="Times New Roman" panose="02020603050405020304" pitchFamily="18" charset="0"/>
              </a:rPr>
              <a:t/>
            </a:r>
            <a:br>
              <a:rPr lang="en-US" sz="3600" dirty="0" smtClean="0">
                <a:solidFill>
                  <a:srgbClr val="FFFF00"/>
                </a:solidFill>
                <a:latin typeface="Times New Roman" panose="02020603050405020304" pitchFamily="18" charset="0"/>
                <a:cs typeface="Times New Roman" panose="02020603050405020304" pitchFamily="18" charset="0"/>
              </a:rPr>
            </a:br>
            <a:r>
              <a:rPr lang="en-US" sz="2800" b="1" dirty="0" smtClean="0">
                <a:latin typeface="Verdana" panose="020B0604030504040204" pitchFamily="34" charset="0"/>
                <a:ea typeface="Verdana" panose="020B0604030504040204" pitchFamily="34" charset="0"/>
                <a:cs typeface="Times New Roman" panose="02020603050405020304" pitchFamily="18" charset="0"/>
              </a:rPr>
              <a:t>Flood </a:t>
            </a:r>
            <a:r>
              <a:rPr lang="en-US" sz="2800" b="1" dirty="0">
                <a:latin typeface="Verdana" panose="020B0604030504040204" pitchFamily="34" charset="0"/>
                <a:ea typeface="Verdana" panose="020B0604030504040204" pitchFamily="34" charset="0"/>
                <a:cs typeface="Times New Roman" panose="02020603050405020304" pitchFamily="18" charset="0"/>
              </a:rPr>
              <a:t>Affected Areas </a:t>
            </a:r>
            <a:r>
              <a:rPr lang="en-US" sz="2800" b="1" dirty="0" smtClean="0">
                <a:latin typeface="Verdana" panose="020B0604030504040204" pitchFamily="34" charset="0"/>
                <a:ea typeface="Verdana" panose="020B0604030504040204" pitchFamily="34" charset="0"/>
                <a:cs typeface="Times New Roman" panose="02020603050405020304" pitchFamily="18" charset="0"/>
              </a:rPr>
              <a:t>in </a:t>
            </a:r>
            <a:r>
              <a:rPr lang="en-US" sz="2800" b="1" dirty="0">
                <a:latin typeface="Verdana" panose="020B0604030504040204" pitchFamily="34" charset="0"/>
                <a:ea typeface="Verdana" panose="020B0604030504040204" pitchFamily="34" charset="0"/>
                <a:cs typeface="Times New Roman" panose="02020603050405020304" pitchFamily="18" charset="0"/>
              </a:rPr>
              <a:t>India</a:t>
            </a:r>
            <a:r>
              <a:rPr lang="en-US" sz="3600" dirty="0">
                <a:solidFill>
                  <a:srgbClr val="FFFF00"/>
                </a:solidFill>
                <a:latin typeface="Times New Roman" panose="02020603050405020304" pitchFamily="18" charset="0"/>
                <a:cs typeface="Times New Roman" panose="02020603050405020304" pitchFamily="18" charset="0"/>
              </a:rPr>
              <a:t/>
            </a:r>
            <a:br>
              <a:rPr lang="en-US" sz="3600" dirty="0">
                <a:solidFill>
                  <a:srgbClr val="FFFF00"/>
                </a:solidFill>
                <a:latin typeface="Times New Roman" panose="02020603050405020304" pitchFamily="18" charset="0"/>
                <a:cs typeface="Times New Roman" panose="02020603050405020304" pitchFamily="18" charset="0"/>
              </a:rPr>
            </a:br>
            <a:endParaRPr lang="en-IN" sz="3600" dirty="0"/>
          </a:p>
        </p:txBody>
      </p:sp>
      <p:sp>
        <p:nvSpPr>
          <p:cNvPr id="5" name="Slide Number Placeholder 4"/>
          <p:cNvSpPr>
            <a:spLocks noGrp="1"/>
          </p:cNvSpPr>
          <p:nvPr>
            <p:ph type="sldNum" sz="quarter" idx="12"/>
          </p:nvPr>
        </p:nvSpPr>
        <p:spPr>
          <a:xfrm>
            <a:off x="11789409" y="6492875"/>
            <a:ext cx="2743200" cy="365125"/>
          </a:xfrm>
        </p:spPr>
        <p:txBody>
          <a:bodyPr/>
          <a:lstStyle/>
          <a:p>
            <a:fld id="{83740F76-C8D0-49E6-8F33-D71AB4F32528}" type="slidenum">
              <a:rPr lang="en-IN" smtClean="0"/>
              <a:t>9</a:t>
            </a:fld>
            <a:endParaRPr lang="en-IN" dirty="0"/>
          </a:p>
        </p:txBody>
      </p:sp>
    </p:spTree>
    <p:extLst>
      <p:ext uri="{BB962C8B-B14F-4D97-AF65-F5344CB8AC3E}">
        <p14:creationId xmlns:p14="http://schemas.microsoft.com/office/powerpoint/2010/main" val="1522736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ceanBlu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OceanBlue</Template>
  <TotalTime>1198</TotalTime>
  <Words>3833</Words>
  <Application>Microsoft Office PowerPoint</Application>
  <PresentationFormat>Widescreen</PresentationFormat>
  <Paragraphs>479</Paragraphs>
  <Slides>40</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Arial</vt:lpstr>
      <vt:lpstr>Calibre Medium</vt:lpstr>
      <vt:lpstr>Calibri</vt:lpstr>
      <vt:lpstr>Calibri Light</vt:lpstr>
      <vt:lpstr>HK Grotesk</vt:lpstr>
      <vt:lpstr>Nunito Sans ExtraLight</vt:lpstr>
      <vt:lpstr>Open Sans</vt:lpstr>
      <vt:lpstr>Times New Roman</vt:lpstr>
      <vt:lpstr>Verdana</vt:lpstr>
      <vt:lpstr>Wingdings</vt:lpstr>
      <vt:lpstr>OceanBlue</vt:lpstr>
      <vt:lpstr>Office Theme</vt:lpstr>
      <vt:lpstr>Flood Control  and  Diversion Head Works </vt:lpstr>
      <vt:lpstr>PowerPoint Presentation</vt:lpstr>
      <vt:lpstr>Flood </vt:lpstr>
      <vt:lpstr>PowerPoint Presentation</vt:lpstr>
      <vt:lpstr> Types of Floods </vt:lpstr>
      <vt:lpstr> Types of Floods </vt:lpstr>
      <vt:lpstr> Causes of Floods </vt:lpstr>
      <vt:lpstr> Flood Affected Areas in India </vt:lpstr>
      <vt:lpstr> Flood Affected Areas in India </vt:lpstr>
      <vt:lpstr> Methods for Prevention of Flood </vt:lpstr>
      <vt:lpstr> Methods for Prevention of Flood</vt:lpstr>
      <vt:lpstr> </vt:lpstr>
      <vt:lpstr>PowerPoint Presentation</vt:lpstr>
      <vt:lpstr>Use of Indian Standards in Flood Management and Anti-Erosion Works </vt:lpstr>
      <vt:lpstr> Diversion Head Works</vt:lpstr>
      <vt:lpstr>PowerPoint Presentation</vt:lpstr>
      <vt:lpstr>Objectives of Diversion Head Works </vt:lpstr>
      <vt:lpstr> Components of  Diversion Head Works </vt:lpstr>
      <vt:lpstr> Components of  Diversion Head Works </vt:lpstr>
      <vt:lpstr>Components of  Diversion Head Works : Canal Head Regulator </vt:lpstr>
      <vt:lpstr>Components of  Diversion Head Works : Divide wall</vt:lpstr>
      <vt:lpstr>Components of  Diversion Head Work : Fish Ladder</vt:lpstr>
      <vt:lpstr> Components of  Diversion Head Works : Scouring Sluices/Under sluices </vt:lpstr>
      <vt:lpstr>Components of  Diversion Head Work : Silt Excluder</vt:lpstr>
      <vt:lpstr>Components of  Diversion Head Work : Silt Ejector</vt:lpstr>
      <vt:lpstr>River Training Works </vt:lpstr>
      <vt:lpstr>Selection of Site for Diversion Head Works</vt:lpstr>
      <vt:lpstr>Design of  Diversion Head Works  IS 10084 (Part 1) : 1982</vt:lpstr>
      <vt:lpstr>Design of  Diversion Head Works  IS 10084 (Part 1) : 1982</vt:lpstr>
      <vt:lpstr>Design of  Diversion Head Works  IS 10084 (Part 2) : 2014</vt:lpstr>
      <vt:lpstr>Design of  Diversion Head Works  IS 10084 (Part 2) : 2014</vt:lpstr>
      <vt:lpstr>Construction  of  Diversion Head Works IS 10788(Part-1) : 1984 </vt:lpstr>
      <vt:lpstr>PowerPoint Presentation</vt:lpstr>
      <vt:lpstr>Operation of Diversion Head Works IS 7349 : 2012 </vt:lpstr>
      <vt:lpstr>Maintenance of Diversion Head Works IS 7349 : 2012 </vt:lpstr>
      <vt:lpstr>Maintenance of Diversion Head Works IS 7349 : 2012</vt:lpstr>
      <vt:lpstr>Safety of Diversion Head Works </vt:lpstr>
      <vt:lpstr>Safety of Diversion Head Works</vt:lpstr>
      <vt:lpstr>Use of Indian Standards for Diversion Head Works</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 Control and Diversion Head Works</dc:title>
  <dc:creator>Navdeep yadav</dc:creator>
  <cp:lastModifiedBy>BIS</cp:lastModifiedBy>
  <cp:revision>97</cp:revision>
  <dcterms:created xsi:type="dcterms:W3CDTF">2024-12-24T04:18:54Z</dcterms:created>
  <dcterms:modified xsi:type="dcterms:W3CDTF">2025-01-02T04:51:55Z</dcterms:modified>
</cp:coreProperties>
</file>