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!d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85" r:id="rId2"/>
    <p:sldId id="261" r:id="rId3"/>
    <p:sldId id="262" r:id="rId4"/>
    <p:sldId id="279" r:id="rId5"/>
    <p:sldId id="2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7"/>
    <p:restoredTop sz="86398"/>
  </p:normalViewPr>
  <p:slideViewPr>
    <p:cSldViewPr snapToGrid="0">
      <p:cViewPr varScale="1">
        <p:scale>
          <a:sx n="99" d="100"/>
          <a:sy n="99" d="100"/>
        </p:scale>
        <p:origin x="109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19.png"/><Relationship Id="rId6" Type="http://schemas.openxmlformats.org/officeDocument/2006/relationships/image" Target="../media/image26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19.png"/><Relationship Id="rId6" Type="http://schemas.openxmlformats.org/officeDocument/2006/relationships/image" Target="../media/image26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E5F43-7B82-4C09-B7C1-1F81F158CF41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6B5B06-27ED-40B5-B69A-AE4F6120177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Plates (Plane or Compartmental) : Round, Square</a:t>
          </a:r>
        </a:p>
      </dgm:t>
    </dgm:pt>
    <dgm:pt modelId="{E6AF6558-5248-4784-BA1A-788F4AF12E38}" type="parTrans" cxnId="{EFD64BAA-0F2D-4FCD-B440-B4576B478914}">
      <dgm:prSet/>
      <dgm:spPr/>
      <dgm:t>
        <a:bodyPr/>
        <a:lstStyle/>
        <a:p>
          <a:endParaRPr lang="en-US"/>
        </a:p>
      </dgm:t>
    </dgm:pt>
    <dgm:pt modelId="{9BA6558A-D0C3-4E52-BD89-F9017F34BF9E}" type="sibTrans" cxnId="{EFD64BAA-0F2D-4FCD-B440-B4576B478914}">
      <dgm:prSet/>
      <dgm:spPr/>
      <dgm:t>
        <a:bodyPr/>
        <a:lstStyle/>
        <a:p>
          <a:endParaRPr lang="en-US"/>
        </a:p>
      </dgm:t>
    </dgm:pt>
    <dgm:pt modelId="{9AE6D266-B85E-4BF4-922A-CED4A6E32AF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Tray with lid  : Square</a:t>
          </a:r>
        </a:p>
      </dgm:t>
    </dgm:pt>
    <dgm:pt modelId="{EB48508B-BC62-4BB5-A3C7-BDACF2AC06C9}" type="parTrans" cxnId="{25B6F61E-3EF3-4693-B4A0-3D72733DF4F8}">
      <dgm:prSet/>
      <dgm:spPr/>
      <dgm:t>
        <a:bodyPr/>
        <a:lstStyle/>
        <a:p>
          <a:endParaRPr lang="en-US"/>
        </a:p>
      </dgm:t>
    </dgm:pt>
    <dgm:pt modelId="{E6F297B0-F61F-40C3-95D5-0CE283A45DB7}" type="sibTrans" cxnId="{25B6F61E-3EF3-4693-B4A0-3D72733DF4F8}">
      <dgm:prSet/>
      <dgm:spPr/>
      <dgm:t>
        <a:bodyPr/>
        <a:lstStyle/>
        <a:p>
          <a:endParaRPr lang="en-US"/>
        </a:p>
      </dgm:t>
    </dgm:pt>
    <dgm:pt modelId="{87FFFE7A-5A1D-49B7-831F-6522776567F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b="1" dirty="0"/>
        </a:p>
        <a:p>
          <a:pPr>
            <a:lnSpc>
              <a:spcPct val="100000"/>
            </a:lnSpc>
            <a:defRPr cap="all"/>
          </a:pPr>
          <a:r>
            <a:rPr lang="en-US" b="1" dirty="0"/>
            <a:t>Containers with lid : Square</a:t>
          </a:r>
        </a:p>
      </dgm:t>
    </dgm:pt>
    <dgm:pt modelId="{2E969D68-F208-4886-B5B0-C552008746DF}" type="parTrans" cxnId="{8D66357A-34A1-45F1-B06C-99627110A567}">
      <dgm:prSet/>
      <dgm:spPr/>
      <dgm:t>
        <a:bodyPr/>
        <a:lstStyle/>
        <a:p>
          <a:endParaRPr lang="en-US"/>
        </a:p>
      </dgm:t>
    </dgm:pt>
    <dgm:pt modelId="{79A4EAC8-E5E2-4CDB-9A1E-83A79DF13B4B}" type="sibTrans" cxnId="{8D66357A-34A1-45F1-B06C-99627110A567}">
      <dgm:prSet/>
      <dgm:spPr/>
      <dgm:t>
        <a:bodyPr/>
        <a:lstStyle/>
        <a:p>
          <a:endParaRPr lang="en-US"/>
        </a:p>
      </dgm:t>
    </dgm:pt>
    <dgm:pt modelId="{47C343C5-563F-41A4-BB40-56A8E767D37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Compartmental plates</a:t>
          </a:r>
        </a:p>
      </dgm:t>
    </dgm:pt>
    <dgm:pt modelId="{3928F8D8-D7AB-49F2-BDE2-7E834D344DE1}" type="parTrans" cxnId="{B591C056-1528-4591-9874-1AD0648A706B}">
      <dgm:prSet/>
      <dgm:spPr/>
      <dgm:t>
        <a:bodyPr/>
        <a:lstStyle/>
        <a:p>
          <a:endParaRPr lang="en-US"/>
        </a:p>
      </dgm:t>
    </dgm:pt>
    <dgm:pt modelId="{BBDEAABA-232F-4694-BFDD-21CA345A6EC7}" type="sibTrans" cxnId="{B591C056-1528-4591-9874-1AD0648A706B}">
      <dgm:prSet/>
      <dgm:spPr/>
      <dgm:t>
        <a:bodyPr/>
        <a:lstStyle/>
        <a:p>
          <a:endParaRPr lang="en-US"/>
        </a:p>
      </dgm:t>
    </dgm:pt>
    <dgm:pt modelId="{973FA1B9-CA75-4C3F-A58A-4DD0C0C25A0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b="1" dirty="0"/>
        </a:p>
        <a:p>
          <a:pPr>
            <a:lnSpc>
              <a:spcPct val="100000"/>
            </a:lnSpc>
            <a:defRPr cap="all"/>
          </a:pPr>
          <a:r>
            <a:rPr lang="en-US" b="1" dirty="0"/>
            <a:t>Spoon</a:t>
          </a:r>
        </a:p>
      </dgm:t>
    </dgm:pt>
    <dgm:pt modelId="{11AC3C9E-1D69-4FEF-BE8E-795F35E1CBF3}" type="parTrans" cxnId="{3F2B900D-13B4-4934-8D50-6E8CB8F8FDBA}">
      <dgm:prSet/>
      <dgm:spPr/>
      <dgm:t>
        <a:bodyPr/>
        <a:lstStyle/>
        <a:p>
          <a:endParaRPr lang="en-US"/>
        </a:p>
      </dgm:t>
    </dgm:pt>
    <dgm:pt modelId="{6F3010F1-E44F-4416-BE17-21CB5FFEEDDE}" type="sibTrans" cxnId="{3F2B900D-13B4-4934-8D50-6E8CB8F8FDBA}">
      <dgm:prSet/>
      <dgm:spPr/>
      <dgm:t>
        <a:bodyPr/>
        <a:lstStyle/>
        <a:p>
          <a:endParaRPr lang="en-US"/>
        </a:p>
      </dgm:t>
    </dgm:pt>
    <dgm:pt modelId="{79786FA6-6FF3-47B1-809C-E30040BCC4F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b="1" dirty="0"/>
            <a:t>Forks</a:t>
          </a:r>
        </a:p>
      </dgm:t>
    </dgm:pt>
    <dgm:pt modelId="{95175BA9-C682-410D-9159-2E8029EEF261}" type="parTrans" cxnId="{98BE40FC-7FE2-4A60-AE7E-67EA22C80BBB}">
      <dgm:prSet/>
      <dgm:spPr/>
      <dgm:t>
        <a:bodyPr/>
        <a:lstStyle/>
        <a:p>
          <a:endParaRPr lang="en-US"/>
        </a:p>
      </dgm:t>
    </dgm:pt>
    <dgm:pt modelId="{7881B31E-256E-43DC-ADF6-784496FBA9EB}" type="sibTrans" cxnId="{98BE40FC-7FE2-4A60-AE7E-67EA22C80BBB}">
      <dgm:prSet/>
      <dgm:spPr/>
      <dgm:t>
        <a:bodyPr/>
        <a:lstStyle/>
        <a:p>
          <a:endParaRPr lang="en-US"/>
        </a:p>
      </dgm:t>
    </dgm:pt>
    <dgm:pt modelId="{B1166239-7BE7-4C25-9952-5B4FF50C7AF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Cups</a:t>
          </a:r>
        </a:p>
      </dgm:t>
    </dgm:pt>
    <dgm:pt modelId="{5BB8154B-7A96-4952-92CD-B210DAB5AC76}" type="parTrans" cxnId="{6147DDF8-87F0-48CE-9957-EFBC8F3848BF}">
      <dgm:prSet/>
      <dgm:spPr/>
      <dgm:t>
        <a:bodyPr/>
        <a:lstStyle/>
        <a:p>
          <a:endParaRPr lang="en-US"/>
        </a:p>
      </dgm:t>
    </dgm:pt>
    <dgm:pt modelId="{610BECCE-31C8-410E-B9AE-406B45091CE9}" type="sibTrans" cxnId="{6147DDF8-87F0-48CE-9957-EFBC8F3848BF}">
      <dgm:prSet/>
      <dgm:spPr/>
      <dgm:t>
        <a:bodyPr/>
        <a:lstStyle/>
        <a:p>
          <a:endParaRPr lang="en-US"/>
        </a:p>
      </dgm:t>
    </dgm:pt>
    <dgm:pt modelId="{5C254797-0150-421C-8A1A-699EE1897ECD}" type="pres">
      <dgm:prSet presAssocID="{E60E5F43-7B82-4C09-B7C1-1F81F158CF4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B646F1-D9D8-4D0A-AF1A-8B8D610E20B7}" type="pres">
      <dgm:prSet presAssocID="{5C6B5B06-27ED-40B5-B69A-AE4F61201778}" presName="compNode" presStyleCnt="0"/>
      <dgm:spPr/>
    </dgm:pt>
    <dgm:pt modelId="{A88DD0FD-5CB9-4716-B556-6633C151ADC9}" type="pres">
      <dgm:prSet presAssocID="{5C6B5B06-27ED-40B5-B69A-AE4F61201778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382133B4-9869-4EC7-9A20-D2121B46442A}" type="pres">
      <dgm:prSet presAssocID="{5C6B5B06-27ED-40B5-B69A-AE4F61201778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eroplane"/>
        </a:ext>
      </dgm:extLst>
    </dgm:pt>
    <dgm:pt modelId="{F9C0B008-8AE5-4DCA-BBA7-5EAE3050E41C}" type="pres">
      <dgm:prSet presAssocID="{5C6B5B06-27ED-40B5-B69A-AE4F61201778}" presName="spaceRect" presStyleCnt="0"/>
      <dgm:spPr/>
    </dgm:pt>
    <dgm:pt modelId="{D75EFC3C-2AF4-4E58-A87F-286F6AF44114}" type="pres">
      <dgm:prSet presAssocID="{5C6B5B06-27ED-40B5-B69A-AE4F61201778}" presName="textRect" presStyleLbl="revTx" presStyleIdx="0" presStyleCnt="7" custLinFactNeighborX="70" custLinFactNeighborY="1249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8C60EC9-3FCF-4E83-94A1-46E912B10EBD}" type="pres">
      <dgm:prSet presAssocID="{9BA6558A-D0C3-4E52-BD89-F9017F34BF9E}" presName="sibTrans" presStyleCnt="0"/>
      <dgm:spPr/>
    </dgm:pt>
    <dgm:pt modelId="{8A99AB66-C06E-4AF5-B20B-FB8E59822CA7}" type="pres">
      <dgm:prSet presAssocID="{9AE6D266-B85E-4BF4-922A-CED4A6E32AF0}" presName="compNode" presStyleCnt="0"/>
      <dgm:spPr/>
    </dgm:pt>
    <dgm:pt modelId="{270C492B-DB05-4B91-8D86-791B27A3F906}" type="pres">
      <dgm:prSet presAssocID="{9AE6D266-B85E-4BF4-922A-CED4A6E32AF0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5949BC92-07AF-4032-AEA9-1F34E8E85018}" type="pres">
      <dgm:prSet presAssocID="{9AE6D266-B85E-4BF4-922A-CED4A6E32AF0}" presName="iconRect" presStyleLbl="node1" presStyleIdx="1" presStyleCnt="7"/>
      <dgm:spPr/>
    </dgm:pt>
    <dgm:pt modelId="{3B5F6EB7-46AF-4C7B-8520-F55DCA86A710}" type="pres">
      <dgm:prSet presAssocID="{9AE6D266-B85E-4BF4-922A-CED4A6E32AF0}" presName="spaceRect" presStyleCnt="0"/>
      <dgm:spPr/>
    </dgm:pt>
    <dgm:pt modelId="{284851F1-9AFF-4027-BA8E-E1EEE46CFF61}" type="pres">
      <dgm:prSet presAssocID="{9AE6D266-B85E-4BF4-922A-CED4A6E32AF0}" presName="textRect" presStyleLbl="revTx" presStyleIdx="1" presStyleCnt="7" custLinFactNeighborX="-306" custLinFactNeighborY="10981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CC17240-AC4F-46C7-A325-0C534D551AFB}" type="pres">
      <dgm:prSet presAssocID="{E6F297B0-F61F-40C3-95D5-0CE283A45DB7}" presName="sibTrans" presStyleCnt="0"/>
      <dgm:spPr/>
    </dgm:pt>
    <dgm:pt modelId="{6BFE2C3B-E7C6-47C6-B12F-181CAC05F3BE}" type="pres">
      <dgm:prSet presAssocID="{87FFFE7A-5A1D-49B7-831F-6522776567F1}" presName="compNode" presStyleCnt="0"/>
      <dgm:spPr/>
    </dgm:pt>
    <dgm:pt modelId="{C089AB33-3BC3-4721-ADD0-F73ED2470837}" type="pres">
      <dgm:prSet presAssocID="{87FFFE7A-5A1D-49B7-831F-6522776567F1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F9A96DCF-5A03-492D-9C3F-DADF1799CD5F}" type="pres">
      <dgm:prSet presAssocID="{87FFFE7A-5A1D-49B7-831F-6522776567F1}" presName="iconRect" presStyleLbl="nod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368252F3-EE6A-4CBA-84D3-C79EF42E758D}" type="pres">
      <dgm:prSet presAssocID="{87FFFE7A-5A1D-49B7-831F-6522776567F1}" presName="spaceRect" presStyleCnt="0"/>
      <dgm:spPr/>
    </dgm:pt>
    <dgm:pt modelId="{6A030CA8-2478-45AC-886D-C5C1F3426DFE}" type="pres">
      <dgm:prSet presAssocID="{87FFFE7A-5A1D-49B7-831F-6522776567F1}" presName="textRect" presStyleLbl="revTx" presStyleIdx="2" presStyleCnt="7" custLinFactNeighborX="0" custLinFactNeighborY="-3197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0667E56-5E79-4480-82A1-BF3A97C8C497}" type="pres">
      <dgm:prSet presAssocID="{79A4EAC8-E5E2-4CDB-9A1E-83A79DF13B4B}" presName="sibTrans" presStyleCnt="0"/>
      <dgm:spPr/>
    </dgm:pt>
    <dgm:pt modelId="{8E22A295-025F-4DB9-B6ED-45AC2778C37F}" type="pres">
      <dgm:prSet presAssocID="{47C343C5-563F-41A4-BB40-56A8E767D371}" presName="compNode" presStyleCnt="0"/>
      <dgm:spPr/>
    </dgm:pt>
    <dgm:pt modelId="{C7B33D09-6076-4EE6-8466-AEDACAC5F9C9}" type="pres">
      <dgm:prSet presAssocID="{47C343C5-563F-41A4-BB40-56A8E767D371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45032696-8C86-47FE-BB33-2E70578151AE}" type="pres">
      <dgm:prSet presAssocID="{47C343C5-563F-41A4-BB40-56A8E767D371}" presName="iconRect" presStyleLbl="node1" presStyleIdx="3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56751D39-17D0-4704-8AAC-4DC3D542D32F}" type="pres">
      <dgm:prSet presAssocID="{47C343C5-563F-41A4-BB40-56A8E767D371}" presName="spaceRect" presStyleCnt="0"/>
      <dgm:spPr/>
    </dgm:pt>
    <dgm:pt modelId="{BAE773FA-3077-40F7-8E3F-C10E6E04F624}" type="pres">
      <dgm:prSet presAssocID="{47C343C5-563F-41A4-BB40-56A8E767D371}" presName="textRect" presStyleLbl="revTx" presStyleIdx="3" presStyleCnt="7" custLinFactNeighborX="18702" custLinFactNeighborY="-3377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CF18122-1EB4-4FEC-BF19-7744A5CC14AF}" type="pres">
      <dgm:prSet presAssocID="{BBDEAABA-232F-4694-BFDD-21CA345A6EC7}" presName="sibTrans" presStyleCnt="0"/>
      <dgm:spPr/>
    </dgm:pt>
    <dgm:pt modelId="{B85B33B2-4336-427D-8BED-42F4BB3E5402}" type="pres">
      <dgm:prSet presAssocID="{973FA1B9-CA75-4C3F-A58A-4DD0C0C25A0E}" presName="compNode" presStyleCnt="0"/>
      <dgm:spPr/>
    </dgm:pt>
    <dgm:pt modelId="{02DD1586-8CB4-483C-BEEB-826B8901471C}" type="pres">
      <dgm:prSet presAssocID="{973FA1B9-CA75-4C3F-A58A-4DD0C0C25A0E}" presName="iconBgRect" presStyleLbl="bgShp" presStyleIdx="4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7D25F6B7-EEF7-4821-B5F0-6213B08F30CE}" type="pres">
      <dgm:prSet presAssocID="{973FA1B9-CA75-4C3F-A58A-4DD0C0C25A0E}" presName="iconRect" presStyleLbl="node1" presStyleIdx="4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oon"/>
        </a:ext>
      </dgm:extLst>
    </dgm:pt>
    <dgm:pt modelId="{899C4BC0-DAB3-437A-907C-601DEDE7C4F6}" type="pres">
      <dgm:prSet presAssocID="{973FA1B9-CA75-4C3F-A58A-4DD0C0C25A0E}" presName="spaceRect" presStyleCnt="0"/>
      <dgm:spPr/>
    </dgm:pt>
    <dgm:pt modelId="{5B7D9D98-9F89-49B1-B574-D3D01CBB3F38}" type="pres">
      <dgm:prSet presAssocID="{973FA1B9-CA75-4C3F-A58A-4DD0C0C25A0E}" presName="textRect" presStyleLbl="revTx" presStyleIdx="4" presStyleCnt="7" custLinFactNeighborX="21304" custLinFactNeighborY="-2179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F8D8D52-2542-436C-A534-45D95B48BE44}" type="pres">
      <dgm:prSet presAssocID="{6F3010F1-E44F-4416-BE17-21CB5FFEEDDE}" presName="sibTrans" presStyleCnt="0"/>
      <dgm:spPr/>
    </dgm:pt>
    <dgm:pt modelId="{DDA979C7-1239-46D5-A4FC-2B0ED6ED61FB}" type="pres">
      <dgm:prSet presAssocID="{79786FA6-6FF3-47B1-809C-E30040BCC4F1}" presName="compNode" presStyleCnt="0"/>
      <dgm:spPr/>
    </dgm:pt>
    <dgm:pt modelId="{71D1ACC3-CC70-4B0D-BB81-0C5961D0EB92}" type="pres">
      <dgm:prSet presAssocID="{79786FA6-6FF3-47B1-809C-E30040BCC4F1}" presName="iconBgRect" presStyleLbl="bgShp" presStyleIdx="5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3D56C0F8-886B-497E-B4C2-3181A9CE6EE1}" type="pres">
      <dgm:prSet presAssocID="{79786FA6-6FF3-47B1-809C-E30040BCC4F1}" presName="iconRect" presStyleLbl="node1" presStyleIdx="5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 tree"/>
        </a:ext>
      </dgm:extLst>
    </dgm:pt>
    <dgm:pt modelId="{D9DB948E-ECE9-4366-9785-DAE1338E184A}" type="pres">
      <dgm:prSet presAssocID="{79786FA6-6FF3-47B1-809C-E30040BCC4F1}" presName="spaceRect" presStyleCnt="0"/>
      <dgm:spPr/>
    </dgm:pt>
    <dgm:pt modelId="{CC085B44-5782-4D24-9F77-A7811AEA262D}" type="pres">
      <dgm:prSet presAssocID="{79786FA6-6FF3-47B1-809C-E30040BCC4F1}" presName="textRect" presStyleLbl="revTx" presStyleIdx="5" presStyleCnt="7" custLinFactNeighborX="-1340" custLinFactNeighborY="-2375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89ADD65-F25A-45E5-81C3-23677D012E49}" type="pres">
      <dgm:prSet presAssocID="{7881B31E-256E-43DC-ADF6-784496FBA9EB}" presName="sibTrans" presStyleCnt="0"/>
      <dgm:spPr/>
    </dgm:pt>
    <dgm:pt modelId="{3BDFC840-F0AA-449A-86FF-9BF7A3C8F726}" type="pres">
      <dgm:prSet presAssocID="{B1166239-7BE7-4C25-9952-5B4FF50C7AFB}" presName="compNode" presStyleCnt="0"/>
      <dgm:spPr/>
    </dgm:pt>
    <dgm:pt modelId="{786453D9-710D-4958-BB76-BC4C6C6DF772}" type="pres">
      <dgm:prSet presAssocID="{B1166239-7BE7-4C25-9952-5B4FF50C7AFB}" presName="iconBgRect" presStyleLbl="bgShp" presStyleIdx="6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07019B3D-02E9-41A6-989F-42DEB35AC28D}" type="pres">
      <dgm:prSet presAssocID="{B1166239-7BE7-4C25-9952-5B4FF50C7AFB}" presName="iconRect" presStyleLbl="node1" presStyleIdx="6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"/>
        </a:ext>
      </dgm:extLst>
    </dgm:pt>
    <dgm:pt modelId="{6C383FCE-8613-44B0-94DF-4C258B146B5D}" type="pres">
      <dgm:prSet presAssocID="{B1166239-7BE7-4C25-9952-5B4FF50C7AFB}" presName="spaceRect" presStyleCnt="0"/>
      <dgm:spPr/>
    </dgm:pt>
    <dgm:pt modelId="{F1629749-1076-4C21-98D7-D13B6EC8980F}" type="pres">
      <dgm:prSet presAssocID="{B1166239-7BE7-4C25-9952-5B4FF50C7AFB}" presName="textRect" presStyleLbl="revTx" presStyleIdx="6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4ACFB9-99AF-6846-86C6-746A3C50DBCB}" type="presOf" srcId="{79786FA6-6FF3-47B1-809C-E30040BCC4F1}" destId="{CC085B44-5782-4D24-9F77-A7811AEA262D}" srcOrd="0" destOrd="0" presId="urn:microsoft.com/office/officeart/2018/5/layout/IconLeafLabelList"/>
    <dgm:cxn modelId="{EFD64BAA-0F2D-4FCD-B440-B4576B478914}" srcId="{E60E5F43-7B82-4C09-B7C1-1F81F158CF41}" destId="{5C6B5B06-27ED-40B5-B69A-AE4F61201778}" srcOrd="0" destOrd="0" parTransId="{E6AF6558-5248-4784-BA1A-788F4AF12E38}" sibTransId="{9BA6558A-D0C3-4E52-BD89-F9017F34BF9E}"/>
    <dgm:cxn modelId="{DEEE6266-6E9A-614F-B902-34ABB34A9D77}" type="presOf" srcId="{5C6B5B06-27ED-40B5-B69A-AE4F61201778}" destId="{D75EFC3C-2AF4-4E58-A87F-286F6AF44114}" srcOrd="0" destOrd="0" presId="urn:microsoft.com/office/officeart/2018/5/layout/IconLeafLabelList"/>
    <dgm:cxn modelId="{990FB7C7-BB3A-6246-A4BF-F196B0FAD90D}" type="presOf" srcId="{B1166239-7BE7-4C25-9952-5B4FF50C7AFB}" destId="{F1629749-1076-4C21-98D7-D13B6EC8980F}" srcOrd="0" destOrd="0" presId="urn:microsoft.com/office/officeart/2018/5/layout/IconLeafLabelList"/>
    <dgm:cxn modelId="{59C25B11-67B9-6946-B886-190A39E90989}" type="presOf" srcId="{E60E5F43-7B82-4C09-B7C1-1F81F158CF41}" destId="{5C254797-0150-421C-8A1A-699EE1897ECD}" srcOrd="0" destOrd="0" presId="urn:microsoft.com/office/officeart/2018/5/layout/IconLeafLabelList"/>
    <dgm:cxn modelId="{8D66357A-34A1-45F1-B06C-99627110A567}" srcId="{E60E5F43-7B82-4C09-B7C1-1F81F158CF41}" destId="{87FFFE7A-5A1D-49B7-831F-6522776567F1}" srcOrd="2" destOrd="0" parTransId="{2E969D68-F208-4886-B5B0-C552008746DF}" sibTransId="{79A4EAC8-E5E2-4CDB-9A1E-83A79DF13B4B}"/>
    <dgm:cxn modelId="{25B6F61E-3EF3-4693-B4A0-3D72733DF4F8}" srcId="{E60E5F43-7B82-4C09-B7C1-1F81F158CF41}" destId="{9AE6D266-B85E-4BF4-922A-CED4A6E32AF0}" srcOrd="1" destOrd="0" parTransId="{EB48508B-BC62-4BB5-A3C7-BDACF2AC06C9}" sibTransId="{E6F297B0-F61F-40C3-95D5-0CE283A45DB7}"/>
    <dgm:cxn modelId="{B591C056-1528-4591-9874-1AD0648A706B}" srcId="{E60E5F43-7B82-4C09-B7C1-1F81F158CF41}" destId="{47C343C5-563F-41A4-BB40-56A8E767D371}" srcOrd="3" destOrd="0" parTransId="{3928F8D8-D7AB-49F2-BDE2-7E834D344DE1}" sibTransId="{BBDEAABA-232F-4694-BFDD-21CA345A6EC7}"/>
    <dgm:cxn modelId="{30601A6A-F970-734F-BFF2-52E53F1B5616}" type="presOf" srcId="{87FFFE7A-5A1D-49B7-831F-6522776567F1}" destId="{6A030CA8-2478-45AC-886D-C5C1F3426DFE}" srcOrd="0" destOrd="0" presId="urn:microsoft.com/office/officeart/2018/5/layout/IconLeafLabelList"/>
    <dgm:cxn modelId="{98BE40FC-7FE2-4A60-AE7E-67EA22C80BBB}" srcId="{E60E5F43-7B82-4C09-B7C1-1F81F158CF41}" destId="{79786FA6-6FF3-47B1-809C-E30040BCC4F1}" srcOrd="5" destOrd="0" parTransId="{95175BA9-C682-410D-9159-2E8029EEF261}" sibTransId="{7881B31E-256E-43DC-ADF6-784496FBA9EB}"/>
    <dgm:cxn modelId="{6147DDF8-87F0-48CE-9957-EFBC8F3848BF}" srcId="{E60E5F43-7B82-4C09-B7C1-1F81F158CF41}" destId="{B1166239-7BE7-4C25-9952-5B4FF50C7AFB}" srcOrd="6" destOrd="0" parTransId="{5BB8154B-7A96-4952-92CD-B210DAB5AC76}" sibTransId="{610BECCE-31C8-410E-B9AE-406B45091CE9}"/>
    <dgm:cxn modelId="{3F2B900D-13B4-4934-8D50-6E8CB8F8FDBA}" srcId="{E60E5F43-7B82-4C09-B7C1-1F81F158CF41}" destId="{973FA1B9-CA75-4C3F-A58A-4DD0C0C25A0E}" srcOrd="4" destOrd="0" parTransId="{11AC3C9E-1D69-4FEF-BE8E-795F35E1CBF3}" sibTransId="{6F3010F1-E44F-4416-BE17-21CB5FFEEDDE}"/>
    <dgm:cxn modelId="{D166B509-2FC3-7745-8129-3DD58321B613}" type="presOf" srcId="{9AE6D266-B85E-4BF4-922A-CED4A6E32AF0}" destId="{284851F1-9AFF-4027-BA8E-E1EEE46CFF61}" srcOrd="0" destOrd="0" presId="urn:microsoft.com/office/officeart/2018/5/layout/IconLeafLabelList"/>
    <dgm:cxn modelId="{FE9BC32F-BABA-8449-9B97-1B905A98365E}" type="presOf" srcId="{973FA1B9-CA75-4C3F-A58A-4DD0C0C25A0E}" destId="{5B7D9D98-9F89-49B1-B574-D3D01CBB3F38}" srcOrd="0" destOrd="0" presId="urn:microsoft.com/office/officeart/2018/5/layout/IconLeafLabelList"/>
    <dgm:cxn modelId="{16C518D9-F99D-C741-9CED-4F8A0D3E16DE}" type="presOf" srcId="{47C343C5-563F-41A4-BB40-56A8E767D371}" destId="{BAE773FA-3077-40F7-8E3F-C10E6E04F624}" srcOrd="0" destOrd="0" presId="urn:microsoft.com/office/officeart/2018/5/layout/IconLeafLabelList"/>
    <dgm:cxn modelId="{BDD6D4DA-E387-C14A-AC24-362E79D3F49B}" type="presParOf" srcId="{5C254797-0150-421C-8A1A-699EE1897ECD}" destId="{08B646F1-D9D8-4D0A-AF1A-8B8D610E20B7}" srcOrd="0" destOrd="0" presId="urn:microsoft.com/office/officeart/2018/5/layout/IconLeafLabelList"/>
    <dgm:cxn modelId="{EB330A43-2DFD-DE4A-AB43-4A41C92AF22D}" type="presParOf" srcId="{08B646F1-D9D8-4D0A-AF1A-8B8D610E20B7}" destId="{A88DD0FD-5CB9-4716-B556-6633C151ADC9}" srcOrd="0" destOrd="0" presId="urn:microsoft.com/office/officeart/2018/5/layout/IconLeafLabelList"/>
    <dgm:cxn modelId="{492912DE-0243-B149-8AB9-3B84D287AA58}" type="presParOf" srcId="{08B646F1-D9D8-4D0A-AF1A-8B8D610E20B7}" destId="{382133B4-9869-4EC7-9A20-D2121B46442A}" srcOrd="1" destOrd="0" presId="urn:microsoft.com/office/officeart/2018/5/layout/IconLeafLabelList"/>
    <dgm:cxn modelId="{6277367D-22EF-B94F-B44E-CBA1F982094D}" type="presParOf" srcId="{08B646F1-D9D8-4D0A-AF1A-8B8D610E20B7}" destId="{F9C0B008-8AE5-4DCA-BBA7-5EAE3050E41C}" srcOrd="2" destOrd="0" presId="urn:microsoft.com/office/officeart/2018/5/layout/IconLeafLabelList"/>
    <dgm:cxn modelId="{E5493B13-181F-7F44-ADC7-FE1B2D16C2F5}" type="presParOf" srcId="{08B646F1-D9D8-4D0A-AF1A-8B8D610E20B7}" destId="{D75EFC3C-2AF4-4E58-A87F-286F6AF44114}" srcOrd="3" destOrd="0" presId="urn:microsoft.com/office/officeart/2018/5/layout/IconLeafLabelList"/>
    <dgm:cxn modelId="{C739D5E9-BE48-2846-8066-BAA477ABD71F}" type="presParOf" srcId="{5C254797-0150-421C-8A1A-699EE1897ECD}" destId="{38C60EC9-3FCF-4E83-94A1-46E912B10EBD}" srcOrd="1" destOrd="0" presId="urn:microsoft.com/office/officeart/2018/5/layout/IconLeafLabelList"/>
    <dgm:cxn modelId="{5A31FF05-F934-EA4B-AAA7-AA30EFF9E9CB}" type="presParOf" srcId="{5C254797-0150-421C-8A1A-699EE1897ECD}" destId="{8A99AB66-C06E-4AF5-B20B-FB8E59822CA7}" srcOrd="2" destOrd="0" presId="urn:microsoft.com/office/officeart/2018/5/layout/IconLeafLabelList"/>
    <dgm:cxn modelId="{AB471B9E-793D-8E4B-950E-57E232729D30}" type="presParOf" srcId="{8A99AB66-C06E-4AF5-B20B-FB8E59822CA7}" destId="{270C492B-DB05-4B91-8D86-791B27A3F906}" srcOrd="0" destOrd="0" presId="urn:microsoft.com/office/officeart/2018/5/layout/IconLeafLabelList"/>
    <dgm:cxn modelId="{763C135A-948E-9D49-8F04-3F17A98DA452}" type="presParOf" srcId="{8A99AB66-C06E-4AF5-B20B-FB8E59822CA7}" destId="{5949BC92-07AF-4032-AEA9-1F34E8E85018}" srcOrd="1" destOrd="0" presId="urn:microsoft.com/office/officeart/2018/5/layout/IconLeafLabelList"/>
    <dgm:cxn modelId="{B26E6769-9FB2-8243-811D-3E749407255D}" type="presParOf" srcId="{8A99AB66-C06E-4AF5-B20B-FB8E59822CA7}" destId="{3B5F6EB7-46AF-4C7B-8520-F55DCA86A710}" srcOrd="2" destOrd="0" presId="urn:microsoft.com/office/officeart/2018/5/layout/IconLeafLabelList"/>
    <dgm:cxn modelId="{4740797C-FF58-CC4A-AD1D-94BD0BE73178}" type="presParOf" srcId="{8A99AB66-C06E-4AF5-B20B-FB8E59822CA7}" destId="{284851F1-9AFF-4027-BA8E-E1EEE46CFF61}" srcOrd="3" destOrd="0" presId="urn:microsoft.com/office/officeart/2018/5/layout/IconLeafLabelList"/>
    <dgm:cxn modelId="{BCE21475-4C83-DC4A-B691-7D43CDCDE0D8}" type="presParOf" srcId="{5C254797-0150-421C-8A1A-699EE1897ECD}" destId="{8CC17240-AC4F-46C7-A325-0C534D551AFB}" srcOrd="3" destOrd="0" presId="urn:microsoft.com/office/officeart/2018/5/layout/IconLeafLabelList"/>
    <dgm:cxn modelId="{D77FD47A-728A-054B-914C-947363B9F391}" type="presParOf" srcId="{5C254797-0150-421C-8A1A-699EE1897ECD}" destId="{6BFE2C3B-E7C6-47C6-B12F-181CAC05F3BE}" srcOrd="4" destOrd="0" presId="urn:microsoft.com/office/officeart/2018/5/layout/IconLeafLabelList"/>
    <dgm:cxn modelId="{72CE6E59-D6C8-5E48-98E4-A6CB467283DF}" type="presParOf" srcId="{6BFE2C3B-E7C6-47C6-B12F-181CAC05F3BE}" destId="{C089AB33-3BC3-4721-ADD0-F73ED2470837}" srcOrd="0" destOrd="0" presId="urn:microsoft.com/office/officeart/2018/5/layout/IconLeafLabelList"/>
    <dgm:cxn modelId="{4B42D8D5-52B3-5D48-A09A-3661E42F9DF7}" type="presParOf" srcId="{6BFE2C3B-E7C6-47C6-B12F-181CAC05F3BE}" destId="{F9A96DCF-5A03-492D-9C3F-DADF1799CD5F}" srcOrd="1" destOrd="0" presId="urn:microsoft.com/office/officeart/2018/5/layout/IconLeafLabelList"/>
    <dgm:cxn modelId="{E28A8808-1AEF-784B-AE38-CC92BD609FA4}" type="presParOf" srcId="{6BFE2C3B-E7C6-47C6-B12F-181CAC05F3BE}" destId="{368252F3-EE6A-4CBA-84D3-C79EF42E758D}" srcOrd="2" destOrd="0" presId="urn:microsoft.com/office/officeart/2018/5/layout/IconLeafLabelList"/>
    <dgm:cxn modelId="{A76C6135-1692-EA49-963C-27420C334288}" type="presParOf" srcId="{6BFE2C3B-E7C6-47C6-B12F-181CAC05F3BE}" destId="{6A030CA8-2478-45AC-886D-C5C1F3426DFE}" srcOrd="3" destOrd="0" presId="urn:microsoft.com/office/officeart/2018/5/layout/IconLeafLabelList"/>
    <dgm:cxn modelId="{594C1275-6ED5-7E4A-B047-1EB5953B8AF5}" type="presParOf" srcId="{5C254797-0150-421C-8A1A-699EE1897ECD}" destId="{A0667E56-5E79-4480-82A1-BF3A97C8C497}" srcOrd="5" destOrd="0" presId="urn:microsoft.com/office/officeart/2018/5/layout/IconLeafLabelList"/>
    <dgm:cxn modelId="{E9936A52-5E4A-FF44-8E31-2537CD39D6C1}" type="presParOf" srcId="{5C254797-0150-421C-8A1A-699EE1897ECD}" destId="{8E22A295-025F-4DB9-B6ED-45AC2778C37F}" srcOrd="6" destOrd="0" presId="urn:microsoft.com/office/officeart/2018/5/layout/IconLeafLabelList"/>
    <dgm:cxn modelId="{82D10842-D05C-5441-A544-86F9BDCA516E}" type="presParOf" srcId="{8E22A295-025F-4DB9-B6ED-45AC2778C37F}" destId="{C7B33D09-6076-4EE6-8466-AEDACAC5F9C9}" srcOrd="0" destOrd="0" presId="urn:microsoft.com/office/officeart/2018/5/layout/IconLeafLabelList"/>
    <dgm:cxn modelId="{5E2C71C2-122D-4146-B34C-3B46A8C1CE66}" type="presParOf" srcId="{8E22A295-025F-4DB9-B6ED-45AC2778C37F}" destId="{45032696-8C86-47FE-BB33-2E70578151AE}" srcOrd="1" destOrd="0" presId="urn:microsoft.com/office/officeart/2018/5/layout/IconLeafLabelList"/>
    <dgm:cxn modelId="{B8212492-0303-3E44-9C0A-4BC53B89A0FC}" type="presParOf" srcId="{8E22A295-025F-4DB9-B6ED-45AC2778C37F}" destId="{56751D39-17D0-4704-8AAC-4DC3D542D32F}" srcOrd="2" destOrd="0" presId="urn:microsoft.com/office/officeart/2018/5/layout/IconLeafLabelList"/>
    <dgm:cxn modelId="{DAA43F70-8E19-D74C-8CF8-FBFD25EC8F40}" type="presParOf" srcId="{8E22A295-025F-4DB9-B6ED-45AC2778C37F}" destId="{BAE773FA-3077-40F7-8E3F-C10E6E04F624}" srcOrd="3" destOrd="0" presId="urn:microsoft.com/office/officeart/2018/5/layout/IconLeafLabelList"/>
    <dgm:cxn modelId="{5E7DBC23-C7B7-734F-8B6E-D479014002AC}" type="presParOf" srcId="{5C254797-0150-421C-8A1A-699EE1897ECD}" destId="{0CF18122-1EB4-4FEC-BF19-7744A5CC14AF}" srcOrd="7" destOrd="0" presId="urn:microsoft.com/office/officeart/2018/5/layout/IconLeafLabelList"/>
    <dgm:cxn modelId="{F474D0B3-7B88-9344-80FE-B23C3438035D}" type="presParOf" srcId="{5C254797-0150-421C-8A1A-699EE1897ECD}" destId="{B85B33B2-4336-427D-8BED-42F4BB3E5402}" srcOrd="8" destOrd="0" presId="urn:microsoft.com/office/officeart/2018/5/layout/IconLeafLabelList"/>
    <dgm:cxn modelId="{023A5300-9069-0B41-B780-24728B9F67E9}" type="presParOf" srcId="{B85B33B2-4336-427D-8BED-42F4BB3E5402}" destId="{02DD1586-8CB4-483C-BEEB-826B8901471C}" srcOrd="0" destOrd="0" presId="urn:microsoft.com/office/officeart/2018/5/layout/IconLeafLabelList"/>
    <dgm:cxn modelId="{2ABB610B-0A34-4849-B3C7-E98D58555E54}" type="presParOf" srcId="{B85B33B2-4336-427D-8BED-42F4BB3E5402}" destId="{7D25F6B7-EEF7-4821-B5F0-6213B08F30CE}" srcOrd="1" destOrd="0" presId="urn:microsoft.com/office/officeart/2018/5/layout/IconLeafLabelList"/>
    <dgm:cxn modelId="{766BEBF9-384E-764D-8652-CACB5BB814C5}" type="presParOf" srcId="{B85B33B2-4336-427D-8BED-42F4BB3E5402}" destId="{899C4BC0-DAB3-437A-907C-601DEDE7C4F6}" srcOrd="2" destOrd="0" presId="urn:microsoft.com/office/officeart/2018/5/layout/IconLeafLabelList"/>
    <dgm:cxn modelId="{129B3C1E-B881-F34C-B085-CB0B08644414}" type="presParOf" srcId="{B85B33B2-4336-427D-8BED-42F4BB3E5402}" destId="{5B7D9D98-9F89-49B1-B574-D3D01CBB3F38}" srcOrd="3" destOrd="0" presId="urn:microsoft.com/office/officeart/2018/5/layout/IconLeafLabelList"/>
    <dgm:cxn modelId="{09832120-7AEC-A145-A4A7-F6B0EAA77526}" type="presParOf" srcId="{5C254797-0150-421C-8A1A-699EE1897ECD}" destId="{DF8D8D52-2542-436C-A534-45D95B48BE44}" srcOrd="9" destOrd="0" presId="urn:microsoft.com/office/officeart/2018/5/layout/IconLeafLabelList"/>
    <dgm:cxn modelId="{F7D472A7-059D-1944-B13B-E9E9DDBCEDE3}" type="presParOf" srcId="{5C254797-0150-421C-8A1A-699EE1897ECD}" destId="{DDA979C7-1239-46D5-A4FC-2B0ED6ED61FB}" srcOrd="10" destOrd="0" presId="urn:microsoft.com/office/officeart/2018/5/layout/IconLeafLabelList"/>
    <dgm:cxn modelId="{854E7407-F1C8-8042-95FC-42A86833F39C}" type="presParOf" srcId="{DDA979C7-1239-46D5-A4FC-2B0ED6ED61FB}" destId="{71D1ACC3-CC70-4B0D-BB81-0C5961D0EB92}" srcOrd="0" destOrd="0" presId="urn:microsoft.com/office/officeart/2018/5/layout/IconLeafLabelList"/>
    <dgm:cxn modelId="{B58A6AE4-4F14-6E4E-A98A-C55FEF333750}" type="presParOf" srcId="{DDA979C7-1239-46D5-A4FC-2B0ED6ED61FB}" destId="{3D56C0F8-886B-497E-B4C2-3181A9CE6EE1}" srcOrd="1" destOrd="0" presId="urn:microsoft.com/office/officeart/2018/5/layout/IconLeafLabelList"/>
    <dgm:cxn modelId="{8C49F350-BE82-374A-AA03-69A1D3E9CA2E}" type="presParOf" srcId="{DDA979C7-1239-46D5-A4FC-2B0ED6ED61FB}" destId="{D9DB948E-ECE9-4366-9785-DAE1338E184A}" srcOrd="2" destOrd="0" presId="urn:microsoft.com/office/officeart/2018/5/layout/IconLeafLabelList"/>
    <dgm:cxn modelId="{D906B6C0-40E5-E442-A56C-076C21D8BBEB}" type="presParOf" srcId="{DDA979C7-1239-46D5-A4FC-2B0ED6ED61FB}" destId="{CC085B44-5782-4D24-9F77-A7811AEA262D}" srcOrd="3" destOrd="0" presId="urn:microsoft.com/office/officeart/2018/5/layout/IconLeafLabelList"/>
    <dgm:cxn modelId="{210575D7-376F-884C-B0F0-49C4DCDD73F8}" type="presParOf" srcId="{5C254797-0150-421C-8A1A-699EE1897ECD}" destId="{889ADD65-F25A-45E5-81C3-23677D012E49}" srcOrd="11" destOrd="0" presId="urn:microsoft.com/office/officeart/2018/5/layout/IconLeafLabelList"/>
    <dgm:cxn modelId="{26687017-AE02-CE49-8BF5-6B091B9A6811}" type="presParOf" srcId="{5C254797-0150-421C-8A1A-699EE1897ECD}" destId="{3BDFC840-F0AA-449A-86FF-9BF7A3C8F726}" srcOrd="12" destOrd="0" presId="urn:microsoft.com/office/officeart/2018/5/layout/IconLeafLabelList"/>
    <dgm:cxn modelId="{EEDE3681-95BA-3045-8FF9-8C69399D4EA0}" type="presParOf" srcId="{3BDFC840-F0AA-449A-86FF-9BF7A3C8F726}" destId="{786453D9-710D-4958-BB76-BC4C6C6DF772}" srcOrd="0" destOrd="0" presId="urn:microsoft.com/office/officeart/2018/5/layout/IconLeafLabelList"/>
    <dgm:cxn modelId="{FEB87726-AE3E-2441-ABD2-41F4CA824077}" type="presParOf" srcId="{3BDFC840-F0AA-449A-86FF-9BF7A3C8F726}" destId="{07019B3D-02E9-41A6-989F-42DEB35AC28D}" srcOrd="1" destOrd="0" presId="urn:microsoft.com/office/officeart/2018/5/layout/IconLeafLabelList"/>
    <dgm:cxn modelId="{D75F1A97-95AF-2243-9BA4-7D45AEA1AF9E}" type="presParOf" srcId="{3BDFC840-F0AA-449A-86FF-9BF7A3C8F726}" destId="{6C383FCE-8613-44B0-94DF-4C258B146B5D}" srcOrd="2" destOrd="0" presId="urn:microsoft.com/office/officeart/2018/5/layout/IconLeafLabelList"/>
    <dgm:cxn modelId="{23C6B805-D267-6748-B44C-5ECE8CA17B1D}" type="presParOf" srcId="{3BDFC840-F0AA-449A-86FF-9BF7A3C8F726}" destId="{F1629749-1076-4C21-98D7-D13B6EC8980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DD0FD-5CB9-4716-B556-6633C151ADC9}">
      <dsp:nvSpPr>
        <dsp:cNvPr id="0" name=""/>
        <dsp:cNvSpPr/>
      </dsp:nvSpPr>
      <dsp:spPr>
        <a:xfrm>
          <a:off x="400621" y="1843"/>
          <a:ext cx="778464" cy="7784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133B4-9869-4EC7-9A20-D2121B46442A}">
      <dsp:nvSpPr>
        <dsp:cNvPr id="0" name=""/>
        <dsp:cNvSpPr/>
      </dsp:nvSpPr>
      <dsp:spPr>
        <a:xfrm>
          <a:off x="566523" y="167745"/>
          <a:ext cx="446660" cy="4466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EFC3C-2AF4-4E58-A87F-286F6AF44114}">
      <dsp:nvSpPr>
        <dsp:cNvPr id="0" name=""/>
        <dsp:cNvSpPr/>
      </dsp:nvSpPr>
      <dsp:spPr>
        <a:xfrm>
          <a:off x="152660" y="1086548"/>
          <a:ext cx="1276171" cy="51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b="1" kern="1200" dirty="0"/>
            <a:t>Plates (Plane or Compartmental) : Round, Square</a:t>
          </a:r>
        </a:p>
      </dsp:txBody>
      <dsp:txXfrm>
        <a:off x="152660" y="1086548"/>
        <a:ext cx="1276171" cy="510468"/>
      </dsp:txXfrm>
    </dsp:sp>
    <dsp:sp modelId="{270C492B-DB05-4B91-8D86-791B27A3F906}">
      <dsp:nvSpPr>
        <dsp:cNvPr id="0" name=""/>
        <dsp:cNvSpPr/>
      </dsp:nvSpPr>
      <dsp:spPr>
        <a:xfrm>
          <a:off x="1900123" y="1843"/>
          <a:ext cx="778464" cy="7784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9BC92-07AF-4032-AEA9-1F34E8E85018}">
      <dsp:nvSpPr>
        <dsp:cNvPr id="0" name=""/>
        <dsp:cNvSpPr/>
      </dsp:nvSpPr>
      <dsp:spPr>
        <a:xfrm>
          <a:off x="2066025" y="167745"/>
          <a:ext cx="446660" cy="446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851F1-9AFF-4027-BA8E-E1EEE46CFF61}">
      <dsp:nvSpPr>
        <dsp:cNvPr id="0" name=""/>
        <dsp:cNvSpPr/>
      </dsp:nvSpPr>
      <dsp:spPr>
        <a:xfrm>
          <a:off x="1647364" y="1078835"/>
          <a:ext cx="1276171" cy="51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b="1" kern="1200" dirty="0"/>
            <a:t>Tray with lid  : Square</a:t>
          </a:r>
        </a:p>
      </dsp:txBody>
      <dsp:txXfrm>
        <a:off x="1647364" y="1078835"/>
        <a:ext cx="1276171" cy="510468"/>
      </dsp:txXfrm>
    </dsp:sp>
    <dsp:sp modelId="{C089AB33-3BC3-4721-ADD0-F73ED2470837}">
      <dsp:nvSpPr>
        <dsp:cNvPr id="0" name=""/>
        <dsp:cNvSpPr/>
      </dsp:nvSpPr>
      <dsp:spPr>
        <a:xfrm>
          <a:off x="3399625" y="1843"/>
          <a:ext cx="778464" cy="7784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96DCF-5A03-492D-9C3F-DADF1799CD5F}">
      <dsp:nvSpPr>
        <dsp:cNvPr id="0" name=""/>
        <dsp:cNvSpPr/>
      </dsp:nvSpPr>
      <dsp:spPr>
        <a:xfrm>
          <a:off x="3565527" y="167745"/>
          <a:ext cx="446660" cy="4466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0CA8-2478-45AC-886D-C5C1F3426DFE}">
      <dsp:nvSpPr>
        <dsp:cNvPr id="0" name=""/>
        <dsp:cNvSpPr/>
      </dsp:nvSpPr>
      <dsp:spPr>
        <a:xfrm>
          <a:off x="3150771" y="859568"/>
          <a:ext cx="1276171" cy="51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100" b="1" kern="1200" dirty="0"/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b="1" kern="1200" dirty="0"/>
            <a:t>Containers with lid : Square</a:t>
          </a:r>
        </a:p>
      </dsp:txBody>
      <dsp:txXfrm>
        <a:off x="3150771" y="859568"/>
        <a:ext cx="1276171" cy="510468"/>
      </dsp:txXfrm>
    </dsp:sp>
    <dsp:sp modelId="{C7B33D09-6076-4EE6-8466-AEDACAC5F9C9}">
      <dsp:nvSpPr>
        <dsp:cNvPr id="0" name=""/>
        <dsp:cNvSpPr/>
      </dsp:nvSpPr>
      <dsp:spPr>
        <a:xfrm>
          <a:off x="4899127" y="1843"/>
          <a:ext cx="778464" cy="7784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32696-8C86-47FE-BB33-2E70578151AE}">
      <dsp:nvSpPr>
        <dsp:cNvPr id="0" name=""/>
        <dsp:cNvSpPr/>
      </dsp:nvSpPr>
      <dsp:spPr>
        <a:xfrm>
          <a:off x="5065029" y="167745"/>
          <a:ext cx="446660" cy="4466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773FA-3077-40F7-8E3F-C10E6E04F624}">
      <dsp:nvSpPr>
        <dsp:cNvPr id="0" name=""/>
        <dsp:cNvSpPr/>
      </dsp:nvSpPr>
      <dsp:spPr>
        <a:xfrm>
          <a:off x="4888943" y="850354"/>
          <a:ext cx="1276171" cy="51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b="1" kern="1200" dirty="0"/>
            <a:t>Compartmental plates</a:t>
          </a:r>
        </a:p>
      </dsp:txBody>
      <dsp:txXfrm>
        <a:off x="4888943" y="850354"/>
        <a:ext cx="1276171" cy="510468"/>
      </dsp:txXfrm>
    </dsp:sp>
    <dsp:sp modelId="{02DD1586-8CB4-483C-BEEB-826B8901471C}">
      <dsp:nvSpPr>
        <dsp:cNvPr id="0" name=""/>
        <dsp:cNvSpPr/>
      </dsp:nvSpPr>
      <dsp:spPr>
        <a:xfrm>
          <a:off x="6398628" y="1843"/>
          <a:ext cx="778464" cy="7784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5F6B7-EEF7-4821-B5F0-6213B08F30CE}">
      <dsp:nvSpPr>
        <dsp:cNvPr id="0" name=""/>
        <dsp:cNvSpPr/>
      </dsp:nvSpPr>
      <dsp:spPr>
        <a:xfrm>
          <a:off x="6564531" y="167745"/>
          <a:ext cx="446660" cy="4466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D9D98-9F89-49B1-B574-D3D01CBB3F38}">
      <dsp:nvSpPr>
        <dsp:cNvPr id="0" name=""/>
        <dsp:cNvSpPr/>
      </dsp:nvSpPr>
      <dsp:spPr>
        <a:xfrm>
          <a:off x="6301543" y="911534"/>
          <a:ext cx="1276171" cy="51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100" b="1" kern="1200" dirty="0"/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b="1" kern="1200" dirty="0"/>
            <a:t>Spoon</a:t>
          </a:r>
        </a:p>
      </dsp:txBody>
      <dsp:txXfrm>
        <a:off x="6301543" y="911534"/>
        <a:ext cx="1276171" cy="510468"/>
      </dsp:txXfrm>
    </dsp:sp>
    <dsp:sp modelId="{71D1ACC3-CC70-4B0D-BB81-0C5961D0EB92}">
      <dsp:nvSpPr>
        <dsp:cNvPr id="0" name=""/>
        <dsp:cNvSpPr/>
      </dsp:nvSpPr>
      <dsp:spPr>
        <a:xfrm>
          <a:off x="2649874" y="1852292"/>
          <a:ext cx="778464" cy="7784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6C0F8-886B-497E-B4C2-3181A9CE6EE1}">
      <dsp:nvSpPr>
        <dsp:cNvPr id="0" name=""/>
        <dsp:cNvSpPr/>
      </dsp:nvSpPr>
      <dsp:spPr>
        <a:xfrm>
          <a:off x="2815776" y="2018194"/>
          <a:ext cx="446660" cy="4466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85B44-5782-4D24-9F77-A7811AEA262D}">
      <dsp:nvSpPr>
        <dsp:cNvPr id="0" name=""/>
        <dsp:cNvSpPr/>
      </dsp:nvSpPr>
      <dsp:spPr>
        <a:xfrm>
          <a:off x="2383919" y="2751968"/>
          <a:ext cx="1276171" cy="51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200" b="1" kern="1200" dirty="0"/>
            <a:t>Forks</a:t>
          </a:r>
        </a:p>
      </dsp:txBody>
      <dsp:txXfrm>
        <a:off x="2383919" y="2751968"/>
        <a:ext cx="1276171" cy="510468"/>
      </dsp:txXfrm>
    </dsp:sp>
    <dsp:sp modelId="{786453D9-710D-4958-BB76-BC4C6C6DF772}">
      <dsp:nvSpPr>
        <dsp:cNvPr id="0" name=""/>
        <dsp:cNvSpPr/>
      </dsp:nvSpPr>
      <dsp:spPr>
        <a:xfrm>
          <a:off x="4149376" y="1852292"/>
          <a:ext cx="778464" cy="7784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19B3D-02E9-41A6-989F-42DEB35AC28D}">
      <dsp:nvSpPr>
        <dsp:cNvPr id="0" name=""/>
        <dsp:cNvSpPr/>
      </dsp:nvSpPr>
      <dsp:spPr>
        <a:xfrm>
          <a:off x="4315278" y="2018194"/>
          <a:ext cx="446660" cy="44666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29749-1076-4C21-98D7-D13B6EC8980F}">
      <dsp:nvSpPr>
        <dsp:cNvPr id="0" name=""/>
        <dsp:cNvSpPr/>
      </dsp:nvSpPr>
      <dsp:spPr>
        <a:xfrm>
          <a:off x="3900522" y="2873229"/>
          <a:ext cx="1276171" cy="51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b="1" kern="1200" dirty="0"/>
            <a:t>Cups</a:t>
          </a:r>
        </a:p>
      </dsp:txBody>
      <dsp:txXfrm>
        <a:off x="3900522" y="2873229"/>
        <a:ext cx="1276171" cy="510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DB82E-BB0E-0445-8464-F8C53B00A54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41D99-DAC1-964F-80FA-1A12F8D09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9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1D99-DAC1-964F-80FA-1A12F8D093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1D99-DAC1-964F-80FA-1A12F8D093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8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79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7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4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9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51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9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7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9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5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5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00D0E74-B9EC-FB42-B0E7-2D972FA29EB7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0E53DC1-EF2D-2B42-B18B-F44644A253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57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hyperlink" Target="https://plants.swtexture.com/2009/08/areca-catechu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!d"/><Relationship Id="rId13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8.jpe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hyperlink" Target="https://pxhere.com/en/photo/1210191" TargetMode="External"/><Relationship Id="rId1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5AFCF8D-853C-B0F8-CF64-E1B3B94F5C99}"/>
              </a:ext>
            </a:extLst>
          </p:cNvPr>
          <p:cNvSpPr txBox="1"/>
          <p:nvPr/>
        </p:nvSpPr>
        <p:spPr>
          <a:xfrm>
            <a:off x="4579320" y="1067048"/>
            <a:ext cx="692505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Times" pitchFamily="2" charset="0"/>
            </a:endParaRPr>
          </a:p>
          <a:p>
            <a:pPr algn="ctr"/>
            <a:endParaRPr lang="en-US" sz="2000" b="1" dirty="0">
              <a:latin typeface="Times" pitchFamily="2" charset="0"/>
            </a:endParaRPr>
          </a:p>
          <a:p>
            <a:pPr algn="ctr"/>
            <a:r>
              <a:rPr lang="en-US" sz="2000" b="1" dirty="0">
                <a:latin typeface="Times" pitchFamily="2" charset="0"/>
              </a:rPr>
              <a:t>BUREAU OF INDIAN STANDARDS</a:t>
            </a:r>
          </a:p>
          <a:p>
            <a:pPr algn="ctr"/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  <a:p>
            <a:pPr algn="ctr"/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  <a:p>
            <a:pPr algn="ctr"/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IS 18267 :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2024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Food Serving Utensils Made from Agri By-products –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Specification (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first 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r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evision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)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  <a:p>
            <a:pPr algn="ctr"/>
            <a:endParaRPr lang="en-US" sz="2000" b="1" dirty="0">
              <a:latin typeface="Times" pitchFamily="2" charset="0"/>
            </a:endParaRPr>
          </a:p>
          <a:p>
            <a:pPr algn="ctr"/>
            <a:endParaRPr lang="en-US" sz="2000" b="1" dirty="0">
              <a:latin typeface="Times" pitchFamily="2" charset="0"/>
            </a:endParaRPr>
          </a:p>
          <a:p>
            <a:pPr algn="ctr"/>
            <a:r>
              <a:rPr lang="en-US" sz="2000" b="1" dirty="0">
                <a:latin typeface="Times" pitchFamily="2" charset="0"/>
              </a:rPr>
              <a:t>Pradeep Sharma</a:t>
            </a:r>
          </a:p>
          <a:p>
            <a:pPr algn="ctr"/>
            <a:r>
              <a:rPr lang="en-US" sz="2000" dirty="0">
                <a:latin typeface="Times" pitchFamily="2" charset="0"/>
              </a:rPr>
              <a:t>Scientist-B/Assistant Director</a:t>
            </a:r>
          </a:p>
          <a:p>
            <a:pPr algn="ctr"/>
            <a:r>
              <a:rPr lang="en-US" sz="2000" dirty="0">
                <a:latin typeface="Times" pitchFamily="2" charset="0"/>
              </a:rPr>
              <a:t>Food and Agriculture Department,</a:t>
            </a:r>
          </a:p>
          <a:p>
            <a:pPr algn="ctr"/>
            <a:r>
              <a:rPr lang="en-US" sz="2000" dirty="0">
                <a:latin typeface="Times" pitchFamily="2" charset="0"/>
              </a:rPr>
              <a:t>BIS Head Quarter, New Delhi</a:t>
            </a:r>
          </a:p>
          <a:p>
            <a:pPr algn="ctr"/>
            <a:endParaRPr lang="en-US" sz="2800" b="1" dirty="0">
              <a:latin typeface="Times" pitchFamily="2" charset="0"/>
            </a:endParaRPr>
          </a:p>
          <a:p>
            <a:pPr algn="ctr"/>
            <a:endParaRPr lang="en-US" sz="2800" b="1" dirty="0">
              <a:latin typeface="Times" pitchFamily="2" charset="0"/>
            </a:endParaRPr>
          </a:p>
        </p:txBody>
      </p:sp>
      <p:pic>
        <p:nvPicPr>
          <p:cNvPr id="3" name="Picture 2" descr="A blue triangle with red and white text&#10;&#10;Description automatically generated with low confidence">
            <a:extLst>
              <a:ext uri="{FF2B5EF4-FFF2-40B4-BE49-F238E27FC236}">
                <a16:creationId xmlns:a16="http://schemas.microsoft.com/office/drawing/2014/main" id="{1DDB7023-D30C-E925-D4EE-70514ADC7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195" y="1920367"/>
            <a:ext cx="2369520" cy="22482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34780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CE0F5-D7F4-FCF4-7BF7-EEA759A2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" pitchFamily="2" charset="0"/>
              </a:rPr>
              <a:t/>
            </a:r>
            <a:br>
              <a:rPr lang="en-US" sz="2800" dirty="0">
                <a:solidFill>
                  <a:srgbClr val="FFFFFF"/>
                </a:solidFill>
                <a:latin typeface="Times" pitchFamily="2" charset="0"/>
              </a:rPr>
            </a:br>
            <a:r>
              <a:rPr lang="en-US" sz="2800" dirty="0">
                <a:solidFill>
                  <a:srgbClr val="FFFFFF"/>
                </a:solidFill>
                <a:latin typeface="Times" pitchFamily="2" charset="0"/>
              </a:rPr>
              <a:t/>
            </a:r>
            <a:br>
              <a:rPr lang="en-US" sz="2800" dirty="0">
                <a:solidFill>
                  <a:srgbClr val="FFFFFF"/>
                </a:solidFill>
                <a:latin typeface="Times" pitchFamily="2" charset="0"/>
              </a:rPr>
            </a:br>
            <a:endParaRPr lang="en-US" sz="2800" dirty="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CB65E-A5DC-9A3C-473B-4D2A62586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17" y="1838425"/>
            <a:ext cx="4334236" cy="1923448"/>
          </a:xfrm>
          <a:effectLst>
            <a:outerShdw blurRad="872011" dist="83299" dir="5400000" sx="151217" sy="151217" algn="ctr" rotWithShape="0">
              <a:srgbClr val="000000">
                <a:alpha val="68172"/>
              </a:srgbClr>
            </a:outerShdw>
          </a:effectLst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latin typeface="Times" pitchFamily="2" charset="0"/>
              </a:rPr>
              <a:t>Food Serving Utensils (FSU)</a:t>
            </a:r>
          </a:p>
          <a:p>
            <a:pPr marL="0" indent="0" algn="ctr">
              <a:buNone/>
            </a:pPr>
            <a:r>
              <a:rPr lang="en-US" dirty="0">
                <a:latin typeface="Times" pitchFamily="2" charset="0"/>
              </a:rPr>
              <a:t>(Set of vessels used for the purpose of serving the cooked food to others)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B6754-6F56-42B7-E767-2BFCC608D8F4}"/>
              </a:ext>
            </a:extLst>
          </p:cNvPr>
          <p:cNvSpPr txBox="1"/>
          <p:nvPr/>
        </p:nvSpPr>
        <p:spPr>
          <a:xfrm>
            <a:off x="183547" y="473188"/>
            <a:ext cx="34804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pitchFamily="2" charset="0"/>
              </a:rPr>
              <a:t>What is food serving utensil?</a:t>
            </a:r>
            <a:endParaRPr lang="en-US" sz="3200" b="1" dirty="0">
              <a:latin typeface="Times" pitchFamily="2" charset="0"/>
            </a:endParaRPr>
          </a:p>
          <a:p>
            <a:endParaRPr lang="en-US" sz="3200" b="1" dirty="0">
              <a:latin typeface="Times" pitchFamily="2" charset="0"/>
            </a:endParaRPr>
          </a:p>
          <a:p>
            <a:r>
              <a:rPr lang="en-US" sz="4000" dirty="0">
                <a:latin typeface="Times" pitchFamily="2" charset="0"/>
              </a:rPr>
              <a:t/>
            </a:r>
            <a:br>
              <a:rPr lang="en-US" sz="4000" dirty="0">
                <a:latin typeface="Times" pitchFamily="2" charset="0"/>
              </a:rPr>
            </a:br>
            <a:endParaRPr lang="en-US" sz="4000" dirty="0"/>
          </a:p>
        </p:txBody>
      </p:sp>
      <p:pic>
        <p:nvPicPr>
          <p:cNvPr id="20" name="Picture 19" descr="A picture containing ceramic, platter, dishware, pottery&#10;&#10;Description automatically generated">
            <a:extLst>
              <a:ext uri="{FF2B5EF4-FFF2-40B4-BE49-F238E27FC236}">
                <a16:creationId xmlns:a16="http://schemas.microsoft.com/office/drawing/2014/main" id="{D2A6A69B-C9F3-7C62-9FE4-37DE321F8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61" y="2057930"/>
            <a:ext cx="2457450" cy="2432050"/>
          </a:xfrm>
          <a:prstGeom prst="rect">
            <a:avLst/>
          </a:prstGeom>
          <a:effectLst>
            <a:softEdge rad="92688"/>
          </a:effectLst>
        </p:spPr>
      </p:pic>
      <p:pic>
        <p:nvPicPr>
          <p:cNvPr id="22" name="Picture 21" descr="A picture containing mixing bowl, bowl, tableware, dishware&#10;&#10;Description automatically generated">
            <a:extLst>
              <a:ext uri="{FF2B5EF4-FFF2-40B4-BE49-F238E27FC236}">
                <a16:creationId xmlns:a16="http://schemas.microsoft.com/office/drawing/2014/main" id="{40718A27-71C0-3CDC-6783-7EA94BEAE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76" y="721520"/>
            <a:ext cx="2789176" cy="2304102"/>
          </a:xfrm>
          <a:prstGeom prst="rect">
            <a:avLst/>
          </a:prstGeom>
          <a:effectLst>
            <a:softEdge rad="187705"/>
          </a:effectLst>
        </p:spPr>
      </p:pic>
      <p:pic>
        <p:nvPicPr>
          <p:cNvPr id="26" name="Picture 25" descr="A picture containing wood, wooden, container&#10;&#10;Description automatically generated">
            <a:extLst>
              <a:ext uri="{FF2B5EF4-FFF2-40B4-BE49-F238E27FC236}">
                <a16:creationId xmlns:a16="http://schemas.microsoft.com/office/drawing/2014/main" id="{2DFE42B7-2D52-FEC6-CE40-E36CC3078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409" y="4204532"/>
            <a:ext cx="3031710" cy="1678170"/>
          </a:xfrm>
          <a:prstGeom prst="rect">
            <a:avLst/>
          </a:prstGeom>
          <a:effectLst>
            <a:softEdge rad="164115"/>
          </a:effectLst>
        </p:spPr>
      </p:pic>
      <p:pic>
        <p:nvPicPr>
          <p:cNvPr id="28" name="Picture 27" descr="A wooden spoon with a long handle&#10;&#10;Description automatically generated with low confidence">
            <a:extLst>
              <a:ext uri="{FF2B5EF4-FFF2-40B4-BE49-F238E27FC236}">
                <a16:creationId xmlns:a16="http://schemas.microsoft.com/office/drawing/2014/main" id="{F7AA2F55-AF5B-DD94-A85E-5ED79A394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617" y="2330679"/>
            <a:ext cx="2551856" cy="2005806"/>
          </a:xfrm>
          <a:prstGeom prst="rect">
            <a:avLst/>
          </a:prstGeom>
        </p:spPr>
      </p:pic>
      <p:pic>
        <p:nvPicPr>
          <p:cNvPr id="6" name="Picture 5" descr="A close-up of a bowl&#10;&#10;Description automatically generated">
            <a:extLst>
              <a:ext uri="{FF2B5EF4-FFF2-40B4-BE49-F238E27FC236}">
                <a16:creationId xmlns:a16="http://schemas.microsoft.com/office/drawing/2014/main" id="{0687CDDD-CFE2-01C8-4346-6DF233278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725" y="564445"/>
            <a:ext cx="2261047" cy="1864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close up of a plate&#10;&#10;Description automatically generated with low confidence">
            <a:extLst>
              <a:ext uri="{FF2B5EF4-FFF2-40B4-BE49-F238E27FC236}">
                <a16:creationId xmlns:a16="http://schemas.microsoft.com/office/drawing/2014/main" id="{45489CB7-C56C-A5F0-24D3-0BF3CDD89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931" y="3920897"/>
            <a:ext cx="2426133" cy="2432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white plastic fork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452054F-4E40-0D8C-4D59-E925EBC27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752266">
            <a:off x="2012500" y="4066314"/>
            <a:ext cx="1675377" cy="1954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blue triangle with a red circle and a black background&#10;&#10;Description automatically generated">
            <a:extLst>
              <a:ext uri="{FF2B5EF4-FFF2-40B4-BE49-F238E27FC236}">
                <a16:creationId xmlns:a16="http://schemas.microsoft.com/office/drawing/2014/main" id="{A9D31F0C-AAD2-1A05-705D-41D46D8945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23" y="33988"/>
            <a:ext cx="1245589" cy="8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CB65E-A5DC-9A3C-473B-4D2A62586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099" y="104930"/>
            <a:ext cx="8245831" cy="6433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 descr="A large green leafy plant&#10;&#10;Description automatically generated with low confidence">
            <a:extLst>
              <a:ext uri="{FF2B5EF4-FFF2-40B4-BE49-F238E27FC236}">
                <a16:creationId xmlns:a16="http://schemas.microsoft.com/office/drawing/2014/main" id="{6DBBC11E-BE07-A7E3-BEE8-4445ED7B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62" y="1782311"/>
            <a:ext cx="952245" cy="903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close up of a tree&#10;&#10;Description automatically generated with low confidence">
            <a:extLst>
              <a:ext uri="{FF2B5EF4-FFF2-40B4-BE49-F238E27FC236}">
                <a16:creationId xmlns:a16="http://schemas.microsoft.com/office/drawing/2014/main" id="{730554C3-FBFD-EFB4-C11A-3F92BD6F9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52" t="17549"/>
          <a:stretch/>
        </p:blipFill>
        <p:spPr>
          <a:xfrm>
            <a:off x="710962" y="2718197"/>
            <a:ext cx="865617" cy="833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icture containing plant, terrestrial plant, plant stem, seed plant&#10;&#10;Description automatically generated">
            <a:extLst>
              <a:ext uri="{FF2B5EF4-FFF2-40B4-BE49-F238E27FC236}">
                <a16:creationId xmlns:a16="http://schemas.microsoft.com/office/drawing/2014/main" id="{7266D4CE-E6F9-EF26-6735-79150FDAE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86" y="3498610"/>
            <a:ext cx="756780" cy="732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B5C49B-F8AE-0F81-2DD8-0E40BA9FED3D}"/>
              </a:ext>
            </a:extLst>
          </p:cNvPr>
          <p:cNvSpPr txBox="1"/>
          <p:nvPr/>
        </p:nvSpPr>
        <p:spPr>
          <a:xfrm>
            <a:off x="1615606" y="1989883"/>
            <a:ext cx="49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pitchFamily="2" charset="0"/>
              </a:rPr>
              <a:t>Teak ( </a:t>
            </a:r>
            <a:r>
              <a:rPr lang="en-US" sz="2800" i="1" dirty="0">
                <a:latin typeface="Times" pitchFamily="2" charset="0"/>
              </a:rPr>
              <a:t>Tectona grands </a:t>
            </a:r>
            <a:r>
              <a:rPr lang="en-US" sz="2800" dirty="0">
                <a:latin typeface="Times" pitchFamily="2" charset="0"/>
              </a:rPr>
              <a:t>) – Leaves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14B966-C46C-9881-EA8F-73836F2B56F9}"/>
              </a:ext>
            </a:extLst>
          </p:cNvPr>
          <p:cNvSpPr txBox="1"/>
          <p:nvPr/>
        </p:nvSpPr>
        <p:spPr>
          <a:xfrm>
            <a:off x="1663206" y="2838624"/>
            <a:ext cx="783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pitchFamily="2" charset="0"/>
              </a:rPr>
              <a:t>Almond (</a:t>
            </a:r>
            <a:r>
              <a:rPr lang="en-US" sz="2800" i="1" dirty="0">
                <a:latin typeface="Times" pitchFamily="2" charset="0"/>
              </a:rPr>
              <a:t>Terminalia </a:t>
            </a:r>
            <a:r>
              <a:rPr lang="en-US" sz="2800" i="1" dirty="0" err="1">
                <a:latin typeface="Times" pitchFamily="2" charset="0"/>
              </a:rPr>
              <a:t>Catappa</a:t>
            </a:r>
            <a:r>
              <a:rPr lang="en-US" sz="2800" i="1" dirty="0">
                <a:latin typeface="Times" pitchFamily="2" charset="0"/>
              </a:rPr>
              <a:t> </a:t>
            </a:r>
            <a:r>
              <a:rPr lang="en-US" sz="2800" dirty="0">
                <a:latin typeface="Times" pitchFamily="2" charset="0"/>
              </a:rPr>
              <a:t>) – Leaves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72361-4387-2D82-77AE-20A797346C82}"/>
              </a:ext>
            </a:extLst>
          </p:cNvPr>
          <p:cNvSpPr txBox="1"/>
          <p:nvPr/>
        </p:nvSpPr>
        <p:spPr>
          <a:xfrm>
            <a:off x="1663206" y="3621025"/>
            <a:ext cx="664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pitchFamily="2" charset="0"/>
              </a:rPr>
              <a:t>Green Banana ( </a:t>
            </a:r>
            <a:r>
              <a:rPr lang="en-US" sz="2800" i="1" dirty="0" err="1">
                <a:latin typeface="Times" pitchFamily="2" charset="0"/>
              </a:rPr>
              <a:t>Mussa</a:t>
            </a:r>
            <a:r>
              <a:rPr lang="en-US" sz="2800" i="1" dirty="0">
                <a:latin typeface="Times" pitchFamily="2" charset="0"/>
              </a:rPr>
              <a:t> spp. </a:t>
            </a:r>
            <a:r>
              <a:rPr lang="en-US" sz="2800" dirty="0">
                <a:latin typeface="Times" pitchFamily="2" charset="0"/>
              </a:rPr>
              <a:t>) - Leaves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30DBF-642B-49B0-DF2B-43B4EE605ECA}"/>
              </a:ext>
            </a:extLst>
          </p:cNvPr>
          <p:cNvSpPr txBox="1"/>
          <p:nvPr/>
        </p:nvSpPr>
        <p:spPr>
          <a:xfrm>
            <a:off x="1041784" y="1268342"/>
            <a:ext cx="100096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" pitchFamily="2" charset="0"/>
              </a:rPr>
              <a:t>SOME OF THE RAW  MATERIALS &amp; TOP AREKA FARMING STATES IN INDIA   </a:t>
            </a:r>
            <a:endParaRPr lang="en-US" sz="2000" b="1" dirty="0">
              <a:latin typeface="Times" pitchFamily="2" charset="0"/>
            </a:endParaRPr>
          </a:p>
          <a:p>
            <a:pPr algn="ctr"/>
            <a:r>
              <a:rPr lang="en-US" sz="4000" dirty="0">
                <a:latin typeface="Times" pitchFamily="2" charset="0"/>
              </a:rPr>
              <a:t/>
            </a:r>
            <a:br>
              <a:rPr lang="en-US" sz="4000" dirty="0">
                <a:latin typeface="Times" pitchFamily="2" charset="0"/>
              </a:rPr>
            </a:br>
            <a:endParaRPr lang="en-US" sz="4000" dirty="0"/>
          </a:p>
        </p:txBody>
      </p:sp>
      <p:pic>
        <p:nvPicPr>
          <p:cNvPr id="2" name="Picture 1" descr="A blue triangle with a red circle and a black background&#10;&#10;Description automatically generated">
            <a:extLst>
              <a:ext uri="{FF2B5EF4-FFF2-40B4-BE49-F238E27FC236}">
                <a16:creationId xmlns:a16="http://schemas.microsoft.com/office/drawing/2014/main" id="{16D91EDB-CDFA-09EF-0833-39F4190D7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23" y="33988"/>
            <a:ext cx="1245589" cy="878400"/>
          </a:xfrm>
          <a:prstGeom prst="rect">
            <a:avLst/>
          </a:prstGeom>
        </p:spPr>
      </p:pic>
      <p:pic>
        <p:nvPicPr>
          <p:cNvPr id="14" name="Picture 13" descr="A picture containing outdoor, tree, butterfly, insect&#10;&#10;Description automatically generated">
            <a:extLst>
              <a:ext uri="{FF2B5EF4-FFF2-40B4-BE49-F238E27FC236}">
                <a16:creationId xmlns:a16="http://schemas.microsoft.com/office/drawing/2014/main" id="{B7FB4E0D-9B37-5255-093C-9DA41F50A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30" y="4192270"/>
            <a:ext cx="919503" cy="856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outdoor, sky, leaf, tree&#10;&#10;Description automatically generated">
            <a:extLst>
              <a:ext uri="{FF2B5EF4-FFF2-40B4-BE49-F238E27FC236}">
                <a16:creationId xmlns:a16="http://schemas.microsoft.com/office/drawing/2014/main" id="{B5B4E87F-5F3D-A14C-BAD9-B8F17AAAC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022" y="4914839"/>
            <a:ext cx="837526" cy="774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close up of a leaf&#10;&#10;Description automatically generated with low confidence">
            <a:extLst>
              <a:ext uri="{FF2B5EF4-FFF2-40B4-BE49-F238E27FC236}">
                <a16:creationId xmlns:a16="http://schemas.microsoft.com/office/drawing/2014/main" id="{2BE792C6-4A38-69C5-E635-DE6628710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351" y="5689803"/>
            <a:ext cx="648860" cy="650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DA1AFB3-B54C-DD0F-3A85-FD0E7B77FDAE}"/>
              </a:ext>
            </a:extLst>
          </p:cNvPr>
          <p:cNvSpPr txBox="1"/>
          <p:nvPr/>
        </p:nvSpPr>
        <p:spPr>
          <a:xfrm>
            <a:off x="1663206" y="4378701"/>
            <a:ext cx="627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pitchFamily="2" charset="0"/>
              </a:rPr>
              <a:t>Dry Banana ( </a:t>
            </a:r>
            <a:r>
              <a:rPr lang="en-US" sz="2800" i="1" dirty="0">
                <a:latin typeface="Times" pitchFamily="2" charset="0"/>
              </a:rPr>
              <a:t>Musa spp. </a:t>
            </a:r>
            <a:r>
              <a:rPr lang="en-US" sz="2800" dirty="0">
                <a:latin typeface="Times" pitchFamily="2" charset="0"/>
              </a:rPr>
              <a:t>) - Leaves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3715BE-7B90-2B82-4772-EB8201611681}"/>
              </a:ext>
            </a:extLst>
          </p:cNvPr>
          <p:cNvSpPr txBox="1"/>
          <p:nvPr/>
        </p:nvSpPr>
        <p:spPr>
          <a:xfrm>
            <a:off x="1663206" y="4973816"/>
            <a:ext cx="751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pitchFamily="2" charset="0"/>
              </a:rPr>
              <a:t>Fig ( </a:t>
            </a:r>
            <a:r>
              <a:rPr lang="en-US" sz="2800" i="1" dirty="0">
                <a:latin typeface="Times" pitchFamily="2" charset="0"/>
              </a:rPr>
              <a:t>Ficus </a:t>
            </a:r>
            <a:r>
              <a:rPr lang="en-US" sz="2800" i="1" dirty="0" err="1">
                <a:latin typeface="Times" pitchFamily="2" charset="0"/>
              </a:rPr>
              <a:t>benghalensis</a:t>
            </a:r>
            <a:r>
              <a:rPr lang="en-US" sz="2800" i="1" dirty="0">
                <a:latin typeface="Times" pitchFamily="2" charset="0"/>
              </a:rPr>
              <a:t> </a:t>
            </a:r>
            <a:r>
              <a:rPr lang="en-US" sz="2800" dirty="0">
                <a:latin typeface="Times" pitchFamily="2" charset="0"/>
              </a:rPr>
              <a:t>) - Leaves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8B6005-AF12-F223-CD5E-750032A6D2F8}"/>
              </a:ext>
            </a:extLst>
          </p:cNvPr>
          <p:cNvSpPr txBox="1"/>
          <p:nvPr/>
        </p:nvSpPr>
        <p:spPr>
          <a:xfrm>
            <a:off x="1645103" y="5689803"/>
            <a:ext cx="780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pitchFamily="2" charset="0"/>
              </a:rPr>
              <a:t>Jack ( </a:t>
            </a:r>
            <a:r>
              <a:rPr lang="en-US" sz="2800" i="1" dirty="0">
                <a:latin typeface="Times" pitchFamily="2" charset="0"/>
              </a:rPr>
              <a:t>Artocarpus </a:t>
            </a:r>
            <a:r>
              <a:rPr lang="en-US" sz="2800" i="1" dirty="0" err="1">
                <a:latin typeface="Times" pitchFamily="2" charset="0"/>
              </a:rPr>
              <a:t>heteropgyllus</a:t>
            </a:r>
            <a:r>
              <a:rPr lang="en-US" sz="2800" i="1" dirty="0">
                <a:latin typeface="Times" pitchFamily="2" charset="0"/>
              </a:rPr>
              <a:t> </a:t>
            </a:r>
            <a:r>
              <a:rPr lang="en-US" sz="2800" dirty="0">
                <a:latin typeface="Times" pitchFamily="2" charset="0"/>
              </a:rPr>
              <a:t>) - Leaves</a:t>
            </a:r>
          </a:p>
        </p:txBody>
      </p:sp>
      <p:pic>
        <p:nvPicPr>
          <p:cNvPr id="26" name="Picture 25" descr="A map of india with borders&#10;&#10;Description automatically generated">
            <a:extLst>
              <a:ext uri="{FF2B5EF4-FFF2-40B4-BE49-F238E27FC236}">
                <a16:creationId xmlns:a16="http://schemas.microsoft.com/office/drawing/2014/main" id="{9BD88D7F-5752-43AB-FABA-BBD72E4EEA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9164" y="1946657"/>
            <a:ext cx="3528264" cy="3784297"/>
          </a:xfrm>
          <a:prstGeom prst="rect">
            <a:avLst/>
          </a:prstGeom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391DB2EF-25C2-D5D2-D854-04EBF84E819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455243" y="2831927"/>
            <a:ext cx="728418" cy="251569"/>
          </a:xfrm>
          <a:prstGeom prst="curvedConnector3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F6EA4391-2C48-007F-3E60-545F38B3EAE5}"/>
              </a:ext>
            </a:extLst>
          </p:cNvPr>
          <p:cNvCxnSpPr>
            <a:cxnSpLocks/>
          </p:cNvCxnSpPr>
          <p:nvPr/>
        </p:nvCxnSpPr>
        <p:spPr>
          <a:xfrm>
            <a:off x="9110798" y="5440325"/>
            <a:ext cx="914477" cy="581573"/>
          </a:xfrm>
          <a:prstGeom prst="curvedConnector3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1F3A1F92-3810-629A-2BEB-32631EC9804B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81663" y="4932126"/>
            <a:ext cx="1207529" cy="564909"/>
          </a:xfrm>
          <a:prstGeom prst="curvedConnector3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3DD8985-F203-286C-E29D-B4817D9DB1F6}"/>
              </a:ext>
            </a:extLst>
          </p:cNvPr>
          <p:cNvSpPr txBox="1"/>
          <p:nvPr/>
        </p:nvSpPr>
        <p:spPr>
          <a:xfrm>
            <a:off x="9692540" y="2104074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20 % </a:t>
            </a:r>
            <a:r>
              <a:rPr lang="en-US" sz="2800" b="1" dirty="0">
                <a:solidFill>
                  <a:srgbClr val="0070C0"/>
                </a:solidFill>
              </a:rPr>
              <a:t>(Assam)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1C210C-65C2-F3E6-9981-AC48DD48C2AA}"/>
              </a:ext>
            </a:extLst>
          </p:cNvPr>
          <p:cNvSpPr txBox="1"/>
          <p:nvPr/>
        </p:nvSpPr>
        <p:spPr>
          <a:xfrm>
            <a:off x="6576570" y="5375565"/>
            <a:ext cx="277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  </a:t>
            </a:r>
            <a:r>
              <a:rPr lang="en-US" sz="2400" b="1" dirty="0" smtClean="0">
                <a:solidFill>
                  <a:schemeClr val="accent2"/>
                </a:solidFill>
              </a:rPr>
              <a:t>40 % </a:t>
            </a:r>
            <a:r>
              <a:rPr lang="en-US" sz="2400" b="1" dirty="0" smtClean="0">
                <a:solidFill>
                  <a:srgbClr val="0070C0"/>
                </a:solidFill>
              </a:rPr>
              <a:t>(Karnataka)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55C572-A9E4-B7CC-899D-819FBEF22990}"/>
              </a:ext>
            </a:extLst>
          </p:cNvPr>
          <p:cNvSpPr txBox="1"/>
          <p:nvPr/>
        </p:nvSpPr>
        <p:spPr>
          <a:xfrm>
            <a:off x="9917929" y="5788051"/>
            <a:ext cx="1850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25 % </a:t>
            </a:r>
            <a:r>
              <a:rPr lang="en-US" sz="2400" b="1" dirty="0">
                <a:solidFill>
                  <a:srgbClr val="0070C0"/>
                </a:solidFill>
              </a:rPr>
              <a:t>(Kerala)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3" name="Picture 32" descr="A palm tree with leaves&#10;&#10;Description automatically generated">
            <a:extLst>
              <a:ext uri="{FF2B5EF4-FFF2-40B4-BE49-F238E27FC236}">
                <a16:creationId xmlns:a16="http://schemas.microsoft.com/office/drawing/2014/main" id="{D24FE3F1-A3E3-1F3F-758D-7A41EBDA73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10580999" y="1718319"/>
            <a:ext cx="470483" cy="479334"/>
          </a:xfrm>
          <a:prstGeom prst="rect">
            <a:avLst/>
          </a:prstGeom>
        </p:spPr>
      </p:pic>
      <p:pic>
        <p:nvPicPr>
          <p:cNvPr id="34" name="Picture 33" descr="A palm tree with leaves&#10;&#10;Description automatically generated">
            <a:extLst>
              <a:ext uri="{FF2B5EF4-FFF2-40B4-BE49-F238E27FC236}">
                <a16:creationId xmlns:a16="http://schemas.microsoft.com/office/drawing/2014/main" id="{FAF8CC39-A2B2-C826-781A-79C2E93B71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7007055" y="4040710"/>
            <a:ext cx="1363269" cy="1388916"/>
          </a:xfrm>
          <a:prstGeom prst="rect">
            <a:avLst/>
          </a:prstGeom>
        </p:spPr>
      </p:pic>
      <p:pic>
        <p:nvPicPr>
          <p:cNvPr id="35" name="Picture 34" descr="A palm tree with leaves&#10;&#10;Description automatically generated">
            <a:extLst>
              <a:ext uri="{FF2B5EF4-FFF2-40B4-BE49-F238E27FC236}">
                <a16:creationId xmlns:a16="http://schemas.microsoft.com/office/drawing/2014/main" id="{C2500D81-55FE-0C89-EC42-4F423C020A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10580999" y="5182284"/>
            <a:ext cx="728471" cy="7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1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CE0F5-D7F4-FCF4-7BF7-EEA759A2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" pitchFamily="2" charset="0"/>
              </a:rPr>
              <a:t/>
            </a:r>
            <a:br>
              <a:rPr lang="en-US" sz="2800" dirty="0">
                <a:solidFill>
                  <a:srgbClr val="FFFFFF"/>
                </a:solidFill>
                <a:latin typeface="Times" pitchFamily="2" charset="0"/>
              </a:rPr>
            </a:br>
            <a:r>
              <a:rPr lang="en-US" sz="2800" dirty="0">
                <a:solidFill>
                  <a:srgbClr val="FFFFFF"/>
                </a:solidFill>
                <a:latin typeface="Times" pitchFamily="2" charset="0"/>
              </a:rPr>
              <a:t/>
            </a:r>
            <a:br>
              <a:rPr lang="en-US" sz="2800" dirty="0">
                <a:solidFill>
                  <a:srgbClr val="FFFFFF"/>
                </a:solidFill>
                <a:latin typeface="Times" pitchFamily="2" charset="0"/>
              </a:rPr>
            </a:br>
            <a:endParaRPr lang="en-US" sz="2800" dirty="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CB65E-A5DC-9A3C-473B-4D2A62586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582" y="36012"/>
            <a:ext cx="7617931" cy="6708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2506BE-79E9-48A9-2FF0-7F913F107D72}"/>
              </a:ext>
            </a:extLst>
          </p:cNvPr>
          <p:cNvSpPr txBox="1"/>
          <p:nvPr/>
        </p:nvSpPr>
        <p:spPr>
          <a:xfrm>
            <a:off x="507324" y="1217398"/>
            <a:ext cx="930722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" pitchFamily="2" charset="0"/>
              </a:rPr>
              <a:t>Various Shapes of </a:t>
            </a:r>
            <a:r>
              <a:rPr lang="en-US" sz="3200" b="1" dirty="0" smtClean="0">
                <a:latin typeface="Times" pitchFamily="2" charset="0"/>
              </a:rPr>
              <a:t>Utensils Given in the Standard</a:t>
            </a:r>
            <a:endParaRPr lang="en-US" sz="3200" b="1" dirty="0">
              <a:latin typeface="Times" pitchFamily="2" charset="0"/>
            </a:endParaRPr>
          </a:p>
          <a:p>
            <a:pPr algn="ctr"/>
            <a:endParaRPr lang="en-US" sz="4000" b="1" dirty="0">
              <a:latin typeface="Times" pitchFamily="2" charset="0"/>
            </a:endParaRPr>
          </a:p>
          <a:p>
            <a:pPr algn="ctr"/>
            <a:r>
              <a:rPr lang="en-US" sz="4000" dirty="0">
                <a:latin typeface="Times" pitchFamily="2" charset="0"/>
              </a:rPr>
              <a:t/>
            </a:r>
            <a:br>
              <a:rPr lang="en-US" sz="4000" dirty="0">
                <a:latin typeface="Times" pitchFamily="2" charset="0"/>
              </a:rPr>
            </a:br>
            <a:endParaRPr lang="en-US" sz="4000" dirty="0"/>
          </a:p>
        </p:txBody>
      </p:sp>
      <p:graphicFrame>
        <p:nvGraphicFramePr>
          <p:cNvPr id="14" name="TextBox 6">
            <a:extLst>
              <a:ext uri="{FF2B5EF4-FFF2-40B4-BE49-F238E27FC236}">
                <a16:creationId xmlns:a16="http://schemas.microsoft.com/office/drawing/2014/main" id="{53606711-4E7C-B766-A2A8-CE7E50A0CE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439426"/>
              </p:ext>
            </p:extLst>
          </p:nvPr>
        </p:nvGraphicFramePr>
        <p:xfrm>
          <a:off x="2012142" y="2939722"/>
          <a:ext cx="7577715" cy="3385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descr="A group of bowls on a white background&#10;&#10;Description automatically generated">
            <a:extLst>
              <a:ext uri="{FF2B5EF4-FFF2-40B4-BE49-F238E27FC236}">
                <a16:creationId xmlns:a16="http://schemas.microsoft.com/office/drawing/2014/main" id="{7CCD823B-8A34-C6D3-8D15-A90723A4E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2196620" y="2245606"/>
            <a:ext cx="1387725" cy="1450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A white square object with a lid&#10;&#10;Description automatically generated">
            <a:extLst>
              <a:ext uri="{FF2B5EF4-FFF2-40B4-BE49-F238E27FC236}">
                <a16:creationId xmlns:a16="http://schemas.microsoft.com/office/drawing/2014/main" id="{3A574877-E4A9-7255-85A5-761F4B81F3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2359" y="2293667"/>
            <a:ext cx="1424228" cy="1424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A close-up of a container&#10;&#10;Description automatically generated">
            <a:extLst>
              <a:ext uri="{FF2B5EF4-FFF2-40B4-BE49-F238E27FC236}">
                <a16:creationId xmlns:a16="http://schemas.microsoft.com/office/drawing/2014/main" id="{F39553F7-A3C4-660C-228B-53148FB01E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3661" y="2313415"/>
            <a:ext cx="1414184" cy="1414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 descr="A wooden plate with three compartments&#10;&#10;Description automatically generated">
            <a:extLst>
              <a:ext uri="{FF2B5EF4-FFF2-40B4-BE49-F238E27FC236}">
                <a16:creationId xmlns:a16="http://schemas.microsoft.com/office/drawing/2014/main" id="{731A0DC3-AFDE-3280-C7BB-9B951269F4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538" t="12983" r="15098" b="11500"/>
          <a:stretch/>
        </p:blipFill>
        <p:spPr>
          <a:xfrm>
            <a:off x="6821977" y="2244554"/>
            <a:ext cx="1434386" cy="1539470"/>
          </a:xfrm>
          <a:prstGeom prst="rect">
            <a:avLst/>
          </a:prstGeom>
        </p:spPr>
      </p:pic>
      <p:pic>
        <p:nvPicPr>
          <p:cNvPr id="26" name="Picture 25" descr="A wooden spoon with a long handle&#10;&#10;Description automatically generated">
            <a:extLst>
              <a:ext uri="{FF2B5EF4-FFF2-40B4-BE49-F238E27FC236}">
                <a16:creationId xmlns:a16="http://schemas.microsoft.com/office/drawing/2014/main" id="{9FFA911E-C6CB-F3B5-CCF7-291CA27330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29195" y="2313415"/>
            <a:ext cx="1485356" cy="1414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 descr="A group of wooden forks&#10;&#10;Description automatically generated">
            <a:extLst>
              <a:ext uri="{FF2B5EF4-FFF2-40B4-BE49-F238E27FC236}">
                <a16:creationId xmlns:a16="http://schemas.microsoft.com/office/drawing/2014/main" id="{8EBC93D3-B578-25F4-A00D-C6D6ECF6E4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2558" y="4704938"/>
            <a:ext cx="998957" cy="893110"/>
          </a:xfrm>
          <a:prstGeom prst="rect">
            <a:avLst/>
          </a:prstGeom>
        </p:spPr>
      </p:pic>
      <p:pic>
        <p:nvPicPr>
          <p:cNvPr id="32" name="Picture 31" descr="A close up of a cup&#10;&#10;Description automatically generated">
            <a:extLst>
              <a:ext uri="{FF2B5EF4-FFF2-40B4-BE49-F238E27FC236}">
                <a16:creationId xmlns:a16="http://schemas.microsoft.com/office/drawing/2014/main" id="{63C3B7C8-71D0-F1D6-CCC8-8FC3DF4499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77073" y="4596469"/>
            <a:ext cx="1321036" cy="1183648"/>
          </a:xfrm>
          <a:prstGeom prst="rect">
            <a:avLst/>
          </a:prstGeom>
        </p:spPr>
      </p:pic>
      <p:pic>
        <p:nvPicPr>
          <p:cNvPr id="37" name="Picture 36" descr="A close-up of a bowl&#10;&#10;Description automatically generated">
            <a:extLst>
              <a:ext uri="{FF2B5EF4-FFF2-40B4-BE49-F238E27FC236}">
                <a16:creationId xmlns:a16="http://schemas.microsoft.com/office/drawing/2014/main" id="{D64790C7-4671-984D-B42E-239D9614AC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7874" y="4530823"/>
            <a:ext cx="1358924" cy="135892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7520227-A42F-FF4D-6F5F-DBD126766997}"/>
              </a:ext>
            </a:extLst>
          </p:cNvPr>
          <p:cNvSpPr txBox="1"/>
          <p:nvPr/>
        </p:nvSpPr>
        <p:spPr>
          <a:xfrm>
            <a:off x="7763862" y="5707734"/>
            <a:ext cx="6142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BOWLS</a:t>
            </a:r>
            <a:endParaRPr lang="en-US" sz="1400" b="1" dirty="0"/>
          </a:p>
        </p:txBody>
      </p:sp>
      <p:pic>
        <p:nvPicPr>
          <p:cNvPr id="41" name="Picture 40" descr="A blue triangle with a red circle and a black background&#10;&#10;Description automatically generated">
            <a:extLst>
              <a:ext uri="{FF2B5EF4-FFF2-40B4-BE49-F238E27FC236}">
                <a16:creationId xmlns:a16="http://schemas.microsoft.com/office/drawing/2014/main" id="{F10C1AD2-48B0-25DB-A30F-5A176C5C1B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23" y="33988"/>
            <a:ext cx="1245589" cy="8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9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CE0F5-D7F4-FCF4-7BF7-EEA759A2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" pitchFamily="2" charset="0"/>
              </a:rPr>
              <a:t/>
            </a:r>
            <a:br>
              <a:rPr lang="en-US" sz="2800" dirty="0">
                <a:solidFill>
                  <a:srgbClr val="FFFFFF"/>
                </a:solidFill>
                <a:latin typeface="Times" pitchFamily="2" charset="0"/>
              </a:rPr>
            </a:br>
            <a:r>
              <a:rPr lang="en-US" sz="2800" dirty="0">
                <a:solidFill>
                  <a:srgbClr val="FFFFFF"/>
                </a:solidFill>
                <a:latin typeface="Times" pitchFamily="2" charset="0"/>
              </a:rPr>
              <a:t/>
            </a:r>
            <a:br>
              <a:rPr lang="en-US" sz="2800" dirty="0">
                <a:solidFill>
                  <a:srgbClr val="FFFFFF"/>
                </a:solidFill>
                <a:latin typeface="Times" pitchFamily="2" charset="0"/>
              </a:rPr>
            </a:br>
            <a:endParaRPr lang="en-US" sz="2800" dirty="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EE009-37EF-376A-E212-9128F9436FA2}"/>
              </a:ext>
            </a:extLst>
          </p:cNvPr>
          <p:cNvSpPr txBox="1"/>
          <p:nvPr/>
        </p:nvSpPr>
        <p:spPr>
          <a:xfrm>
            <a:off x="1164898" y="1679394"/>
            <a:ext cx="47835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000" dirty="0">
              <a:effectLst/>
              <a:latin typeface="Times" pitchFamily="2" charset="0"/>
            </a:endParaRPr>
          </a:p>
          <a:p>
            <a:endParaRPr lang="en-IN" dirty="0">
              <a:effectLst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IN" dirty="0">
              <a:effectLst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IN" dirty="0">
              <a:effectLst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IN" sz="1800" dirty="0">
              <a:effectLst/>
              <a:latin typeface="KXOLQT_TimesNewRomanPSMT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IN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4898" y="961395"/>
            <a:ext cx="1014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 pitchFamily="2" charset="0"/>
              </a:rPr>
              <a:t>REQUIREMENTS &amp; TESTS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004333"/>
              </p:ext>
            </p:extLst>
          </p:nvPr>
        </p:nvGraphicFramePr>
        <p:xfrm>
          <a:off x="1164898" y="1330727"/>
          <a:ext cx="9942657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2723">
                  <a:extLst>
                    <a:ext uri="{9D8B030D-6E8A-4147-A177-3AD203B41FA5}">
                      <a16:colId xmlns:a16="http://schemas.microsoft.com/office/drawing/2014/main" val="216614557"/>
                    </a:ext>
                  </a:extLst>
                </a:gridCol>
                <a:gridCol w="4283242">
                  <a:extLst>
                    <a:ext uri="{9D8B030D-6E8A-4147-A177-3AD203B41FA5}">
                      <a16:colId xmlns:a16="http://schemas.microsoft.com/office/drawing/2014/main" val="2631904170"/>
                    </a:ext>
                  </a:extLst>
                </a:gridCol>
                <a:gridCol w="2396692">
                  <a:extLst>
                    <a:ext uri="{9D8B030D-6E8A-4147-A177-3AD203B41FA5}">
                      <a16:colId xmlns:a16="http://schemas.microsoft.com/office/drawing/2014/main" val="3303430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General Requirements</a:t>
                      </a:r>
                      <a:endParaRPr lang="en-IN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Performance Requirements</a:t>
                      </a:r>
                      <a:endParaRPr lang="en-IN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Tests</a:t>
                      </a:r>
                      <a:endParaRPr lang="en-IN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815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utensils shall be made only from the agricultural by-products.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It shall be clean, well dried and free from any dust, dirt, foreign materials, etc.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No chemicals, colours (synthetic or natural), resins, adhesives, etc. shall be used in the manufacture of utensils.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The surface shall be smooth and free from and dent/damage 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The edges shall not be sharp, which will cause inconvenience during handling.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It shall be ensured that mid ribs/twigs/any part of the plants/thread used for joining is firmly placed.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</a:t>
                      </a: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he deviations in the dimensions of utensils shall be within the specified tolerance when tested as per the prescribed method </a:t>
                      </a:r>
                    </a:p>
                    <a:p>
                      <a:pPr marL="342900" indent="-34290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The moisture content of the utensils will not be more than 10 percent dry basis when removed from the package. </a:t>
                      </a:r>
                      <a:endParaRPr lang="en-IN" sz="1600" dirty="0" smtClean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342900" indent="-34290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The percent moisture absorption (increase in moisture content) will not be more than 5 percent dry basis, when completely immersed in water for 10 minutes as per the prescribed method.</a:t>
                      </a:r>
                    </a:p>
                    <a:p>
                      <a:pPr marL="342900" indent="-34290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The total plate count of the microorganisms on the surface showed shall be below 5 </a:t>
                      </a:r>
                      <a:r>
                        <a:rPr lang="en-IN" sz="1600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cfu</a:t>
                      </a: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/cm2 when tested as per ISO 18593. </a:t>
                      </a:r>
                    </a:p>
                    <a:p>
                      <a:pPr marL="342900" indent="-342900" algn="just">
                        <a:buFont typeface="Wingdings" pitchFamily="2" charset="2"/>
                        <a:buChar char="Ø"/>
                      </a:pPr>
                      <a:r>
                        <a:rPr lang="en-IN" sz="16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During load bearing test the change in height shall not be more than 5 percent.</a:t>
                      </a:r>
                      <a:endParaRPr lang="en-IN" sz="1600" dirty="0" smtClean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n-IN" sz="16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Measurement of Dimension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Moisture Content And Water Absorption Estimation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n-IN" sz="16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Bending Test of The Utensils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Load Bearing Performance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n-IN" sz="16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Drop Performance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Folding Lid Fitting Performance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n-IN" sz="16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Hot Water Resistance &amp; Hot Oil Resistance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n-IN" sz="16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Water Leak</a:t>
                      </a:r>
                      <a:r>
                        <a:rPr lang="en-IN" sz="16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age Resistance</a:t>
                      </a:r>
                      <a:endParaRPr lang="en-IN" sz="1400" dirty="0" smtClean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095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2329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1840</TotalTime>
  <Words>429</Words>
  <Application>Microsoft Office PowerPoint</Application>
  <PresentationFormat>Widescreen</PresentationFormat>
  <Paragraphs>80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Calibri Light</vt:lpstr>
      <vt:lpstr>KXOLQT_TimesNewRomanPSMT</vt:lpstr>
      <vt:lpstr>Times</vt:lpstr>
      <vt:lpstr>Wingdings</vt:lpstr>
      <vt:lpstr>Retrospect</vt:lpstr>
      <vt:lpstr>PowerPoint Presentation</vt:lpstr>
      <vt:lpstr>  </vt:lpstr>
      <vt:lpstr>PowerPoint Presentation</vt:lpstr>
      <vt:lpstr>  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Pradeep Sharma</dc:creator>
  <cp:lastModifiedBy>HP</cp:lastModifiedBy>
  <cp:revision>24</cp:revision>
  <dcterms:created xsi:type="dcterms:W3CDTF">2023-06-20T16:32:56Z</dcterms:created>
  <dcterms:modified xsi:type="dcterms:W3CDTF">2025-01-17T09:59:18Z</dcterms:modified>
</cp:coreProperties>
</file>