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rpreet Kaur" userId="2e9e7d5970d2fd99" providerId="LiveId" clId="{5C9C8812-39FC-4434-9AFD-2C26C49E4376}"/>
    <pc:docChg chg="custSel addSld delSld modSld sldOrd">
      <pc:chgData name="Gurpreet Kaur" userId="2e9e7d5970d2fd99" providerId="LiveId" clId="{5C9C8812-39FC-4434-9AFD-2C26C49E4376}" dt="2025-01-19T19:15:54.782" v="956" actId="1076"/>
      <pc:docMkLst>
        <pc:docMk/>
      </pc:docMkLst>
      <pc:sldChg chg="modSp new mod">
        <pc:chgData name="Gurpreet Kaur" userId="2e9e7d5970d2fd99" providerId="LiveId" clId="{5C9C8812-39FC-4434-9AFD-2C26C49E4376}" dt="2025-01-19T07:22:02.059" v="17"/>
        <pc:sldMkLst>
          <pc:docMk/>
          <pc:sldMk cId="3517637530" sldId="256"/>
        </pc:sldMkLst>
        <pc:spChg chg="mod">
          <ac:chgData name="Gurpreet Kaur" userId="2e9e7d5970d2fd99" providerId="LiveId" clId="{5C9C8812-39FC-4434-9AFD-2C26C49E4376}" dt="2025-01-19T07:22:02.059" v="17"/>
          <ac:spMkLst>
            <pc:docMk/>
            <pc:sldMk cId="3517637530" sldId="256"/>
            <ac:spMk id="2" creationId="{A781D3E0-BF08-7955-BB46-597EFDAE2390}"/>
          </ac:spMkLst>
        </pc:spChg>
        <pc:spChg chg="mod">
          <ac:chgData name="Gurpreet Kaur" userId="2e9e7d5970d2fd99" providerId="LiveId" clId="{5C9C8812-39FC-4434-9AFD-2C26C49E4376}" dt="2025-01-19T07:22:02.059" v="17"/>
          <ac:spMkLst>
            <pc:docMk/>
            <pc:sldMk cId="3517637530" sldId="256"/>
            <ac:spMk id="3" creationId="{C2C9F613-32AC-3C5C-B1B2-7C00925C31A8}"/>
          </ac:spMkLst>
        </pc:spChg>
      </pc:sldChg>
      <pc:sldChg chg="addSp delSp modSp new mod">
        <pc:chgData name="Gurpreet Kaur" userId="2e9e7d5970d2fd99" providerId="LiveId" clId="{5C9C8812-39FC-4434-9AFD-2C26C49E4376}" dt="2025-01-19T18:08:57.771" v="434" actId="255"/>
        <pc:sldMkLst>
          <pc:docMk/>
          <pc:sldMk cId="168484935" sldId="257"/>
        </pc:sldMkLst>
        <pc:spChg chg="mod">
          <ac:chgData name="Gurpreet Kaur" userId="2e9e7d5970d2fd99" providerId="LiveId" clId="{5C9C8812-39FC-4434-9AFD-2C26C49E4376}" dt="2025-01-19T18:08:57.771" v="434" actId="255"/>
          <ac:spMkLst>
            <pc:docMk/>
            <pc:sldMk cId="168484935" sldId="257"/>
            <ac:spMk id="2" creationId="{66CC1C58-6D86-6177-E7C9-75B2520BAFB3}"/>
          </ac:spMkLst>
        </pc:spChg>
        <pc:spChg chg="del mod">
          <ac:chgData name="Gurpreet Kaur" userId="2e9e7d5970d2fd99" providerId="LiveId" clId="{5C9C8812-39FC-4434-9AFD-2C26C49E4376}" dt="2025-01-19T08:11:18.749" v="71" actId="1032"/>
          <ac:spMkLst>
            <pc:docMk/>
            <pc:sldMk cId="168484935" sldId="257"/>
            <ac:spMk id="3" creationId="{77FA9670-E0FB-3907-B3B4-352BDCFD5AF6}"/>
          </ac:spMkLst>
        </pc:spChg>
        <pc:graphicFrameChg chg="add mod modGraphic">
          <ac:chgData name="Gurpreet Kaur" userId="2e9e7d5970d2fd99" providerId="LiveId" clId="{5C9C8812-39FC-4434-9AFD-2C26C49E4376}" dt="2025-01-19T08:46:25.669" v="428" actId="20577"/>
          <ac:graphicFrameMkLst>
            <pc:docMk/>
            <pc:sldMk cId="168484935" sldId="257"/>
            <ac:graphicFrameMk id="4" creationId="{16774E97-82FC-217F-68F0-162F08454894}"/>
          </ac:graphicFrameMkLst>
        </pc:graphicFrameChg>
      </pc:sldChg>
      <pc:sldChg chg="addSp delSp modSp new mod ord modClrScheme chgLayout">
        <pc:chgData name="Gurpreet Kaur" userId="2e9e7d5970d2fd99" providerId="LiveId" clId="{5C9C8812-39FC-4434-9AFD-2C26C49E4376}" dt="2025-01-19T19:06:49.174" v="883" actId="255"/>
        <pc:sldMkLst>
          <pc:docMk/>
          <pc:sldMk cId="3260836542" sldId="258"/>
        </pc:sldMkLst>
        <pc:spChg chg="mod ord">
          <ac:chgData name="Gurpreet Kaur" userId="2e9e7d5970d2fd99" providerId="LiveId" clId="{5C9C8812-39FC-4434-9AFD-2C26C49E4376}" dt="2025-01-19T18:48:08.257" v="769" actId="700"/>
          <ac:spMkLst>
            <pc:docMk/>
            <pc:sldMk cId="3260836542" sldId="258"/>
            <ac:spMk id="2" creationId="{BC59B439-6F15-F72E-0EFA-DFB5EB6E73FD}"/>
          </ac:spMkLst>
        </pc:spChg>
        <pc:spChg chg="del">
          <ac:chgData name="Gurpreet Kaur" userId="2e9e7d5970d2fd99" providerId="LiveId" clId="{5C9C8812-39FC-4434-9AFD-2C26C49E4376}" dt="2025-01-19T18:47:53.138" v="768"/>
          <ac:spMkLst>
            <pc:docMk/>
            <pc:sldMk cId="3260836542" sldId="258"/>
            <ac:spMk id="3" creationId="{BE5562BC-8DF7-91F2-6FA4-28654997307C}"/>
          </ac:spMkLst>
        </pc:spChg>
        <pc:spChg chg="add del mod ord">
          <ac:chgData name="Gurpreet Kaur" userId="2e9e7d5970d2fd99" providerId="LiveId" clId="{5C9C8812-39FC-4434-9AFD-2C26C49E4376}" dt="2025-01-19T18:48:21.059" v="771"/>
          <ac:spMkLst>
            <pc:docMk/>
            <pc:sldMk cId="3260836542" sldId="258"/>
            <ac:spMk id="5" creationId="{7B9E3712-87ED-1C31-55EA-7EB1265EE803}"/>
          </ac:spMkLst>
        </pc:spChg>
        <pc:spChg chg="add mod">
          <ac:chgData name="Gurpreet Kaur" userId="2e9e7d5970d2fd99" providerId="LiveId" clId="{5C9C8812-39FC-4434-9AFD-2C26C49E4376}" dt="2025-01-19T19:06:49.174" v="883" actId="255"/>
          <ac:spMkLst>
            <pc:docMk/>
            <pc:sldMk cId="3260836542" sldId="258"/>
            <ac:spMk id="7" creationId="{3F37B09B-CB9A-9224-0F3C-DC9E63903551}"/>
          </ac:spMkLst>
        </pc:spChg>
        <pc:graphicFrameChg chg="add del mod ord">
          <ac:chgData name="Gurpreet Kaur" userId="2e9e7d5970d2fd99" providerId="LiveId" clId="{5C9C8812-39FC-4434-9AFD-2C26C49E4376}" dt="2025-01-19T18:48:19.140" v="770" actId="21"/>
          <ac:graphicFrameMkLst>
            <pc:docMk/>
            <pc:sldMk cId="3260836542" sldId="258"/>
            <ac:graphicFrameMk id="4" creationId="{40949F41-867D-04AC-90C9-EE8B21E0C7FE}"/>
          </ac:graphicFrameMkLst>
        </pc:graphicFrameChg>
        <pc:graphicFrameChg chg="add mod">
          <ac:chgData name="Gurpreet Kaur" userId="2e9e7d5970d2fd99" providerId="LiveId" clId="{5C9C8812-39FC-4434-9AFD-2C26C49E4376}" dt="2025-01-19T19:06:39.065" v="881"/>
          <ac:graphicFrameMkLst>
            <pc:docMk/>
            <pc:sldMk cId="3260836542" sldId="258"/>
            <ac:graphicFrameMk id="8" creationId="{40949F41-867D-04AC-90C9-EE8B21E0C7FE}"/>
          </ac:graphicFrameMkLst>
        </pc:graphicFrameChg>
      </pc:sldChg>
      <pc:sldChg chg="addSp delSp modSp new mod modClrScheme chgLayout">
        <pc:chgData name="Gurpreet Kaur" userId="2e9e7d5970d2fd99" providerId="LiveId" clId="{5C9C8812-39FC-4434-9AFD-2C26C49E4376}" dt="2025-01-19T18:17:59.635" v="680" actId="12100"/>
        <pc:sldMkLst>
          <pc:docMk/>
          <pc:sldMk cId="1415944715" sldId="259"/>
        </pc:sldMkLst>
        <pc:spChg chg="mod ord">
          <ac:chgData name="Gurpreet Kaur" userId="2e9e7d5970d2fd99" providerId="LiveId" clId="{5C9C8812-39FC-4434-9AFD-2C26C49E4376}" dt="2025-01-19T18:10:02.159" v="447" actId="700"/>
          <ac:spMkLst>
            <pc:docMk/>
            <pc:sldMk cId="1415944715" sldId="259"/>
            <ac:spMk id="2" creationId="{55CB7E46-1CF8-5C3C-5EC2-B7288776291B}"/>
          </ac:spMkLst>
        </pc:spChg>
        <pc:spChg chg="mod ord">
          <ac:chgData name="Gurpreet Kaur" userId="2e9e7d5970d2fd99" providerId="LiveId" clId="{5C9C8812-39FC-4434-9AFD-2C26C49E4376}" dt="2025-01-19T18:11:52.789" v="514" actId="20577"/>
          <ac:spMkLst>
            <pc:docMk/>
            <pc:sldMk cId="1415944715" sldId="259"/>
            <ac:spMk id="3" creationId="{B4CED20E-B618-A91B-8096-570C8C46CF7A}"/>
          </ac:spMkLst>
        </pc:spChg>
        <pc:spChg chg="add del mod ord">
          <ac:chgData name="Gurpreet Kaur" userId="2e9e7d5970d2fd99" providerId="LiveId" clId="{5C9C8812-39FC-4434-9AFD-2C26C49E4376}" dt="2025-01-19T18:10:27.882" v="450" actId="1032"/>
          <ac:spMkLst>
            <pc:docMk/>
            <pc:sldMk cId="1415944715" sldId="259"/>
            <ac:spMk id="4" creationId="{7DAD67B4-246C-3A62-3B9C-CA287421E69C}"/>
          </ac:spMkLst>
        </pc:spChg>
        <pc:graphicFrameChg chg="add mod modGraphic">
          <ac:chgData name="Gurpreet Kaur" userId="2e9e7d5970d2fd99" providerId="LiveId" clId="{5C9C8812-39FC-4434-9AFD-2C26C49E4376}" dt="2025-01-19T18:17:59.635" v="680" actId="12100"/>
          <ac:graphicFrameMkLst>
            <pc:docMk/>
            <pc:sldMk cId="1415944715" sldId="259"/>
            <ac:graphicFrameMk id="5" creationId="{6F6673C9-1BF2-39E0-B54E-1E2CD1089F4B}"/>
          </ac:graphicFrameMkLst>
        </pc:graphicFrameChg>
      </pc:sldChg>
      <pc:sldChg chg="addSp delSp modSp new mod">
        <pc:chgData name="Gurpreet Kaur" userId="2e9e7d5970d2fd99" providerId="LiveId" clId="{5C9C8812-39FC-4434-9AFD-2C26C49E4376}" dt="2025-01-19T18:17:05.741" v="678" actId="12100"/>
        <pc:sldMkLst>
          <pc:docMk/>
          <pc:sldMk cId="117006730" sldId="260"/>
        </pc:sldMkLst>
        <pc:spChg chg="mod">
          <ac:chgData name="Gurpreet Kaur" userId="2e9e7d5970d2fd99" providerId="LiveId" clId="{5C9C8812-39FC-4434-9AFD-2C26C49E4376}" dt="2025-01-19T18:15:22.495" v="572" actId="123"/>
          <ac:spMkLst>
            <pc:docMk/>
            <pc:sldMk cId="117006730" sldId="260"/>
            <ac:spMk id="2" creationId="{14B5F8A0-8EA9-1A0B-E249-5EA3BE8681B3}"/>
          </ac:spMkLst>
        </pc:spChg>
        <pc:spChg chg="del">
          <ac:chgData name="Gurpreet Kaur" userId="2e9e7d5970d2fd99" providerId="LiveId" clId="{5C9C8812-39FC-4434-9AFD-2C26C49E4376}" dt="2025-01-19T18:15:42.098" v="573" actId="1032"/>
          <ac:spMkLst>
            <pc:docMk/>
            <pc:sldMk cId="117006730" sldId="260"/>
            <ac:spMk id="3" creationId="{7ED1F81B-FAC9-252C-C16B-C47340281089}"/>
          </ac:spMkLst>
        </pc:spChg>
        <pc:graphicFrameChg chg="add mod modGraphic">
          <ac:chgData name="Gurpreet Kaur" userId="2e9e7d5970d2fd99" providerId="LiveId" clId="{5C9C8812-39FC-4434-9AFD-2C26C49E4376}" dt="2025-01-19T18:17:05.741" v="678" actId="12100"/>
          <ac:graphicFrameMkLst>
            <pc:docMk/>
            <pc:sldMk cId="117006730" sldId="260"/>
            <ac:graphicFrameMk id="4" creationId="{9A3FCAD9-C621-3FE5-284C-E27DEF9077EC}"/>
          </ac:graphicFrameMkLst>
        </pc:graphicFrameChg>
      </pc:sldChg>
      <pc:sldChg chg="addSp delSp modSp new mod modClrScheme chgLayout">
        <pc:chgData name="Gurpreet Kaur" userId="2e9e7d5970d2fd99" providerId="LiveId" clId="{5C9C8812-39FC-4434-9AFD-2C26C49E4376}" dt="2025-01-19T19:13:36.916" v="942" actId="1076"/>
        <pc:sldMkLst>
          <pc:docMk/>
          <pc:sldMk cId="909698550" sldId="261"/>
        </pc:sldMkLst>
        <pc:spChg chg="mod ord">
          <ac:chgData name="Gurpreet Kaur" userId="2e9e7d5970d2fd99" providerId="LiveId" clId="{5C9C8812-39FC-4434-9AFD-2C26C49E4376}" dt="2025-01-19T19:02:10.466" v="860" actId="20577"/>
          <ac:spMkLst>
            <pc:docMk/>
            <pc:sldMk cId="909698550" sldId="261"/>
            <ac:spMk id="2" creationId="{A6BF1C26-3AA3-3690-6688-5CA79A7D521A}"/>
          </ac:spMkLst>
        </pc:spChg>
        <pc:spChg chg="del">
          <ac:chgData name="Gurpreet Kaur" userId="2e9e7d5970d2fd99" providerId="LiveId" clId="{5C9C8812-39FC-4434-9AFD-2C26C49E4376}" dt="2025-01-19T18:38:41.165" v="700" actId="1032"/>
          <ac:spMkLst>
            <pc:docMk/>
            <pc:sldMk cId="909698550" sldId="261"/>
            <ac:spMk id="3" creationId="{0A4476C6-AE96-41E2-1F53-0E130204FE25}"/>
          </ac:spMkLst>
        </pc:spChg>
        <pc:spChg chg="add del mod ord">
          <ac:chgData name="Gurpreet Kaur" userId="2e9e7d5970d2fd99" providerId="LiveId" clId="{5C9C8812-39FC-4434-9AFD-2C26C49E4376}" dt="2025-01-19T18:41:10.981" v="721" actId="1032"/>
          <ac:spMkLst>
            <pc:docMk/>
            <pc:sldMk cId="909698550" sldId="261"/>
            <ac:spMk id="5" creationId="{6770888E-137A-F1F5-7107-4BA17C8BB102}"/>
          </ac:spMkLst>
        </pc:spChg>
        <pc:spChg chg="add del mod">
          <ac:chgData name="Gurpreet Kaur" userId="2e9e7d5970d2fd99" providerId="LiveId" clId="{5C9C8812-39FC-4434-9AFD-2C26C49E4376}" dt="2025-01-19T19:02:16.685" v="862"/>
          <ac:spMkLst>
            <pc:docMk/>
            <pc:sldMk cId="909698550" sldId="261"/>
            <ac:spMk id="8" creationId="{A0DF9700-5BB6-714A-9EEB-867B72761348}"/>
          </ac:spMkLst>
        </pc:spChg>
        <pc:spChg chg="add del mod">
          <ac:chgData name="Gurpreet Kaur" userId="2e9e7d5970d2fd99" providerId="LiveId" clId="{5C9C8812-39FC-4434-9AFD-2C26C49E4376}" dt="2025-01-19T19:11:36.048" v="926"/>
          <ac:spMkLst>
            <pc:docMk/>
            <pc:sldMk cId="909698550" sldId="261"/>
            <ac:spMk id="10" creationId="{DD5C41E5-8704-C56C-F4CE-62C407717517}"/>
          </ac:spMkLst>
        </pc:spChg>
        <pc:graphicFrameChg chg="add del mod ord modGraphic">
          <ac:chgData name="Gurpreet Kaur" userId="2e9e7d5970d2fd99" providerId="LiveId" clId="{5C9C8812-39FC-4434-9AFD-2C26C49E4376}" dt="2025-01-19T18:47:49.890" v="767" actId="21"/>
          <ac:graphicFrameMkLst>
            <pc:docMk/>
            <pc:sldMk cId="909698550" sldId="261"/>
            <ac:graphicFrameMk id="4" creationId="{40949F41-867D-04AC-90C9-EE8B21E0C7FE}"/>
          </ac:graphicFrameMkLst>
        </pc:graphicFrameChg>
        <pc:graphicFrameChg chg="add del mod modGraphic">
          <ac:chgData name="Gurpreet Kaur" userId="2e9e7d5970d2fd99" providerId="LiveId" clId="{5C9C8812-39FC-4434-9AFD-2C26C49E4376}" dt="2025-01-19T19:02:15.071" v="861" actId="21"/>
          <ac:graphicFrameMkLst>
            <pc:docMk/>
            <pc:sldMk cId="909698550" sldId="261"/>
            <ac:graphicFrameMk id="6" creationId="{3C0370A8-CC91-20F2-B1D8-362D4AFA26FB}"/>
          </ac:graphicFrameMkLst>
        </pc:graphicFrameChg>
        <pc:graphicFrameChg chg="add mod">
          <ac:chgData name="Gurpreet Kaur" userId="2e9e7d5970d2fd99" providerId="LiveId" clId="{5C9C8812-39FC-4434-9AFD-2C26C49E4376}" dt="2025-01-19T19:13:26.018" v="939" actId="14100"/>
          <ac:graphicFrameMkLst>
            <pc:docMk/>
            <pc:sldMk cId="909698550" sldId="261"/>
            <ac:graphicFrameMk id="11" creationId="{3C0370A8-CC91-20F2-B1D8-362D4AFA26FB}"/>
          </ac:graphicFrameMkLst>
        </pc:graphicFrameChg>
        <pc:picChg chg="add mod">
          <ac:chgData name="Gurpreet Kaur" userId="2e9e7d5970d2fd99" providerId="LiveId" clId="{5C9C8812-39FC-4434-9AFD-2C26C49E4376}" dt="2025-01-19T19:13:34.082" v="941" actId="1076"/>
          <ac:picMkLst>
            <pc:docMk/>
            <pc:sldMk cId="909698550" sldId="261"/>
            <ac:picMk id="1026" creationId="{9E213833-30E6-B485-7864-1E463394E94C}"/>
          </ac:picMkLst>
        </pc:picChg>
        <pc:picChg chg="add mod">
          <ac:chgData name="Gurpreet Kaur" userId="2e9e7d5970d2fd99" providerId="LiveId" clId="{5C9C8812-39FC-4434-9AFD-2C26C49E4376}" dt="2025-01-19T19:13:36.916" v="942" actId="1076"/>
          <ac:picMkLst>
            <pc:docMk/>
            <pc:sldMk cId="909698550" sldId="261"/>
            <ac:picMk id="1028" creationId="{31C88CFA-FD02-68B8-A25A-010B9DDBE0EF}"/>
          </ac:picMkLst>
        </pc:picChg>
      </pc:sldChg>
      <pc:sldChg chg="new del">
        <pc:chgData name="Gurpreet Kaur" userId="2e9e7d5970d2fd99" providerId="LiveId" clId="{5C9C8812-39FC-4434-9AFD-2C26C49E4376}" dt="2025-01-19T18:47:40.044" v="766" actId="47"/>
        <pc:sldMkLst>
          <pc:docMk/>
          <pc:sldMk cId="1252348304" sldId="262"/>
        </pc:sldMkLst>
      </pc:sldChg>
      <pc:sldChg chg="addSp delSp modSp new mod">
        <pc:chgData name="Gurpreet Kaur" userId="2e9e7d5970d2fd99" providerId="LiveId" clId="{5C9C8812-39FC-4434-9AFD-2C26C49E4376}" dt="2025-01-19T19:15:54.782" v="956" actId="1076"/>
        <pc:sldMkLst>
          <pc:docMk/>
          <pc:sldMk cId="2542875685" sldId="262"/>
        </pc:sldMkLst>
        <pc:spChg chg="mod">
          <ac:chgData name="Gurpreet Kaur" userId="2e9e7d5970d2fd99" providerId="LiveId" clId="{5C9C8812-39FC-4434-9AFD-2C26C49E4376}" dt="2025-01-19T19:07:11.799" v="914" actId="20577"/>
          <ac:spMkLst>
            <pc:docMk/>
            <pc:sldMk cId="2542875685" sldId="262"/>
            <ac:spMk id="2" creationId="{E83D6C40-FCEE-E4E3-9C06-9A59E56B032C}"/>
          </ac:spMkLst>
        </pc:spChg>
        <pc:spChg chg="del">
          <ac:chgData name="Gurpreet Kaur" userId="2e9e7d5970d2fd99" providerId="LiveId" clId="{5C9C8812-39FC-4434-9AFD-2C26C49E4376}" dt="2025-01-19T19:08:32.208" v="915" actId="1032"/>
          <ac:spMkLst>
            <pc:docMk/>
            <pc:sldMk cId="2542875685" sldId="262"/>
            <ac:spMk id="3" creationId="{363AABF6-04EE-A230-CCE4-03943BEA9D5A}"/>
          </ac:spMkLst>
        </pc:spChg>
        <pc:spChg chg="del">
          <ac:chgData name="Gurpreet Kaur" userId="2e9e7d5970d2fd99" providerId="LiveId" clId="{5C9C8812-39FC-4434-9AFD-2C26C49E4376}" dt="2025-01-19T19:15:05.601" v="943"/>
          <ac:spMkLst>
            <pc:docMk/>
            <pc:sldMk cId="2542875685" sldId="262"/>
            <ac:spMk id="4" creationId="{3C03C2E0-A879-5CB9-5A6C-F88F3A6F3C11}"/>
          </ac:spMkLst>
        </pc:spChg>
        <pc:spChg chg="add del mod">
          <ac:chgData name="Gurpreet Kaur" userId="2e9e7d5970d2fd99" providerId="LiveId" clId="{5C9C8812-39FC-4434-9AFD-2C26C49E4376}" dt="2025-01-19T19:15:37.849" v="950" actId="21"/>
          <ac:spMkLst>
            <pc:docMk/>
            <pc:sldMk cId="2542875685" sldId="262"/>
            <ac:spMk id="7" creationId="{43FB9B79-2911-DE7D-0864-20E0BA950AEA}"/>
          </ac:spMkLst>
        </pc:spChg>
        <pc:graphicFrameChg chg="add del mod modGraphic">
          <ac:chgData name="Gurpreet Kaur" userId="2e9e7d5970d2fd99" providerId="LiveId" clId="{5C9C8812-39FC-4434-9AFD-2C26C49E4376}" dt="2025-01-19T19:15:19.553" v="946" actId="21"/>
          <ac:graphicFrameMkLst>
            <pc:docMk/>
            <pc:sldMk cId="2542875685" sldId="262"/>
            <ac:graphicFrameMk id="5" creationId="{5880E898-4741-F640-792C-9266437959F7}"/>
          </ac:graphicFrameMkLst>
        </pc:graphicFrameChg>
        <pc:graphicFrameChg chg="add mod">
          <ac:chgData name="Gurpreet Kaur" userId="2e9e7d5970d2fd99" providerId="LiveId" clId="{5C9C8812-39FC-4434-9AFD-2C26C49E4376}" dt="2025-01-19T19:15:54.782" v="956" actId="1076"/>
          <ac:graphicFrameMkLst>
            <pc:docMk/>
            <pc:sldMk cId="2542875685" sldId="262"/>
            <ac:graphicFrameMk id="8" creationId="{5880E898-4741-F640-792C-9266437959F7}"/>
          </ac:graphicFrameMkLst>
        </pc:graphicFrameChg>
        <pc:picChg chg="add mod">
          <ac:chgData name="Gurpreet Kaur" userId="2e9e7d5970d2fd99" providerId="LiveId" clId="{5C9C8812-39FC-4434-9AFD-2C26C49E4376}" dt="2025-01-19T19:15:51.784" v="955" actId="1076"/>
          <ac:picMkLst>
            <pc:docMk/>
            <pc:sldMk cId="2542875685" sldId="262"/>
            <ac:picMk id="2050" creationId="{700E5648-796C-0D96-288C-F4591742C874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image" Target="../media/image1.jpeg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webp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image" Target="../media/image1.jpeg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webp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92BDE9-1FE4-4BC2-8A39-49AA233DA6B1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F39D93D1-5DF9-489B-833A-87B81FB6E9C2}">
      <dgm:prSet phldrT="[Text]"/>
      <dgm:spPr/>
      <dgm:t>
        <a:bodyPr/>
        <a:lstStyle/>
        <a:p>
          <a:r>
            <a:rPr lang="en-IN" dirty="0"/>
            <a:t>Vaginal speculum</a:t>
          </a:r>
        </a:p>
      </dgm:t>
    </dgm:pt>
    <dgm:pt modelId="{D75D9926-B21C-4FB7-B12A-E2864A106AEA}" type="parTrans" cxnId="{0842B2CA-68D2-4219-BDAA-4A7DA6E6D327}">
      <dgm:prSet/>
      <dgm:spPr/>
      <dgm:t>
        <a:bodyPr/>
        <a:lstStyle/>
        <a:p>
          <a:endParaRPr lang="en-IN"/>
        </a:p>
      </dgm:t>
    </dgm:pt>
    <dgm:pt modelId="{65B74869-FE25-4074-9590-748968C2B50B}" type="sibTrans" cxnId="{0842B2CA-68D2-4219-BDAA-4A7DA6E6D327}">
      <dgm:prSet/>
      <dgm:spPr/>
      <dgm:t>
        <a:bodyPr/>
        <a:lstStyle/>
        <a:p>
          <a:endParaRPr lang="en-IN"/>
        </a:p>
      </dgm:t>
    </dgm:pt>
    <dgm:pt modelId="{074CC3D1-26C2-44A1-A5AE-257B1F2EDBF5}">
      <dgm:prSet/>
      <dgm:spPr/>
      <dgm:t>
        <a:bodyPr/>
        <a:lstStyle/>
        <a:p>
          <a:r>
            <a:rPr lang="en-IN" dirty="0"/>
            <a:t>Forceps</a:t>
          </a:r>
        </a:p>
      </dgm:t>
    </dgm:pt>
    <dgm:pt modelId="{C8800857-8227-4BC1-A87E-EC2E7D0D045B}" type="parTrans" cxnId="{14F90999-B471-49F6-ADB7-CEAEA702D4EE}">
      <dgm:prSet/>
      <dgm:spPr/>
      <dgm:t>
        <a:bodyPr/>
        <a:lstStyle/>
        <a:p>
          <a:endParaRPr lang="en-IN"/>
        </a:p>
      </dgm:t>
    </dgm:pt>
    <dgm:pt modelId="{8DAECF14-FE12-4663-9981-A14C8D3C6E58}" type="sibTrans" cxnId="{14F90999-B471-49F6-ADB7-CEAEA702D4EE}">
      <dgm:prSet/>
      <dgm:spPr/>
      <dgm:t>
        <a:bodyPr/>
        <a:lstStyle/>
        <a:p>
          <a:endParaRPr lang="en-IN"/>
        </a:p>
      </dgm:t>
    </dgm:pt>
    <dgm:pt modelId="{80C34CA7-70B0-47D9-82BE-0CD3C00BDD3B}">
      <dgm:prSet/>
      <dgm:spPr/>
      <dgm:t>
        <a:bodyPr/>
        <a:lstStyle/>
        <a:p>
          <a:r>
            <a:rPr lang="en-IN" dirty="0"/>
            <a:t>Ovum forceps</a:t>
          </a:r>
        </a:p>
      </dgm:t>
    </dgm:pt>
    <dgm:pt modelId="{78243285-318D-4C25-B986-D67C6DF1D2C7}" type="parTrans" cxnId="{0309C6FF-479A-48EB-8804-76BAEFE36651}">
      <dgm:prSet/>
      <dgm:spPr/>
      <dgm:t>
        <a:bodyPr/>
        <a:lstStyle/>
        <a:p>
          <a:endParaRPr lang="en-IN"/>
        </a:p>
      </dgm:t>
    </dgm:pt>
    <dgm:pt modelId="{FFA5B7BC-24AC-495A-BC00-4FEAA81C5147}" type="sibTrans" cxnId="{0309C6FF-479A-48EB-8804-76BAEFE36651}">
      <dgm:prSet/>
      <dgm:spPr/>
      <dgm:t>
        <a:bodyPr/>
        <a:lstStyle/>
        <a:p>
          <a:endParaRPr lang="en-IN"/>
        </a:p>
      </dgm:t>
    </dgm:pt>
    <dgm:pt modelId="{6327D31C-178E-4667-8BFB-AF5A824166EA}">
      <dgm:prSet/>
      <dgm:spPr/>
      <dgm:t>
        <a:bodyPr/>
        <a:lstStyle/>
        <a:p>
          <a:r>
            <a:rPr lang="en-IN" dirty="0"/>
            <a:t>Uterine dilators</a:t>
          </a:r>
        </a:p>
      </dgm:t>
    </dgm:pt>
    <dgm:pt modelId="{AC9429D6-70F3-4604-8CB6-0058CCE6B162}" type="parTrans" cxnId="{B3F3E42B-AE49-4128-93DD-10350644624B}">
      <dgm:prSet/>
      <dgm:spPr/>
      <dgm:t>
        <a:bodyPr/>
        <a:lstStyle/>
        <a:p>
          <a:endParaRPr lang="en-IN"/>
        </a:p>
      </dgm:t>
    </dgm:pt>
    <dgm:pt modelId="{25F3DD6C-A7A3-4687-8548-C35AB8100F35}" type="sibTrans" cxnId="{B3F3E42B-AE49-4128-93DD-10350644624B}">
      <dgm:prSet/>
      <dgm:spPr/>
      <dgm:t>
        <a:bodyPr/>
        <a:lstStyle/>
        <a:p>
          <a:endParaRPr lang="en-IN"/>
        </a:p>
      </dgm:t>
    </dgm:pt>
    <dgm:pt modelId="{103ECC94-291C-49F0-B6E7-080BA9C50582}">
      <dgm:prSet/>
      <dgm:spPr/>
      <dgm:t>
        <a:bodyPr/>
        <a:lstStyle/>
        <a:p>
          <a:r>
            <a:rPr lang="en-IN" dirty="0"/>
            <a:t>Obstetrical forceps</a:t>
          </a:r>
        </a:p>
      </dgm:t>
    </dgm:pt>
    <dgm:pt modelId="{F42B540F-71B6-4AC6-A68C-A48DF1AC760D}" type="parTrans" cxnId="{552E0C12-20BB-488F-9276-A2DF08D3EDFA}">
      <dgm:prSet/>
      <dgm:spPr/>
      <dgm:t>
        <a:bodyPr/>
        <a:lstStyle/>
        <a:p>
          <a:endParaRPr lang="en-IN"/>
        </a:p>
      </dgm:t>
    </dgm:pt>
    <dgm:pt modelId="{2AFCA58B-0E8B-4BB3-85E5-25E3A8EC295F}" type="sibTrans" cxnId="{552E0C12-20BB-488F-9276-A2DF08D3EDFA}">
      <dgm:prSet/>
      <dgm:spPr/>
      <dgm:t>
        <a:bodyPr/>
        <a:lstStyle/>
        <a:p>
          <a:endParaRPr lang="en-IN"/>
        </a:p>
      </dgm:t>
    </dgm:pt>
    <dgm:pt modelId="{90503764-D849-4465-90BF-6E64C84CEFB6}">
      <dgm:prSet/>
      <dgm:spPr/>
      <dgm:t>
        <a:bodyPr/>
        <a:lstStyle/>
        <a:p>
          <a:r>
            <a:rPr lang="en-IN" dirty="0"/>
            <a:t>Scissors</a:t>
          </a:r>
        </a:p>
      </dgm:t>
    </dgm:pt>
    <dgm:pt modelId="{29C308F3-A182-4CA8-BA1F-81E21B14732C}" type="parTrans" cxnId="{134F0951-CD77-4C22-A175-45E1FC009E4F}">
      <dgm:prSet/>
      <dgm:spPr/>
      <dgm:t>
        <a:bodyPr/>
        <a:lstStyle/>
        <a:p>
          <a:endParaRPr lang="en-IN"/>
        </a:p>
      </dgm:t>
    </dgm:pt>
    <dgm:pt modelId="{1BB27BD8-FE58-4AA9-957B-7F6DAFF05CD1}" type="sibTrans" cxnId="{134F0951-CD77-4C22-A175-45E1FC009E4F}">
      <dgm:prSet/>
      <dgm:spPr/>
      <dgm:t>
        <a:bodyPr/>
        <a:lstStyle/>
        <a:p>
          <a:endParaRPr lang="en-IN"/>
        </a:p>
      </dgm:t>
    </dgm:pt>
    <dgm:pt modelId="{7FE518BD-52E6-4A28-86AE-95501C777171}">
      <dgm:prSet phldrT="[Text]"/>
      <dgm:spPr/>
      <dgm:t>
        <a:bodyPr/>
        <a:lstStyle/>
        <a:p>
          <a:r>
            <a:rPr lang="en-IN" dirty="0"/>
            <a:t>Tenaculum forceps </a:t>
          </a:r>
        </a:p>
      </dgm:t>
    </dgm:pt>
    <dgm:pt modelId="{E9199D5A-8C39-4B41-92F4-7B5B9E9FF397}" type="parTrans" cxnId="{22AC7428-0023-48DD-A3C8-6C06CBCC35CD}">
      <dgm:prSet/>
      <dgm:spPr/>
      <dgm:t>
        <a:bodyPr/>
        <a:lstStyle/>
        <a:p>
          <a:endParaRPr lang="en-IN"/>
        </a:p>
      </dgm:t>
    </dgm:pt>
    <dgm:pt modelId="{F127B638-32D0-4C80-8D87-39DB78B6F93F}" type="sibTrans" cxnId="{22AC7428-0023-48DD-A3C8-6C06CBCC35CD}">
      <dgm:prSet/>
      <dgm:spPr/>
      <dgm:t>
        <a:bodyPr/>
        <a:lstStyle/>
        <a:p>
          <a:endParaRPr lang="en-IN"/>
        </a:p>
      </dgm:t>
    </dgm:pt>
    <dgm:pt modelId="{524DD6AB-F139-46C8-84BB-A6E826AD7187}" type="pres">
      <dgm:prSet presAssocID="{E192BDE9-1FE4-4BC2-8A39-49AA233DA6B1}" presName="Name0" presStyleCnt="0">
        <dgm:presLayoutVars>
          <dgm:dir/>
          <dgm:resizeHandles val="exact"/>
        </dgm:presLayoutVars>
      </dgm:prSet>
      <dgm:spPr/>
    </dgm:pt>
    <dgm:pt modelId="{088F6F45-C570-410A-83CD-3C3C9A4252DB}" type="pres">
      <dgm:prSet presAssocID="{F39D93D1-5DF9-489B-833A-87B81FB6E9C2}" presName="compNode" presStyleCnt="0"/>
      <dgm:spPr/>
    </dgm:pt>
    <dgm:pt modelId="{E5B47136-25A8-49EB-BA02-9E00E08C97BD}" type="pres">
      <dgm:prSet presAssocID="{F39D93D1-5DF9-489B-833A-87B81FB6E9C2}" presName="pict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</dgm:spPr>
    </dgm:pt>
    <dgm:pt modelId="{B28689DB-8C0F-4FAE-9A0D-952DD255D6ED}" type="pres">
      <dgm:prSet presAssocID="{F39D93D1-5DF9-489B-833A-87B81FB6E9C2}" presName="textRect" presStyleLbl="revTx" presStyleIdx="0" presStyleCnt="7">
        <dgm:presLayoutVars>
          <dgm:bulletEnabled val="1"/>
        </dgm:presLayoutVars>
      </dgm:prSet>
      <dgm:spPr/>
    </dgm:pt>
    <dgm:pt modelId="{67AF16BF-BF06-44B0-A90F-A0211B0FF9DA}" type="pres">
      <dgm:prSet presAssocID="{65B74869-FE25-4074-9590-748968C2B50B}" presName="sibTrans" presStyleLbl="sibTrans2D1" presStyleIdx="0" presStyleCnt="0"/>
      <dgm:spPr/>
    </dgm:pt>
    <dgm:pt modelId="{A7697995-5DDF-47F6-BC44-697FEA913BA1}" type="pres">
      <dgm:prSet presAssocID="{7FE518BD-52E6-4A28-86AE-95501C777171}" presName="compNode" presStyleCnt="0"/>
      <dgm:spPr/>
    </dgm:pt>
    <dgm:pt modelId="{2B74E3F3-6509-4761-8D8D-6CEE347E4D0E}" type="pres">
      <dgm:prSet presAssocID="{7FE518BD-52E6-4A28-86AE-95501C777171}" presName="pictRect" presStyleLbl="node1" presStyleIdx="1" presStyleCnt="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F7656A8-7272-4E99-9189-764A396FA90C}" type="pres">
      <dgm:prSet presAssocID="{7FE518BD-52E6-4A28-86AE-95501C777171}" presName="textRect" presStyleLbl="revTx" presStyleIdx="1" presStyleCnt="7">
        <dgm:presLayoutVars>
          <dgm:bulletEnabled val="1"/>
        </dgm:presLayoutVars>
      </dgm:prSet>
      <dgm:spPr/>
    </dgm:pt>
    <dgm:pt modelId="{DE7A73FA-335A-46DE-83A7-E8E04818438D}" type="pres">
      <dgm:prSet presAssocID="{F127B638-32D0-4C80-8D87-39DB78B6F93F}" presName="sibTrans" presStyleLbl="sibTrans2D1" presStyleIdx="0" presStyleCnt="0"/>
      <dgm:spPr/>
    </dgm:pt>
    <dgm:pt modelId="{4E086647-1371-4F5A-8AD8-18759ACF1998}" type="pres">
      <dgm:prSet presAssocID="{074CC3D1-26C2-44A1-A5AE-257B1F2EDBF5}" presName="compNode" presStyleCnt="0"/>
      <dgm:spPr/>
    </dgm:pt>
    <dgm:pt modelId="{6CE0DEDE-6EF5-45D2-9B06-0A46E02F1DB8}" type="pres">
      <dgm:prSet presAssocID="{074CC3D1-26C2-44A1-A5AE-257B1F2EDBF5}" presName="pictRect" presStyleLbl="node1" presStyleIdx="2" presStyleCnt="7"/>
      <dgm:spPr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3299" t="-7686" r="3299" b="-7686"/>
          </a:stretch>
        </a:blipFill>
      </dgm:spPr>
    </dgm:pt>
    <dgm:pt modelId="{D57BD4BB-2EE7-4368-9BB0-2D7DE6E15BBC}" type="pres">
      <dgm:prSet presAssocID="{074CC3D1-26C2-44A1-A5AE-257B1F2EDBF5}" presName="textRect" presStyleLbl="revTx" presStyleIdx="2" presStyleCnt="7">
        <dgm:presLayoutVars>
          <dgm:bulletEnabled val="1"/>
        </dgm:presLayoutVars>
      </dgm:prSet>
      <dgm:spPr/>
    </dgm:pt>
    <dgm:pt modelId="{C4BDBC49-81D0-4659-BE95-8D3893DBAE5D}" type="pres">
      <dgm:prSet presAssocID="{8DAECF14-FE12-4663-9981-A14C8D3C6E58}" presName="sibTrans" presStyleLbl="sibTrans2D1" presStyleIdx="0" presStyleCnt="0"/>
      <dgm:spPr/>
    </dgm:pt>
    <dgm:pt modelId="{E56E11C6-5AE4-4066-A12B-0B449E5A1F1B}" type="pres">
      <dgm:prSet presAssocID="{80C34CA7-70B0-47D9-82BE-0CD3C00BDD3B}" presName="compNode" presStyleCnt="0"/>
      <dgm:spPr/>
    </dgm:pt>
    <dgm:pt modelId="{B84AF6D9-648E-44CB-B169-9F72D52D810A}" type="pres">
      <dgm:prSet presAssocID="{80C34CA7-70B0-47D9-82BE-0CD3C00BDD3B}" presName="pictRect" presStyleLbl="node1" presStyleIdx="3" presStyleCnt="7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</dgm:spPr>
    </dgm:pt>
    <dgm:pt modelId="{1D7707ED-FA9D-4BD8-BBAB-53B3BDAA666A}" type="pres">
      <dgm:prSet presAssocID="{80C34CA7-70B0-47D9-82BE-0CD3C00BDD3B}" presName="textRect" presStyleLbl="revTx" presStyleIdx="3" presStyleCnt="7">
        <dgm:presLayoutVars>
          <dgm:bulletEnabled val="1"/>
        </dgm:presLayoutVars>
      </dgm:prSet>
      <dgm:spPr/>
    </dgm:pt>
    <dgm:pt modelId="{99930E8F-C2F1-496C-BF3D-BA5324DE46F6}" type="pres">
      <dgm:prSet presAssocID="{FFA5B7BC-24AC-495A-BC00-4FEAA81C5147}" presName="sibTrans" presStyleLbl="sibTrans2D1" presStyleIdx="0" presStyleCnt="0"/>
      <dgm:spPr/>
    </dgm:pt>
    <dgm:pt modelId="{5C78D177-8995-42D5-BE00-59F0C623F1F8}" type="pres">
      <dgm:prSet presAssocID="{90503764-D849-4465-90BF-6E64C84CEFB6}" presName="compNode" presStyleCnt="0"/>
      <dgm:spPr/>
    </dgm:pt>
    <dgm:pt modelId="{8B5C7DD4-8630-4448-8B48-40687D2D7ACD}" type="pres">
      <dgm:prSet presAssocID="{90503764-D849-4465-90BF-6E64C84CEFB6}" presName="pictRect" presStyleLbl="node1" presStyleIdx="4" presStyleCnt="7"/>
      <dgm:spPr>
        <a:blipFill dpi="0"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637" t="12504" r="-6637" b="12504"/>
          </a:stretch>
        </a:blipFill>
      </dgm:spPr>
    </dgm:pt>
    <dgm:pt modelId="{B7049BA9-460D-44D9-9496-54E632E3A976}" type="pres">
      <dgm:prSet presAssocID="{90503764-D849-4465-90BF-6E64C84CEFB6}" presName="textRect" presStyleLbl="revTx" presStyleIdx="4" presStyleCnt="7">
        <dgm:presLayoutVars>
          <dgm:bulletEnabled val="1"/>
        </dgm:presLayoutVars>
      </dgm:prSet>
      <dgm:spPr/>
    </dgm:pt>
    <dgm:pt modelId="{27E8A5F7-CAD7-4CFE-B263-2124F3779B37}" type="pres">
      <dgm:prSet presAssocID="{1BB27BD8-FE58-4AA9-957B-7F6DAFF05CD1}" presName="sibTrans" presStyleLbl="sibTrans2D1" presStyleIdx="0" presStyleCnt="0"/>
      <dgm:spPr/>
    </dgm:pt>
    <dgm:pt modelId="{D3C0FC82-B2A5-4FB0-82BE-1F305E9F85BC}" type="pres">
      <dgm:prSet presAssocID="{103ECC94-291C-49F0-B6E7-080BA9C50582}" presName="compNode" presStyleCnt="0"/>
      <dgm:spPr/>
    </dgm:pt>
    <dgm:pt modelId="{4ED4DC13-7218-4A99-8DC4-369BA4AA6D7A}" type="pres">
      <dgm:prSet presAssocID="{103ECC94-291C-49F0-B6E7-080BA9C50582}" presName="pictRect" presStyleLbl="node1" presStyleIdx="5" presStyleCnt="7"/>
      <dgm:spPr>
        <a:blipFill dpi="0" rotWithShape="1"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1248" t="2409" r="11248" b="2409"/>
          </a:stretch>
        </a:blipFill>
      </dgm:spPr>
    </dgm:pt>
    <dgm:pt modelId="{ED73F4BD-DA5B-4658-8D79-999C8F69A3CD}" type="pres">
      <dgm:prSet presAssocID="{103ECC94-291C-49F0-B6E7-080BA9C50582}" presName="textRect" presStyleLbl="revTx" presStyleIdx="5" presStyleCnt="7">
        <dgm:presLayoutVars>
          <dgm:bulletEnabled val="1"/>
        </dgm:presLayoutVars>
      </dgm:prSet>
      <dgm:spPr/>
    </dgm:pt>
    <dgm:pt modelId="{0C0AC2C0-500F-442A-8A7A-6099D7E496E7}" type="pres">
      <dgm:prSet presAssocID="{2AFCA58B-0E8B-4BB3-85E5-25E3A8EC295F}" presName="sibTrans" presStyleLbl="sibTrans2D1" presStyleIdx="0" presStyleCnt="0"/>
      <dgm:spPr/>
    </dgm:pt>
    <dgm:pt modelId="{4A15D163-A006-4B17-BC01-6DD0781C1F77}" type="pres">
      <dgm:prSet presAssocID="{6327D31C-178E-4667-8BFB-AF5A824166EA}" presName="compNode" presStyleCnt="0"/>
      <dgm:spPr/>
    </dgm:pt>
    <dgm:pt modelId="{87E75664-4371-4EBB-ABD8-498B9ED84AF3}" type="pres">
      <dgm:prSet presAssocID="{6327D31C-178E-4667-8BFB-AF5A824166EA}" presName="pictRect" presStyleLbl="node1" presStyleIdx="6" presStyleCnt="7"/>
      <dgm:spPr>
        <a:blipFill dpi="0"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650" t="-6244" r="-4650" b="-6244"/>
          </a:stretch>
        </a:blipFill>
      </dgm:spPr>
    </dgm:pt>
    <dgm:pt modelId="{7100DFC2-E3F5-4702-A107-564AE27B96F8}" type="pres">
      <dgm:prSet presAssocID="{6327D31C-178E-4667-8BFB-AF5A824166EA}" presName="textRect" presStyleLbl="revTx" presStyleIdx="6" presStyleCnt="7">
        <dgm:presLayoutVars>
          <dgm:bulletEnabled val="1"/>
        </dgm:presLayoutVars>
      </dgm:prSet>
      <dgm:spPr/>
    </dgm:pt>
  </dgm:ptLst>
  <dgm:cxnLst>
    <dgm:cxn modelId="{1962D300-BF5D-4FFC-8114-724FDF4556D2}" type="presOf" srcId="{E192BDE9-1FE4-4BC2-8A39-49AA233DA6B1}" destId="{524DD6AB-F139-46C8-84BB-A6E826AD7187}" srcOrd="0" destOrd="0" presId="urn:microsoft.com/office/officeart/2005/8/layout/pList1"/>
    <dgm:cxn modelId="{8275BE0E-6FA3-4CC8-A584-1AA6B82D862F}" type="presOf" srcId="{6327D31C-178E-4667-8BFB-AF5A824166EA}" destId="{7100DFC2-E3F5-4702-A107-564AE27B96F8}" srcOrd="0" destOrd="0" presId="urn:microsoft.com/office/officeart/2005/8/layout/pList1"/>
    <dgm:cxn modelId="{552E0C12-20BB-488F-9276-A2DF08D3EDFA}" srcId="{E192BDE9-1FE4-4BC2-8A39-49AA233DA6B1}" destId="{103ECC94-291C-49F0-B6E7-080BA9C50582}" srcOrd="5" destOrd="0" parTransId="{F42B540F-71B6-4AC6-A68C-A48DF1AC760D}" sibTransId="{2AFCA58B-0E8B-4BB3-85E5-25E3A8EC295F}"/>
    <dgm:cxn modelId="{E5D75819-18BC-45B6-8089-14EBC45A506E}" type="presOf" srcId="{F39D93D1-5DF9-489B-833A-87B81FB6E9C2}" destId="{B28689DB-8C0F-4FAE-9A0D-952DD255D6ED}" srcOrd="0" destOrd="0" presId="urn:microsoft.com/office/officeart/2005/8/layout/pList1"/>
    <dgm:cxn modelId="{22AC7428-0023-48DD-A3C8-6C06CBCC35CD}" srcId="{E192BDE9-1FE4-4BC2-8A39-49AA233DA6B1}" destId="{7FE518BD-52E6-4A28-86AE-95501C777171}" srcOrd="1" destOrd="0" parTransId="{E9199D5A-8C39-4B41-92F4-7B5B9E9FF397}" sibTransId="{F127B638-32D0-4C80-8D87-39DB78B6F93F}"/>
    <dgm:cxn modelId="{B3F3E42B-AE49-4128-93DD-10350644624B}" srcId="{E192BDE9-1FE4-4BC2-8A39-49AA233DA6B1}" destId="{6327D31C-178E-4667-8BFB-AF5A824166EA}" srcOrd="6" destOrd="0" parTransId="{AC9429D6-70F3-4604-8CB6-0058CCE6B162}" sibTransId="{25F3DD6C-A7A3-4687-8548-C35AB8100F35}"/>
    <dgm:cxn modelId="{6318D24F-C96B-48EB-B503-B41C68590F87}" type="presOf" srcId="{103ECC94-291C-49F0-B6E7-080BA9C50582}" destId="{ED73F4BD-DA5B-4658-8D79-999C8F69A3CD}" srcOrd="0" destOrd="0" presId="urn:microsoft.com/office/officeart/2005/8/layout/pList1"/>
    <dgm:cxn modelId="{134F0951-CD77-4C22-A175-45E1FC009E4F}" srcId="{E192BDE9-1FE4-4BC2-8A39-49AA233DA6B1}" destId="{90503764-D849-4465-90BF-6E64C84CEFB6}" srcOrd="4" destOrd="0" parTransId="{29C308F3-A182-4CA8-BA1F-81E21B14732C}" sibTransId="{1BB27BD8-FE58-4AA9-957B-7F6DAFF05CD1}"/>
    <dgm:cxn modelId="{FB77DA74-35C8-47B4-8325-1978723466DF}" type="presOf" srcId="{FFA5B7BC-24AC-495A-BC00-4FEAA81C5147}" destId="{99930E8F-C2F1-496C-BF3D-BA5324DE46F6}" srcOrd="0" destOrd="0" presId="urn:microsoft.com/office/officeart/2005/8/layout/pList1"/>
    <dgm:cxn modelId="{FFA6798A-6E18-45E3-A7C0-1C1607AF0782}" type="presOf" srcId="{F127B638-32D0-4C80-8D87-39DB78B6F93F}" destId="{DE7A73FA-335A-46DE-83A7-E8E04818438D}" srcOrd="0" destOrd="0" presId="urn:microsoft.com/office/officeart/2005/8/layout/pList1"/>
    <dgm:cxn modelId="{E600EC95-443C-4AE1-8D04-44485D2BB42B}" type="presOf" srcId="{80C34CA7-70B0-47D9-82BE-0CD3C00BDD3B}" destId="{1D7707ED-FA9D-4BD8-BBAB-53B3BDAA666A}" srcOrd="0" destOrd="0" presId="urn:microsoft.com/office/officeart/2005/8/layout/pList1"/>
    <dgm:cxn modelId="{14F90999-B471-49F6-ADB7-CEAEA702D4EE}" srcId="{E192BDE9-1FE4-4BC2-8A39-49AA233DA6B1}" destId="{074CC3D1-26C2-44A1-A5AE-257B1F2EDBF5}" srcOrd="2" destOrd="0" parTransId="{C8800857-8227-4BC1-A87E-EC2E7D0D045B}" sibTransId="{8DAECF14-FE12-4663-9981-A14C8D3C6E58}"/>
    <dgm:cxn modelId="{5956FFA1-BA9A-48E8-8CAB-CA009FA5BEF0}" type="presOf" srcId="{7FE518BD-52E6-4A28-86AE-95501C777171}" destId="{DF7656A8-7272-4E99-9189-764A396FA90C}" srcOrd="0" destOrd="0" presId="urn:microsoft.com/office/officeart/2005/8/layout/pList1"/>
    <dgm:cxn modelId="{DC48E6A4-B5B8-440D-BAC7-DF0F0607E019}" type="presOf" srcId="{074CC3D1-26C2-44A1-A5AE-257B1F2EDBF5}" destId="{D57BD4BB-2EE7-4368-9BB0-2D7DE6E15BBC}" srcOrd="0" destOrd="0" presId="urn:microsoft.com/office/officeart/2005/8/layout/pList1"/>
    <dgm:cxn modelId="{997506A5-1B4B-49DF-85CA-A5671706F6C5}" type="presOf" srcId="{8DAECF14-FE12-4663-9981-A14C8D3C6E58}" destId="{C4BDBC49-81D0-4659-BE95-8D3893DBAE5D}" srcOrd="0" destOrd="0" presId="urn:microsoft.com/office/officeart/2005/8/layout/pList1"/>
    <dgm:cxn modelId="{9DB83CB2-7BF9-4D12-B7D4-6A8C496FF2E1}" type="presOf" srcId="{65B74869-FE25-4074-9590-748968C2B50B}" destId="{67AF16BF-BF06-44B0-A90F-A0211B0FF9DA}" srcOrd="0" destOrd="0" presId="urn:microsoft.com/office/officeart/2005/8/layout/pList1"/>
    <dgm:cxn modelId="{0842B2CA-68D2-4219-BDAA-4A7DA6E6D327}" srcId="{E192BDE9-1FE4-4BC2-8A39-49AA233DA6B1}" destId="{F39D93D1-5DF9-489B-833A-87B81FB6E9C2}" srcOrd="0" destOrd="0" parTransId="{D75D9926-B21C-4FB7-B12A-E2864A106AEA}" sibTransId="{65B74869-FE25-4074-9590-748968C2B50B}"/>
    <dgm:cxn modelId="{F72B9AD0-4E5C-4201-8126-E599D041E8AF}" type="presOf" srcId="{90503764-D849-4465-90BF-6E64C84CEFB6}" destId="{B7049BA9-460D-44D9-9496-54E632E3A976}" srcOrd="0" destOrd="0" presId="urn:microsoft.com/office/officeart/2005/8/layout/pList1"/>
    <dgm:cxn modelId="{ECDFF7EE-AC5D-4A19-98C2-D8A26BE0C436}" type="presOf" srcId="{2AFCA58B-0E8B-4BB3-85E5-25E3A8EC295F}" destId="{0C0AC2C0-500F-442A-8A7A-6099D7E496E7}" srcOrd="0" destOrd="0" presId="urn:microsoft.com/office/officeart/2005/8/layout/pList1"/>
    <dgm:cxn modelId="{63D59BF4-279F-467A-8A25-C326D757B0DB}" type="presOf" srcId="{1BB27BD8-FE58-4AA9-957B-7F6DAFF05CD1}" destId="{27E8A5F7-CAD7-4CFE-B263-2124F3779B37}" srcOrd="0" destOrd="0" presId="urn:microsoft.com/office/officeart/2005/8/layout/pList1"/>
    <dgm:cxn modelId="{0309C6FF-479A-48EB-8804-76BAEFE36651}" srcId="{E192BDE9-1FE4-4BC2-8A39-49AA233DA6B1}" destId="{80C34CA7-70B0-47D9-82BE-0CD3C00BDD3B}" srcOrd="3" destOrd="0" parTransId="{78243285-318D-4C25-B986-D67C6DF1D2C7}" sibTransId="{FFA5B7BC-24AC-495A-BC00-4FEAA81C5147}"/>
    <dgm:cxn modelId="{61BB586E-F0DD-4B44-A30A-E8BF3CBC049D}" type="presParOf" srcId="{524DD6AB-F139-46C8-84BB-A6E826AD7187}" destId="{088F6F45-C570-410A-83CD-3C3C9A4252DB}" srcOrd="0" destOrd="0" presId="urn:microsoft.com/office/officeart/2005/8/layout/pList1"/>
    <dgm:cxn modelId="{9361F581-1501-46B8-95D3-B8FA036423A8}" type="presParOf" srcId="{088F6F45-C570-410A-83CD-3C3C9A4252DB}" destId="{E5B47136-25A8-49EB-BA02-9E00E08C97BD}" srcOrd="0" destOrd="0" presId="urn:microsoft.com/office/officeart/2005/8/layout/pList1"/>
    <dgm:cxn modelId="{32B6C0DC-46DB-456F-8B6C-5C1642F82B6A}" type="presParOf" srcId="{088F6F45-C570-410A-83CD-3C3C9A4252DB}" destId="{B28689DB-8C0F-4FAE-9A0D-952DD255D6ED}" srcOrd="1" destOrd="0" presId="urn:microsoft.com/office/officeart/2005/8/layout/pList1"/>
    <dgm:cxn modelId="{FB7DF4D2-BBE4-41C7-BAE5-29C09753C75B}" type="presParOf" srcId="{524DD6AB-F139-46C8-84BB-A6E826AD7187}" destId="{67AF16BF-BF06-44B0-A90F-A0211B0FF9DA}" srcOrd="1" destOrd="0" presId="urn:microsoft.com/office/officeart/2005/8/layout/pList1"/>
    <dgm:cxn modelId="{1B0E0D32-E278-4B27-B9B4-07A4DB4866A9}" type="presParOf" srcId="{524DD6AB-F139-46C8-84BB-A6E826AD7187}" destId="{A7697995-5DDF-47F6-BC44-697FEA913BA1}" srcOrd="2" destOrd="0" presId="urn:microsoft.com/office/officeart/2005/8/layout/pList1"/>
    <dgm:cxn modelId="{33811F02-05DA-4CF5-A6AB-E986644440FF}" type="presParOf" srcId="{A7697995-5DDF-47F6-BC44-697FEA913BA1}" destId="{2B74E3F3-6509-4761-8D8D-6CEE347E4D0E}" srcOrd="0" destOrd="0" presId="urn:microsoft.com/office/officeart/2005/8/layout/pList1"/>
    <dgm:cxn modelId="{E17E316D-020D-4EFF-AC87-D3626B5AA9F0}" type="presParOf" srcId="{A7697995-5DDF-47F6-BC44-697FEA913BA1}" destId="{DF7656A8-7272-4E99-9189-764A396FA90C}" srcOrd="1" destOrd="0" presId="urn:microsoft.com/office/officeart/2005/8/layout/pList1"/>
    <dgm:cxn modelId="{105956FE-F54D-405D-B7E8-09412B12D378}" type="presParOf" srcId="{524DD6AB-F139-46C8-84BB-A6E826AD7187}" destId="{DE7A73FA-335A-46DE-83A7-E8E04818438D}" srcOrd="3" destOrd="0" presId="urn:microsoft.com/office/officeart/2005/8/layout/pList1"/>
    <dgm:cxn modelId="{44942F78-CB60-40F8-B467-29A3DB1724F3}" type="presParOf" srcId="{524DD6AB-F139-46C8-84BB-A6E826AD7187}" destId="{4E086647-1371-4F5A-8AD8-18759ACF1998}" srcOrd="4" destOrd="0" presId="urn:microsoft.com/office/officeart/2005/8/layout/pList1"/>
    <dgm:cxn modelId="{C78F1D46-3B0A-4188-87CA-4157FB13C32F}" type="presParOf" srcId="{4E086647-1371-4F5A-8AD8-18759ACF1998}" destId="{6CE0DEDE-6EF5-45D2-9B06-0A46E02F1DB8}" srcOrd="0" destOrd="0" presId="urn:microsoft.com/office/officeart/2005/8/layout/pList1"/>
    <dgm:cxn modelId="{80671570-8A85-411D-9467-AA5C1E29809D}" type="presParOf" srcId="{4E086647-1371-4F5A-8AD8-18759ACF1998}" destId="{D57BD4BB-2EE7-4368-9BB0-2D7DE6E15BBC}" srcOrd="1" destOrd="0" presId="urn:microsoft.com/office/officeart/2005/8/layout/pList1"/>
    <dgm:cxn modelId="{F0DEC357-FF14-431D-B738-97CD0159392B}" type="presParOf" srcId="{524DD6AB-F139-46C8-84BB-A6E826AD7187}" destId="{C4BDBC49-81D0-4659-BE95-8D3893DBAE5D}" srcOrd="5" destOrd="0" presId="urn:microsoft.com/office/officeart/2005/8/layout/pList1"/>
    <dgm:cxn modelId="{048D7448-8FCD-48AA-B427-873B5474900C}" type="presParOf" srcId="{524DD6AB-F139-46C8-84BB-A6E826AD7187}" destId="{E56E11C6-5AE4-4066-A12B-0B449E5A1F1B}" srcOrd="6" destOrd="0" presId="urn:microsoft.com/office/officeart/2005/8/layout/pList1"/>
    <dgm:cxn modelId="{D2EBDF7B-1D47-4102-9329-9469EA753C9A}" type="presParOf" srcId="{E56E11C6-5AE4-4066-A12B-0B449E5A1F1B}" destId="{B84AF6D9-648E-44CB-B169-9F72D52D810A}" srcOrd="0" destOrd="0" presId="urn:microsoft.com/office/officeart/2005/8/layout/pList1"/>
    <dgm:cxn modelId="{0BEDED2F-6563-45FF-81A6-D48C1AD1B807}" type="presParOf" srcId="{E56E11C6-5AE4-4066-A12B-0B449E5A1F1B}" destId="{1D7707ED-FA9D-4BD8-BBAB-53B3BDAA666A}" srcOrd="1" destOrd="0" presId="urn:microsoft.com/office/officeart/2005/8/layout/pList1"/>
    <dgm:cxn modelId="{79966023-F27F-4D18-B5C8-AB99E82D7E8D}" type="presParOf" srcId="{524DD6AB-F139-46C8-84BB-A6E826AD7187}" destId="{99930E8F-C2F1-496C-BF3D-BA5324DE46F6}" srcOrd="7" destOrd="0" presId="urn:microsoft.com/office/officeart/2005/8/layout/pList1"/>
    <dgm:cxn modelId="{E2BA0309-D17F-4DAB-9202-ACFD25FC95D3}" type="presParOf" srcId="{524DD6AB-F139-46C8-84BB-A6E826AD7187}" destId="{5C78D177-8995-42D5-BE00-59F0C623F1F8}" srcOrd="8" destOrd="0" presId="urn:microsoft.com/office/officeart/2005/8/layout/pList1"/>
    <dgm:cxn modelId="{5AA097F1-6037-4701-B466-1E27ABE58689}" type="presParOf" srcId="{5C78D177-8995-42D5-BE00-59F0C623F1F8}" destId="{8B5C7DD4-8630-4448-8B48-40687D2D7ACD}" srcOrd="0" destOrd="0" presId="urn:microsoft.com/office/officeart/2005/8/layout/pList1"/>
    <dgm:cxn modelId="{204B6CAE-AF76-4B01-8E6F-E2047392DC6A}" type="presParOf" srcId="{5C78D177-8995-42D5-BE00-59F0C623F1F8}" destId="{B7049BA9-460D-44D9-9496-54E632E3A976}" srcOrd="1" destOrd="0" presId="urn:microsoft.com/office/officeart/2005/8/layout/pList1"/>
    <dgm:cxn modelId="{E65A86AE-92C6-482F-99F5-BCF75F1539E8}" type="presParOf" srcId="{524DD6AB-F139-46C8-84BB-A6E826AD7187}" destId="{27E8A5F7-CAD7-4CFE-B263-2124F3779B37}" srcOrd="9" destOrd="0" presId="urn:microsoft.com/office/officeart/2005/8/layout/pList1"/>
    <dgm:cxn modelId="{A24D214F-77B9-46BE-A4F0-85497F93C71A}" type="presParOf" srcId="{524DD6AB-F139-46C8-84BB-A6E826AD7187}" destId="{D3C0FC82-B2A5-4FB0-82BE-1F305E9F85BC}" srcOrd="10" destOrd="0" presId="urn:microsoft.com/office/officeart/2005/8/layout/pList1"/>
    <dgm:cxn modelId="{56A499F2-B4F8-4103-812F-9CD254EAECCF}" type="presParOf" srcId="{D3C0FC82-B2A5-4FB0-82BE-1F305E9F85BC}" destId="{4ED4DC13-7218-4A99-8DC4-369BA4AA6D7A}" srcOrd="0" destOrd="0" presId="urn:microsoft.com/office/officeart/2005/8/layout/pList1"/>
    <dgm:cxn modelId="{0E35642B-E3C4-49EA-AEEA-A71B2922088C}" type="presParOf" srcId="{D3C0FC82-B2A5-4FB0-82BE-1F305E9F85BC}" destId="{ED73F4BD-DA5B-4658-8D79-999C8F69A3CD}" srcOrd="1" destOrd="0" presId="urn:microsoft.com/office/officeart/2005/8/layout/pList1"/>
    <dgm:cxn modelId="{C67E8671-CD97-47DB-A7FB-06358097DB97}" type="presParOf" srcId="{524DD6AB-F139-46C8-84BB-A6E826AD7187}" destId="{0C0AC2C0-500F-442A-8A7A-6099D7E496E7}" srcOrd="11" destOrd="0" presId="urn:microsoft.com/office/officeart/2005/8/layout/pList1"/>
    <dgm:cxn modelId="{94CF300D-0A83-4079-8230-620F04BAAC25}" type="presParOf" srcId="{524DD6AB-F139-46C8-84BB-A6E826AD7187}" destId="{4A15D163-A006-4B17-BC01-6DD0781C1F77}" srcOrd="12" destOrd="0" presId="urn:microsoft.com/office/officeart/2005/8/layout/pList1"/>
    <dgm:cxn modelId="{C76BE6B4-EA42-41EC-8061-13E7BB6068E0}" type="presParOf" srcId="{4A15D163-A006-4B17-BC01-6DD0781C1F77}" destId="{87E75664-4371-4EBB-ABD8-498B9ED84AF3}" srcOrd="0" destOrd="0" presId="urn:microsoft.com/office/officeart/2005/8/layout/pList1"/>
    <dgm:cxn modelId="{C7F30BD7-A5E7-47A7-85C6-44F34926DED5}" type="presParOf" srcId="{4A15D163-A006-4B17-BC01-6DD0781C1F77}" destId="{7100DFC2-E3F5-4702-A107-564AE27B96F8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F1BE32-0734-4F35-A4C3-25666348C8E5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6A7A3D00-42B7-464C-9498-E1FCD218638A}">
      <dgm:prSet phldrT="[Text]"/>
      <dgm:spPr/>
      <dgm:t>
        <a:bodyPr/>
        <a:lstStyle/>
        <a:p>
          <a:r>
            <a:rPr lang="en-IN" dirty="0"/>
            <a:t>Material</a:t>
          </a:r>
        </a:p>
      </dgm:t>
    </dgm:pt>
    <dgm:pt modelId="{C162E430-2186-4F74-9F36-E1E047AE11FD}" type="parTrans" cxnId="{B1E3DAB0-E4D7-43C5-AC47-DE179D79EEA7}">
      <dgm:prSet/>
      <dgm:spPr/>
      <dgm:t>
        <a:bodyPr/>
        <a:lstStyle/>
        <a:p>
          <a:endParaRPr lang="en-IN"/>
        </a:p>
      </dgm:t>
    </dgm:pt>
    <dgm:pt modelId="{7BABB930-2555-46C8-BAC2-BD5EA34D9A91}" type="sibTrans" cxnId="{B1E3DAB0-E4D7-43C5-AC47-DE179D79EEA7}">
      <dgm:prSet/>
      <dgm:spPr/>
      <dgm:t>
        <a:bodyPr/>
        <a:lstStyle/>
        <a:p>
          <a:endParaRPr lang="en-IN"/>
        </a:p>
      </dgm:t>
    </dgm:pt>
    <dgm:pt modelId="{00D146BB-A4D5-4FE7-8781-16F2F5AB6986}">
      <dgm:prSet phldrT="[Text]"/>
      <dgm:spPr/>
      <dgm:t>
        <a:bodyPr/>
        <a:lstStyle/>
        <a:p>
          <a:r>
            <a:rPr lang="en-IN" dirty="0"/>
            <a:t>Shape and Dimensions</a:t>
          </a:r>
        </a:p>
      </dgm:t>
    </dgm:pt>
    <dgm:pt modelId="{43809FD0-F9F5-43A6-A050-61F07A81B095}" type="parTrans" cxnId="{F3668340-F976-466D-A01E-508502F1FDB8}">
      <dgm:prSet/>
      <dgm:spPr/>
      <dgm:t>
        <a:bodyPr/>
        <a:lstStyle/>
        <a:p>
          <a:endParaRPr lang="en-IN"/>
        </a:p>
      </dgm:t>
    </dgm:pt>
    <dgm:pt modelId="{D4318460-282D-4C4A-99EA-1AE25648F422}" type="sibTrans" cxnId="{F3668340-F976-466D-A01E-508502F1FDB8}">
      <dgm:prSet/>
      <dgm:spPr/>
      <dgm:t>
        <a:bodyPr/>
        <a:lstStyle/>
        <a:p>
          <a:endParaRPr lang="en-IN"/>
        </a:p>
      </dgm:t>
    </dgm:pt>
    <dgm:pt modelId="{8724A888-4895-4ECF-B8AF-E7E4DAF3508C}">
      <dgm:prSet phldrT="[Text]"/>
      <dgm:spPr/>
      <dgm:t>
        <a:bodyPr/>
        <a:lstStyle/>
        <a:p>
          <a:r>
            <a:rPr lang="en-IN" dirty="0"/>
            <a:t>Finishing requirements</a:t>
          </a:r>
        </a:p>
      </dgm:t>
    </dgm:pt>
    <dgm:pt modelId="{D3C681F7-9DE8-411E-9590-276156ACF59B}" type="parTrans" cxnId="{B36C16FD-048E-4074-840F-69C817C85794}">
      <dgm:prSet/>
      <dgm:spPr/>
      <dgm:t>
        <a:bodyPr/>
        <a:lstStyle/>
        <a:p>
          <a:endParaRPr lang="en-IN"/>
        </a:p>
      </dgm:t>
    </dgm:pt>
    <dgm:pt modelId="{9FC6AC38-67A0-4F0B-9CE7-365F4ED041E9}" type="sibTrans" cxnId="{B36C16FD-048E-4074-840F-69C817C85794}">
      <dgm:prSet/>
      <dgm:spPr/>
      <dgm:t>
        <a:bodyPr/>
        <a:lstStyle/>
        <a:p>
          <a:endParaRPr lang="en-IN"/>
        </a:p>
      </dgm:t>
    </dgm:pt>
    <dgm:pt modelId="{1794A290-0475-4605-933C-A0E6F4178AD2}">
      <dgm:prSet phldrT="[Text]"/>
      <dgm:spPr/>
      <dgm:t>
        <a:bodyPr/>
        <a:lstStyle/>
        <a:p>
          <a:r>
            <a:rPr lang="en-IN" dirty="0"/>
            <a:t>Test for corrosion</a:t>
          </a:r>
        </a:p>
      </dgm:t>
    </dgm:pt>
    <dgm:pt modelId="{3352E718-9FC3-41DB-9085-675CF3930714}" type="parTrans" cxnId="{E3C65A0E-A44A-44C5-9FF3-C163B5FBC9CD}">
      <dgm:prSet/>
      <dgm:spPr/>
      <dgm:t>
        <a:bodyPr/>
        <a:lstStyle/>
        <a:p>
          <a:endParaRPr lang="en-IN"/>
        </a:p>
      </dgm:t>
    </dgm:pt>
    <dgm:pt modelId="{99065267-7B5B-4181-A681-E2FB72F7BFC8}" type="sibTrans" cxnId="{E3C65A0E-A44A-44C5-9FF3-C163B5FBC9CD}">
      <dgm:prSet/>
      <dgm:spPr/>
      <dgm:t>
        <a:bodyPr/>
        <a:lstStyle/>
        <a:p>
          <a:endParaRPr lang="en-IN"/>
        </a:p>
      </dgm:t>
    </dgm:pt>
    <dgm:pt modelId="{0A94D214-7944-4D50-AA76-48B61E2C2ECE}" type="pres">
      <dgm:prSet presAssocID="{0EF1BE32-0734-4F35-A4C3-25666348C8E5}" presName="Name0" presStyleCnt="0">
        <dgm:presLayoutVars>
          <dgm:chMax val="7"/>
          <dgm:chPref val="7"/>
          <dgm:dir/>
        </dgm:presLayoutVars>
      </dgm:prSet>
      <dgm:spPr/>
    </dgm:pt>
    <dgm:pt modelId="{C942D324-6D50-4194-9BB3-B27849CC7271}" type="pres">
      <dgm:prSet presAssocID="{0EF1BE32-0734-4F35-A4C3-25666348C8E5}" presName="Name1" presStyleCnt="0"/>
      <dgm:spPr/>
    </dgm:pt>
    <dgm:pt modelId="{F32A3305-25E2-4E86-806A-696898149E56}" type="pres">
      <dgm:prSet presAssocID="{0EF1BE32-0734-4F35-A4C3-25666348C8E5}" presName="cycle" presStyleCnt="0"/>
      <dgm:spPr/>
    </dgm:pt>
    <dgm:pt modelId="{89F9C478-AB8F-4C64-99B6-CB71F5C6A97A}" type="pres">
      <dgm:prSet presAssocID="{0EF1BE32-0734-4F35-A4C3-25666348C8E5}" presName="srcNode" presStyleLbl="node1" presStyleIdx="0" presStyleCnt="4"/>
      <dgm:spPr/>
    </dgm:pt>
    <dgm:pt modelId="{0A43C8F1-1021-4F32-BA00-4843B07500C5}" type="pres">
      <dgm:prSet presAssocID="{0EF1BE32-0734-4F35-A4C3-25666348C8E5}" presName="conn" presStyleLbl="parChTrans1D2" presStyleIdx="0" presStyleCnt="1"/>
      <dgm:spPr/>
    </dgm:pt>
    <dgm:pt modelId="{004CB672-0186-4155-8A10-773213EC04BF}" type="pres">
      <dgm:prSet presAssocID="{0EF1BE32-0734-4F35-A4C3-25666348C8E5}" presName="extraNode" presStyleLbl="node1" presStyleIdx="0" presStyleCnt="4"/>
      <dgm:spPr/>
    </dgm:pt>
    <dgm:pt modelId="{CD4DC62D-4B61-4D88-90B1-278FCB439B06}" type="pres">
      <dgm:prSet presAssocID="{0EF1BE32-0734-4F35-A4C3-25666348C8E5}" presName="dstNode" presStyleLbl="node1" presStyleIdx="0" presStyleCnt="4"/>
      <dgm:spPr/>
    </dgm:pt>
    <dgm:pt modelId="{6F460859-A19F-4F93-B223-49BE6BD3F695}" type="pres">
      <dgm:prSet presAssocID="{6A7A3D00-42B7-464C-9498-E1FCD218638A}" presName="text_1" presStyleLbl="node1" presStyleIdx="0" presStyleCnt="4">
        <dgm:presLayoutVars>
          <dgm:bulletEnabled val="1"/>
        </dgm:presLayoutVars>
      </dgm:prSet>
      <dgm:spPr/>
    </dgm:pt>
    <dgm:pt modelId="{276031D4-8752-4262-B1F5-AB861A289017}" type="pres">
      <dgm:prSet presAssocID="{6A7A3D00-42B7-464C-9498-E1FCD218638A}" presName="accent_1" presStyleCnt="0"/>
      <dgm:spPr/>
    </dgm:pt>
    <dgm:pt modelId="{BE2AC305-4861-4AA3-AAA9-58F312C3CFD9}" type="pres">
      <dgm:prSet presAssocID="{6A7A3D00-42B7-464C-9498-E1FCD218638A}" presName="accentRepeatNode" presStyleLbl="solidFgAcc1" presStyleIdx="0" presStyleCnt="4"/>
      <dgm:spPr/>
    </dgm:pt>
    <dgm:pt modelId="{90095D27-9A68-4BE9-AB4C-3520D481077F}" type="pres">
      <dgm:prSet presAssocID="{00D146BB-A4D5-4FE7-8781-16F2F5AB6986}" presName="text_2" presStyleLbl="node1" presStyleIdx="1" presStyleCnt="4">
        <dgm:presLayoutVars>
          <dgm:bulletEnabled val="1"/>
        </dgm:presLayoutVars>
      </dgm:prSet>
      <dgm:spPr/>
    </dgm:pt>
    <dgm:pt modelId="{46196C52-10B0-4517-A9F5-FEDA86CE3AD5}" type="pres">
      <dgm:prSet presAssocID="{00D146BB-A4D5-4FE7-8781-16F2F5AB6986}" presName="accent_2" presStyleCnt="0"/>
      <dgm:spPr/>
    </dgm:pt>
    <dgm:pt modelId="{F43B2330-275E-4DEB-A2CB-7B022A47B2BB}" type="pres">
      <dgm:prSet presAssocID="{00D146BB-A4D5-4FE7-8781-16F2F5AB6986}" presName="accentRepeatNode" presStyleLbl="solidFgAcc1" presStyleIdx="1" presStyleCnt="4"/>
      <dgm:spPr/>
    </dgm:pt>
    <dgm:pt modelId="{C28AD632-A096-4A87-896E-7497731C69D5}" type="pres">
      <dgm:prSet presAssocID="{8724A888-4895-4ECF-B8AF-E7E4DAF3508C}" presName="text_3" presStyleLbl="node1" presStyleIdx="2" presStyleCnt="4">
        <dgm:presLayoutVars>
          <dgm:bulletEnabled val="1"/>
        </dgm:presLayoutVars>
      </dgm:prSet>
      <dgm:spPr/>
    </dgm:pt>
    <dgm:pt modelId="{977694A9-BE3C-440E-BBAB-8A55DD7A65AA}" type="pres">
      <dgm:prSet presAssocID="{8724A888-4895-4ECF-B8AF-E7E4DAF3508C}" presName="accent_3" presStyleCnt="0"/>
      <dgm:spPr/>
    </dgm:pt>
    <dgm:pt modelId="{A10FE3EF-365F-428B-8F50-6E633A364247}" type="pres">
      <dgm:prSet presAssocID="{8724A888-4895-4ECF-B8AF-E7E4DAF3508C}" presName="accentRepeatNode" presStyleLbl="solidFgAcc1" presStyleIdx="2" presStyleCnt="4"/>
      <dgm:spPr/>
    </dgm:pt>
    <dgm:pt modelId="{8566DBC4-58EB-48AB-8009-494D8FBA3ACB}" type="pres">
      <dgm:prSet presAssocID="{1794A290-0475-4605-933C-A0E6F4178AD2}" presName="text_4" presStyleLbl="node1" presStyleIdx="3" presStyleCnt="4">
        <dgm:presLayoutVars>
          <dgm:bulletEnabled val="1"/>
        </dgm:presLayoutVars>
      </dgm:prSet>
      <dgm:spPr/>
    </dgm:pt>
    <dgm:pt modelId="{AA85F10C-5D40-4859-BC02-D875CF31D43D}" type="pres">
      <dgm:prSet presAssocID="{1794A290-0475-4605-933C-A0E6F4178AD2}" presName="accent_4" presStyleCnt="0"/>
      <dgm:spPr/>
    </dgm:pt>
    <dgm:pt modelId="{7B64DD1A-2D32-4089-941C-ADB96EA4CB72}" type="pres">
      <dgm:prSet presAssocID="{1794A290-0475-4605-933C-A0E6F4178AD2}" presName="accentRepeatNode" presStyleLbl="solidFgAcc1" presStyleIdx="3" presStyleCnt="4"/>
      <dgm:spPr/>
    </dgm:pt>
  </dgm:ptLst>
  <dgm:cxnLst>
    <dgm:cxn modelId="{E3C65A0E-A44A-44C5-9FF3-C163B5FBC9CD}" srcId="{0EF1BE32-0734-4F35-A4C3-25666348C8E5}" destId="{1794A290-0475-4605-933C-A0E6F4178AD2}" srcOrd="3" destOrd="0" parTransId="{3352E718-9FC3-41DB-9085-675CF3930714}" sibTransId="{99065267-7B5B-4181-A681-E2FB72F7BFC8}"/>
    <dgm:cxn modelId="{F3668340-F976-466D-A01E-508502F1FDB8}" srcId="{0EF1BE32-0734-4F35-A4C3-25666348C8E5}" destId="{00D146BB-A4D5-4FE7-8781-16F2F5AB6986}" srcOrd="1" destOrd="0" parTransId="{43809FD0-F9F5-43A6-A050-61F07A81B095}" sibTransId="{D4318460-282D-4C4A-99EA-1AE25648F422}"/>
    <dgm:cxn modelId="{947A6A55-8FAA-4D4A-8CF6-96F3B04789A7}" type="presOf" srcId="{6A7A3D00-42B7-464C-9498-E1FCD218638A}" destId="{6F460859-A19F-4F93-B223-49BE6BD3F695}" srcOrd="0" destOrd="0" presId="urn:microsoft.com/office/officeart/2008/layout/VerticalCurvedList"/>
    <dgm:cxn modelId="{9572067B-EE9B-417C-A4D3-1161DDFF21B7}" type="presOf" srcId="{00D146BB-A4D5-4FE7-8781-16F2F5AB6986}" destId="{90095D27-9A68-4BE9-AB4C-3520D481077F}" srcOrd="0" destOrd="0" presId="urn:microsoft.com/office/officeart/2008/layout/VerticalCurvedList"/>
    <dgm:cxn modelId="{531C0D7B-C796-4BDB-BAA7-E7CDA796A5CF}" type="presOf" srcId="{8724A888-4895-4ECF-B8AF-E7E4DAF3508C}" destId="{C28AD632-A096-4A87-896E-7497731C69D5}" srcOrd="0" destOrd="0" presId="urn:microsoft.com/office/officeart/2008/layout/VerticalCurvedList"/>
    <dgm:cxn modelId="{BEAC8792-AEE3-445D-B1D8-79FB62592F98}" type="presOf" srcId="{1794A290-0475-4605-933C-A0E6F4178AD2}" destId="{8566DBC4-58EB-48AB-8009-494D8FBA3ACB}" srcOrd="0" destOrd="0" presId="urn:microsoft.com/office/officeart/2008/layout/VerticalCurvedList"/>
    <dgm:cxn modelId="{B1E3DAB0-E4D7-43C5-AC47-DE179D79EEA7}" srcId="{0EF1BE32-0734-4F35-A4C3-25666348C8E5}" destId="{6A7A3D00-42B7-464C-9498-E1FCD218638A}" srcOrd="0" destOrd="0" parTransId="{C162E430-2186-4F74-9F36-E1E047AE11FD}" sibTransId="{7BABB930-2555-46C8-BAC2-BD5EA34D9A91}"/>
    <dgm:cxn modelId="{021645CE-0724-4D25-BBE8-E231BCDA017E}" type="presOf" srcId="{7BABB930-2555-46C8-BAC2-BD5EA34D9A91}" destId="{0A43C8F1-1021-4F32-BA00-4843B07500C5}" srcOrd="0" destOrd="0" presId="urn:microsoft.com/office/officeart/2008/layout/VerticalCurvedList"/>
    <dgm:cxn modelId="{364746FA-5381-4451-A80A-7EA7D8766253}" type="presOf" srcId="{0EF1BE32-0734-4F35-A4C3-25666348C8E5}" destId="{0A94D214-7944-4D50-AA76-48B61E2C2ECE}" srcOrd="0" destOrd="0" presId="urn:microsoft.com/office/officeart/2008/layout/VerticalCurvedList"/>
    <dgm:cxn modelId="{B36C16FD-048E-4074-840F-69C817C85794}" srcId="{0EF1BE32-0734-4F35-A4C3-25666348C8E5}" destId="{8724A888-4895-4ECF-B8AF-E7E4DAF3508C}" srcOrd="2" destOrd="0" parTransId="{D3C681F7-9DE8-411E-9590-276156ACF59B}" sibTransId="{9FC6AC38-67A0-4F0B-9CE7-365F4ED041E9}"/>
    <dgm:cxn modelId="{163A04E8-836E-4D8F-A44B-B83691E2EC84}" type="presParOf" srcId="{0A94D214-7944-4D50-AA76-48B61E2C2ECE}" destId="{C942D324-6D50-4194-9BB3-B27849CC7271}" srcOrd="0" destOrd="0" presId="urn:microsoft.com/office/officeart/2008/layout/VerticalCurvedList"/>
    <dgm:cxn modelId="{38DDE27A-514B-4AC3-A035-8CE840413E12}" type="presParOf" srcId="{C942D324-6D50-4194-9BB3-B27849CC7271}" destId="{F32A3305-25E2-4E86-806A-696898149E56}" srcOrd="0" destOrd="0" presId="urn:microsoft.com/office/officeart/2008/layout/VerticalCurvedList"/>
    <dgm:cxn modelId="{AFBEDED8-331A-4373-8124-0C3185D38114}" type="presParOf" srcId="{F32A3305-25E2-4E86-806A-696898149E56}" destId="{89F9C478-AB8F-4C64-99B6-CB71F5C6A97A}" srcOrd="0" destOrd="0" presId="urn:microsoft.com/office/officeart/2008/layout/VerticalCurvedList"/>
    <dgm:cxn modelId="{86C83C6B-CEAC-4DD7-BC35-6B8CFE16409F}" type="presParOf" srcId="{F32A3305-25E2-4E86-806A-696898149E56}" destId="{0A43C8F1-1021-4F32-BA00-4843B07500C5}" srcOrd="1" destOrd="0" presId="urn:microsoft.com/office/officeart/2008/layout/VerticalCurvedList"/>
    <dgm:cxn modelId="{111E96EC-DD99-4D6F-A3BE-837ECC2DB1A1}" type="presParOf" srcId="{F32A3305-25E2-4E86-806A-696898149E56}" destId="{004CB672-0186-4155-8A10-773213EC04BF}" srcOrd="2" destOrd="0" presId="urn:microsoft.com/office/officeart/2008/layout/VerticalCurvedList"/>
    <dgm:cxn modelId="{E4785BBE-543C-4DC1-AA3E-0C3B834F07DD}" type="presParOf" srcId="{F32A3305-25E2-4E86-806A-696898149E56}" destId="{CD4DC62D-4B61-4D88-90B1-278FCB439B06}" srcOrd="3" destOrd="0" presId="urn:microsoft.com/office/officeart/2008/layout/VerticalCurvedList"/>
    <dgm:cxn modelId="{C49AEB40-B4E4-461B-970B-686973C09E29}" type="presParOf" srcId="{C942D324-6D50-4194-9BB3-B27849CC7271}" destId="{6F460859-A19F-4F93-B223-49BE6BD3F695}" srcOrd="1" destOrd="0" presId="urn:microsoft.com/office/officeart/2008/layout/VerticalCurvedList"/>
    <dgm:cxn modelId="{6193AD7F-E019-45DC-9C21-04EFD233C622}" type="presParOf" srcId="{C942D324-6D50-4194-9BB3-B27849CC7271}" destId="{276031D4-8752-4262-B1F5-AB861A289017}" srcOrd="2" destOrd="0" presId="urn:microsoft.com/office/officeart/2008/layout/VerticalCurvedList"/>
    <dgm:cxn modelId="{CBA32AA7-757F-4F4B-AD0A-EC327738C74B}" type="presParOf" srcId="{276031D4-8752-4262-B1F5-AB861A289017}" destId="{BE2AC305-4861-4AA3-AAA9-58F312C3CFD9}" srcOrd="0" destOrd="0" presId="urn:microsoft.com/office/officeart/2008/layout/VerticalCurvedList"/>
    <dgm:cxn modelId="{3F2AF354-CFAD-4822-8D95-78370A16F7E5}" type="presParOf" srcId="{C942D324-6D50-4194-9BB3-B27849CC7271}" destId="{90095D27-9A68-4BE9-AB4C-3520D481077F}" srcOrd="3" destOrd="0" presId="urn:microsoft.com/office/officeart/2008/layout/VerticalCurvedList"/>
    <dgm:cxn modelId="{4108B419-A0B6-4B2C-B2DB-709E178FB9C9}" type="presParOf" srcId="{C942D324-6D50-4194-9BB3-B27849CC7271}" destId="{46196C52-10B0-4517-A9F5-FEDA86CE3AD5}" srcOrd="4" destOrd="0" presId="urn:microsoft.com/office/officeart/2008/layout/VerticalCurvedList"/>
    <dgm:cxn modelId="{2520A1D5-3F27-4892-941B-5EEDE8C14467}" type="presParOf" srcId="{46196C52-10B0-4517-A9F5-FEDA86CE3AD5}" destId="{F43B2330-275E-4DEB-A2CB-7B022A47B2BB}" srcOrd="0" destOrd="0" presId="urn:microsoft.com/office/officeart/2008/layout/VerticalCurvedList"/>
    <dgm:cxn modelId="{3CFA5648-60A4-4E0B-BBA7-3DAE69C9338B}" type="presParOf" srcId="{C942D324-6D50-4194-9BB3-B27849CC7271}" destId="{C28AD632-A096-4A87-896E-7497731C69D5}" srcOrd="5" destOrd="0" presId="urn:microsoft.com/office/officeart/2008/layout/VerticalCurvedList"/>
    <dgm:cxn modelId="{C71CCB6E-87AB-4344-86EE-785708776B4E}" type="presParOf" srcId="{C942D324-6D50-4194-9BB3-B27849CC7271}" destId="{977694A9-BE3C-440E-BBAB-8A55DD7A65AA}" srcOrd="6" destOrd="0" presId="urn:microsoft.com/office/officeart/2008/layout/VerticalCurvedList"/>
    <dgm:cxn modelId="{4E3EB0B1-A312-4F09-8DDC-E3075DEF5707}" type="presParOf" srcId="{977694A9-BE3C-440E-BBAB-8A55DD7A65AA}" destId="{A10FE3EF-365F-428B-8F50-6E633A364247}" srcOrd="0" destOrd="0" presId="urn:microsoft.com/office/officeart/2008/layout/VerticalCurvedList"/>
    <dgm:cxn modelId="{C8EC5AFD-EA02-46BD-A72C-24E4A9959D03}" type="presParOf" srcId="{C942D324-6D50-4194-9BB3-B27849CC7271}" destId="{8566DBC4-58EB-48AB-8009-494D8FBA3ACB}" srcOrd="7" destOrd="0" presId="urn:microsoft.com/office/officeart/2008/layout/VerticalCurvedList"/>
    <dgm:cxn modelId="{6414EB0F-F34B-4A64-B26C-F946C2A81C02}" type="presParOf" srcId="{C942D324-6D50-4194-9BB3-B27849CC7271}" destId="{AA85F10C-5D40-4859-BC02-D875CF31D43D}" srcOrd="8" destOrd="0" presId="urn:microsoft.com/office/officeart/2008/layout/VerticalCurvedList"/>
    <dgm:cxn modelId="{22B4E94F-B644-4721-9FBB-BF24E5F674BF}" type="presParOf" srcId="{AA85F10C-5D40-4859-BC02-D875CF31D43D}" destId="{7B64DD1A-2D32-4089-941C-ADB96EA4CB7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28F133-EF01-4D31-BA82-4222BE12A349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A0605054-57B9-4C67-9002-C413D40ED497}">
      <dgm:prSet phldrT="[Text]"/>
      <dgm:spPr/>
      <dgm:t>
        <a:bodyPr/>
        <a:lstStyle/>
        <a:p>
          <a:r>
            <a:rPr lang="en-IN" dirty="0"/>
            <a:t>Protection against access to live parts</a:t>
          </a:r>
        </a:p>
      </dgm:t>
    </dgm:pt>
    <dgm:pt modelId="{8A8832CB-AD72-4CB7-BEE4-796515232E5D}" type="parTrans" cxnId="{1BF1B7A9-6431-4558-9C8E-5F46AF94B4D7}">
      <dgm:prSet/>
      <dgm:spPr/>
      <dgm:t>
        <a:bodyPr/>
        <a:lstStyle/>
        <a:p>
          <a:endParaRPr lang="en-IN"/>
        </a:p>
      </dgm:t>
    </dgm:pt>
    <dgm:pt modelId="{80D64C19-3FF4-4114-B8FA-BA47472A3AF5}" type="sibTrans" cxnId="{1BF1B7A9-6431-4558-9C8E-5F46AF94B4D7}">
      <dgm:prSet/>
      <dgm:spPr/>
      <dgm:t>
        <a:bodyPr/>
        <a:lstStyle/>
        <a:p>
          <a:endParaRPr lang="en-IN"/>
        </a:p>
      </dgm:t>
    </dgm:pt>
    <dgm:pt modelId="{C65D211D-3C3B-4D0D-B6EB-4B558934D69B}">
      <dgm:prSet/>
      <dgm:spPr/>
      <dgm:t>
        <a:bodyPr/>
        <a:lstStyle/>
        <a:p>
          <a:r>
            <a:rPr lang="en-IN" dirty="0"/>
            <a:t>Leakage current and Electrical strength at operating temperature</a:t>
          </a:r>
        </a:p>
      </dgm:t>
    </dgm:pt>
    <dgm:pt modelId="{AA13E1B6-786A-448F-93DF-1DE615D4517E}" type="parTrans" cxnId="{831942D6-8B15-49C7-ABC3-8EA001A6563C}">
      <dgm:prSet/>
      <dgm:spPr/>
      <dgm:t>
        <a:bodyPr/>
        <a:lstStyle/>
        <a:p>
          <a:endParaRPr lang="en-IN"/>
        </a:p>
      </dgm:t>
    </dgm:pt>
    <dgm:pt modelId="{6673F5CE-2AC3-4E29-9054-4DC2DE42ACB1}" type="sibTrans" cxnId="{831942D6-8B15-49C7-ABC3-8EA001A6563C}">
      <dgm:prSet/>
      <dgm:spPr/>
      <dgm:t>
        <a:bodyPr/>
        <a:lstStyle/>
        <a:p>
          <a:endParaRPr lang="en-IN"/>
        </a:p>
      </dgm:t>
    </dgm:pt>
    <dgm:pt modelId="{1027593A-20BE-4E61-81DF-F3A7243EBFBE}">
      <dgm:prSet/>
      <dgm:spPr/>
      <dgm:t>
        <a:bodyPr/>
        <a:lstStyle/>
        <a:p>
          <a:r>
            <a:rPr lang="en-IN" dirty="0"/>
            <a:t>Stability and mechanical hazards</a:t>
          </a:r>
        </a:p>
      </dgm:t>
    </dgm:pt>
    <dgm:pt modelId="{FDC81FB3-203A-4835-9EDA-F12511BFCF26}" type="parTrans" cxnId="{6DFDFC00-B42D-4D91-94D6-E6C86EA28662}">
      <dgm:prSet/>
      <dgm:spPr/>
      <dgm:t>
        <a:bodyPr/>
        <a:lstStyle/>
        <a:p>
          <a:endParaRPr lang="en-IN"/>
        </a:p>
      </dgm:t>
    </dgm:pt>
    <dgm:pt modelId="{5736B32C-0E17-48AC-8633-B8AB664D4F8C}" type="sibTrans" cxnId="{6DFDFC00-B42D-4D91-94D6-E6C86EA28662}">
      <dgm:prSet/>
      <dgm:spPr/>
      <dgm:t>
        <a:bodyPr/>
        <a:lstStyle/>
        <a:p>
          <a:endParaRPr lang="en-IN"/>
        </a:p>
      </dgm:t>
    </dgm:pt>
    <dgm:pt modelId="{2FD54934-417C-4731-86D1-30BB8E137863}">
      <dgm:prSet/>
      <dgm:spPr/>
      <dgm:t>
        <a:bodyPr/>
        <a:lstStyle/>
        <a:p>
          <a:r>
            <a:rPr lang="en-IN" dirty="0"/>
            <a:t>Mechanical strength</a:t>
          </a:r>
        </a:p>
      </dgm:t>
    </dgm:pt>
    <dgm:pt modelId="{B8AA1570-A1E1-490A-854D-EC51FAC82E7D}" type="parTrans" cxnId="{293F34D4-DB75-467B-A6D3-FEC17E3173D8}">
      <dgm:prSet/>
      <dgm:spPr/>
      <dgm:t>
        <a:bodyPr/>
        <a:lstStyle/>
        <a:p>
          <a:endParaRPr lang="en-IN"/>
        </a:p>
      </dgm:t>
    </dgm:pt>
    <dgm:pt modelId="{84A67C3F-7495-4384-A4EF-230F1B1F3FC1}" type="sibTrans" cxnId="{293F34D4-DB75-467B-A6D3-FEC17E3173D8}">
      <dgm:prSet/>
      <dgm:spPr/>
      <dgm:t>
        <a:bodyPr/>
        <a:lstStyle/>
        <a:p>
          <a:endParaRPr lang="en-IN"/>
        </a:p>
      </dgm:t>
    </dgm:pt>
    <dgm:pt modelId="{AE701F1D-7D95-4148-895D-DFAAD6C4B034}">
      <dgm:prSet/>
      <dgm:spPr/>
      <dgm:t>
        <a:bodyPr/>
        <a:lstStyle/>
        <a:p>
          <a:r>
            <a:rPr lang="en-IN" dirty="0"/>
            <a:t>Supply connection and external flexible cords</a:t>
          </a:r>
        </a:p>
      </dgm:t>
    </dgm:pt>
    <dgm:pt modelId="{AD17658E-440B-4BD0-9374-1B088904CFC6}" type="parTrans" cxnId="{3BDCFDB1-D74F-4481-8C17-9CE6D9BDC570}">
      <dgm:prSet/>
      <dgm:spPr/>
      <dgm:t>
        <a:bodyPr/>
        <a:lstStyle/>
        <a:p>
          <a:endParaRPr lang="en-IN"/>
        </a:p>
      </dgm:t>
    </dgm:pt>
    <dgm:pt modelId="{5927E862-1718-4990-A57F-60D1CB7D70F6}" type="sibTrans" cxnId="{3BDCFDB1-D74F-4481-8C17-9CE6D9BDC570}">
      <dgm:prSet/>
      <dgm:spPr/>
      <dgm:t>
        <a:bodyPr/>
        <a:lstStyle/>
        <a:p>
          <a:endParaRPr lang="en-IN"/>
        </a:p>
      </dgm:t>
    </dgm:pt>
    <dgm:pt modelId="{0CE07347-3C28-42A8-A318-51FF152648C7}">
      <dgm:prSet/>
      <dgm:spPr/>
      <dgm:t>
        <a:bodyPr/>
        <a:lstStyle/>
        <a:p>
          <a:r>
            <a:rPr lang="en-IN" dirty="0"/>
            <a:t>Terminals</a:t>
          </a:r>
        </a:p>
      </dgm:t>
    </dgm:pt>
    <dgm:pt modelId="{97DE06AA-2772-4319-B9E7-3409D0BB29BB}" type="parTrans" cxnId="{30E724CD-FD19-4864-8707-0302E9DE6D4F}">
      <dgm:prSet/>
      <dgm:spPr/>
      <dgm:t>
        <a:bodyPr/>
        <a:lstStyle/>
        <a:p>
          <a:endParaRPr lang="en-IN"/>
        </a:p>
      </dgm:t>
    </dgm:pt>
    <dgm:pt modelId="{CBCEC972-15C2-41B4-B9C9-5BAE62233E00}" type="sibTrans" cxnId="{30E724CD-FD19-4864-8707-0302E9DE6D4F}">
      <dgm:prSet/>
      <dgm:spPr/>
      <dgm:t>
        <a:bodyPr/>
        <a:lstStyle/>
        <a:p>
          <a:endParaRPr lang="en-IN"/>
        </a:p>
      </dgm:t>
    </dgm:pt>
    <dgm:pt modelId="{5D9007C6-2DA3-4724-9932-53D9F609B8E6}">
      <dgm:prSet/>
      <dgm:spPr/>
      <dgm:t>
        <a:bodyPr/>
        <a:lstStyle/>
        <a:p>
          <a:r>
            <a:rPr lang="en-IN" dirty="0"/>
            <a:t>Earthing</a:t>
          </a:r>
        </a:p>
      </dgm:t>
    </dgm:pt>
    <dgm:pt modelId="{56E3CBD1-D346-41E6-B8EC-C1B035DC4011}" type="parTrans" cxnId="{917A5AE0-B80C-4743-B9C8-FC76F18520F2}">
      <dgm:prSet/>
      <dgm:spPr/>
      <dgm:t>
        <a:bodyPr/>
        <a:lstStyle/>
        <a:p>
          <a:endParaRPr lang="en-IN"/>
        </a:p>
      </dgm:t>
    </dgm:pt>
    <dgm:pt modelId="{07553D8D-83AB-4CDB-9592-995C6E3847D9}" type="sibTrans" cxnId="{917A5AE0-B80C-4743-B9C8-FC76F18520F2}">
      <dgm:prSet/>
      <dgm:spPr/>
      <dgm:t>
        <a:bodyPr/>
        <a:lstStyle/>
        <a:p>
          <a:endParaRPr lang="en-IN"/>
        </a:p>
      </dgm:t>
    </dgm:pt>
    <dgm:pt modelId="{26FE7CAE-3E21-499D-8E8F-2C772816D4BD}">
      <dgm:prSet/>
      <dgm:spPr/>
      <dgm:t>
        <a:bodyPr/>
        <a:lstStyle/>
        <a:p>
          <a:r>
            <a:rPr lang="en-IN" dirty="0"/>
            <a:t>Screws and connections</a:t>
          </a:r>
        </a:p>
      </dgm:t>
    </dgm:pt>
    <dgm:pt modelId="{CF3ED9DC-CBF2-43CD-80EC-CE4460E4DFD5}" type="parTrans" cxnId="{37A250A2-985A-4EE0-BA82-6FF768EA99F5}">
      <dgm:prSet/>
      <dgm:spPr/>
      <dgm:t>
        <a:bodyPr/>
        <a:lstStyle/>
        <a:p>
          <a:endParaRPr lang="en-IN"/>
        </a:p>
      </dgm:t>
    </dgm:pt>
    <dgm:pt modelId="{1BABA1D1-68A7-4D05-9ADF-9C87FB7C3FD4}" type="sibTrans" cxnId="{37A250A2-985A-4EE0-BA82-6FF768EA99F5}">
      <dgm:prSet/>
      <dgm:spPr/>
      <dgm:t>
        <a:bodyPr/>
        <a:lstStyle/>
        <a:p>
          <a:endParaRPr lang="en-IN"/>
        </a:p>
      </dgm:t>
    </dgm:pt>
    <dgm:pt modelId="{DDD3A4A6-F133-44C4-B709-476131B8D0BA}">
      <dgm:prSet/>
      <dgm:spPr/>
      <dgm:t>
        <a:bodyPr/>
        <a:lstStyle/>
        <a:p>
          <a:r>
            <a:rPr lang="en-IN" dirty="0"/>
            <a:t>Resistance to rusting</a:t>
          </a:r>
        </a:p>
      </dgm:t>
    </dgm:pt>
    <dgm:pt modelId="{890F8896-07CD-45FA-88BF-2A55F14DA177}" type="parTrans" cxnId="{FE99242D-8689-40F8-9E15-449CDEB9DF42}">
      <dgm:prSet/>
      <dgm:spPr/>
      <dgm:t>
        <a:bodyPr/>
        <a:lstStyle/>
        <a:p>
          <a:endParaRPr lang="en-IN"/>
        </a:p>
      </dgm:t>
    </dgm:pt>
    <dgm:pt modelId="{2F5A7646-67A7-480E-BB16-675D355557DD}" type="sibTrans" cxnId="{FE99242D-8689-40F8-9E15-449CDEB9DF42}">
      <dgm:prSet/>
      <dgm:spPr/>
      <dgm:t>
        <a:bodyPr/>
        <a:lstStyle/>
        <a:p>
          <a:endParaRPr lang="en-IN"/>
        </a:p>
      </dgm:t>
    </dgm:pt>
    <dgm:pt modelId="{A455EEDF-E433-49EC-80EA-C7989FC8631A}" type="pres">
      <dgm:prSet presAssocID="{F128F133-EF01-4D31-BA82-4222BE12A349}" presName="diagram" presStyleCnt="0">
        <dgm:presLayoutVars>
          <dgm:dir/>
          <dgm:resizeHandles val="exact"/>
        </dgm:presLayoutVars>
      </dgm:prSet>
      <dgm:spPr/>
    </dgm:pt>
    <dgm:pt modelId="{78ACADF1-E4EE-4260-8DB5-5002EEADAE88}" type="pres">
      <dgm:prSet presAssocID="{A0605054-57B9-4C67-9002-C413D40ED497}" presName="node" presStyleLbl="node1" presStyleIdx="0" presStyleCnt="9">
        <dgm:presLayoutVars>
          <dgm:bulletEnabled val="1"/>
        </dgm:presLayoutVars>
      </dgm:prSet>
      <dgm:spPr/>
    </dgm:pt>
    <dgm:pt modelId="{42FE3010-3F8C-41B2-B1DF-A31BCBAB428A}" type="pres">
      <dgm:prSet presAssocID="{80D64C19-3FF4-4114-B8FA-BA47472A3AF5}" presName="sibTrans" presStyleCnt="0"/>
      <dgm:spPr/>
    </dgm:pt>
    <dgm:pt modelId="{2C07B061-4ADE-42B7-A022-025BD2B33719}" type="pres">
      <dgm:prSet presAssocID="{C65D211D-3C3B-4D0D-B6EB-4B558934D69B}" presName="node" presStyleLbl="node1" presStyleIdx="1" presStyleCnt="9">
        <dgm:presLayoutVars>
          <dgm:bulletEnabled val="1"/>
        </dgm:presLayoutVars>
      </dgm:prSet>
      <dgm:spPr/>
    </dgm:pt>
    <dgm:pt modelId="{45CBD854-FB97-4A11-8E0B-B78F68A4B2D1}" type="pres">
      <dgm:prSet presAssocID="{6673F5CE-2AC3-4E29-9054-4DC2DE42ACB1}" presName="sibTrans" presStyleCnt="0"/>
      <dgm:spPr/>
    </dgm:pt>
    <dgm:pt modelId="{F64ABE61-5149-4771-AEA8-D5C0EF6CB962}" type="pres">
      <dgm:prSet presAssocID="{1027593A-20BE-4E61-81DF-F3A7243EBFBE}" presName="node" presStyleLbl="node1" presStyleIdx="2" presStyleCnt="9">
        <dgm:presLayoutVars>
          <dgm:bulletEnabled val="1"/>
        </dgm:presLayoutVars>
      </dgm:prSet>
      <dgm:spPr/>
    </dgm:pt>
    <dgm:pt modelId="{BFFD75BF-213C-4D87-BDCC-FA834A1DA3A8}" type="pres">
      <dgm:prSet presAssocID="{5736B32C-0E17-48AC-8633-B8AB664D4F8C}" presName="sibTrans" presStyleCnt="0"/>
      <dgm:spPr/>
    </dgm:pt>
    <dgm:pt modelId="{2274E0C6-9E0B-45C5-8342-A672E96C9380}" type="pres">
      <dgm:prSet presAssocID="{2FD54934-417C-4731-86D1-30BB8E137863}" presName="node" presStyleLbl="node1" presStyleIdx="3" presStyleCnt="9">
        <dgm:presLayoutVars>
          <dgm:bulletEnabled val="1"/>
        </dgm:presLayoutVars>
      </dgm:prSet>
      <dgm:spPr/>
    </dgm:pt>
    <dgm:pt modelId="{82E0B80F-A289-44C0-A89F-0ECD9C764884}" type="pres">
      <dgm:prSet presAssocID="{84A67C3F-7495-4384-A4EF-230F1B1F3FC1}" presName="sibTrans" presStyleCnt="0"/>
      <dgm:spPr/>
    </dgm:pt>
    <dgm:pt modelId="{B4FC5C7C-22B2-4B85-8CF6-9FEADA945215}" type="pres">
      <dgm:prSet presAssocID="{AE701F1D-7D95-4148-895D-DFAAD6C4B034}" presName="node" presStyleLbl="node1" presStyleIdx="4" presStyleCnt="9">
        <dgm:presLayoutVars>
          <dgm:bulletEnabled val="1"/>
        </dgm:presLayoutVars>
      </dgm:prSet>
      <dgm:spPr/>
    </dgm:pt>
    <dgm:pt modelId="{6437586A-899A-4A9F-BC5A-59379EDC8DE7}" type="pres">
      <dgm:prSet presAssocID="{5927E862-1718-4990-A57F-60D1CB7D70F6}" presName="sibTrans" presStyleCnt="0"/>
      <dgm:spPr/>
    </dgm:pt>
    <dgm:pt modelId="{952D5A29-8281-4C0E-A904-F4C77BD2A82E}" type="pres">
      <dgm:prSet presAssocID="{0CE07347-3C28-42A8-A318-51FF152648C7}" presName="node" presStyleLbl="node1" presStyleIdx="5" presStyleCnt="9">
        <dgm:presLayoutVars>
          <dgm:bulletEnabled val="1"/>
        </dgm:presLayoutVars>
      </dgm:prSet>
      <dgm:spPr/>
    </dgm:pt>
    <dgm:pt modelId="{860121C9-F9E6-4A45-8114-A9377E1C072F}" type="pres">
      <dgm:prSet presAssocID="{CBCEC972-15C2-41B4-B9C9-5BAE62233E00}" presName="sibTrans" presStyleCnt="0"/>
      <dgm:spPr/>
    </dgm:pt>
    <dgm:pt modelId="{D4F468C0-2FDB-4580-BEC6-6555A48AA794}" type="pres">
      <dgm:prSet presAssocID="{5D9007C6-2DA3-4724-9932-53D9F609B8E6}" presName="node" presStyleLbl="node1" presStyleIdx="6" presStyleCnt="9">
        <dgm:presLayoutVars>
          <dgm:bulletEnabled val="1"/>
        </dgm:presLayoutVars>
      </dgm:prSet>
      <dgm:spPr/>
    </dgm:pt>
    <dgm:pt modelId="{5B868D8A-F151-419B-AB10-99248C51D8F9}" type="pres">
      <dgm:prSet presAssocID="{07553D8D-83AB-4CDB-9592-995C6E3847D9}" presName="sibTrans" presStyleCnt="0"/>
      <dgm:spPr/>
    </dgm:pt>
    <dgm:pt modelId="{CF095C60-C3D4-447F-B5BD-D60E81AF89FC}" type="pres">
      <dgm:prSet presAssocID="{26FE7CAE-3E21-499D-8E8F-2C772816D4BD}" presName="node" presStyleLbl="node1" presStyleIdx="7" presStyleCnt="9">
        <dgm:presLayoutVars>
          <dgm:bulletEnabled val="1"/>
        </dgm:presLayoutVars>
      </dgm:prSet>
      <dgm:spPr/>
    </dgm:pt>
    <dgm:pt modelId="{C3C3F0B6-8B69-4506-AB30-2AC666A9F8AE}" type="pres">
      <dgm:prSet presAssocID="{1BABA1D1-68A7-4D05-9ADF-9C87FB7C3FD4}" presName="sibTrans" presStyleCnt="0"/>
      <dgm:spPr/>
    </dgm:pt>
    <dgm:pt modelId="{E6AF30A0-3349-447E-9082-444788B2AC94}" type="pres">
      <dgm:prSet presAssocID="{DDD3A4A6-F133-44C4-B709-476131B8D0BA}" presName="node" presStyleLbl="node1" presStyleIdx="8" presStyleCnt="9">
        <dgm:presLayoutVars>
          <dgm:bulletEnabled val="1"/>
        </dgm:presLayoutVars>
      </dgm:prSet>
      <dgm:spPr/>
    </dgm:pt>
  </dgm:ptLst>
  <dgm:cxnLst>
    <dgm:cxn modelId="{6DFDFC00-B42D-4D91-94D6-E6C86EA28662}" srcId="{F128F133-EF01-4D31-BA82-4222BE12A349}" destId="{1027593A-20BE-4E61-81DF-F3A7243EBFBE}" srcOrd="2" destOrd="0" parTransId="{FDC81FB3-203A-4835-9EDA-F12511BFCF26}" sibTransId="{5736B32C-0E17-48AC-8633-B8AB664D4F8C}"/>
    <dgm:cxn modelId="{FE99242D-8689-40F8-9E15-449CDEB9DF42}" srcId="{F128F133-EF01-4D31-BA82-4222BE12A349}" destId="{DDD3A4A6-F133-44C4-B709-476131B8D0BA}" srcOrd="8" destOrd="0" parTransId="{890F8896-07CD-45FA-88BF-2A55F14DA177}" sibTransId="{2F5A7646-67A7-480E-BB16-675D355557DD}"/>
    <dgm:cxn modelId="{33127160-BCCA-41E5-98E4-5DE5821F9E71}" type="presOf" srcId="{C65D211D-3C3B-4D0D-B6EB-4B558934D69B}" destId="{2C07B061-4ADE-42B7-A022-025BD2B33719}" srcOrd="0" destOrd="0" presId="urn:microsoft.com/office/officeart/2005/8/layout/default"/>
    <dgm:cxn modelId="{7C83634B-CD08-45D0-904B-6025255B9F57}" type="presOf" srcId="{A0605054-57B9-4C67-9002-C413D40ED497}" destId="{78ACADF1-E4EE-4260-8DB5-5002EEADAE88}" srcOrd="0" destOrd="0" presId="urn:microsoft.com/office/officeart/2005/8/layout/default"/>
    <dgm:cxn modelId="{F2F0BA59-978B-49C1-BC87-AC30A1121F87}" type="presOf" srcId="{F128F133-EF01-4D31-BA82-4222BE12A349}" destId="{A455EEDF-E433-49EC-80EA-C7989FC8631A}" srcOrd="0" destOrd="0" presId="urn:microsoft.com/office/officeart/2005/8/layout/default"/>
    <dgm:cxn modelId="{25730085-6B51-4A9E-8235-29EF259DDBDE}" type="presOf" srcId="{0CE07347-3C28-42A8-A318-51FF152648C7}" destId="{952D5A29-8281-4C0E-A904-F4C77BD2A82E}" srcOrd="0" destOrd="0" presId="urn:microsoft.com/office/officeart/2005/8/layout/default"/>
    <dgm:cxn modelId="{8FF07D92-877B-4725-84D0-9B058F2B36FA}" type="presOf" srcId="{AE701F1D-7D95-4148-895D-DFAAD6C4B034}" destId="{B4FC5C7C-22B2-4B85-8CF6-9FEADA945215}" srcOrd="0" destOrd="0" presId="urn:microsoft.com/office/officeart/2005/8/layout/default"/>
    <dgm:cxn modelId="{86C3F593-1958-44F8-AE1B-C733E786385A}" type="presOf" srcId="{26FE7CAE-3E21-499D-8E8F-2C772816D4BD}" destId="{CF095C60-C3D4-447F-B5BD-D60E81AF89FC}" srcOrd="0" destOrd="0" presId="urn:microsoft.com/office/officeart/2005/8/layout/default"/>
    <dgm:cxn modelId="{37A250A2-985A-4EE0-BA82-6FF768EA99F5}" srcId="{F128F133-EF01-4D31-BA82-4222BE12A349}" destId="{26FE7CAE-3E21-499D-8E8F-2C772816D4BD}" srcOrd="7" destOrd="0" parTransId="{CF3ED9DC-CBF2-43CD-80EC-CE4460E4DFD5}" sibTransId="{1BABA1D1-68A7-4D05-9ADF-9C87FB7C3FD4}"/>
    <dgm:cxn modelId="{1BF1B7A9-6431-4558-9C8E-5F46AF94B4D7}" srcId="{F128F133-EF01-4D31-BA82-4222BE12A349}" destId="{A0605054-57B9-4C67-9002-C413D40ED497}" srcOrd="0" destOrd="0" parTransId="{8A8832CB-AD72-4CB7-BEE4-796515232E5D}" sibTransId="{80D64C19-3FF4-4114-B8FA-BA47472A3AF5}"/>
    <dgm:cxn modelId="{3BDCFDB1-D74F-4481-8C17-9CE6D9BDC570}" srcId="{F128F133-EF01-4D31-BA82-4222BE12A349}" destId="{AE701F1D-7D95-4148-895D-DFAAD6C4B034}" srcOrd="4" destOrd="0" parTransId="{AD17658E-440B-4BD0-9374-1B088904CFC6}" sibTransId="{5927E862-1718-4990-A57F-60D1CB7D70F6}"/>
    <dgm:cxn modelId="{23C32BBB-BB38-483F-AD67-3F66599B36AB}" type="presOf" srcId="{5D9007C6-2DA3-4724-9932-53D9F609B8E6}" destId="{D4F468C0-2FDB-4580-BEC6-6555A48AA794}" srcOrd="0" destOrd="0" presId="urn:microsoft.com/office/officeart/2005/8/layout/default"/>
    <dgm:cxn modelId="{0AAFDCC9-CC3B-4F32-8A8F-910E9B0AD00C}" type="presOf" srcId="{2FD54934-417C-4731-86D1-30BB8E137863}" destId="{2274E0C6-9E0B-45C5-8342-A672E96C9380}" srcOrd="0" destOrd="0" presId="urn:microsoft.com/office/officeart/2005/8/layout/default"/>
    <dgm:cxn modelId="{30E724CD-FD19-4864-8707-0302E9DE6D4F}" srcId="{F128F133-EF01-4D31-BA82-4222BE12A349}" destId="{0CE07347-3C28-42A8-A318-51FF152648C7}" srcOrd="5" destOrd="0" parTransId="{97DE06AA-2772-4319-B9E7-3409D0BB29BB}" sibTransId="{CBCEC972-15C2-41B4-B9C9-5BAE62233E00}"/>
    <dgm:cxn modelId="{293F34D4-DB75-467B-A6D3-FEC17E3173D8}" srcId="{F128F133-EF01-4D31-BA82-4222BE12A349}" destId="{2FD54934-417C-4731-86D1-30BB8E137863}" srcOrd="3" destOrd="0" parTransId="{B8AA1570-A1E1-490A-854D-EC51FAC82E7D}" sibTransId="{84A67C3F-7495-4384-A4EF-230F1B1F3FC1}"/>
    <dgm:cxn modelId="{831942D6-8B15-49C7-ABC3-8EA001A6563C}" srcId="{F128F133-EF01-4D31-BA82-4222BE12A349}" destId="{C65D211D-3C3B-4D0D-B6EB-4B558934D69B}" srcOrd="1" destOrd="0" parTransId="{AA13E1B6-786A-448F-93DF-1DE615D4517E}" sibTransId="{6673F5CE-2AC3-4E29-9054-4DC2DE42ACB1}"/>
    <dgm:cxn modelId="{917A5AE0-B80C-4743-B9C8-FC76F18520F2}" srcId="{F128F133-EF01-4D31-BA82-4222BE12A349}" destId="{5D9007C6-2DA3-4724-9932-53D9F609B8E6}" srcOrd="6" destOrd="0" parTransId="{56E3CBD1-D346-41E6-B8EC-C1B035DC4011}" sibTransId="{07553D8D-83AB-4CDB-9592-995C6E3847D9}"/>
    <dgm:cxn modelId="{BBDBBEF5-BD9C-457F-90C4-CEE749F7EC73}" type="presOf" srcId="{DDD3A4A6-F133-44C4-B709-476131B8D0BA}" destId="{E6AF30A0-3349-447E-9082-444788B2AC94}" srcOrd="0" destOrd="0" presId="urn:microsoft.com/office/officeart/2005/8/layout/default"/>
    <dgm:cxn modelId="{F37F0CFE-19B0-427E-B5F7-5C82EFEC9077}" type="presOf" srcId="{1027593A-20BE-4E61-81DF-F3A7243EBFBE}" destId="{F64ABE61-5149-4771-AEA8-D5C0EF6CB962}" srcOrd="0" destOrd="0" presId="urn:microsoft.com/office/officeart/2005/8/layout/default"/>
    <dgm:cxn modelId="{00A615A4-93DB-41E1-B913-69464F7DE051}" type="presParOf" srcId="{A455EEDF-E433-49EC-80EA-C7989FC8631A}" destId="{78ACADF1-E4EE-4260-8DB5-5002EEADAE88}" srcOrd="0" destOrd="0" presId="urn:microsoft.com/office/officeart/2005/8/layout/default"/>
    <dgm:cxn modelId="{D14BE206-75EF-45A9-B95C-7CD56F95AFDC}" type="presParOf" srcId="{A455EEDF-E433-49EC-80EA-C7989FC8631A}" destId="{42FE3010-3F8C-41B2-B1DF-A31BCBAB428A}" srcOrd="1" destOrd="0" presId="urn:microsoft.com/office/officeart/2005/8/layout/default"/>
    <dgm:cxn modelId="{2A934319-88BD-4BE9-AB33-599B0972802F}" type="presParOf" srcId="{A455EEDF-E433-49EC-80EA-C7989FC8631A}" destId="{2C07B061-4ADE-42B7-A022-025BD2B33719}" srcOrd="2" destOrd="0" presId="urn:microsoft.com/office/officeart/2005/8/layout/default"/>
    <dgm:cxn modelId="{D8A08CF6-F258-43B6-8D40-07DBDBCDBE73}" type="presParOf" srcId="{A455EEDF-E433-49EC-80EA-C7989FC8631A}" destId="{45CBD854-FB97-4A11-8E0B-B78F68A4B2D1}" srcOrd="3" destOrd="0" presId="urn:microsoft.com/office/officeart/2005/8/layout/default"/>
    <dgm:cxn modelId="{5BAF558C-88D9-40F9-A0E9-91C7BA10F020}" type="presParOf" srcId="{A455EEDF-E433-49EC-80EA-C7989FC8631A}" destId="{F64ABE61-5149-4771-AEA8-D5C0EF6CB962}" srcOrd="4" destOrd="0" presId="urn:microsoft.com/office/officeart/2005/8/layout/default"/>
    <dgm:cxn modelId="{43C240B4-3AE8-4DC7-AD55-60B70C9132B9}" type="presParOf" srcId="{A455EEDF-E433-49EC-80EA-C7989FC8631A}" destId="{BFFD75BF-213C-4D87-BDCC-FA834A1DA3A8}" srcOrd="5" destOrd="0" presId="urn:microsoft.com/office/officeart/2005/8/layout/default"/>
    <dgm:cxn modelId="{9C9A6C6E-FBA4-4922-96D2-F9046BF452C6}" type="presParOf" srcId="{A455EEDF-E433-49EC-80EA-C7989FC8631A}" destId="{2274E0C6-9E0B-45C5-8342-A672E96C9380}" srcOrd="6" destOrd="0" presId="urn:microsoft.com/office/officeart/2005/8/layout/default"/>
    <dgm:cxn modelId="{3382CF98-03AD-4613-998B-7F74F388543D}" type="presParOf" srcId="{A455EEDF-E433-49EC-80EA-C7989FC8631A}" destId="{82E0B80F-A289-44C0-A89F-0ECD9C764884}" srcOrd="7" destOrd="0" presId="urn:microsoft.com/office/officeart/2005/8/layout/default"/>
    <dgm:cxn modelId="{29A2D0AC-6302-4A1C-95BB-0C5022C70C37}" type="presParOf" srcId="{A455EEDF-E433-49EC-80EA-C7989FC8631A}" destId="{B4FC5C7C-22B2-4B85-8CF6-9FEADA945215}" srcOrd="8" destOrd="0" presId="urn:microsoft.com/office/officeart/2005/8/layout/default"/>
    <dgm:cxn modelId="{0E4C76A1-066D-4C98-BE68-73E111CEFB89}" type="presParOf" srcId="{A455EEDF-E433-49EC-80EA-C7989FC8631A}" destId="{6437586A-899A-4A9F-BC5A-59379EDC8DE7}" srcOrd="9" destOrd="0" presId="urn:microsoft.com/office/officeart/2005/8/layout/default"/>
    <dgm:cxn modelId="{607E5EB9-6B0F-44DB-AD12-6EF7C4ABDF11}" type="presParOf" srcId="{A455EEDF-E433-49EC-80EA-C7989FC8631A}" destId="{952D5A29-8281-4C0E-A904-F4C77BD2A82E}" srcOrd="10" destOrd="0" presId="urn:microsoft.com/office/officeart/2005/8/layout/default"/>
    <dgm:cxn modelId="{70C9EC85-430D-4A31-9C66-C53C66D0F81A}" type="presParOf" srcId="{A455EEDF-E433-49EC-80EA-C7989FC8631A}" destId="{860121C9-F9E6-4A45-8114-A9377E1C072F}" srcOrd="11" destOrd="0" presId="urn:microsoft.com/office/officeart/2005/8/layout/default"/>
    <dgm:cxn modelId="{AFCFDF1D-3168-41D3-8DAF-A429AF4F87D1}" type="presParOf" srcId="{A455EEDF-E433-49EC-80EA-C7989FC8631A}" destId="{D4F468C0-2FDB-4580-BEC6-6555A48AA794}" srcOrd="12" destOrd="0" presId="urn:microsoft.com/office/officeart/2005/8/layout/default"/>
    <dgm:cxn modelId="{E3FDC586-854A-448C-80AE-E40066276A47}" type="presParOf" srcId="{A455EEDF-E433-49EC-80EA-C7989FC8631A}" destId="{5B868D8A-F151-419B-AB10-99248C51D8F9}" srcOrd="13" destOrd="0" presId="urn:microsoft.com/office/officeart/2005/8/layout/default"/>
    <dgm:cxn modelId="{2E5FF93F-8940-4026-86E3-4F92E6F79CDE}" type="presParOf" srcId="{A455EEDF-E433-49EC-80EA-C7989FC8631A}" destId="{CF095C60-C3D4-447F-B5BD-D60E81AF89FC}" srcOrd="14" destOrd="0" presId="urn:microsoft.com/office/officeart/2005/8/layout/default"/>
    <dgm:cxn modelId="{8685F0CB-3793-4C23-B5F3-BFCD4D3A2E22}" type="presParOf" srcId="{A455EEDF-E433-49EC-80EA-C7989FC8631A}" destId="{C3C3F0B6-8B69-4506-AB30-2AC666A9F8AE}" srcOrd="15" destOrd="0" presId="urn:microsoft.com/office/officeart/2005/8/layout/default"/>
    <dgm:cxn modelId="{240A6A44-BF6D-4057-B993-9DA33F3BB2C1}" type="presParOf" srcId="{A455EEDF-E433-49EC-80EA-C7989FC8631A}" destId="{E6AF30A0-3349-447E-9082-444788B2AC94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29A9A4-0DAA-41D3-9DF4-8AAA67D20592}" type="doc">
      <dgm:prSet loTypeId="urn:microsoft.com/office/officeart/2008/layout/VerticalCircle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6FB56F4D-5E66-49A9-9D1E-DA63B22147C1}">
      <dgm:prSet phldrT="[Text]"/>
      <dgm:spPr/>
      <dgm:t>
        <a:bodyPr/>
        <a:lstStyle/>
        <a:p>
          <a:r>
            <a:rPr lang="en-IN"/>
            <a:t>Construction</a:t>
          </a:r>
          <a:endParaRPr lang="en-IN" dirty="0"/>
        </a:p>
      </dgm:t>
    </dgm:pt>
    <dgm:pt modelId="{C7E0D7C6-72F0-43E4-8109-78A7F87D42F1}" type="parTrans" cxnId="{365C66B3-F202-4BE0-B090-ABC8310B3804}">
      <dgm:prSet/>
      <dgm:spPr/>
      <dgm:t>
        <a:bodyPr/>
        <a:lstStyle/>
        <a:p>
          <a:endParaRPr lang="en-IN"/>
        </a:p>
      </dgm:t>
    </dgm:pt>
    <dgm:pt modelId="{DF985735-FB9D-4A7B-9D0B-EB4B46B66FFF}" type="sibTrans" cxnId="{365C66B3-F202-4BE0-B090-ABC8310B3804}">
      <dgm:prSet/>
      <dgm:spPr/>
      <dgm:t>
        <a:bodyPr/>
        <a:lstStyle/>
        <a:p>
          <a:endParaRPr lang="en-IN"/>
        </a:p>
      </dgm:t>
    </dgm:pt>
    <dgm:pt modelId="{EA10CCFE-729E-438F-A544-339D06F6D583}">
      <dgm:prSet/>
      <dgm:spPr/>
      <dgm:t>
        <a:bodyPr/>
        <a:lstStyle/>
        <a:p>
          <a:r>
            <a:rPr lang="en-IN"/>
            <a:t>Protection against electrical and mechanical hazards</a:t>
          </a:r>
        </a:p>
      </dgm:t>
    </dgm:pt>
    <dgm:pt modelId="{D3433735-BB98-4C03-90C0-872E9E1FFA38}" type="parTrans" cxnId="{76E0FA95-B7AD-4D25-B573-7415F29B1B3F}">
      <dgm:prSet/>
      <dgm:spPr/>
      <dgm:t>
        <a:bodyPr/>
        <a:lstStyle/>
        <a:p>
          <a:endParaRPr lang="en-IN"/>
        </a:p>
      </dgm:t>
    </dgm:pt>
    <dgm:pt modelId="{EC4C6F9F-1FEF-4D6D-BFEF-451F9419A036}" type="sibTrans" cxnId="{76E0FA95-B7AD-4D25-B573-7415F29B1B3F}">
      <dgm:prSet/>
      <dgm:spPr/>
      <dgm:t>
        <a:bodyPr/>
        <a:lstStyle/>
        <a:p>
          <a:endParaRPr lang="en-IN"/>
        </a:p>
      </dgm:t>
    </dgm:pt>
    <dgm:pt modelId="{23787784-8E85-4511-9088-26F525BC251E}">
      <dgm:prSet/>
      <dgm:spPr/>
      <dgm:t>
        <a:bodyPr/>
        <a:lstStyle/>
        <a:p>
          <a:r>
            <a:rPr lang="en-IN"/>
            <a:t>Protection against unwanted and excessive radiation hazards</a:t>
          </a:r>
        </a:p>
      </dgm:t>
    </dgm:pt>
    <dgm:pt modelId="{F16799F4-F2CA-4B74-8E66-70B73097A6C1}" type="parTrans" cxnId="{55640576-35A3-4261-8297-C9345A64E488}">
      <dgm:prSet/>
      <dgm:spPr/>
      <dgm:t>
        <a:bodyPr/>
        <a:lstStyle/>
        <a:p>
          <a:endParaRPr lang="en-IN"/>
        </a:p>
      </dgm:t>
    </dgm:pt>
    <dgm:pt modelId="{38E78127-70BA-45FA-895E-0EF07D354050}" type="sibTrans" cxnId="{55640576-35A3-4261-8297-C9345A64E488}">
      <dgm:prSet/>
      <dgm:spPr/>
      <dgm:t>
        <a:bodyPr/>
        <a:lstStyle/>
        <a:p>
          <a:endParaRPr lang="en-IN"/>
        </a:p>
      </dgm:t>
    </dgm:pt>
    <dgm:pt modelId="{D41A5163-C962-4A99-BF48-6920432AB498}">
      <dgm:prSet/>
      <dgm:spPr/>
      <dgm:t>
        <a:bodyPr/>
        <a:lstStyle/>
        <a:p>
          <a:r>
            <a:rPr lang="en-IN"/>
            <a:t>Protection against excessive temperatures and other hazards</a:t>
          </a:r>
        </a:p>
      </dgm:t>
    </dgm:pt>
    <dgm:pt modelId="{E563B9A6-1D96-4FDC-9636-FC48C1A887C7}" type="parTrans" cxnId="{FC73D462-2821-4A76-A56F-434A9644B5ED}">
      <dgm:prSet/>
      <dgm:spPr/>
      <dgm:t>
        <a:bodyPr/>
        <a:lstStyle/>
        <a:p>
          <a:endParaRPr lang="en-IN"/>
        </a:p>
      </dgm:t>
    </dgm:pt>
    <dgm:pt modelId="{074A7A70-1582-4221-AC38-61977B7875E6}" type="sibTrans" cxnId="{FC73D462-2821-4A76-A56F-434A9644B5ED}">
      <dgm:prSet/>
      <dgm:spPr/>
      <dgm:t>
        <a:bodyPr/>
        <a:lstStyle/>
        <a:p>
          <a:endParaRPr lang="en-IN"/>
        </a:p>
      </dgm:t>
    </dgm:pt>
    <dgm:pt modelId="{D1925C95-EEB3-4425-8E26-5ACB0537591D}">
      <dgm:prSet/>
      <dgm:spPr/>
      <dgm:t>
        <a:bodyPr/>
        <a:lstStyle/>
        <a:p>
          <a:r>
            <a:rPr lang="en-IN"/>
            <a:t>Accuracy of controls and instruments and protection against hazardous outputs</a:t>
          </a:r>
        </a:p>
      </dgm:t>
    </dgm:pt>
    <dgm:pt modelId="{36AA246A-EC8E-4E11-921E-F5C429B01D1E}" type="parTrans" cxnId="{F794E24D-A555-4F93-8E72-6AD846E4A172}">
      <dgm:prSet/>
      <dgm:spPr/>
      <dgm:t>
        <a:bodyPr/>
        <a:lstStyle/>
        <a:p>
          <a:endParaRPr lang="en-IN"/>
        </a:p>
      </dgm:t>
    </dgm:pt>
    <dgm:pt modelId="{EF53FB70-32AC-4962-96B9-E921539FFC46}" type="sibTrans" cxnId="{F794E24D-A555-4F93-8E72-6AD846E4A172}">
      <dgm:prSet/>
      <dgm:spPr/>
      <dgm:t>
        <a:bodyPr/>
        <a:lstStyle/>
        <a:p>
          <a:endParaRPr lang="en-IN"/>
        </a:p>
      </dgm:t>
    </dgm:pt>
    <dgm:pt modelId="{A9AB8E1C-78A1-42FC-B031-541A41F4566D}" type="pres">
      <dgm:prSet presAssocID="{2129A9A4-0DAA-41D3-9DF4-8AAA67D20592}" presName="Name0" presStyleCnt="0">
        <dgm:presLayoutVars>
          <dgm:dir/>
        </dgm:presLayoutVars>
      </dgm:prSet>
      <dgm:spPr/>
    </dgm:pt>
    <dgm:pt modelId="{CCD8F7BE-46EC-4E6B-A0BF-D8CF8E4DA5B7}" type="pres">
      <dgm:prSet presAssocID="{6FB56F4D-5E66-49A9-9D1E-DA63B22147C1}" presName="noChildren" presStyleCnt="0"/>
      <dgm:spPr/>
    </dgm:pt>
    <dgm:pt modelId="{851B2D06-2E8D-4498-9A67-83DF56DA654F}" type="pres">
      <dgm:prSet presAssocID="{6FB56F4D-5E66-49A9-9D1E-DA63B22147C1}" presName="gap" presStyleCnt="0"/>
      <dgm:spPr/>
    </dgm:pt>
    <dgm:pt modelId="{453E821A-6E84-4116-BE7E-C54222AB015B}" type="pres">
      <dgm:prSet presAssocID="{6FB56F4D-5E66-49A9-9D1E-DA63B22147C1}" presName="medCircle2" presStyleLbl="vennNode1" presStyleIdx="0" presStyleCnt="5"/>
      <dgm:spPr/>
    </dgm:pt>
    <dgm:pt modelId="{6CA4A070-D994-485C-B381-EA8D074E0F81}" type="pres">
      <dgm:prSet presAssocID="{6FB56F4D-5E66-49A9-9D1E-DA63B22147C1}" presName="txLvlOnly1" presStyleLbl="revTx" presStyleIdx="0" presStyleCnt="5"/>
      <dgm:spPr/>
    </dgm:pt>
    <dgm:pt modelId="{B2DF3EC0-A4FA-46EF-B1F6-5FA45AEB1D44}" type="pres">
      <dgm:prSet presAssocID="{EA10CCFE-729E-438F-A544-339D06F6D583}" presName="noChildren" presStyleCnt="0"/>
      <dgm:spPr/>
    </dgm:pt>
    <dgm:pt modelId="{A2EDCA24-6CC0-44A7-96F3-9209B138C1BF}" type="pres">
      <dgm:prSet presAssocID="{EA10CCFE-729E-438F-A544-339D06F6D583}" presName="gap" presStyleCnt="0"/>
      <dgm:spPr/>
    </dgm:pt>
    <dgm:pt modelId="{B2C11429-E776-41AE-8B3B-986C67D7DEDD}" type="pres">
      <dgm:prSet presAssocID="{EA10CCFE-729E-438F-A544-339D06F6D583}" presName="medCircle2" presStyleLbl="vennNode1" presStyleIdx="1" presStyleCnt="5"/>
      <dgm:spPr/>
    </dgm:pt>
    <dgm:pt modelId="{A383EB86-D3A3-4AFC-9E54-5CDAAFFC110E}" type="pres">
      <dgm:prSet presAssocID="{EA10CCFE-729E-438F-A544-339D06F6D583}" presName="txLvlOnly1" presStyleLbl="revTx" presStyleIdx="1" presStyleCnt="5"/>
      <dgm:spPr/>
    </dgm:pt>
    <dgm:pt modelId="{99582321-D5E1-4320-90DE-16BF13274D12}" type="pres">
      <dgm:prSet presAssocID="{23787784-8E85-4511-9088-26F525BC251E}" presName="noChildren" presStyleCnt="0"/>
      <dgm:spPr/>
    </dgm:pt>
    <dgm:pt modelId="{5F76B13F-A21B-459F-95F0-EA3C1C02D6A5}" type="pres">
      <dgm:prSet presAssocID="{23787784-8E85-4511-9088-26F525BC251E}" presName="gap" presStyleCnt="0"/>
      <dgm:spPr/>
    </dgm:pt>
    <dgm:pt modelId="{1BE68CCF-0D39-41F5-966C-44F43C93FEFE}" type="pres">
      <dgm:prSet presAssocID="{23787784-8E85-4511-9088-26F525BC251E}" presName="medCircle2" presStyleLbl="vennNode1" presStyleIdx="2" presStyleCnt="5"/>
      <dgm:spPr/>
    </dgm:pt>
    <dgm:pt modelId="{7FB09CE4-5889-4BC6-8E97-C05AC4458E70}" type="pres">
      <dgm:prSet presAssocID="{23787784-8E85-4511-9088-26F525BC251E}" presName="txLvlOnly1" presStyleLbl="revTx" presStyleIdx="2" presStyleCnt="5"/>
      <dgm:spPr/>
    </dgm:pt>
    <dgm:pt modelId="{4ED38222-E79E-4793-8987-C682AA43AAB8}" type="pres">
      <dgm:prSet presAssocID="{D41A5163-C962-4A99-BF48-6920432AB498}" presName="noChildren" presStyleCnt="0"/>
      <dgm:spPr/>
    </dgm:pt>
    <dgm:pt modelId="{BE5B6C2C-16DD-4157-A988-618F7D69CF34}" type="pres">
      <dgm:prSet presAssocID="{D41A5163-C962-4A99-BF48-6920432AB498}" presName="gap" presStyleCnt="0"/>
      <dgm:spPr/>
    </dgm:pt>
    <dgm:pt modelId="{BBBBA341-23CF-4A57-8A4F-88F3401E018A}" type="pres">
      <dgm:prSet presAssocID="{D41A5163-C962-4A99-BF48-6920432AB498}" presName="medCircle2" presStyleLbl="vennNode1" presStyleIdx="3" presStyleCnt="5"/>
      <dgm:spPr/>
    </dgm:pt>
    <dgm:pt modelId="{A76838F6-EA58-4425-9957-DC9E606C30AC}" type="pres">
      <dgm:prSet presAssocID="{D41A5163-C962-4A99-BF48-6920432AB498}" presName="txLvlOnly1" presStyleLbl="revTx" presStyleIdx="3" presStyleCnt="5"/>
      <dgm:spPr/>
    </dgm:pt>
    <dgm:pt modelId="{27BD914A-533B-42B1-96BF-4D389EC2629D}" type="pres">
      <dgm:prSet presAssocID="{D1925C95-EEB3-4425-8E26-5ACB0537591D}" presName="noChildren" presStyleCnt="0"/>
      <dgm:spPr/>
    </dgm:pt>
    <dgm:pt modelId="{11A954B4-AA8F-4947-8AFC-4E23D8D8E67B}" type="pres">
      <dgm:prSet presAssocID="{D1925C95-EEB3-4425-8E26-5ACB0537591D}" presName="gap" presStyleCnt="0"/>
      <dgm:spPr/>
    </dgm:pt>
    <dgm:pt modelId="{F7562861-38D4-4C90-9E8F-26D44E0715A3}" type="pres">
      <dgm:prSet presAssocID="{D1925C95-EEB3-4425-8E26-5ACB0537591D}" presName="medCircle2" presStyleLbl="vennNode1" presStyleIdx="4" presStyleCnt="5"/>
      <dgm:spPr/>
    </dgm:pt>
    <dgm:pt modelId="{55263D66-DC32-4032-9A5C-D004717D653A}" type="pres">
      <dgm:prSet presAssocID="{D1925C95-EEB3-4425-8E26-5ACB0537591D}" presName="txLvlOnly1" presStyleLbl="revTx" presStyleIdx="4" presStyleCnt="5"/>
      <dgm:spPr/>
    </dgm:pt>
  </dgm:ptLst>
  <dgm:cxnLst>
    <dgm:cxn modelId="{05A25029-BFD2-46B3-8ABC-E51313B5D925}" type="presOf" srcId="{D41A5163-C962-4A99-BF48-6920432AB498}" destId="{A76838F6-EA58-4425-9957-DC9E606C30AC}" srcOrd="0" destOrd="0" presId="urn:microsoft.com/office/officeart/2008/layout/VerticalCircleList"/>
    <dgm:cxn modelId="{0ECF7829-5863-4071-B005-B75BFCF6F093}" type="presOf" srcId="{EA10CCFE-729E-438F-A544-339D06F6D583}" destId="{A383EB86-D3A3-4AFC-9E54-5CDAAFFC110E}" srcOrd="0" destOrd="0" presId="urn:microsoft.com/office/officeart/2008/layout/VerticalCircleList"/>
    <dgm:cxn modelId="{92269229-A5C3-4A8C-B1EE-97506E67224C}" type="presOf" srcId="{D1925C95-EEB3-4425-8E26-5ACB0537591D}" destId="{55263D66-DC32-4032-9A5C-D004717D653A}" srcOrd="0" destOrd="0" presId="urn:microsoft.com/office/officeart/2008/layout/VerticalCircleList"/>
    <dgm:cxn modelId="{D5CEF834-B2BA-44CD-9789-5B60C82DA7B8}" type="presOf" srcId="{23787784-8E85-4511-9088-26F525BC251E}" destId="{7FB09CE4-5889-4BC6-8E97-C05AC4458E70}" srcOrd="0" destOrd="0" presId="urn:microsoft.com/office/officeart/2008/layout/VerticalCircleList"/>
    <dgm:cxn modelId="{FC73D462-2821-4A76-A56F-434A9644B5ED}" srcId="{2129A9A4-0DAA-41D3-9DF4-8AAA67D20592}" destId="{D41A5163-C962-4A99-BF48-6920432AB498}" srcOrd="3" destOrd="0" parTransId="{E563B9A6-1D96-4FDC-9636-FC48C1A887C7}" sibTransId="{074A7A70-1582-4221-AC38-61977B7875E6}"/>
    <dgm:cxn modelId="{F794E24D-A555-4F93-8E72-6AD846E4A172}" srcId="{2129A9A4-0DAA-41D3-9DF4-8AAA67D20592}" destId="{D1925C95-EEB3-4425-8E26-5ACB0537591D}" srcOrd="4" destOrd="0" parTransId="{36AA246A-EC8E-4E11-921E-F5C429B01D1E}" sibTransId="{EF53FB70-32AC-4962-96B9-E921539FFC46}"/>
    <dgm:cxn modelId="{BBBA8954-0F8C-4164-8ACF-7D8D20B237A4}" type="presOf" srcId="{2129A9A4-0DAA-41D3-9DF4-8AAA67D20592}" destId="{A9AB8E1C-78A1-42FC-B031-541A41F4566D}" srcOrd="0" destOrd="0" presId="urn:microsoft.com/office/officeart/2008/layout/VerticalCircleList"/>
    <dgm:cxn modelId="{55640576-35A3-4261-8297-C9345A64E488}" srcId="{2129A9A4-0DAA-41D3-9DF4-8AAA67D20592}" destId="{23787784-8E85-4511-9088-26F525BC251E}" srcOrd="2" destOrd="0" parTransId="{F16799F4-F2CA-4B74-8E66-70B73097A6C1}" sibTransId="{38E78127-70BA-45FA-895E-0EF07D354050}"/>
    <dgm:cxn modelId="{950B0578-0388-4D22-8A1A-E6CBCBD33B03}" type="presOf" srcId="{6FB56F4D-5E66-49A9-9D1E-DA63B22147C1}" destId="{6CA4A070-D994-485C-B381-EA8D074E0F81}" srcOrd="0" destOrd="0" presId="urn:microsoft.com/office/officeart/2008/layout/VerticalCircleList"/>
    <dgm:cxn modelId="{76E0FA95-B7AD-4D25-B573-7415F29B1B3F}" srcId="{2129A9A4-0DAA-41D3-9DF4-8AAA67D20592}" destId="{EA10CCFE-729E-438F-A544-339D06F6D583}" srcOrd="1" destOrd="0" parTransId="{D3433735-BB98-4C03-90C0-872E9E1FFA38}" sibTransId="{EC4C6F9F-1FEF-4D6D-BFEF-451F9419A036}"/>
    <dgm:cxn modelId="{365C66B3-F202-4BE0-B090-ABC8310B3804}" srcId="{2129A9A4-0DAA-41D3-9DF4-8AAA67D20592}" destId="{6FB56F4D-5E66-49A9-9D1E-DA63B22147C1}" srcOrd="0" destOrd="0" parTransId="{C7E0D7C6-72F0-43E4-8109-78A7F87D42F1}" sibTransId="{DF985735-FB9D-4A7B-9D0B-EB4B46B66FFF}"/>
    <dgm:cxn modelId="{52271DC1-85C8-4B2A-B39E-52326A5FC496}" type="presParOf" srcId="{A9AB8E1C-78A1-42FC-B031-541A41F4566D}" destId="{CCD8F7BE-46EC-4E6B-A0BF-D8CF8E4DA5B7}" srcOrd="0" destOrd="0" presId="urn:microsoft.com/office/officeart/2008/layout/VerticalCircleList"/>
    <dgm:cxn modelId="{90406A83-EFE3-4569-A986-B27702B84306}" type="presParOf" srcId="{CCD8F7BE-46EC-4E6B-A0BF-D8CF8E4DA5B7}" destId="{851B2D06-2E8D-4498-9A67-83DF56DA654F}" srcOrd="0" destOrd="0" presId="urn:microsoft.com/office/officeart/2008/layout/VerticalCircleList"/>
    <dgm:cxn modelId="{C664A793-9E3F-4591-8CD3-9C4AC400C282}" type="presParOf" srcId="{CCD8F7BE-46EC-4E6B-A0BF-D8CF8E4DA5B7}" destId="{453E821A-6E84-4116-BE7E-C54222AB015B}" srcOrd="1" destOrd="0" presId="urn:microsoft.com/office/officeart/2008/layout/VerticalCircleList"/>
    <dgm:cxn modelId="{5AC00E6E-D9F4-4F6C-A90B-62282FDA9B1A}" type="presParOf" srcId="{CCD8F7BE-46EC-4E6B-A0BF-D8CF8E4DA5B7}" destId="{6CA4A070-D994-485C-B381-EA8D074E0F81}" srcOrd="2" destOrd="0" presId="urn:microsoft.com/office/officeart/2008/layout/VerticalCircleList"/>
    <dgm:cxn modelId="{74A54A61-88DE-43E9-AE27-6F2B8CE57C16}" type="presParOf" srcId="{A9AB8E1C-78A1-42FC-B031-541A41F4566D}" destId="{B2DF3EC0-A4FA-46EF-B1F6-5FA45AEB1D44}" srcOrd="1" destOrd="0" presId="urn:microsoft.com/office/officeart/2008/layout/VerticalCircleList"/>
    <dgm:cxn modelId="{1888CE5A-DFBF-414C-817A-D6ECDBEE0BA5}" type="presParOf" srcId="{B2DF3EC0-A4FA-46EF-B1F6-5FA45AEB1D44}" destId="{A2EDCA24-6CC0-44A7-96F3-9209B138C1BF}" srcOrd="0" destOrd="0" presId="urn:microsoft.com/office/officeart/2008/layout/VerticalCircleList"/>
    <dgm:cxn modelId="{3676B00C-D7A8-44DB-A81A-4D0505E6A695}" type="presParOf" srcId="{B2DF3EC0-A4FA-46EF-B1F6-5FA45AEB1D44}" destId="{B2C11429-E776-41AE-8B3B-986C67D7DEDD}" srcOrd="1" destOrd="0" presId="urn:microsoft.com/office/officeart/2008/layout/VerticalCircleList"/>
    <dgm:cxn modelId="{31A7C7F9-31F0-4AE8-8750-26D17EF38F39}" type="presParOf" srcId="{B2DF3EC0-A4FA-46EF-B1F6-5FA45AEB1D44}" destId="{A383EB86-D3A3-4AFC-9E54-5CDAAFFC110E}" srcOrd="2" destOrd="0" presId="urn:microsoft.com/office/officeart/2008/layout/VerticalCircleList"/>
    <dgm:cxn modelId="{4D4A9F41-279B-42F9-89EF-849E37986D88}" type="presParOf" srcId="{A9AB8E1C-78A1-42FC-B031-541A41F4566D}" destId="{99582321-D5E1-4320-90DE-16BF13274D12}" srcOrd="2" destOrd="0" presId="urn:microsoft.com/office/officeart/2008/layout/VerticalCircleList"/>
    <dgm:cxn modelId="{B4ADB3E6-1623-45A1-AD08-A12E74396B0E}" type="presParOf" srcId="{99582321-D5E1-4320-90DE-16BF13274D12}" destId="{5F76B13F-A21B-459F-95F0-EA3C1C02D6A5}" srcOrd="0" destOrd="0" presId="urn:microsoft.com/office/officeart/2008/layout/VerticalCircleList"/>
    <dgm:cxn modelId="{F5B10C3E-E974-4EDB-B8FE-49C7F3022BF9}" type="presParOf" srcId="{99582321-D5E1-4320-90DE-16BF13274D12}" destId="{1BE68CCF-0D39-41F5-966C-44F43C93FEFE}" srcOrd="1" destOrd="0" presId="urn:microsoft.com/office/officeart/2008/layout/VerticalCircleList"/>
    <dgm:cxn modelId="{0C746865-DF4B-4C52-880C-492D525128CD}" type="presParOf" srcId="{99582321-D5E1-4320-90DE-16BF13274D12}" destId="{7FB09CE4-5889-4BC6-8E97-C05AC4458E70}" srcOrd="2" destOrd="0" presId="urn:microsoft.com/office/officeart/2008/layout/VerticalCircleList"/>
    <dgm:cxn modelId="{45BE55BA-0D5A-4B44-825B-CE6B85C7336A}" type="presParOf" srcId="{A9AB8E1C-78A1-42FC-B031-541A41F4566D}" destId="{4ED38222-E79E-4793-8987-C682AA43AAB8}" srcOrd="3" destOrd="0" presId="urn:microsoft.com/office/officeart/2008/layout/VerticalCircleList"/>
    <dgm:cxn modelId="{00ED4BBC-0C2A-45CA-BB5E-A5A310C90227}" type="presParOf" srcId="{4ED38222-E79E-4793-8987-C682AA43AAB8}" destId="{BE5B6C2C-16DD-4157-A988-618F7D69CF34}" srcOrd="0" destOrd="0" presId="urn:microsoft.com/office/officeart/2008/layout/VerticalCircleList"/>
    <dgm:cxn modelId="{6C95CCD4-A438-4063-8E18-79D466BFDF01}" type="presParOf" srcId="{4ED38222-E79E-4793-8987-C682AA43AAB8}" destId="{BBBBA341-23CF-4A57-8A4F-88F3401E018A}" srcOrd="1" destOrd="0" presId="urn:microsoft.com/office/officeart/2008/layout/VerticalCircleList"/>
    <dgm:cxn modelId="{218547CA-5EA4-4C26-90B8-6CB5F91DDFE8}" type="presParOf" srcId="{4ED38222-E79E-4793-8987-C682AA43AAB8}" destId="{A76838F6-EA58-4425-9957-DC9E606C30AC}" srcOrd="2" destOrd="0" presId="urn:microsoft.com/office/officeart/2008/layout/VerticalCircleList"/>
    <dgm:cxn modelId="{A9897156-BF87-4BFA-82AD-7DA975CD8F34}" type="presParOf" srcId="{A9AB8E1C-78A1-42FC-B031-541A41F4566D}" destId="{27BD914A-533B-42B1-96BF-4D389EC2629D}" srcOrd="4" destOrd="0" presId="urn:microsoft.com/office/officeart/2008/layout/VerticalCircleList"/>
    <dgm:cxn modelId="{31A4C33B-780B-41CC-ACCA-6E935803C79F}" type="presParOf" srcId="{27BD914A-533B-42B1-96BF-4D389EC2629D}" destId="{11A954B4-AA8F-4947-8AFC-4E23D8D8E67B}" srcOrd="0" destOrd="0" presId="urn:microsoft.com/office/officeart/2008/layout/VerticalCircleList"/>
    <dgm:cxn modelId="{A1E8D99A-1D62-4037-857E-5B2AAA73E5AB}" type="presParOf" srcId="{27BD914A-533B-42B1-96BF-4D389EC2629D}" destId="{F7562861-38D4-4C90-9E8F-26D44E0715A3}" srcOrd="1" destOrd="0" presId="urn:microsoft.com/office/officeart/2008/layout/VerticalCircleList"/>
    <dgm:cxn modelId="{5CC936F1-8330-47A9-9063-5C5F3A0435E3}" type="presParOf" srcId="{27BD914A-533B-42B1-96BF-4D389EC2629D}" destId="{55263D66-DC32-4032-9A5C-D004717D653A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DC9F5A-A33A-4488-B49A-ABD173A02DA5}" type="doc">
      <dgm:prSet loTypeId="urn:microsoft.com/office/officeart/2008/layout/VerticalCircle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21C1CCB6-8097-4225-B111-E7C3A3A240A1}">
      <dgm:prSet phldrT="[Text]"/>
      <dgm:spPr/>
      <dgm:t>
        <a:bodyPr/>
        <a:lstStyle/>
        <a:p>
          <a:r>
            <a:rPr lang="en-IN" dirty="0"/>
            <a:t>Temperature control</a:t>
          </a:r>
        </a:p>
      </dgm:t>
    </dgm:pt>
    <dgm:pt modelId="{2D4FA627-17DC-4FB3-A01F-95DAFE08E108}" type="parTrans" cxnId="{39995D8C-3019-4211-B94D-755DD63C7B71}">
      <dgm:prSet/>
      <dgm:spPr/>
      <dgm:t>
        <a:bodyPr/>
        <a:lstStyle/>
        <a:p>
          <a:endParaRPr lang="en-IN"/>
        </a:p>
      </dgm:t>
    </dgm:pt>
    <dgm:pt modelId="{C2BC5B2B-FBC4-4867-B921-C11079AF0FE4}" type="sibTrans" cxnId="{39995D8C-3019-4211-B94D-755DD63C7B71}">
      <dgm:prSet/>
      <dgm:spPr/>
      <dgm:t>
        <a:bodyPr/>
        <a:lstStyle/>
        <a:p>
          <a:endParaRPr lang="en-IN"/>
        </a:p>
      </dgm:t>
    </dgm:pt>
    <dgm:pt modelId="{FB5CC778-BBCC-44E9-AFFC-CFDD2D60FF20}">
      <dgm:prSet phldrT="[Text]"/>
      <dgm:spPr/>
      <dgm:t>
        <a:bodyPr/>
        <a:lstStyle/>
        <a:p>
          <a:r>
            <a:rPr lang="en-IN" dirty="0"/>
            <a:t>ALARM SYSTEMS</a:t>
          </a:r>
        </a:p>
      </dgm:t>
    </dgm:pt>
    <dgm:pt modelId="{DCD59B72-450F-4A93-B2BE-75CAA86214D1}" type="parTrans" cxnId="{288EF98D-55BF-4EA1-86C5-BBF764C63101}">
      <dgm:prSet/>
      <dgm:spPr/>
      <dgm:t>
        <a:bodyPr/>
        <a:lstStyle/>
        <a:p>
          <a:endParaRPr lang="en-IN"/>
        </a:p>
      </dgm:t>
    </dgm:pt>
    <dgm:pt modelId="{D89FEDF8-FF5F-4A73-9937-E82E98BFB55A}" type="sibTrans" cxnId="{288EF98D-55BF-4EA1-86C5-BBF764C63101}">
      <dgm:prSet/>
      <dgm:spPr/>
      <dgm:t>
        <a:bodyPr/>
        <a:lstStyle/>
        <a:p>
          <a:endParaRPr lang="en-IN"/>
        </a:p>
      </dgm:t>
    </dgm:pt>
    <dgm:pt modelId="{89095060-65F3-4FA2-85DF-FC9E1DA5C1E3}">
      <dgm:prSet/>
      <dgm:spPr/>
      <dgm:t>
        <a:bodyPr/>
        <a:lstStyle/>
        <a:p>
          <a:r>
            <a:rPr lang="en-IN" dirty="0"/>
            <a:t>Indication of SKIN TEMPERATURE</a:t>
          </a:r>
        </a:p>
      </dgm:t>
    </dgm:pt>
    <dgm:pt modelId="{573E534E-B9A3-4018-A9A5-9327EE56F0DA}" type="parTrans" cxnId="{C71D47D4-DDA3-4096-ABFF-8A78018D958A}">
      <dgm:prSet/>
      <dgm:spPr/>
      <dgm:t>
        <a:bodyPr/>
        <a:lstStyle/>
        <a:p>
          <a:endParaRPr lang="en-IN"/>
        </a:p>
      </dgm:t>
    </dgm:pt>
    <dgm:pt modelId="{9EE0CA1E-D246-4FCD-8130-1CCAE0F89F8D}" type="sibTrans" cxnId="{C71D47D4-DDA3-4096-ABFF-8A78018D958A}">
      <dgm:prSet/>
      <dgm:spPr/>
      <dgm:t>
        <a:bodyPr/>
        <a:lstStyle/>
        <a:p>
          <a:endParaRPr lang="en-IN"/>
        </a:p>
      </dgm:t>
    </dgm:pt>
    <dgm:pt modelId="{1AA0CDB1-B098-4435-8C11-FD08491CFB89}" type="pres">
      <dgm:prSet presAssocID="{94DC9F5A-A33A-4488-B49A-ABD173A02DA5}" presName="Name0" presStyleCnt="0">
        <dgm:presLayoutVars>
          <dgm:dir/>
        </dgm:presLayoutVars>
      </dgm:prSet>
      <dgm:spPr/>
    </dgm:pt>
    <dgm:pt modelId="{E6E2E9CC-196C-4B0F-AC08-36F6BD0D6ECE}" type="pres">
      <dgm:prSet presAssocID="{89095060-65F3-4FA2-85DF-FC9E1DA5C1E3}" presName="noChildren" presStyleCnt="0"/>
      <dgm:spPr/>
    </dgm:pt>
    <dgm:pt modelId="{6B249743-4402-4DF1-A360-A3A5C9CCEC9B}" type="pres">
      <dgm:prSet presAssocID="{89095060-65F3-4FA2-85DF-FC9E1DA5C1E3}" presName="gap" presStyleCnt="0"/>
      <dgm:spPr/>
    </dgm:pt>
    <dgm:pt modelId="{02C0AC98-A35E-4B6E-9145-3E25B6A1AFA9}" type="pres">
      <dgm:prSet presAssocID="{89095060-65F3-4FA2-85DF-FC9E1DA5C1E3}" presName="medCircle2" presStyleLbl="vennNode1" presStyleIdx="0" presStyleCnt="3"/>
      <dgm:spPr/>
    </dgm:pt>
    <dgm:pt modelId="{808AFF79-B83E-4080-A558-06DD59639397}" type="pres">
      <dgm:prSet presAssocID="{89095060-65F3-4FA2-85DF-FC9E1DA5C1E3}" presName="txLvlOnly1" presStyleLbl="revTx" presStyleIdx="0" presStyleCnt="3"/>
      <dgm:spPr/>
    </dgm:pt>
    <dgm:pt modelId="{6403C603-22CD-4EF4-B632-C5FCAF32A772}" type="pres">
      <dgm:prSet presAssocID="{21C1CCB6-8097-4225-B111-E7C3A3A240A1}" presName="noChildren" presStyleCnt="0"/>
      <dgm:spPr/>
    </dgm:pt>
    <dgm:pt modelId="{9FD2E8FB-18E3-4333-B071-CE72E6D15652}" type="pres">
      <dgm:prSet presAssocID="{21C1CCB6-8097-4225-B111-E7C3A3A240A1}" presName="gap" presStyleCnt="0"/>
      <dgm:spPr/>
    </dgm:pt>
    <dgm:pt modelId="{9C25F9E4-A691-4FA3-80B2-BF5A6E0B6698}" type="pres">
      <dgm:prSet presAssocID="{21C1CCB6-8097-4225-B111-E7C3A3A240A1}" presName="medCircle2" presStyleLbl="vennNode1" presStyleIdx="1" presStyleCnt="3"/>
      <dgm:spPr/>
    </dgm:pt>
    <dgm:pt modelId="{5F2EE24A-E7AB-4A7C-8FF0-6041F17EA336}" type="pres">
      <dgm:prSet presAssocID="{21C1CCB6-8097-4225-B111-E7C3A3A240A1}" presName="txLvlOnly1" presStyleLbl="revTx" presStyleIdx="1" presStyleCnt="3"/>
      <dgm:spPr/>
    </dgm:pt>
    <dgm:pt modelId="{780535B0-BDA0-4F22-BA27-2055DFE7DF26}" type="pres">
      <dgm:prSet presAssocID="{FB5CC778-BBCC-44E9-AFFC-CFDD2D60FF20}" presName="noChildren" presStyleCnt="0"/>
      <dgm:spPr/>
    </dgm:pt>
    <dgm:pt modelId="{7AEF4B97-E9E3-4421-AE09-A2FC699AFC1D}" type="pres">
      <dgm:prSet presAssocID="{FB5CC778-BBCC-44E9-AFFC-CFDD2D60FF20}" presName="gap" presStyleCnt="0"/>
      <dgm:spPr/>
    </dgm:pt>
    <dgm:pt modelId="{0230F922-0641-47B6-9D3F-EB0D9447D491}" type="pres">
      <dgm:prSet presAssocID="{FB5CC778-BBCC-44E9-AFFC-CFDD2D60FF20}" presName="medCircle2" presStyleLbl="vennNode1" presStyleIdx="2" presStyleCnt="3"/>
      <dgm:spPr/>
    </dgm:pt>
    <dgm:pt modelId="{AAB42AA8-697C-43A7-B3DD-73093945263B}" type="pres">
      <dgm:prSet presAssocID="{FB5CC778-BBCC-44E9-AFFC-CFDD2D60FF20}" presName="txLvlOnly1" presStyleLbl="revTx" presStyleIdx="2" presStyleCnt="3"/>
      <dgm:spPr/>
    </dgm:pt>
  </dgm:ptLst>
  <dgm:cxnLst>
    <dgm:cxn modelId="{9C0E8D34-DB60-4509-86A4-515833105C4F}" type="presOf" srcId="{89095060-65F3-4FA2-85DF-FC9E1DA5C1E3}" destId="{808AFF79-B83E-4080-A558-06DD59639397}" srcOrd="0" destOrd="0" presId="urn:microsoft.com/office/officeart/2008/layout/VerticalCircleList"/>
    <dgm:cxn modelId="{89FF3765-219E-48A2-94F6-D52C3C4FF0FC}" type="presOf" srcId="{94DC9F5A-A33A-4488-B49A-ABD173A02DA5}" destId="{1AA0CDB1-B098-4435-8C11-FD08491CFB89}" srcOrd="0" destOrd="0" presId="urn:microsoft.com/office/officeart/2008/layout/VerticalCircleList"/>
    <dgm:cxn modelId="{7688E265-E1CE-4B62-9635-F2900C03C1B2}" type="presOf" srcId="{FB5CC778-BBCC-44E9-AFFC-CFDD2D60FF20}" destId="{AAB42AA8-697C-43A7-B3DD-73093945263B}" srcOrd="0" destOrd="0" presId="urn:microsoft.com/office/officeart/2008/layout/VerticalCircleList"/>
    <dgm:cxn modelId="{39995D8C-3019-4211-B94D-755DD63C7B71}" srcId="{94DC9F5A-A33A-4488-B49A-ABD173A02DA5}" destId="{21C1CCB6-8097-4225-B111-E7C3A3A240A1}" srcOrd="1" destOrd="0" parTransId="{2D4FA627-17DC-4FB3-A01F-95DAFE08E108}" sibTransId="{C2BC5B2B-FBC4-4867-B921-C11079AF0FE4}"/>
    <dgm:cxn modelId="{288EF98D-55BF-4EA1-86C5-BBF764C63101}" srcId="{94DC9F5A-A33A-4488-B49A-ABD173A02DA5}" destId="{FB5CC778-BBCC-44E9-AFFC-CFDD2D60FF20}" srcOrd="2" destOrd="0" parTransId="{DCD59B72-450F-4A93-B2BE-75CAA86214D1}" sibTransId="{D89FEDF8-FF5F-4A73-9937-E82E98BFB55A}"/>
    <dgm:cxn modelId="{C71D47D4-DDA3-4096-ABFF-8A78018D958A}" srcId="{94DC9F5A-A33A-4488-B49A-ABD173A02DA5}" destId="{89095060-65F3-4FA2-85DF-FC9E1DA5C1E3}" srcOrd="0" destOrd="0" parTransId="{573E534E-B9A3-4018-A9A5-9327EE56F0DA}" sibTransId="{9EE0CA1E-D246-4FCD-8130-1CCAE0F89F8D}"/>
    <dgm:cxn modelId="{A96757DF-5E8A-4893-85CB-5FFECF959F54}" type="presOf" srcId="{21C1CCB6-8097-4225-B111-E7C3A3A240A1}" destId="{5F2EE24A-E7AB-4A7C-8FF0-6041F17EA336}" srcOrd="0" destOrd="0" presId="urn:microsoft.com/office/officeart/2008/layout/VerticalCircleList"/>
    <dgm:cxn modelId="{EA78EA4E-0993-4B2C-B2FC-AA16A4330354}" type="presParOf" srcId="{1AA0CDB1-B098-4435-8C11-FD08491CFB89}" destId="{E6E2E9CC-196C-4B0F-AC08-36F6BD0D6ECE}" srcOrd="0" destOrd="0" presId="urn:microsoft.com/office/officeart/2008/layout/VerticalCircleList"/>
    <dgm:cxn modelId="{1F60A474-1FF4-4CC1-B43E-0F55486A770F}" type="presParOf" srcId="{E6E2E9CC-196C-4B0F-AC08-36F6BD0D6ECE}" destId="{6B249743-4402-4DF1-A360-A3A5C9CCEC9B}" srcOrd="0" destOrd="0" presId="urn:microsoft.com/office/officeart/2008/layout/VerticalCircleList"/>
    <dgm:cxn modelId="{B2D09C13-0A4C-44F3-AE15-BBB2440C11FE}" type="presParOf" srcId="{E6E2E9CC-196C-4B0F-AC08-36F6BD0D6ECE}" destId="{02C0AC98-A35E-4B6E-9145-3E25B6A1AFA9}" srcOrd="1" destOrd="0" presId="urn:microsoft.com/office/officeart/2008/layout/VerticalCircleList"/>
    <dgm:cxn modelId="{F03603B9-33A5-4CA7-A4FD-3365F38DD117}" type="presParOf" srcId="{E6E2E9CC-196C-4B0F-AC08-36F6BD0D6ECE}" destId="{808AFF79-B83E-4080-A558-06DD59639397}" srcOrd="2" destOrd="0" presId="urn:microsoft.com/office/officeart/2008/layout/VerticalCircleList"/>
    <dgm:cxn modelId="{6E1B0392-05A5-46D1-AE87-44B079435711}" type="presParOf" srcId="{1AA0CDB1-B098-4435-8C11-FD08491CFB89}" destId="{6403C603-22CD-4EF4-B632-C5FCAF32A772}" srcOrd="1" destOrd="0" presId="urn:microsoft.com/office/officeart/2008/layout/VerticalCircleList"/>
    <dgm:cxn modelId="{8A8F0F5C-767F-4C9D-AE47-9BF66738A100}" type="presParOf" srcId="{6403C603-22CD-4EF4-B632-C5FCAF32A772}" destId="{9FD2E8FB-18E3-4333-B071-CE72E6D15652}" srcOrd="0" destOrd="0" presId="urn:microsoft.com/office/officeart/2008/layout/VerticalCircleList"/>
    <dgm:cxn modelId="{180D2C7E-1515-446B-B771-12B6977ED6EA}" type="presParOf" srcId="{6403C603-22CD-4EF4-B632-C5FCAF32A772}" destId="{9C25F9E4-A691-4FA3-80B2-BF5A6E0B6698}" srcOrd="1" destOrd="0" presId="urn:microsoft.com/office/officeart/2008/layout/VerticalCircleList"/>
    <dgm:cxn modelId="{ACE9674C-C4EB-4E9D-92D2-D9B4CA7C4CB2}" type="presParOf" srcId="{6403C603-22CD-4EF4-B632-C5FCAF32A772}" destId="{5F2EE24A-E7AB-4A7C-8FF0-6041F17EA336}" srcOrd="2" destOrd="0" presId="urn:microsoft.com/office/officeart/2008/layout/VerticalCircleList"/>
    <dgm:cxn modelId="{F103060C-503C-4D08-8DB7-2594E48D72D0}" type="presParOf" srcId="{1AA0CDB1-B098-4435-8C11-FD08491CFB89}" destId="{780535B0-BDA0-4F22-BA27-2055DFE7DF26}" srcOrd="2" destOrd="0" presId="urn:microsoft.com/office/officeart/2008/layout/VerticalCircleList"/>
    <dgm:cxn modelId="{2CAB957D-A5CB-49DD-99CE-CAD1F045D493}" type="presParOf" srcId="{780535B0-BDA0-4F22-BA27-2055DFE7DF26}" destId="{7AEF4B97-E9E3-4421-AE09-A2FC699AFC1D}" srcOrd="0" destOrd="0" presId="urn:microsoft.com/office/officeart/2008/layout/VerticalCircleList"/>
    <dgm:cxn modelId="{B32D709E-D041-4B97-927B-0EF679B2CCAC}" type="presParOf" srcId="{780535B0-BDA0-4F22-BA27-2055DFE7DF26}" destId="{0230F922-0641-47B6-9D3F-EB0D9447D491}" srcOrd="1" destOrd="0" presId="urn:microsoft.com/office/officeart/2008/layout/VerticalCircleList"/>
    <dgm:cxn modelId="{9996ACA7-410E-443D-A433-85343B3E48AA}" type="presParOf" srcId="{780535B0-BDA0-4F22-BA27-2055DFE7DF26}" destId="{AAB42AA8-697C-43A7-B3DD-73093945263B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23E3D8-2A00-41BD-A91D-37958F68D8CF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9F759D28-A088-4D89-9C39-497533579B9C}">
      <dgm:prSet phldrT="[Text]"/>
      <dgm:spPr/>
      <dgm:t>
        <a:bodyPr/>
        <a:lstStyle/>
        <a:p>
          <a:r>
            <a:rPr lang="en-US" dirty="0"/>
            <a:t>Safety sign for PATIENT eye shield</a:t>
          </a:r>
          <a:endParaRPr lang="en-IN" dirty="0"/>
        </a:p>
      </dgm:t>
    </dgm:pt>
    <dgm:pt modelId="{AEA00105-8169-4250-AAE9-1E474FF488F6}" type="parTrans" cxnId="{293A3555-7AA0-48D9-8FAD-47B87C544712}">
      <dgm:prSet/>
      <dgm:spPr/>
      <dgm:t>
        <a:bodyPr/>
        <a:lstStyle/>
        <a:p>
          <a:endParaRPr lang="en-IN"/>
        </a:p>
      </dgm:t>
    </dgm:pt>
    <dgm:pt modelId="{14C8FE9B-A720-4727-BE4E-E3FB16439AC6}" type="sibTrans" cxnId="{293A3555-7AA0-48D9-8FAD-47B87C544712}">
      <dgm:prSet/>
      <dgm:spPr/>
      <dgm:t>
        <a:bodyPr/>
        <a:lstStyle/>
        <a:p>
          <a:endParaRPr lang="en-IN"/>
        </a:p>
      </dgm:t>
    </dgm:pt>
    <dgm:pt modelId="{4D45C823-DA14-4B8C-99AC-310E3DA081DD}">
      <dgm:prSet phldrT="[Text]"/>
      <dgm:spPr/>
      <dgm:t>
        <a:bodyPr/>
        <a:lstStyle/>
        <a:p>
          <a:r>
            <a:rPr lang="en-US" dirty="0"/>
            <a:t>Heating elements or lamp holders</a:t>
          </a:r>
          <a:endParaRPr lang="en-IN" dirty="0"/>
        </a:p>
      </dgm:t>
    </dgm:pt>
    <dgm:pt modelId="{C0CA2870-549B-46A5-BB86-DC096716C8AF}" type="parTrans" cxnId="{A4315840-45CB-4F18-A0B8-EFAB94B8F54B}">
      <dgm:prSet/>
      <dgm:spPr/>
      <dgm:t>
        <a:bodyPr/>
        <a:lstStyle/>
        <a:p>
          <a:endParaRPr lang="en-IN"/>
        </a:p>
      </dgm:t>
    </dgm:pt>
    <dgm:pt modelId="{E1D6497F-CB26-44C6-9074-A7E24258F3D7}" type="sibTrans" cxnId="{A4315840-45CB-4F18-A0B8-EFAB94B8F54B}">
      <dgm:prSet/>
      <dgm:spPr/>
      <dgm:t>
        <a:bodyPr/>
        <a:lstStyle/>
        <a:p>
          <a:endParaRPr lang="en-IN"/>
        </a:p>
      </dgm:t>
    </dgm:pt>
    <dgm:pt modelId="{8216E6CD-EBC1-4F9B-B12E-667CC65DC7AA}">
      <dgm:prSet phldrT="[Text]"/>
      <dgm:spPr/>
      <dgm:t>
        <a:bodyPr/>
        <a:lstStyle/>
        <a:p>
          <a:r>
            <a:rPr lang="en-IN" dirty="0"/>
            <a:t>Warning and safety notices</a:t>
          </a:r>
        </a:p>
      </dgm:t>
    </dgm:pt>
    <dgm:pt modelId="{863F4C24-CCA7-4A80-9CA6-6CD1AF54A737}" type="parTrans" cxnId="{B5A4882C-7342-4DE3-B666-A7F5E450B4EF}">
      <dgm:prSet/>
      <dgm:spPr/>
      <dgm:t>
        <a:bodyPr/>
        <a:lstStyle/>
        <a:p>
          <a:endParaRPr lang="en-IN"/>
        </a:p>
      </dgm:t>
    </dgm:pt>
    <dgm:pt modelId="{4A12D8BA-098B-49B4-AFD6-662271495588}" type="sibTrans" cxnId="{B5A4882C-7342-4DE3-B666-A7F5E450B4EF}">
      <dgm:prSet/>
      <dgm:spPr/>
      <dgm:t>
        <a:bodyPr/>
        <a:lstStyle/>
        <a:p>
          <a:endParaRPr lang="en-IN"/>
        </a:p>
      </dgm:t>
    </dgm:pt>
    <dgm:pt modelId="{8084EA55-037A-4187-ACBB-B836BB43EB49}">
      <dgm:prSet phldrT="[Text]"/>
      <dgm:spPr/>
      <dgm:t>
        <a:bodyPr/>
        <a:lstStyle/>
        <a:p>
          <a:r>
            <a:rPr lang="en-IN" dirty="0"/>
            <a:t>Operating instructions</a:t>
          </a:r>
        </a:p>
      </dgm:t>
    </dgm:pt>
    <dgm:pt modelId="{CE2158AE-FA6B-4ADE-8658-B758C8944BDA}" type="parTrans" cxnId="{3882B44A-6012-47CC-9F6C-2BA168908167}">
      <dgm:prSet/>
      <dgm:spPr/>
      <dgm:t>
        <a:bodyPr/>
        <a:lstStyle/>
        <a:p>
          <a:endParaRPr lang="en-IN"/>
        </a:p>
      </dgm:t>
    </dgm:pt>
    <dgm:pt modelId="{CEEE528B-9FB1-47DE-8F01-6B3452F62593}" type="sibTrans" cxnId="{3882B44A-6012-47CC-9F6C-2BA168908167}">
      <dgm:prSet/>
      <dgm:spPr/>
      <dgm:t>
        <a:bodyPr/>
        <a:lstStyle/>
        <a:p>
          <a:endParaRPr lang="en-IN"/>
        </a:p>
      </dgm:t>
    </dgm:pt>
    <dgm:pt modelId="{4CF69F55-4CB5-4D4E-8221-15FDEC98B57D}">
      <dgm:prSet phldrT="[Text]"/>
      <dgm:spPr/>
      <dgm:t>
        <a:bodyPr/>
        <a:lstStyle/>
        <a:p>
          <a:r>
            <a:rPr lang="en-IN" dirty="0"/>
            <a:t>Irradiance distribution</a:t>
          </a:r>
        </a:p>
      </dgm:t>
    </dgm:pt>
    <dgm:pt modelId="{7E533C8E-CA50-4C6B-94EF-BA6F39ADB677}" type="parTrans" cxnId="{A77564C5-DD7A-45D6-AC1C-5816152EA432}">
      <dgm:prSet/>
      <dgm:spPr/>
      <dgm:t>
        <a:bodyPr/>
        <a:lstStyle/>
        <a:p>
          <a:endParaRPr lang="en-IN"/>
        </a:p>
      </dgm:t>
    </dgm:pt>
    <dgm:pt modelId="{05EAE4D8-8F69-453F-9700-CE97978AC0D5}" type="sibTrans" cxnId="{A77564C5-DD7A-45D6-AC1C-5816152EA432}">
      <dgm:prSet/>
      <dgm:spPr/>
      <dgm:t>
        <a:bodyPr/>
        <a:lstStyle/>
        <a:p>
          <a:endParaRPr lang="en-IN"/>
        </a:p>
      </dgm:t>
    </dgm:pt>
    <dgm:pt modelId="{E31B5E2A-1392-4347-ADB2-7C4AFBD343D8}" type="pres">
      <dgm:prSet presAssocID="{D323E3D8-2A00-41BD-A91D-37958F68D8CF}" presName="Name0" presStyleCnt="0">
        <dgm:presLayoutVars>
          <dgm:chMax val="7"/>
          <dgm:chPref val="7"/>
          <dgm:dir/>
        </dgm:presLayoutVars>
      </dgm:prSet>
      <dgm:spPr/>
    </dgm:pt>
    <dgm:pt modelId="{D07AFB53-BA74-4969-AD13-C7DC0630D8CF}" type="pres">
      <dgm:prSet presAssocID="{D323E3D8-2A00-41BD-A91D-37958F68D8CF}" presName="Name1" presStyleCnt="0"/>
      <dgm:spPr/>
    </dgm:pt>
    <dgm:pt modelId="{3B22BF13-314B-4F17-85B2-FA2DF0C870BB}" type="pres">
      <dgm:prSet presAssocID="{D323E3D8-2A00-41BD-A91D-37958F68D8CF}" presName="cycle" presStyleCnt="0"/>
      <dgm:spPr/>
    </dgm:pt>
    <dgm:pt modelId="{FAC829B0-7731-478A-8C64-5930834071CA}" type="pres">
      <dgm:prSet presAssocID="{D323E3D8-2A00-41BD-A91D-37958F68D8CF}" presName="srcNode" presStyleLbl="node1" presStyleIdx="0" presStyleCnt="5"/>
      <dgm:spPr/>
    </dgm:pt>
    <dgm:pt modelId="{33D433EA-C8A2-46B0-B7BD-4A0A8DB79132}" type="pres">
      <dgm:prSet presAssocID="{D323E3D8-2A00-41BD-A91D-37958F68D8CF}" presName="conn" presStyleLbl="parChTrans1D2" presStyleIdx="0" presStyleCnt="1"/>
      <dgm:spPr/>
    </dgm:pt>
    <dgm:pt modelId="{D143BD2C-9974-4E02-919E-F41543FBB70E}" type="pres">
      <dgm:prSet presAssocID="{D323E3D8-2A00-41BD-A91D-37958F68D8CF}" presName="extraNode" presStyleLbl="node1" presStyleIdx="0" presStyleCnt="5"/>
      <dgm:spPr/>
    </dgm:pt>
    <dgm:pt modelId="{C73B9193-C9B1-4795-AA3E-521872414AC0}" type="pres">
      <dgm:prSet presAssocID="{D323E3D8-2A00-41BD-A91D-37958F68D8CF}" presName="dstNode" presStyleLbl="node1" presStyleIdx="0" presStyleCnt="5"/>
      <dgm:spPr/>
    </dgm:pt>
    <dgm:pt modelId="{7137FF50-1B20-466E-93B5-23EA725AB2AC}" type="pres">
      <dgm:prSet presAssocID="{9F759D28-A088-4D89-9C39-497533579B9C}" presName="text_1" presStyleLbl="node1" presStyleIdx="0" presStyleCnt="5">
        <dgm:presLayoutVars>
          <dgm:bulletEnabled val="1"/>
        </dgm:presLayoutVars>
      </dgm:prSet>
      <dgm:spPr/>
    </dgm:pt>
    <dgm:pt modelId="{96AFE4B0-3A24-4CD8-A5FA-EDCD3C15D992}" type="pres">
      <dgm:prSet presAssocID="{9F759D28-A088-4D89-9C39-497533579B9C}" presName="accent_1" presStyleCnt="0"/>
      <dgm:spPr/>
    </dgm:pt>
    <dgm:pt modelId="{1F11E313-F77A-4798-95A8-5DEFD9269526}" type="pres">
      <dgm:prSet presAssocID="{9F759D28-A088-4D89-9C39-497533579B9C}" presName="accentRepeatNode" presStyleLbl="solidFgAcc1" presStyleIdx="0" presStyleCnt="5"/>
      <dgm:spPr/>
    </dgm:pt>
    <dgm:pt modelId="{CA532A4E-AAB6-4D7D-9C6D-03FFAC21F625}" type="pres">
      <dgm:prSet presAssocID="{4D45C823-DA14-4B8C-99AC-310E3DA081DD}" presName="text_2" presStyleLbl="node1" presStyleIdx="1" presStyleCnt="5">
        <dgm:presLayoutVars>
          <dgm:bulletEnabled val="1"/>
        </dgm:presLayoutVars>
      </dgm:prSet>
      <dgm:spPr/>
    </dgm:pt>
    <dgm:pt modelId="{1B77C709-4E41-4601-A0CB-2B007373074F}" type="pres">
      <dgm:prSet presAssocID="{4D45C823-DA14-4B8C-99AC-310E3DA081DD}" presName="accent_2" presStyleCnt="0"/>
      <dgm:spPr/>
    </dgm:pt>
    <dgm:pt modelId="{BE054B83-797C-441C-807B-7B938B36F9DC}" type="pres">
      <dgm:prSet presAssocID="{4D45C823-DA14-4B8C-99AC-310E3DA081DD}" presName="accentRepeatNode" presStyleLbl="solidFgAcc1" presStyleIdx="1" presStyleCnt="5"/>
      <dgm:spPr/>
    </dgm:pt>
    <dgm:pt modelId="{43838A2A-FC77-4E64-AA71-00E468E16CA4}" type="pres">
      <dgm:prSet presAssocID="{8216E6CD-EBC1-4F9B-B12E-667CC65DC7AA}" presName="text_3" presStyleLbl="node1" presStyleIdx="2" presStyleCnt="5">
        <dgm:presLayoutVars>
          <dgm:bulletEnabled val="1"/>
        </dgm:presLayoutVars>
      </dgm:prSet>
      <dgm:spPr/>
    </dgm:pt>
    <dgm:pt modelId="{BD06759E-D08A-4969-97C5-681C212F36FE}" type="pres">
      <dgm:prSet presAssocID="{8216E6CD-EBC1-4F9B-B12E-667CC65DC7AA}" presName="accent_3" presStyleCnt="0"/>
      <dgm:spPr/>
    </dgm:pt>
    <dgm:pt modelId="{06D53A0B-724E-4AC9-949F-040A633F9CB8}" type="pres">
      <dgm:prSet presAssocID="{8216E6CD-EBC1-4F9B-B12E-667CC65DC7AA}" presName="accentRepeatNode" presStyleLbl="solidFgAcc1" presStyleIdx="2" presStyleCnt="5"/>
      <dgm:spPr/>
    </dgm:pt>
    <dgm:pt modelId="{7C9A1B0C-A77F-4D42-809F-D3D9F1923EAA}" type="pres">
      <dgm:prSet presAssocID="{8084EA55-037A-4187-ACBB-B836BB43EB49}" presName="text_4" presStyleLbl="node1" presStyleIdx="3" presStyleCnt="5">
        <dgm:presLayoutVars>
          <dgm:bulletEnabled val="1"/>
        </dgm:presLayoutVars>
      </dgm:prSet>
      <dgm:spPr/>
    </dgm:pt>
    <dgm:pt modelId="{0D738CAD-FD44-4E07-984C-036E5B7B0FBC}" type="pres">
      <dgm:prSet presAssocID="{8084EA55-037A-4187-ACBB-B836BB43EB49}" presName="accent_4" presStyleCnt="0"/>
      <dgm:spPr/>
    </dgm:pt>
    <dgm:pt modelId="{72650B5C-4629-438F-A6B5-D0460DD7C696}" type="pres">
      <dgm:prSet presAssocID="{8084EA55-037A-4187-ACBB-B836BB43EB49}" presName="accentRepeatNode" presStyleLbl="solidFgAcc1" presStyleIdx="3" presStyleCnt="5"/>
      <dgm:spPr/>
    </dgm:pt>
    <dgm:pt modelId="{D36C6607-B945-44EC-A4C4-27648AEFE683}" type="pres">
      <dgm:prSet presAssocID="{4CF69F55-4CB5-4D4E-8221-15FDEC98B57D}" presName="text_5" presStyleLbl="node1" presStyleIdx="4" presStyleCnt="5">
        <dgm:presLayoutVars>
          <dgm:bulletEnabled val="1"/>
        </dgm:presLayoutVars>
      </dgm:prSet>
      <dgm:spPr/>
    </dgm:pt>
    <dgm:pt modelId="{013FAFB1-A702-4F7C-8FC6-A503F28C6EF6}" type="pres">
      <dgm:prSet presAssocID="{4CF69F55-4CB5-4D4E-8221-15FDEC98B57D}" presName="accent_5" presStyleCnt="0"/>
      <dgm:spPr/>
    </dgm:pt>
    <dgm:pt modelId="{13C709B4-6335-4525-94FA-958C8EEDD7BD}" type="pres">
      <dgm:prSet presAssocID="{4CF69F55-4CB5-4D4E-8221-15FDEC98B57D}" presName="accentRepeatNode" presStyleLbl="solidFgAcc1" presStyleIdx="4" presStyleCnt="5"/>
      <dgm:spPr/>
    </dgm:pt>
  </dgm:ptLst>
  <dgm:cxnLst>
    <dgm:cxn modelId="{EE8C1C18-FD66-45E0-A195-A37D6B13176A}" type="presOf" srcId="{4D45C823-DA14-4B8C-99AC-310E3DA081DD}" destId="{CA532A4E-AAB6-4D7D-9C6D-03FFAC21F625}" srcOrd="0" destOrd="0" presId="urn:microsoft.com/office/officeart/2008/layout/VerticalCurvedList"/>
    <dgm:cxn modelId="{B5A4882C-7342-4DE3-B666-A7F5E450B4EF}" srcId="{D323E3D8-2A00-41BD-A91D-37958F68D8CF}" destId="{8216E6CD-EBC1-4F9B-B12E-667CC65DC7AA}" srcOrd="2" destOrd="0" parTransId="{863F4C24-CCA7-4A80-9CA6-6CD1AF54A737}" sibTransId="{4A12D8BA-098B-49B4-AFD6-662271495588}"/>
    <dgm:cxn modelId="{A4315840-45CB-4F18-A0B8-EFAB94B8F54B}" srcId="{D323E3D8-2A00-41BD-A91D-37958F68D8CF}" destId="{4D45C823-DA14-4B8C-99AC-310E3DA081DD}" srcOrd="1" destOrd="0" parTransId="{C0CA2870-549B-46A5-BB86-DC096716C8AF}" sibTransId="{E1D6497F-CB26-44C6-9074-A7E24258F3D7}"/>
    <dgm:cxn modelId="{1E6AEB65-A184-41B5-957C-699381EE1A7C}" type="presOf" srcId="{8084EA55-037A-4187-ACBB-B836BB43EB49}" destId="{7C9A1B0C-A77F-4D42-809F-D3D9F1923EAA}" srcOrd="0" destOrd="0" presId="urn:microsoft.com/office/officeart/2008/layout/VerticalCurvedList"/>
    <dgm:cxn modelId="{BA76DE46-5E90-4DCF-AF1A-9637CA6E236E}" type="presOf" srcId="{8216E6CD-EBC1-4F9B-B12E-667CC65DC7AA}" destId="{43838A2A-FC77-4E64-AA71-00E468E16CA4}" srcOrd="0" destOrd="0" presId="urn:microsoft.com/office/officeart/2008/layout/VerticalCurvedList"/>
    <dgm:cxn modelId="{3882B44A-6012-47CC-9F6C-2BA168908167}" srcId="{D323E3D8-2A00-41BD-A91D-37958F68D8CF}" destId="{8084EA55-037A-4187-ACBB-B836BB43EB49}" srcOrd="3" destOrd="0" parTransId="{CE2158AE-FA6B-4ADE-8658-B758C8944BDA}" sibTransId="{CEEE528B-9FB1-47DE-8F01-6B3452F62593}"/>
    <dgm:cxn modelId="{E1E94873-A626-47F4-AF2A-E4253A12F0E5}" type="presOf" srcId="{14C8FE9B-A720-4727-BE4E-E3FB16439AC6}" destId="{33D433EA-C8A2-46B0-B7BD-4A0A8DB79132}" srcOrd="0" destOrd="0" presId="urn:microsoft.com/office/officeart/2008/layout/VerticalCurvedList"/>
    <dgm:cxn modelId="{293A3555-7AA0-48D9-8FAD-47B87C544712}" srcId="{D323E3D8-2A00-41BD-A91D-37958F68D8CF}" destId="{9F759D28-A088-4D89-9C39-497533579B9C}" srcOrd="0" destOrd="0" parTransId="{AEA00105-8169-4250-AAE9-1E474FF488F6}" sibTransId="{14C8FE9B-A720-4727-BE4E-E3FB16439AC6}"/>
    <dgm:cxn modelId="{D127D07C-D612-49FC-AADA-61A7733C535E}" type="presOf" srcId="{D323E3D8-2A00-41BD-A91D-37958F68D8CF}" destId="{E31B5E2A-1392-4347-ADB2-7C4AFBD343D8}" srcOrd="0" destOrd="0" presId="urn:microsoft.com/office/officeart/2008/layout/VerticalCurvedList"/>
    <dgm:cxn modelId="{644D149D-6121-495B-A22C-3E5BE8393CF1}" type="presOf" srcId="{4CF69F55-4CB5-4D4E-8221-15FDEC98B57D}" destId="{D36C6607-B945-44EC-A4C4-27648AEFE683}" srcOrd="0" destOrd="0" presId="urn:microsoft.com/office/officeart/2008/layout/VerticalCurvedList"/>
    <dgm:cxn modelId="{6C593FBA-F75F-47F7-BF02-1C1727CA5D6C}" type="presOf" srcId="{9F759D28-A088-4D89-9C39-497533579B9C}" destId="{7137FF50-1B20-466E-93B5-23EA725AB2AC}" srcOrd="0" destOrd="0" presId="urn:microsoft.com/office/officeart/2008/layout/VerticalCurvedList"/>
    <dgm:cxn modelId="{A77564C5-DD7A-45D6-AC1C-5816152EA432}" srcId="{D323E3D8-2A00-41BD-A91D-37958F68D8CF}" destId="{4CF69F55-4CB5-4D4E-8221-15FDEC98B57D}" srcOrd="4" destOrd="0" parTransId="{7E533C8E-CA50-4C6B-94EF-BA6F39ADB677}" sibTransId="{05EAE4D8-8F69-453F-9700-CE97978AC0D5}"/>
    <dgm:cxn modelId="{95E167B7-5773-4E63-AFE6-E84B5C8DAFF1}" type="presParOf" srcId="{E31B5E2A-1392-4347-ADB2-7C4AFBD343D8}" destId="{D07AFB53-BA74-4969-AD13-C7DC0630D8CF}" srcOrd="0" destOrd="0" presId="urn:microsoft.com/office/officeart/2008/layout/VerticalCurvedList"/>
    <dgm:cxn modelId="{F573E456-24CC-4BB6-B38D-D266B08207C6}" type="presParOf" srcId="{D07AFB53-BA74-4969-AD13-C7DC0630D8CF}" destId="{3B22BF13-314B-4F17-85B2-FA2DF0C870BB}" srcOrd="0" destOrd="0" presId="urn:microsoft.com/office/officeart/2008/layout/VerticalCurvedList"/>
    <dgm:cxn modelId="{E814F2EF-0BA9-4F72-9B98-C5D230704FC5}" type="presParOf" srcId="{3B22BF13-314B-4F17-85B2-FA2DF0C870BB}" destId="{FAC829B0-7731-478A-8C64-5930834071CA}" srcOrd="0" destOrd="0" presId="urn:microsoft.com/office/officeart/2008/layout/VerticalCurvedList"/>
    <dgm:cxn modelId="{B88430C8-895D-4570-9DE5-E614C93E45BE}" type="presParOf" srcId="{3B22BF13-314B-4F17-85B2-FA2DF0C870BB}" destId="{33D433EA-C8A2-46B0-B7BD-4A0A8DB79132}" srcOrd="1" destOrd="0" presId="urn:microsoft.com/office/officeart/2008/layout/VerticalCurvedList"/>
    <dgm:cxn modelId="{D8FF0AE1-6B1B-46A8-9F50-DEA9070DF324}" type="presParOf" srcId="{3B22BF13-314B-4F17-85B2-FA2DF0C870BB}" destId="{D143BD2C-9974-4E02-919E-F41543FBB70E}" srcOrd="2" destOrd="0" presId="urn:microsoft.com/office/officeart/2008/layout/VerticalCurvedList"/>
    <dgm:cxn modelId="{5CD31602-3140-427A-B67B-FFA3A45844F9}" type="presParOf" srcId="{3B22BF13-314B-4F17-85B2-FA2DF0C870BB}" destId="{C73B9193-C9B1-4795-AA3E-521872414AC0}" srcOrd="3" destOrd="0" presId="urn:microsoft.com/office/officeart/2008/layout/VerticalCurvedList"/>
    <dgm:cxn modelId="{4FBA4ABA-67FE-40E0-8468-DE24AB47740A}" type="presParOf" srcId="{D07AFB53-BA74-4969-AD13-C7DC0630D8CF}" destId="{7137FF50-1B20-466E-93B5-23EA725AB2AC}" srcOrd="1" destOrd="0" presId="urn:microsoft.com/office/officeart/2008/layout/VerticalCurvedList"/>
    <dgm:cxn modelId="{7FB10B35-9FD5-4995-A60D-7F2C633BB50F}" type="presParOf" srcId="{D07AFB53-BA74-4969-AD13-C7DC0630D8CF}" destId="{96AFE4B0-3A24-4CD8-A5FA-EDCD3C15D992}" srcOrd="2" destOrd="0" presId="urn:microsoft.com/office/officeart/2008/layout/VerticalCurvedList"/>
    <dgm:cxn modelId="{3347FA37-5C90-4A8E-8E0D-14F60907C2E2}" type="presParOf" srcId="{96AFE4B0-3A24-4CD8-A5FA-EDCD3C15D992}" destId="{1F11E313-F77A-4798-95A8-5DEFD9269526}" srcOrd="0" destOrd="0" presId="urn:microsoft.com/office/officeart/2008/layout/VerticalCurvedList"/>
    <dgm:cxn modelId="{61D2D79A-915D-42F1-A224-74CAB99B2EF6}" type="presParOf" srcId="{D07AFB53-BA74-4969-AD13-C7DC0630D8CF}" destId="{CA532A4E-AAB6-4D7D-9C6D-03FFAC21F625}" srcOrd="3" destOrd="0" presId="urn:microsoft.com/office/officeart/2008/layout/VerticalCurvedList"/>
    <dgm:cxn modelId="{BB25240A-7BCB-4366-AF49-8DFAFE483D3E}" type="presParOf" srcId="{D07AFB53-BA74-4969-AD13-C7DC0630D8CF}" destId="{1B77C709-4E41-4601-A0CB-2B007373074F}" srcOrd="4" destOrd="0" presId="urn:microsoft.com/office/officeart/2008/layout/VerticalCurvedList"/>
    <dgm:cxn modelId="{515CB4D7-7581-4FD0-8729-129D47D18D99}" type="presParOf" srcId="{1B77C709-4E41-4601-A0CB-2B007373074F}" destId="{BE054B83-797C-441C-807B-7B938B36F9DC}" srcOrd="0" destOrd="0" presId="urn:microsoft.com/office/officeart/2008/layout/VerticalCurvedList"/>
    <dgm:cxn modelId="{F8AAC3EF-F2A4-4AED-93C2-511937FBFADA}" type="presParOf" srcId="{D07AFB53-BA74-4969-AD13-C7DC0630D8CF}" destId="{43838A2A-FC77-4E64-AA71-00E468E16CA4}" srcOrd="5" destOrd="0" presId="urn:microsoft.com/office/officeart/2008/layout/VerticalCurvedList"/>
    <dgm:cxn modelId="{20E36D70-7DF1-4EF3-AD2D-8E2340E7C87B}" type="presParOf" srcId="{D07AFB53-BA74-4969-AD13-C7DC0630D8CF}" destId="{BD06759E-D08A-4969-97C5-681C212F36FE}" srcOrd="6" destOrd="0" presId="urn:microsoft.com/office/officeart/2008/layout/VerticalCurvedList"/>
    <dgm:cxn modelId="{425950CC-FE82-4930-8F52-5E85C54758E2}" type="presParOf" srcId="{BD06759E-D08A-4969-97C5-681C212F36FE}" destId="{06D53A0B-724E-4AC9-949F-040A633F9CB8}" srcOrd="0" destOrd="0" presId="urn:microsoft.com/office/officeart/2008/layout/VerticalCurvedList"/>
    <dgm:cxn modelId="{4F41C692-9A6C-4ECC-884B-044CED37A748}" type="presParOf" srcId="{D07AFB53-BA74-4969-AD13-C7DC0630D8CF}" destId="{7C9A1B0C-A77F-4D42-809F-D3D9F1923EAA}" srcOrd="7" destOrd="0" presId="urn:microsoft.com/office/officeart/2008/layout/VerticalCurvedList"/>
    <dgm:cxn modelId="{46088D28-81E6-4832-95E4-967220BD4E2F}" type="presParOf" srcId="{D07AFB53-BA74-4969-AD13-C7DC0630D8CF}" destId="{0D738CAD-FD44-4E07-984C-036E5B7B0FBC}" srcOrd="8" destOrd="0" presId="urn:microsoft.com/office/officeart/2008/layout/VerticalCurvedList"/>
    <dgm:cxn modelId="{FDB8FDFB-8596-46EB-B0E8-457DF6B949A6}" type="presParOf" srcId="{0D738CAD-FD44-4E07-984C-036E5B7B0FBC}" destId="{72650B5C-4629-438F-A6B5-D0460DD7C696}" srcOrd="0" destOrd="0" presId="urn:microsoft.com/office/officeart/2008/layout/VerticalCurvedList"/>
    <dgm:cxn modelId="{90A571D8-106C-4963-B74E-729022C53E1F}" type="presParOf" srcId="{D07AFB53-BA74-4969-AD13-C7DC0630D8CF}" destId="{D36C6607-B945-44EC-A4C4-27648AEFE683}" srcOrd="9" destOrd="0" presId="urn:microsoft.com/office/officeart/2008/layout/VerticalCurvedList"/>
    <dgm:cxn modelId="{03A6C857-F5D8-458F-9B2F-A07EB05CF9B8}" type="presParOf" srcId="{D07AFB53-BA74-4969-AD13-C7DC0630D8CF}" destId="{013FAFB1-A702-4F7C-8FC6-A503F28C6EF6}" srcOrd="10" destOrd="0" presId="urn:microsoft.com/office/officeart/2008/layout/VerticalCurvedList"/>
    <dgm:cxn modelId="{B5D18D01-F886-4251-8CEE-9932F4E64EA2}" type="presParOf" srcId="{013FAFB1-A702-4F7C-8FC6-A503F28C6EF6}" destId="{13C709B4-6335-4525-94FA-958C8EEDD7B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B47136-25A8-49EB-BA02-9E00E08C97BD}">
      <dsp:nvSpPr>
        <dsp:cNvPr id="0" name=""/>
        <dsp:cNvSpPr/>
      </dsp:nvSpPr>
      <dsp:spPr>
        <a:xfrm>
          <a:off x="137946" y="576"/>
          <a:ext cx="1811518" cy="1248136"/>
        </a:xfrm>
        <a:prstGeom prst="round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689DB-8C0F-4FAE-9A0D-952DD255D6ED}">
      <dsp:nvSpPr>
        <dsp:cNvPr id="0" name=""/>
        <dsp:cNvSpPr/>
      </dsp:nvSpPr>
      <dsp:spPr>
        <a:xfrm>
          <a:off x="137946" y="1248713"/>
          <a:ext cx="1811518" cy="672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Vaginal speculum</a:t>
          </a:r>
        </a:p>
      </dsp:txBody>
      <dsp:txXfrm>
        <a:off x="137946" y="1248713"/>
        <a:ext cx="1811518" cy="672073"/>
      </dsp:txXfrm>
    </dsp:sp>
    <dsp:sp modelId="{2B74E3F3-6509-4761-8D8D-6CEE347E4D0E}">
      <dsp:nvSpPr>
        <dsp:cNvPr id="0" name=""/>
        <dsp:cNvSpPr/>
      </dsp:nvSpPr>
      <dsp:spPr>
        <a:xfrm>
          <a:off x="2130693" y="576"/>
          <a:ext cx="1811518" cy="1248136"/>
        </a:xfrm>
        <a:prstGeom prst="round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7656A8-7272-4E99-9189-764A396FA90C}">
      <dsp:nvSpPr>
        <dsp:cNvPr id="0" name=""/>
        <dsp:cNvSpPr/>
      </dsp:nvSpPr>
      <dsp:spPr>
        <a:xfrm>
          <a:off x="2130693" y="1248713"/>
          <a:ext cx="1811518" cy="672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Tenaculum forceps </a:t>
          </a:r>
        </a:p>
      </dsp:txBody>
      <dsp:txXfrm>
        <a:off x="2130693" y="1248713"/>
        <a:ext cx="1811518" cy="672073"/>
      </dsp:txXfrm>
    </dsp:sp>
    <dsp:sp modelId="{6CE0DEDE-6EF5-45D2-9B06-0A46E02F1DB8}">
      <dsp:nvSpPr>
        <dsp:cNvPr id="0" name=""/>
        <dsp:cNvSpPr/>
      </dsp:nvSpPr>
      <dsp:spPr>
        <a:xfrm>
          <a:off x="4123440" y="576"/>
          <a:ext cx="1811518" cy="1248136"/>
        </a:xfrm>
        <a:prstGeom prst="roundRect">
          <a:avLst/>
        </a:prstGeom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3299" t="-7686" r="3299" b="-7686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7BD4BB-2EE7-4368-9BB0-2D7DE6E15BBC}">
      <dsp:nvSpPr>
        <dsp:cNvPr id="0" name=""/>
        <dsp:cNvSpPr/>
      </dsp:nvSpPr>
      <dsp:spPr>
        <a:xfrm>
          <a:off x="4123440" y="1248713"/>
          <a:ext cx="1811518" cy="672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Forceps</a:t>
          </a:r>
        </a:p>
      </dsp:txBody>
      <dsp:txXfrm>
        <a:off x="4123440" y="1248713"/>
        <a:ext cx="1811518" cy="672073"/>
      </dsp:txXfrm>
    </dsp:sp>
    <dsp:sp modelId="{B84AF6D9-648E-44CB-B169-9F72D52D810A}">
      <dsp:nvSpPr>
        <dsp:cNvPr id="0" name=""/>
        <dsp:cNvSpPr/>
      </dsp:nvSpPr>
      <dsp:spPr>
        <a:xfrm>
          <a:off x="6116187" y="576"/>
          <a:ext cx="1811518" cy="1248136"/>
        </a:xfrm>
        <a:prstGeom prst="round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3000" b="-23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707ED-FA9D-4BD8-BBAB-53B3BDAA666A}">
      <dsp:nvSpPr>
        <dsp:cNvPr id="0" name=""/>
        <dsp:cNvSpPr/>
      </dsp:nvSpPr>
      <dsp:spPr>
        <a:xfrm>
          <a:off x="6116187" y="1248713"/>
          <a:ext cx="1811518" cy="672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Ovum forceps</a:t>
          </a:r>
        </a:p>
      </dsp:txBody>
      <dsp:txXfrm>
        <a:off x="6116187" y="1248713"/>
        <a:ext cx="1811518" cy="672073"/>
      </dsp:txXfrm>
    </dsp:sp>
    <dsp:sp modelId="{8B5C7DD4-8630-4448-8B48-40687D2D7ACD}">
      <dsp:nvSpPr>
        <dsp:cNvPr id="0" name=""/>
        <dsp:cNvSpPr/>
      </dsp:nvSpPr>
      <dsp:spPr>
        <a:xfrm>
          <a:off x="8108934" y="576"/>
          <a:ext cx="1811518" cy="1248136"/>
        </a:xfrm>
        <a:prstGeom prst="roundRect">
          <a:avLst/>
        </a:prstGeom>
        <a:blipFill dpi="0"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637" t="12504" r="-6637" b="12504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049BA9-460D-44D9-9496-54E632E3A976}">
      <dsp:nvSpPr>
        <dsp:cNvPr id="0" name=""/>
        <dsp:cNvSpPr/>
      </dsp:nvSpPr>
      <dsp:spPr>
        <a:xfrm>
          <a:off x="8108934" y="1248713"/>
          <a:ext cx="1811518" cy="672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Scissors</a:t>
          </a:r>
        </a:p>
      </dsp:txBody>
      <dsp:txXfrm>
        <a:off x="8108934" y="1248713"/>
        <a:ext cx="1811518" cy="672073"/>
      </dsp:txXfrm>
    </dsp:sp>
    <dsp:sp modelId="{4ED4DC13-7218-4A99-8DC4-369BA4AA6D7A}">
      <dsp:nvSpPr>
        <dsp:cNvPr id="0" name=""/>
        <dsp:cNvSpPr/>
      </dsp:nvSpPr>
      <dsp:spPr>
        <a:xfrm>
          <a:off x="3127067" y="2101938"/>
          <a:ext cx="1811518" cy="1248136"/>
        </a:xfrm>
        <a:prstGeom prst="roundRect">
          <a:avLst/>
        </a:prstGeom>
        <a:blipFill dpi="0" rotWithShape="1"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1248" t="2409" r="11248" b="2409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3F4BD-DA5B-4658-8D79-999C8F69A3CD}">
      <dsp:nvSpPr>
        <dsp:cNvPr id="0" name=""/>
        <dsp:cNvSpPr/>
      </dsp:nvSpPr>
      <dsp:spPr>
        <a:xfrm>
          <a:off x="3127067" y="3350074"/>
          <a:ext cx="1811518" cy="672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Obstetrical forceps</a:t>
          </a:r>
        </a:p>
      </dsp:txBody>
      <dsp:txXfrm>
        <a:off x="3127067" y="3350074"/>
        <a:ext cx="1811518" cy="672073"/>
      </dsp:txXfrm>
    </dsp:sp>
    <dsp:sp modelId="{87E75664-4371-4EBB-ABD8-498B9ED84AF3}">
      <dsp:nvSpPr>
        <dsp:cNvPr id="0" name=""/>
        <dsp:cNvSpPr/>
      </dsp:nvSpPr>
      <dsp:spPr>
        <a:xfrm>
          <a:off x="5119814" y="2101938"/>
          <a:ext cx="1811518" cy="1248136"/>
        </a:xfrm>
        <a:prstGeom prst="roundRect">
          <a:avLst/>
        </a:prstGeom>
        <a:blipFill dpi="0"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650" t="-6244" r="-4650" b="-6244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00DFC2-E3F5-4702-A107-564AE27B96F8}">
      <dsp:nvSpPr>
        <dsp:cNvPr id="0" name=""/>
        <dsp:cNvSpPr/>
      </dsp:nvSpPr>
      <dsp:spPr>
        <a:xfrm>
          <a:off x="5119814" y="3350074"/>
          <a:ext cx="1811518" cy="672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Uterine dilators</a:t>
          </a:r>
        </a:p>
      </dsp:txBody>
      <dsp:txXfrm>
        <a:off x="5119814" y="3350074"/>
        <a:ext cx="1811518" cy="6720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3C8F1-1021-4F32-BA00-4843B07500C5}">
      <dsp:nvSpPr>
        <dsp:cNvPr id="0" name=""/>
        <dsp:cNvSpPr/>
      </dsp:nvSpPr>
      <dsp:spPr>
        <a:xfrm>
          <a:off x="-4547637" y="-697308"/>
          <a:ext cx="5417342" cy="5417342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60859-A19F-4F93-B223-49BE6BD3F695}">
      <dsp:nvSpPr>
        <dsp:cNvPr id="0" name=""/>
        <dsp:cNvSpPr/>
      </dsp:nvSpPr>
      <dsp:spPr>
        <a:xfrm>
          <a:off x="455546" y="309267"/>
          <a:ext cx="9548318" cy="6188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121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Material</a:t>
          </a:r>
        </a:p>
      </dsp:txBody>
      <dsp:txXfrm>
        <a:off x="455546" y="309267"/>
        <a:ext cx="9548318" cy="618856"/>
      </dsp:txXfrm>
    </dsp:sp>
    <dsp:sp modelId="{BE2AC305-4861-4AA3-AAA9-58F312C3CFD9}">
      <dsp:nvSpPr>
        <dsp:cNvPr id="0" name=""/>
        <dsp:cNvSpPr/>
      </dsp:nvSpPr>
      <dsp:spPr>
        <a:xfrm>
          <a:off x="68761" y="231910"/>
          <a:ext cx="773570" cy="7735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095D27-9A68-4BE9-AB4C-3520D481077F}">
      <dsp:nvSpPr>
        <dsp:cNvPr id="0" name=""/>
        <dsp:cNvSpPr/>
      </dsp:nvSpPr>
      <dsp:spPr>
        <a:xfrm>
          <a:off x="810351" y="1237712"/>
          <a:ext cx="9193514" cy="618856"/>
        </a:xfrm>
        <a:prstGeom prst="rect">
          <a:avLst/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121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Shape and Dimensions</a:t>
          </a:r>
        </a:p>
      </dsp:txBody>
      <dsp:txXfrm>
        <a:off x="810351" y="1237712"/>
        <a:ext cx="9193514" cy="618856"/>
      </dsp:txXfrm>
    </dsp:sp>
    <dsp:sp modelId="{F43B2330-275E-4DEB-A2CB-7B022A47B2BB}">
      <dsp:nvSpPr>
        <dsp:cNvPr id="0" name=""/>
        <dsp:cNvSpPr/>
      </dsp:nvSpPr>
      <dsp:spPr>
        <a:xfrm>
          <a:off x="423566" y="1160355"/>
          <a:ext cx="773570" cy="7735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2003568"/>
              <a:satOff val="-8793"/>
              <a:lumOff val="26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8AD632-A096-4A87-896E-7497731C69D5}">
      <dsp:nvSpPr>
        <dsp:cNvPr id="0" name=""/>
        <dsp:cNvSpPr/>
      </dsp:nvSpPr>
      <dsp:spPr>
        <a:xfrm>
          <a:off x="810351" y="2166156"/>
          <a:ext cx="9193514" cy="618856"/>
        </a:xfrm>
        <a:prstGeom prst="rect">
          <a:avLst/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121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Finishing requirements</a:t>
          </a:r>
        </a:p>
      </dsp:txBody>
      <dsp:txXfrm>
        <a:off x="810351" y="2166156"/>
        <a:ext cx="9193514" cy="618856"/>
      </dsp:txXfrm>
    </dsp:sp>
    <dsp:sp modelId="{A10FE3EF-365F-428B-8F50-6E633A364247}">
      <dsp:nvSpPr>
        <dsp:cNvPr id="0" name=""/>
        <dsp:cNvSpPr/>
      </dsp:nvSpPr>
      <dsp:spPr>
        <a:xfrm>
          <a:off x="423566" y="2088799"/>
          <a:ext cx="773570" cy="7735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007135"/>
              <a:satOff val="-17587"/>
              <a:lumOff val="5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66DBC4-58EB-48AB-8009-494D8FBA3ACB}">
      <dsp:nvSpPr>
        <dsp:cNvPr id="0" name=""/>
        <dsp:cNvSpPr/>
      </dsp:nvSpPr>
      <dsp:spPr>
        <a:xfrm>
          <a:off x="455546" y="3094601"/>
          <a:ext cx="9548318" cy="618856"/>
        </a:xfrm>
        <a:prstGeom prst="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1217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 dirty="0"/>
            <a:t>Test for corrosion</a:t>
          </a:r>
        </a:p>
      </dsp:txBody>
      <dsp:txXfrm>
        <a:off x="455546" y="3094601"/>
        <a:ext cx="9548318" cy="618856"/>
      </dsp:txXfrm>
    </dsp:sp>
    <dsp:sp modelId="{7B64DD1A-2D32-4089-941C-ADB96EA4CB72}">
      <dsp:nvSpPr>
        <dsp:cNvPr id="0" name=""/>
        <dsp:cNvSpPr/>
      </dsp:nvSpPr>
      <dsp:spPr>
        <a:xfrm>
          <a:off x="68761" y="3017244"/>
          <a:ext cx="773570" cy="77357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CADF1-E4EE-4260-8DB5-5002EEADAE88}">
      <dsp:nvSpPr>
        <dsp:cNvPr id="0" name=""/>
        <dsp:cNvSpPr/>
      </dsp:nvSpPr>
      <dsp:spPr>
        <a:xfrm>
          <a:off x="0" y="57120"/>
          <a:ext cx="1954559" cy="117273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Protection against access to live parts</a:t>
          </a:r>
        </a:p>
      </dsp:txBody>
      <dsp:txXfrm>
        <a:off x="0" y="57120"/>
        <a:ext cx="1954559" cy="1172735"/>
      </dsp:txXfrm>
    </dsp:sp>
    <dsp:sp modelId="{2C07B061-4ADE-42B7-A022-025BD2B33719}">
      <dsp:nvSpPr>
        <dsp:cNvPr id="0" name=""/>
        <dsp:cNvSpPr/>
      </dsp:nvSpPr>
      <dsp:spPr>
        <a:xfrm>
          <a:off x="2150015" y="57120"/>
          <a:ext cx="1954559" cy="1172735"/>
        </a:xfrm>
        <a:prstGeom prst="rect">
          <a:avLst/>
        </a:prstGeom>
        <a:solidFill>
          <a:schemeClr val="accent5">
            <a:hueOff val="751338"/>
            <a:satOff val="-3297"/>
            <a:lumOff val="9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Leakage current and Electrical strength at operating temperature</a:t>
          </a:r>
        </a:p>
      </dsp:txBody>
      <dsp:txXfrm>
        <a:off x="2150015" y="57120"/>
        <a:ext cx="1954559" cy="1172735"/>
      </dsp:txXfrm>
    </dsp:sp>
    <dsp:sp modelId="{F64ABE61-5149-4771-AEA8-D5C0EF6CB962}">
      <dsp:nvSpPr>
        <dsp:cNvPr id="0" name=""/>
        <dsp:cNvSpPr/>
      </dsp:nvSpPr>
      <dsp:spPr>
        <a:xfrm>
          <a:off x="4300030" y="57120"/>
          <a:ext cx="1954559" cy="1172735"/>
        </a:xfrm>
        <a:prstGeom prst="rect">
          <a:avLst/>
        </a:prstGeom>
        <a:solidFill>
          <a:schemeClr val="accent5">
            <a:hueOff val="1502676"/>
            <a:satOff val="-6595"/>
            <a:lumOff val="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Stability and mechanical hazards</a:t>
          </a:r>
        </a:p>
      </dsp:txBody>
      <dsp:txXfrm>
        <a:off x="4300030" y="57120"/>
        <a:ext cx="1954559" cy="1172735"/>
      </dsp:txXfrm>
    </dsp:sp>
    <dsp:sp modelId="{2274E0C6-9E0B-45C5-8342-A672E96C9380}">
      <dsp:nvSpPr>
        <dsp:cNvPr id="0" name=""/>
        <dsp:cNvSpPr/>
      </dsp:nvSpPr>
      <dsp:spPr>
        <a:xfrm>
          <a:off x="0" y="1425311"/>
          <a:ext cx="1954559" cy="1172735"/>
        </a:xfrm>
        <a:prstGeom prst="rect">
          <a:avLst/>
        </a:prstGeom>
        <a:solidFill>
          <a:schemeClr val="accent5">
            <a:hueOff val="2254013"/>
            <a:satOff val="-9892"/>
            <a:lumOff val="294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Mechanical strength</a:t>
          </a:r>
        </a:p>
      </dsp:txBody>
      <dsp:txXfrm>
        <a:off x="0" y="1425311"/>
        <a:ext cx="1954559" cy="1172735"/>
      </dsp:txXfrm>
    </dsp:sp>
    <dsp:sp modelId="{B4FC5C7C-22B2-4B85-8CF6-9FEADA945215}">
      <dsp:nvSpPr>
        <dsp:cNvPr id="0" name=""/>
        <dsp:cNvSpPr/>
      </dsp:nvSpPr>
      <dsp:spPr>
        <a:xfrm>
          <a:off x="2150015" y="1425311"/>
          <a:ext cx="1954559" cy="1172735"/>
        </a:xfrm>
        <a:prstGeom prst="rect">
          <a:avLst/>
        </a:prstGeom>
        <a:solidFill>
          <a:schemeClr val="accent5">
            <a:hueOff val="3005351"/>
            <a:satOff val="-13190"/>
            <a:lumOff val="392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Supply connection and external flexible cords</a:t>
          </a:r>
        </a:p>
      </dsp:txBody>
      <dsp:txXfrm>
        <a:off x="2150015" y="1425311"/>
        <a:ext cx="1954559" cy="1172735"/>
      </dsp:txXfrm>
    </dsp:sp>
    <dsp:sp modelId="{952D5A29-8281-4C0E-A904-F4C77BD2A82E}">
      <dsp:nvSpPr>
        <dsp:cNvPr id="0" name=""/>
        <dsp:cNvSpPr/>
      </dsp:nvSpPr>
      <dsp:spPr>
        <a:xfrm>
          <a:off x="4300030" y="1425311"/>
          <a:ext cx="1954559" cy="1172735"/>
        </a:xfrm>
        <a:prstGeom prst="rect">
          <a:avLst/>
        </a:prstGeom>
        <a:solidFill>
          <a:schemeClr val="accent5">
            <a:hueOff val="3756689"/>
            <a:satOff val="-16488"/>
            <a:lumOff val="490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Terminals</a:t>
          </a:r>
        </a:p>
      </dsp:txBody>
      <dsp:txXfrm>
        <a:off x="4300030" y="1425311"/>
        <a:ext cx="1954559" cy="1172735"/>
      </dsp:txXfrm>
    </dsp:sp>
    <dsp:sp modelId="{D4F468C0-2FDB-4580-BEC6-6555A48AA794}">
      <dsp:nvSpPr>
        <dsp:cNvPr id="0" name=""/>
        <dsp:cNvSpPr/>
      </dsp:nvSpPr>
      <dsp:spPr>
        <a:xfrm>
          <a:off x="0" y="2793503"/>
          <a:ext cx="1954559" cy="1172735"/>
        </a:xfrm>
        <a:prstGeom prst="rect">
          <a:avLst/>
        </a:prstGeom>
        <a:solidFill>
          <a:schemeClr val="accent5">
            <a:hueOff val="4508027"/>
            <a:satOff val="-19785"/>
            <a:lumOff val="58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Earthing</a:t>
          </a:r>
        </a:p>
      </dsp:txBody>
      <dsp:txXfrm>
        <a:off x="0" y="2793503"/>
        <a:ext cx="1954559" cy="1172735"/>
      </dsp:txXfrm>
    </dsp:sp>
    <dsp:sp modelId="{CF095C60-C3D4-447F-B5BD-D60E81AF89FC}">
      <dsp:nvSpPr>
        <dsp:cNvPr id="0" name=""/>
        <dsp:cNvSpPr/>
      </dsp:nvSpPr>
      <dsp:spPr>
        <a:xfrm>
          <a:off x="2150015" y="2793503"/>
          <a:ext cx="1954559" cy="1172735"/>
        </a:xfrm>
        <a:prstGeom prst="rect">
          <a:avLst/>
        </a:prstGeom>
        <a:solidFill>
          <a:schemeClr val="accent5">
            <a:hueOff val="5259365"/>
            <a:satOff val="-23082"/>
            <a:lumOff val="686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Screws and connections</a:t>
          </a:r>
        </a:p>
      </dsp:txBody>
      <dsp:txXfrm>
        <a:off x="2150015" y="2793503"/>
        <a:ext cx="1954559" cy="1172735"/>
      </dsp:txXfrm>
    </dsp:sp>
    <dsp:sp modelId="{E6AF30A0-3349-447E-9082-444788B2AC94}">
      <dsp:nvSpPr>
        <dsp:cNvPr id="0" name=""/>
        <dsp:cNvSpPr/>
      </dsp:nvSpPr>
      <dsp:spPr>
        <a:xfrm>
          <a:off x="4300030" y="2793503"/>
          <a:ext cx="1954559" cy="1172735"/>
        </a:xfrm>
        <a:prstGeom prst="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kern="1200" dirty="0"/>
            <a:t>Resistance to rusting</a:t>
          </a:r>
        </a:p>
      </dsp:txBody>
      <dsp:txXfrm>
        <a:off x="4300030" y="2793503"/>
        <a:ext cx="1954559" cy="11727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E821A-6E84-4116-BE7E-C54222AB015B}">
      <dsp:nvSpPr>
        <dsp:cNvPr id="0" name=""/>
        <dsp:cNvSpPr/>
      </dsp:nvSpPr>
      <dsp:spPr>
        <a:xfrm>
          <a:off x="227720" y="978"/>
          <a:ext cx="804153" cy="80415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CA4A070-D994-485C-B381-EA8D074E0F81}">
      <dsp:nvSpPr>
        <dsp:cNvPr id="0" name=""/>
        <dsp:cNvSpPr/>
      </dsp:nvSpPr>
      <dsp:spPr>
        <a:xfrm>
          <a:off x="629796" y="978"/>
          <a:ext cx="4290453" cy="80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/>
            <a:t>Construction</a:t>
          </a:r>
          <a:endParaRPr lang="en-IN" sz="2000" kern="1200" dirty="0"/>
        </a:p>
      </dsp:txBody>
      <dsp:txXfrm>
        <a:off x="629796" y="978"/>
        <a:ext cx="4290453" cy="804153"/>
      </dsp:txXfrm>
    </dsp:sp>
    <dsp:sp modelId="{B2C11429-E776-41AE-8B3B-986C67D7DEDD}">
      <dsp:nvSpPr>
        <dsp:cNvPr id="0" name=""/>
        <dsp:cNvSpPr/>
      </dsp:nvSpPr>
      <dsp:spPr>
        <a:xfrm>
          <a:off x="227720" y="805132"/>
          <a:ext cx="804153" cy="804153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383EB86-D3A3-4AFC-9E54-5CDAAFFC110E}">
      <dsp:nvSpPr>
        <dsp:cNvPr id="0" name=""/>
        <dsp:cNvSpPr/>
      </dsp:nvSpPr>
      <dsp:spPr>
        <a:xfrm>
          <a:off x="629796" y="805132"/>
          <a:ext cx="4290453" cy="80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/>
            <a:t>Protection against electrical and mechanical hazards</a:t>
          </a:r>
        </a:p>
      </dsp:txBody>
      <dsp:txXfrm>
        <a:off x="629796" y="805132"/>
        <a:ext cx="4290453" cy="804153"/>
      </dsp:txXfrm>
    </dsp:sp>
    <dsp:sp modelId="{1BE68CCF-0D39-41F5-966C-44F43C93FEFE}">
      <dsp:nvSpPr>
        <dsp:cNvPr id="0" name=""/>
        <dsp:cNvSpPr/>
      </dsp:nvSpPr>
      <dsp:spPr>
        <a:xfrm>
          <a:off x="227720" y="1609285"/>
          <a:ext cx="804153" cy="80415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FB09CE4-5889-4BC6-8E97-C05AC4458E70}">
      <dsp:nvSpPr>
        <dsp:cNvPr id="0" name=""/>
        <dsp:cNvSpPr/>
      </dsp:nvSpPr>
      <dsp:spPr>
        <a:xfrm>
          <a:off x="629796" y="1609285"/>
          <a:ext cx="4290453" cy="80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/>
            <a:t>Protection against unwanted and excessive radiation hazards</a:t>
          </a:r>
        </a:p>
      </dsp:txBody>
      <dsp:txXfrm>
        <a:off x="629796" y="1609285"/>
        <a:ext cx="4290453" cy="804153"/>
      </dsp:txXfrm>
    </dsp:sp>
    <dsp:sp modelId="{BBBBA341-23CF-4A57-8A4F-88F3401E018A}">
      <dsp:nvSpPr>
        <dsp:cNvPr id="0" name=""/>
        <dsp:cNvSpPr/>
      </dsp:nvSpPr>
      <dsp:spPr>
        <a:xfrm>
          <a:off x="227720" y="2413439"/>
          <a:ext cx="804153" cy="804153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76838F6-EA58-4425-9957-DC9E606C30AC}">
      <dsp:nvSpPr>
        <dsp:cNvPr id="0" name=""/>
        <dsp:cNvSpPr/>
      </dsp:nvSpPr>
      <dsp:spPr>
        <a:xfrm>
          <a:off x="629796" y="2413439"/>
          <a:ext cx="4290453" cy="80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/>
            <a:t>Protection against excessive temperatures and other hazards</a:t>
          </a:r>
        </a:p>
      </dsp:txBody>
      <dsp:txXfrm>
        <a:off x="629796" y="2413439"/>
        <a:ext cx="4290453" cy="804153"/>
      </dsp:txXfrm>
    </dsp:sp>
    <dsp:sp modelId="{F7562861-38D4-4C90-9E8F-26D44E0715A3}">
      <dsp:nvSpPr>
        <dsp:cNvPr id="0" name=""/>
        <dsp:cNvSpPr/>
      </dsp:nvSpPr>
      <dsp:spPr>
        <a:xfrm>
          <a:off x="227720" y="3217592"/>
          <a:ext cx="804153" cy="804153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5263D66-DC32-4032-9A5C-D004717D653A}">
      <dsp:nvSpPr>
        <dsp:cNvPr id="0" name=""/>
        <dsp:cNvSpPr/>
      </dsp:nvSpPr>
      <dsp:spPr>
        <a:xfrm>
          <a:off x="629796" y="3217592"/>
          <a:ext cx="4290453" cy="804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/>
            <a:t>Accuracy of controls and instruments and protection against hazardous outputs</a:t>
          </a:r>
        </a:p>
      </dsp:txBody>
      <dsp:txXfrm>
        <a:off x="629796" y="3217592"/>
        <a:ext cx="4290453" cy="8041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0AC98-A35E-4B6E-9145-3E25B6A1AFA9}">
      <dsp:nvSpPr>
        <dsp:cNvPr id="0" name=""/>
        <dsp:cNvSpPr/>
      </dsp:nvSpPr>
      <dsp:spPr>
        <a:xfrm>
          <a:off x="283730" y="388160"/>
          <a:ext cx="1082134" cy="108213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08AFF79-B83E-4080-A558-06DD59639397}">
      <dsp:nvSpPr>
        <dsp:cNvPr id="0" name=""/>
        <dsp:cNvSpPr/>
      </dsp:nvSpPr>
      <dsp:spPr>
        <a:xfrm>
          <a:off x="824797" y="388160"/>
          <a:ext cx="5773583" cy="1082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4450" rIns="0" bIns="444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500" kern="1200" dirty="0"/>
            <a:t>Indication of SKIN TEMPERATURE</a:t>
          </a:r>
        </a:p>
      </dsp:txBody>
      <dsp:txXfrm>
        <a:off x="824797" y="388160"/>
        <a:ext cx="5773583" cy="1082134"/>
      </dsp:txXfrm>
    </dsp:sp>
    <dsp:sp modelId="{9C25F9E4-A691-4FA3-80B2-BF5A6E0B6698}">
      <dsp:nvSpPr>
        <dsp:cNvPr id="0" name=""/>
        <dsp:cNvSpPr/>
      </dsp:nvSpPr>
      <dsp:spPr>
        <a:xfrm>
          <a:off x="283730" y="1470295"/>
          <a:ext cx="1082134" cy="108213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F2EE24A-E7AB-4A7C-8FF0-6041F17EA336}">
      <dsp:nvSpPr>
        <dsp:cNvPr id="0" name=""/>
        <dsp:cNvSpPr/>
      </dsp:nvSpPr>
      <dsp:spPr>
        <a:xfrm>
          <a:off x="824797" y="1470295"/>
          <a:ext cx="5773583" cy="1082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4450" rIns="0" bIns="444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500" kern="1200" dirty="0"/>
            <a:t>Temperature control</a:t>
          </a:r>
        </a:p>
      </dsp:txBody>
      <dsp:txXfrm>
        <a:off x="824797" y="1470295"/>
        <a:ext cx="5773583" cy="1082134"/>
      </dsp:txXfrm>
    </dsp:sp>
    <dsp:sp modelId="{0230F922-0641-47B6-9D3F-EB0D9447D491}">
      <dsp:nvSpPr>
        <dsp:cNvPr id="0" name=""/>
        <dsp:cNvSpPr/>
      </dsp:nvSpPr>
      <dsp:spPr>
        <a:xfrm>
          <a:off x="283730" y="2552429"/>
          <a:ext cx="1082134" cy="1082134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AB42AA8-697C-43A7-B3DD-73093945263B}">
      <dsp:nvSpPr>
        <dsp:cNvPr id="0" name=""/>
        <dsp:cNvSpPr/>
      </dsp:nvSpPr>
      <dsp:spPr>
        <a:xfrm>
          <a:off x="824797" y="2552429"/>
          <a:ext cx="5773583" cy="1082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4450" rIns="0" bIns="444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500" kern="1200" dirty="0"/>
            <a:t>ALARM SYSTEMS</a:t>
          </a:r>
        </a:p>
      </dsp:txBody>
      <dsp:txXfrm>
        <a:off x="824797" y="2552429"/>
        <a:ext cx="5773583" cy="10821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D433EA-C8A2-46B0-B7BD-4A0A8DB79132}">
      <dsp:nvSpPr>
        <dsp:cNvPr id="0" name=""/>
        <dsp:cNvSpPr/>
      </dsp:nvSpPr>
      <dsp:spPr>
        <a:xfrm>
          <a:off x="-4547637" y="-697308"/>
          <a:ext cx="5417342" cy="5417342"/>
        </a:xfrm>
        <a:prstGeom prst="blockArc">
          <a:avLst>
            <a:gd name="adj1" fmla="val 18900000"/>
            <a:gd name="adj2" fmla="val 2700000"/>
            <a:gd name="adj3" fmla="val 399"/>
          </a:avLst>
        </a:pr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37FF50-1B20-466E-93B5-23EA725AB2AC}">
      <dsp:nvSpPr>
        <dsp:cNvPr id="0" name=""/>
        <dsp:cNvSpPr/>
      </dsp:nvSpPr>
      <dsp:spPr>
        <a:xfrm>
          <a:off x="380724" y="251339"/>
          <a:ext cx="4503453" cy="50300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257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Safety sign for PATIENT eye shield</a:t>
          </a:r>
          <a:endParaRPr lang="en-IN" sz="2100" kern="1200" dirty="0"/>
        </a:p>
      </dsp:txBody>
      <dsp:txXfrm>
        <a:off x="380724" y="251339"/>
        <a:ext cx="4503453" cy="503001"/>
      </dsp:txXfrm>
    </dsp:sp>
    <dsp:sp modelId="{1F11E313-F77A-4798-95A8-5DEFD9269526}">
      <dsp:nvSpPr>
        <dsp:cNvPr id="0" name=""/>
        <dsp:cNvSpPr/>
      </dsp:nvSpPr>
      <dsp:spPr>
        <a:xfrm>
          <a:off x="66348" y="188464"/>
          <a:ext cx="628751" cy="62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532A4E-AAB6-4D7D-9C6D-03FFAC21F625}">
      <dsp:nvSpPr>
        <dsp:cNvPr id="0" name=""/>
        <dsp:cNvSpPr/>
      </dsp:nvSpPr>
      <dsp:spPr>
        <a:xfrm>
          <a:off x="741160" y="1005600"/>
          <a:ext cx="4143016" cy="503001"/>
        </a:xfrm>
        <a:prstGeom prst="rect">
          <a:avLst/>
        </a:prstGeom>
        <a:solidFill>
          <a:schemeClr val="accent5">
            <a:hueOff val="1502676"/>
            <a:satOff val="-6595"/>
            <a:lumOff val="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257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Heating elements or lamp holders</a:t>
          </a:r>
          <a:endParaRPr lang="en-IN" sz="2100" kern="1200" dirty="0"/>
        </a:p>
      </dsp:txBody>
      <dsp:txXfrm>
        <a:off x="741160" y="1005600"/>
        <a:ext cx="4143016" cy="503001"/>
      </dsp:txXfrm>
    </dsp:sp>
    <dsp:sp modelId="{BE054B83-797C-441C-807B-7B938B36F9DC}">
      <dsp:nvSpPr>
        <dsp:cNvPr id="0" name=""/>
        <dsp:cNvSpPr/>
      </dsp:nvSpPr>
      <dsp:spPr>
        <a:xfrm>
          <a:off x="426784" y="942725"/>
          <a:ext cx="628751" cy="62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1502676"/>
              <a:satOff val="-6595"/>
              <a:lumOff val="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838A2A-FC77-4E64-AA71-00E468E16CA4}">
      <dsp:nvSpPr>
        <dsp:cNvPr id="0" name=""/>
        <dsp:cNvSpPr/>
      </dsp:nvSpPr>
      <dsp:spPr>
        <a:xfrm>
          <a:off x="851785" y="1759861"/>
          <a:ext cx="4032392" cy="503001"/>
        </a:xfrm>
        <a:prstGeom prst="rect">
          <a:avLst/>
        </a:prstGeom>
        <a:solidFill>
          <a:schemeClr val="accent5">
            <a:hueOff val="3005351"/>
            <a:satOff val="-13190"/>
            <a:lumOff val="392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257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 dirty="0"/>
            <a:t>Warning and safety notices</a:t>
          </a:r>
        </a:p>
      </dsp:txBody>
      <dsp:txXfrm>
        <a:off x="851785" y="1759861"/>
        <a:ext cx="4032392" cy="503001"/>
      </dsp:txXfrm>
    </dsp:sp>
    <dsp:sp modelId="{06D53A0B-724E-4AC9-949F-040A633F9CB8}">
      <dsp:nvSpPr>
        <dsp:cNvPr id="0" name=""/>
        <dsp:cNvSpPr/>
      </dsp:nvSpPr>
      <dsp:spPr>
        <a:xfrm>
          <a:off x="537409" y="1696986"/>
          <a:ext cx="628751" cy="62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3005351"/>
              <a:satOff val="-13190"/>
              <a:lumOff val="39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9A1B0C-A77F-4D42-809F-D3D9F1923EAA}">
      <dsp:nvSpPr>
        <dsp:cNvPr id="0" name=""/>
        <dsp:cNvSpPr/>
      </dsp:nvSpPr>
      <dsp:spPr>
        <a:xfrm>
          <a:off x="741160" y="2514122"/>
          <a:ext cx="4143016" cy="503001"/>
        </a:xfrm>
        <a:prstGeom prst="rect">
          <a:avLst/>
        </a:prstGeom>
        <a:solidFill>
          <a:schemeClr val="accent5">
            <a:hueOff val="4508027"/>
            <a:satOff val="-19785"/>
            <a:lumOff val="588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257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 dirty="0"/>
            <a:t>Operating instructions</a:t>
          </a:r>
        </a:p>
      </dsp:txBody>
      <dsp:txXfrm>
        <a:off x="741160" y="2514122"/>
        <a:ext cx="4143016" cy="503001"/>
      </dsp:txXfrm>
    </dsp:sp>
    <dsp:sp modelId="{72650B5C-4629-438F-A6B5-D0460DD7C696}">
      <dsp:nvSpPr>
        <dsp:cNvPr id="0" name=""/>
        <dsp:cNvSpPr/>
      </dsp:nvSpPr>
      <dsp:spPr>
        <a:xfrm>
          <a:off x="426784" y="2451247"/>
          <a:ext cx="628751" cy="62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4508027"/>
              <a:satOff val="-19785"/>
              <a:lumOff val="5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6C6607-B945-44EC-A4C4-27648AEFE683}">
      <dsp:nvSpPr>
        <dsp:cNvPr id="0" name=""/>
        <dsp:cNvSpPr/>
      </dsp:nvSpPr>
      <dsp:spPr>
        <a:xfrm>
          <a:off x="380724" y="3268383"/>
          <a:ext cx="4503453" cy="503001"/>
        </a:xfrm>
        <a:prstGeom prst="rect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9257" tIns="53340" rIns="53340" bIns="5334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 dirty="0"/>
            <a:t>Irradiance distribution</a:t>
          </a:r>
        </a:p>
      </dsp:txBody>
      <dsp:txXfrm>
        <a:off x="380724" y="3268383"/>
        <a:ext cx="4503453" cy="503001"/>
      </dsp:txXfrm>
    </dsp:sp>
    <dsp:sp modelId="{13C709B4-6335-4525-94FA-958C8EEDD7BD}">
      <dsp:nvSpPr>
        <dsp:cNvPr id="0" name=""/>
        <dsp:cNvSpPr/>
      </dsp:nvSpPr>
      <dsp:spPr>
        <a:xfrm>
          <a:off x="66348" y="3205508"/>
          <a:ext cx="628751" cy="62875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6010703"/>
              <a:satOff val="-26380"/>
              <a:lumOff val="78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9520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996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199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9369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27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495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149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8037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998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59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3493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D420C5-494B-4118-B298-F80F9D40AA10}" type="datetimeFigureOut">
              <a:rPr lang="en-IN" smtClean="0"/>
              <a:t>19-01-2025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FAF4DB0-572B-4628-87AB-57CAF9FB6421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60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Layout" Target="../diagrams/layout5.xml"/><Relationship Id="rId7" Type="http://schemas.openxmlformats.org/officeDocument/2006/relationships/image" Target="../media/image8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1D3E0-BF08-7955-BB46-597EFDAE23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Devices for Women and Child care</a:t>
            </a:r>
            <a:endParaRPr lang="en-I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C9F613-32AC-3C5C-B1B2-7C00925C31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17637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C1C58-6D86-6177-E7C9-75B2520BA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Gynaecology Surgery Instruments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6774E97-82FC-217F-68F0-162F084548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188825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484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5F8A0-8EA9-1A0B-E249-5EA3BE868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for gynaecology surgery instruments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3FCAD9-C621-3FE5-284C-E27DEF9077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596976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00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B7E46-1CF8-5C3C-5EC2-B72887762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MTP Suction Apparatus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ED20E-B618-A91B-8096-570C8C46CF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3413077" cy="402336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device used in connection with implementation of various family welfare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to remove pregnancy tissue from the uterus during an early abortion or miscarriage.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as per IS 7080 series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F6673C9-1BF2-39E0-B54E-1E2CD1089F4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84386021"/>
              </p:ext>
            </p:extLst>
          </p:nvPr>
        </p:nvGraphicFramePr>
        <p:xfrm>
          <a:off x="4900774" y="1845629"/>
          <a:ext cx="6254590" cy="4023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5944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9B439-6F15-F72E-0EFA-DFB5EB6E7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Medical equipment for infant care </a:t>
            </a:r>
            <a:endParaRPr lang="en-IN" sz="4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7B09B-CB9A-9224-0F3C-DC9E639035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Infant incubators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Infant warmers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Infant phototherapy equipment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Pulse oximeter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Foetal heart monitor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40949F41-867D-04AC-90C9-EE8B21E0C7F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36262136"/>
              </p:ext>
            </p:extLst>
          </p:nvPr>
        </p:nvGraphicFramePr>
        <p:xfrm>
          <a:off x="6218238" y="1846263"/>
          <a:ext cx="4937125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0836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F1C26-3AA3-3690-6688-5CA79A7D5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Infant incubator and Warmer</a:t>
            </a:r>
          </a:p>
        </p:txBody>
      </p:sp>
      <p:graphicFrame>
        <p:nvGraphicFramePr>
          <p:cNvPr id="11" name="Content Placeholder 5">
            <a:extLst>
              <a:ext uri="{FF2B5EF4-FFF2-40B4-BE49-F238E27FC236}">
                <a16:creationId xmlns:a16="http://schemas.microsoft.com/office/drawing/2014/main" id="{3C0370A8-CC91-20F2-B1D8-362D4AFA26F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26097367"/>
              </p:ext>
            </p:extLst>
          </p:nvPr>
        </p:nvGraphicFramePr>
        <p:xfrm>
          <a:off x="1096962" y="1846263"/>
          <a:ext cx="6598381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nfant radiant warmer - All medical device manufacturers">
            <a:extLst>
              <a:ext uri="{FF2B5EF4-FFF2-40B4-BE49-F238E27FC236}">
                <a16:creationId xmlns:a16="http://schemas.microsoft.com/office/drawing/2014/main" id="{9E213833-30E6-B485-7864-1E463394E94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3539" y="2930527"/>
            <a:ext cx="2938461" cy="2938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fant Incubator YR02188 - Kalstein">
            <a:extLst>
              <a:ext uri="{FF2B5EF4-FFF2-40B4-BE49-F238E27FC236}">
                <a16:creationId xmlns:a16="http://schemas.microsoft.com/office/drawing/2014/main" id="{31C88CFA-FD02-68B8-A25A-010B9DDBE0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42"/>
          <a:stretch/>
        </p:blipFill>
        <p:spPr bwMode="auto">
          <a:xfrm>
            <a:off x="6398266" y="3197225"/>
            <a:ext cx="3072454" cy="267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698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6C40-FCEE-E4E3-9C06-9A59E56B0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Infant phototherapy equipment</a:t>
            </a:r>
          </a:p>
        </p:txBody>
      </p:sp>
      <p:pic>
        <p:nvPicPr>
          <p:cNvPr id="2050" name="Picture 2" descr="LED Phototherapy System">
            <a:extLst>
              <a:ext uri="{FF2B5EF4-FFF2-40B4-BE49-F238E27FC236}">
                <a16:creationId xmlns:a16="http://schemas.microsoft.com/office/drawing/2014/main" id="{700E5648-796C-0D96-288C-F4591742C87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77"/>
          <a:stretch/>
        </p:blipFill>
        <p:spPr bwMode="auto">
          <a:xfrm>
            <a:off x="1263721" y="1954944"/>
            <a:ext cx="4025278" cy="4022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5880E898-4741-F640-792C-926643795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148013"/>
              </p:ext>
            </p:extLst>
          </p:nvPr>
        </p:nvGraphicFramePr>
        <p:xfrm>
          <a:off x="5989567" y="1954944"/>
          <a:ext cx="493871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4287568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170</TotalTime>
  <Words>188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Times New Roman</vt:lpstr>
      <vt:lpstr>Wingdings</vt:lpstr>
      <vt:lpstr>Retrospect</vt:lpstr>
      <vt:lpstr>Medical Devices for Women and Child care</vt:lpstr>
      <vt:lpstr>Gynaecology Surgery Instruments</vt:lpstr>
      <vt:lpstr>Requirements for gynaecology surgery instruments</vt:lpstr>
      <vt:lpstr>MTP Suction Apparatus </vt:lpstr>
      <vt:lpstr>Medical equipment for infant care </vt:lpstr>
      <vt:lpstr>Infant incubator and Warmer</vt:lpstr>
      <vt:lpstr>Infant phototherapy equipment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Gurpreet Kaur</dc:creator>
  <cp:lastModifiedBy>Gurpreet Kaur</cp:lastModifiedBy>
  <cp:revision>1</cp:revision>
  <dcterms:created xsi:type="dcterms:W3CDTF">2025-01-19T07:20:43Z</dcterms:created>
  <dcterms:modified xsi:type="dcterms:W3CDTF">2025-01-19T19:15:56Z</dcterms:modified>
</cp:coreProperties>
</file>