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4151" r:id="rId2"/>
    <p:sldId id="4179" r:id="rId3"/>
    <p:sldId id="4119" r:id="rId4"/>
    <p:sldId id="4153" r:id="rId5"/>
    <p:sldId id="4155" r:id="rId6"/>
    <p:sldId id="4154" r:id="rId7"/>
    <p:sldId id="4156" r:id="rId8"/>
    <p:sldId id="4157" r:id="rId9"/>
    <p:sldId id="4158" r:id="rId10"/>
    <p:sldId id="4159" r:id="rId11"/>
    <p:sldId id="4160" r:id="rId12"/>
    <p:sldId id="4168" r:id="rId13"/>
    <p:sldId id="4169" r:id="rId14"/>
    <p:sldId id="4170" r:id="rId15"/>
    <p:sldId id="4171" r:id="rId16"/>
    <p:sldId id="4164" r:id="rId17"/>
    <p:sldId id="4165" r:id="rId18"/>
    <p:sldId id="4167" r:id="rId19"/>
    <p:sldId id="4173" r:id="rId20"/>
    <p:sldId id="4174" r:id="rId21"/>
    <p:sldId id="4180" r:id="rId22"/>
    <p:sldId id="4181" r:id="rId23"/>
    <p:sldId id="4175" r:id="rId24"/>
    <p:sldId id="4176" r:id="rId25"/>
    <p:sldId id="4177" r:id="rId26"/>
    <p:sldId id="4183" r:id="rId27"/>
    <p:sldId id="25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977"/>
    <a:srgbClr val="ED55E1"/>
    <a:srgbClr val="641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8"/>
    <p:restoredTop sz="96281"/>
  </p:normalViewPr>
  <p:slideViewPr>
    <p:cSldViewPr>
      <p:cViewPr varScale="1">
        <p:scale>
          <a:sx n="108" d="100"/>
          <a:sy n="108" d="100"/>
        </p:scale>
        <p:origin x="456" y="184"/>
      </p:cViewPr>
      <p:guideLst>
        <p:guide orient="horz" pos="2160"/>
        <p:guide pos="3849"/>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68" d="100"/>
          <a:sy n="68"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CEF14-00E4-B347-AE45-2C8179B04EAF}" type="doc">
      <dgm:prSet loTypeId="urn:microsoft.com/office/officeart/2005/8/layout/cycle6" loCatId="" qsTypeId="urn:microsoft.com/office/officeart/2005/8/quickstyle/simple1" qsCatId="simple" csTypeId="urn:microsoft.com/office/officeart/2005/8/colors/colorful2" csCatId="colorful" phldr="1"/>
      <dgm:spPr/>
      <dgm:t>
        <a:bodyPr/>
        <a:lstStyle/>
        <a:p>
          <a:endParaRPr lang="en-GB"/>
        </a:p>
      </dgm:t>
    </dgm:pt>
    <dgm:pt modelId="{FE92BA20-2BFF-1845-80C7-0AF5773B8702}">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Border </a:t>
          </a:r>
        </a:p>
        <a:p>
          <a:r>
            <a:rPr lang="en-GB" dirty="0">
              <a:latin typeface="Verdana" panose="020B0604030504040204" pitchFamily="34" charset="0"/>
              <a:ea typeface="Verdana" panose="020B0604030504040204" pitchFamily="34" charset="0"/>
              <a:cs typeface="Verdana" panose="020B0604030504040204" pitchFamily="34" charset="0"/>
            </a:rPr>
            <a:t>Irrigation</a:t>
          </a:r>
        </a:p>
      </dgm:t>
    </dgm:pt>
    <dgm:pt modelId="{D92A1216-48DC-4940-94C0-7B3BF5CEDF3C}" type="parTrans" cxnId="{E58F7CF1-E75D-474E-BE7B-416223AEFF3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D2093B05-EC17-6442-A9BE-64DFFABF0821}" type="sibTrans" cxnId="{E58F7CF1-E75D-474E-BE7B-416223AEFF3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5BEBFE2-D432-E349-AD69-687B63F45BCD}">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Check Basin Irrigation</a:t>
          </a:r>
        </a:p>
      </dgm:t>
    </dgm:pt>
    <dgm:pt modelId="{F23A4CEA-5D0F-F749-805F-C1C878A5E36F}" type="parTrans" cxnId="{2DB8BCC2-83AC-5740-AA29-E1195C2FFD9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B440CB7-ACD7-4F42-9DEA-1F88D9FE5C5E}" type="sibTrans" cxnId="{2DB8BCC2-83AC-5740-AA29-E1195C2FFD9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CDE92B7-CCC0-AC42-BDE4-A95E336E56A6}">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Furrow Irrigation</a:t>
          </a:r>
        </a:p>
      </dgm:t>
    </dgm:pt>
    <dgm:pt modelId="{BC99BBE6-29F8-EA4D-B5FF-ABE3ADBD9D1B}" type="parTrans" cxnId="{B7D2A5A7-8608-2942-8626-4F6871C46D4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3A1B034-2E1E-4B4D-AA8E-1048328BDFC4}" type="sibTrans" cxnId="{B7D2A5A7-8608-2942-8626-4F6871C46D4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55ED6ED-AFE0-3146-AFCF-9C3E81B314CB}">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Sprinkler </a:t>
          </a:r>
        </a:p>
        <a:p>
          <a:r>
            <a:rPr lang="en-GB" dirty="0">
              <a:latin typeface="Verdana" panose="020B0604030504040204" pitchFamily="34" charset="0"/>
              <a:ea typeface="Verdana" panose="020B0604030504040204" pitchFamily="34" charset="0"/>
              <a:cs typeface="Verdana" panose="020B0604030504040204" pitchFamily="34" charset="0"/>
            </a:rPr>
            <a:t>Irrigation</a:t>
          </a:r>
        </a:p>
      </dgm:t>
    </dgm:pt>
    <dgm:pt modelId="{A6BC7B87-F0CA-F049-B495-B624C379BB85}" type="parTrans" cxnId="{64DCC041-039D-CC42-961C-CEB05A4B6C6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416817A-4755-2F4C-AC44-8518C8AD749D}" type="sibTrans" cxnId="{64DCC041-039D-CC42-961C-CEB05A4B6C6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88DC103E-DBFC-CB4E-A538-9FECE5D9CD6D}">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Drip Irrigation</a:t>
          </a:r>
        </a:p>
      </dgm:t>
    </dgm:pt>
    <dgm:pt modelId="{36ED9536-E5C1-2749-B035-8855D5F33619}" type="parTrans" cxnId="{4508B453-D411-694F-9CBF-B18806ADE14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34BAFEE-6E69-2C4E-9670-8C2F3730317A}" type="sibTrans" cxnId="{4508B453-D411-694F-9CBF-B18806ADE14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8691250-35D0-2244-9F62-9D4D006C9218}" type="pres">
      <dgm:prSet presAssocID="{BD8CEF14-00E4-B347-AE45-2C8179B04EAF}" presName="cycle" presStyleCnt="0">
        <dgm:presLayoutVars>
          <dgm:dir/>
          <dgm:resizeHandles val="exact"/>
        </dgm:presLayoutVars>
      </dgm:prSet>
      <dgm:spPr/>
    </dgm:pt>
    <dgm:pt modelId="{AFFFABB5-8F1D-0E4D-91AD-6DF6D644C02A}" type="pres">
      <dgm:prSet presAssocID="{FE92BA20-2BFF-1845-80C7-0AF5773B8702}" presName="node" presStyleLbl="node1" presStyleIdx="0" presStyleCnt="5">
        <dgm:presLayoutVars>
          <dgm:bulletEnabled val="1"/>
        </dgm:presLayoutVars>
      </dgm:prSet>
      <dgm:spPr/>
    </dgm:pt>
    <dgm:pt modelId="{0BF91005-9859-C84B-832B-912B5F8E6A38}" type="pres">
      <dgm:prSet presAssocID="{FE92BA20-2BFF-1845-80C7-0AF5773B8702}" presName="spNode" presStyleCnt="0"/>
      <dgm:spPr/>
    </dgm:pt>
    <dgm:pt modelId="{4A1DB0B1-4897-DB44-B9A8-115D303C5FA6}" type="pres">
      <dgm:prSet presAssocID="{D2093B05-EC17-6442-A9BE-64DFFABF0821}" presName="sibTrans" presStyleLbl="sibTrans1D1" presStyleIdx="0" presStyleCnt="5"/>
      <dgm:spPr/>
    </dgm:pt>
    <dgm:pt modelId="{F602BF3F-743C-3B49-AF1E-80351F9943F7}" type="pres">
      <dgm:prSet presAssocID="{45BEBFE2-D432-E349-AD69-687B63F45BCD}" presName="node" presStyleLbl="node1" presStyleIdx="1" presStyleCnt="5">
        <dgm:presLayoutVars>
          <dgm:bulletEnabled val="1"/>
        </dgm:presLayoutVars>
      </dgm:prSet>
      <dgm:spPr/>
    </dgm:pt>
    <dgm:pt modelId="{50404301-18EA-CA49-9D9E-AA6C0A0204EC}" type="pres">
      <dgm:prSet presAssocID="{45BEBFE2-D432-E349-AD69-687B63F45BCD}" presName="spNode" presStyleCnt="0"/>
      <dgm:spPr/>
    </dgm:pt>
    <dgm:pt modelId="{5526A90A-0C41-604F-A1A5-688A3BC79FC7}" type="pres">
      <dgm:prSet presAssocID="{7B440CB7-ACD7-4F42-9DEA-1F88D9FE5C5E}" presName="sibTrans" presStyleLbl="sibTrans1D1" presStyleIdx="1" presStyleCnt="5"/>
      <dgm:spPr/>
    </dgm:pt>
    <dgm:pt modelId="{FE79C8CF-B241-9F43-9550-59D5F1DDD4E8}" type="pres">
      <dgm:prSet presAssocID="{1CDE92B7-CCC0-AC42-BDE4-A95E336E56A6}" presName="node" presStyleLbl="node1" presStyleIdx="2" presStyleCnt="5">
        <dgm:presLayoutVars>
          <dgm:bulletEnabled val="1"/>
        </dgm:presLayoutVars>
      </dgm:prSet>
      <dgm:spPr/>
    </dgm:pt>
    <dgm:pt modelId="{A5E65617-9F90-8542-B7EC-55C8505C5116}" type="pres">
      <dgm:prSet presAssocID="{1CDE92B7-CCC0-AC42-BDE4-A95E336E56A6}" presName="spNode" presStyleCnt="0"/>
      <dgm:spPr/>
    </dgm:pt>
    <dgm:pt modelId="{BEDABD23-AE9E-7446-841C-31BE64C52EA4}" type="pres">
      <dgm:prSet presAssocID="{03A1B034-2E1E-4B4D-AA8E-1048328BDFC4}" presName="sibTrans" presStyleLbl="sibTrans1D1" presStyleIdx="2" presStyleCnt="5"/>
      <dgm:spPr/>
    </dgm:pt>
    <dgm:pt modelId="{5EF3114E-7F4D-2349-B97A-29E21AFEA040}" type="pres">
      <dgm:prSet presAssocID="{955ED6ED-AFE0-3146-AFCF-9C3E81B314CB}" presName="node" presStyleLbl="node1" presStyleIdx="3" presStyleCnt="5">
        <dgm:presLayoutVars>
          <dgm:bulletEnabled val="1"/>
        </dgm:presLayoutVars>
      </dgm:prSet>
      <dgm:spPr/>
    </dgm:pt>
    <dgm:pt modelId="{726AA6E2-7610-A542-8C6C-24121C3F93D0}" type="pres">
      <dgm:prSet presAssocID="{955ED6ED-AFE0-3146-AFCF-9C3E81B314CB}" presName="spNode" presStyleCnt="0"/>
      <dgm:spPr/>
    </dgm:pt>
    <dgm:pt modelId="{0791A6AD-8776-2A46-9318-19BA29CD5F1F}" type="pres">
      <dgm:prSet presAssocID="{A416817A-4755-2F4C-AC44-8518C8AD749D}" presName="sibTrans" presStyleLbl="sibTrans1D1" presStyleIdx="3" presStyleCnt="5"/>
      <dgm:spPr/>
    </dgm:pt>
    <dgm:pt modelId="{AF583138-29F4-FD43-AF4C-72F6C197905B}" type="pres">
      <dgm:prSet presAssocID="{88DC103E-DBFC-CB4E-A538-9FECE5D9CD6D}" presName="node" presStyleLbl="node1" presStyleIdx="4" presStyleCnt="5">
        <dgm:presLayoutVars>
          <dgm:bulletEnabled val="1"/>
        </dgm:presLayoutVars>
      </dgm:prSet>
      <dgm:spPr/>
    </dgm:pt>
    <dgm:pt modelId="{21D0C08E-200E-164C-889A-78747F7B501A}" type="pres">
      <dgm:prSet presAssocID="{88DC103E-DBFC-CB4E-A538-9FECE5D9CD6D}" presName="spNode" presStyleCnt="0"/>
      <dgm:spPr/>
    </dgm:pt>
    <dgm:pt modelId="{A0D924FB-7459-A143-937B-3B41C9103CE2}" type="pres">
      <dgm:prSet presAssocID="{334BAFEE-6E69-2C4E-9670-8C2F3730317A}" presName="sibTrans" presStyleLbl="sibTrans1D1" presStyleIdx="4" presStyleCnt="5"/>
      <dgm:spPr/>
    </dgm:pt>
  </dgm:ptLst>
  <dgm:cxnLst>
    <dgm:cxn modelId="{25C21E11-A95C-1947-A6EF-DBB462D9AEB9}" type="presOf" srcId="{88DC103E-DBFC-CB4E-A538-9FECE5D9CD6D}" destId="{AF583138-29F4-FD43-AF4C-72F6C197905B}" srcOrd="0" destOrd="0" presId="urn:microsoft.com/office/officeart/2005/8/layout/cycle6"/>
    <dgm:cxn modelId="{C36BB023-8858-3B42-976E-CFBAEEC6E68E}" type="presOf" srcId="{A416817A-4755-2F4C-AC44-8518C8AD749D}" destId="{0791A6AD-8776-2A46-9318-19BA29CD5F1F}" srcOrd="0" destOrd="0" presId="urn:microsoft.com/office/officeart/2005/8/layout/cycle6"/>
    <dgm:cxn modelId="{19448633-B893-764F-ABA6-EF34D4B5FABA}" type="presOf" srcId="{D2093B05-EC17-6442-A9BE-64DFFABF0821}" destId="{4A1DB0B1-4897-DB44-B9A8-115D303C5FA6}" srcOrd="0" destOrd="0" presId="urn:microsoft.com/office/officeart/2005/8/layout/cycle6"/>
    <dgm:cxn modelId="{64DCC041-039D-CC42-961C-CEB05A4B6C61}" srcId="{BD8CEF14-00E4-B347-AE45-2C8179B04EAF}" destId="{955ED6ED-AFE0-3146-AFCF-9C3E81B314CB}" srcOrd="3" destOrd="0" parTransId="{A6BC7B87-F0CA-F049-B495-B624C379BB85}" sibTransId="{A416817A-4755-2F4C-AC44-8518C8AD749D}"/>
    <dgm:cxn modelId="{4508B453-D411-694F-9CBF-B18806ADE149}" srcId="{BD8CEF14-00E4-B347-AE45-2C8179B04EAF}" destId="{88DC103E-DBFC-CB4E-A538-9FECE5D9CD6D}" srcOrd="4" destOrd="0" parTransId="{36ED9536-E5C1-2749-B035-8855D5F33619}" sibTransId="{334BAFEE-6E69-2C4E-9670-8C2F3730317A}"/>
    <dgm:cxn modelId="{EA3E8E5A-1D10-9040-9B5B-84B33EA4A9C8}" type="presOf" srcId="{334BAFEE-6E69-2C4E-9670-8C2F3730317A}" destId="{A0D924FB-7459-A143-937B-3B41C9103CE2}" srcOrd="0" destOrd="0" presId="urn:microsoft.com/office/officeart/2005/8/layout/cycle6"/>
    <dgm:cxn modelId="{95CA9E7F-7DAF-6544-B1C5-94A6B93909DE}" type="presOf" srcId="{03A1B034-2E1E-4B4D-AA8E-1048328BDFC4}" destId="{BEDABD23-AE9E-7446-841C-31BE64C52EA4}" srcOrd="0" destOrd="0" presId="urn:microsoft.com/office/officeart/2005/8/layout/cycle6"/>
    <dgm:cxn modelId="{4A386680-2CF0-7744-9241-75550C5E3F74}" type="presOf" srcId="{BD8CEF14-00E4-B347-AE45-2C8179B04EAF}" destId="{78691250-35D0-2244-9F62-9D4D006C9218}" srcOrd="0" destOrd="0" presId="urn:microsoft.com/office/officeart/2005/8/layout/cycle6"/>
    <dgm:cxn modelId="{93517D82-B68B-9044-987C-9565433898ED}" type="presOf" srcId="{45BEBFE2-D432-E349-AD69-687B63F45BCD}" destId="{F602BF3F-743C-3B49-AF1E-80351F9943F7}" srcOrd="0" destOrd="0" presId="urn:microsoft.com/office/officeart/2005/8/layout/cycle6"/>
    <dgm:cxn modelId="{A9ACA697-4BE8-B546-916A-75B5B96ACB7C}" type="presOf" srcId="{955ED6ED-AFE0-3146-AFCF-9C3E81B314CB}" destId="{5EF3114E-7F4D-2349-B97A-29E21AFEA040}" srcOrd="0" destOrd="0" presId="urn:microsoft.com/office/officeart/2005/8/layout/cycle6"/>
    <dgm:cxn modelId="{DE44EBA6-AC79-1E47-9002-60A27148EBA2}" type="presOf" srcId="{FE92BA20-2BFF-1845-80C7-0AF5773B8702}" destId="{AFFFABB5-8F1D-0E4D-91AD-6DF6D644C02A}" srcOrd="0" destOrd="0" presId="urn:microsoft.com/office/officeart/2005/8/layout/cycle6"/>
    <dgm:cxn modelId="{B7D2A5A7-8608-2942-8626-4F6871C46D47}" srcId="{BD8CEF14-00E4-B347-AE45-2C8179B04EAF}" destId="{1CDE92B7-CCC0-AC42-BDE4-A95E336E56A6}" srcOrd="2" destOrd="0" parTransId="{BC99BBE6-29F8-EA4D-B5FF-ABE3ADBD9D1B}" sibTransId="{03A1B034-2E1E-4B4D-AA8E-1048328BDFC4}"/>
    <dgm:cxn modelId="{C7F70EB7-BA57-5344-9BF2-1E65A9F096BE}" type="presOf" srcId="{1CDE92B7-CCC0-AC42-BDE4-A95E336E56A6}" destId="{FE79C8CF-B241-9F43-9550-59D5F1DDD4E8}" srcOrd="0" destOrd="0" presId="urn:microsoft.com/office/officeart/2005/8/layout/cycle6"/>
    <dgm:cxn modelId="{2DB8BCC2-83AC-5740-AA29-E1195C2FFD9D}" srcId="{BD8CEF14-00E4-B347-AE45-2C8179B04EAF}" destId="{45BEBFE2-D432-E349-AD69-687B63F45BCD}" srcOrd="1" destOrd="0" parTransId="{F23A4CEA-5D0F-F749-805F-C1C878A5E36F}" sibTransId="{7B440CB7-ACD7-4F42-9DEA-1F88D9FE5C5E}"/>
    <dgm:cxn modelId="{40912DDB-74EE-6149-A653-1404FAB81B80}" type="presOf" srcId="{7B440CB7-ACD7-4F42-9DEA-1F88D9FE5C5E}" destId="{5526A90A-0C41-604F-A1A5-688A3BC79FC7}" srcOrd="0" destOrd="0" presId="urn:microsoft.com/office/officeart/2005/8/layout/cycle6"/>
    <dgm:cxn modelId="{E58F7CF1-E75D-474E-BE7B-416223AEFF30}" srcId="{BD8CEF14-00E4-B347-AE45-2C8179B04EAF}" destId="{FE92BA20-2BFF-1845-80C7-0AF5773B8702}" srcOrd="0" destOrd="0" parTransId="{D92A1216-48DC-4940-94C0-7B3BF5CEDF3C}" sibTransId="{D2093B05-EC17-6442-A9BE-64DFFABF0821}"/>
    <dgm:cxn modelId="{C91D8A75-7AD1-8545-B025-A65A18ACD5B4}" type="presParOf" srcId="{78691250-35D0-2244-9F62-9D4D006C9218}" destId="{AFFFABB5-8F1D-0E4D-91AD-6DF6D644C02A}" srcOrd="0" destOrd="0" presId="urn:microsoft.com/office/officeart/2005/8/layout/cycle6"/>
    <dgm:cxn modelId="{AB5F9C9E-A16C-0C46-80DF-919AA1698E5A}" type="presParOf" srcId="{78691250-35D0-2244-9F62-9D4D006C9218}" destId="{0BF91005-9859-C84B-832B-912B5F8E6A38}" srcOrd="1" destOrd="0" presId="urn:microsoft.com/office/officeart/2005/8/layout/cycle6"/>
    <dgm:cxn modelId="{A2034333-FC74-A14E-AE64-5E492FEEA08C}" type="presParOf" srcId="{78691250-35D0-2244-9F62-9D4D006C9218}" destId="{4A1DB0B1-4897-DB44-B9A8-115D303C5FA6}" srcOrd="2" destOrd="0" presId="urn:microsoft.com/office/officeart/2005/8/layout/cycle6"/>
    <dgm:cxn modelId="{0FAD30D1-3BF2-BE40-B47A-077D08135E97}" type="presParOf" srcId="{78691250-35D0-2244-9F62-9D4D006C9218}" destId="{F602BF3F-743C-3B49-AF1E-80351F9943F7}" srcOrd="3" destOrd="0" presId="urn:microsoft.com/office/officeart/2005/8/layout/cycle6"/>
    <dgm:cxn modelId="{DD64AD8F-082A-CB42-A3DC-0238509CC09B}" type="presParOf" srcId="{78691250-35D0-2244-9F62-9D4D006C9218}" destId="{50404301-18EA-CA49-9D9E-AA6C0A0204EC}" srcOrd="4" destOrd="0" presId="urn:microsoft.com/office/officeart/2005/8/layout/cycle6"/>
    <dgm:cxn modelId="{A28D4BD1-D477-BA42-9AF8-7138C2451D4A}" type="presParOf" srcId="{78691250-35D0-2244-9F62-9D4D006C9218}" destId="{5526A90A-0C41-604F-A1A5-688A3BC79FC7}" srcOrd="5" destOrd="0" presId="urn:microsoft.com/office/officeart/2005/8/layout/cycle6"/>
    <dgm:cxn modelId="{A2B3580C-39C8-EC4D-BE79-7428227EC3B5}" type="presParOf" srcId="{78691250-35D0-2244-9F62-9D4D006C9218}" destId="{FE79C8CF-B241-9F43-9550-59D5F1DDD4E8}" srcOrd="6" destOrd="0" presId="urn:microsoft.com/office/officeart/2005/8/layout/cycle6"/>
    <dgm:cxn modelId="{4B815C57-5617-8945-BA3F-857D013F62F1}" type="presParOf" srcId="{78691250-35D0-2244-9F62-9D4D006C9218}" destId="{A5E65617-9F90-8542-B7EC-55C8505C5116}" srcOrd="7" destOrd="0" presId="urn:microsoft.com/office/officeart/2005/8/layout/cycle6"/>
    <dgm:cxn modelId="{7D7E2C77-8A94-7B4C-B351-83E24DCBECE1}" type="presParOf" srcId="{78691250-35D0-2244-9F62-9D4D006C9218}" destId="{BEDABD23-AE9E-7446-841C-31BE64C52EA4}" srcOrd="8" destOrd="0" presId="urn:microsoft.com/office/officeart/2005/8/layout/cycle6"/>
    <dgm:cxn modelId="{9994CF16-0B00-9240-BD31-4E4DFCA60C53}" type="presParOf" srcId="{78691250-35D0-2244-9F62-9D4D006C9218}" destId="{5EF3114E-7F4D-2349-B97A-29E21AFEA040}" srcOrd="9" destOrd="0" presId="urn:microsoft.com/office/officeart/2005/8/layout/cycle6"/>
    <dgm:cxn modelId="{BB6BF77A-E708-FA47-8AF2-53C58223EF84}" type="presParOf" srcId="{78691250-35D0-2244-9F62-9D4D006C9218}" destId="{726AA6E2-7610-A542-8C6C-24121C3F93D0}" srcOrd="10" destOrd="0" presId="urn:microsoft.com/office/officeart/2005/8/layout/cycle6"/>
    <dgm:cxn modelId="{E0532C1F-6B05-F049-A93B-18FD5C4A5972}" type="presParOf" srcId="{78691250-35D0-2244-9F62-9D4D006C9218}" destId="{0791A6AD-8776-2A46-9318-19BA29CD5F1F}" srcOrd="11" destOrd="0" presId="urn:microsoft.com/office/officeart/2005/8/layout/cycle6"/>
    <dgm:cxn modelId="{C85F0FFF-C7CA-8841-81CE-04F83187DEEC}" type="presParOf" srcId="{78691250-35D0-2244-9F62-9D4D006C9218}" destId="{AF583138-29F4-FD43-AF4C-72F6C197905B}" srcOrd="12" destOrd="0" presId="urn:microsoft.com/office/officeart/2005/8/layout/cycle6"/>
    <dgm:cxn modelId="{7D0B6CC2-A24D-8D41-A241-6B0D62D90EC3}" type="presParOf" srcId="{78691250-35D0-2244-9F62-9D4D006C9218}" destId="{21D0C08E-200E-164C-889A-78747F7B501A}" srcOrd="13" destOrd="0" presId="urn:microsoft.com/office/officeart/2005/8/layout/cycle6"/>
    <dgm:cxn modelId="{6FFACE51-AC05-3842-A68D-D031DAC709A0}" type="presParOf" srcId="{78691250-35D0-2244-9F62-9D4D006C9218}" destId="{A0D924FB-7459-A143-937B-3B41C9103CE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58D8F4-4036-8942-811C-C34D36320FCC}" type="doc">
      <dgm:prSet loTypeId="urn:microsoft.com/office/officeart/2005/8/layout/hProcess9" loCatId="" qsTypeId="urn:microsoft.com/office/officeart/2005/8/quickstyle/simple1" qsCatId="simple" csTypeId="urn:microsoft.com/office/officeart/2005/8/colors/colorful5" csCatId="colorful" phldr="1"/>
      <dgm:spPr/>
      <dgm:t>
        <a:bodyPr/>
        <a:lstStyle/>
        <a:p>
          <a:endParaRPr lang="en-GB"/>
        </a:p>
      </dgm:t>
    </dgm:pt>
    <dgm:pt modelId="{3EF5156C-7638-7B42-9BCF-B8BE20EC16A4}">
      <dgm:prSet phldrT="[Text]"/>
      <dgm:spPr/>
      <dgm:t>
        <a:bodyPr/>
        <a:lstStyle/>
        <a:p>
          <a:r>
            <a:rPr lang="en-GB" dirty="0"/>
            <a:t>Single Outlet</a:t>
          </a:r>
        </a:p>
      </dgm:t>
    </dgm:pt>
    <dgm:pt modelId="{1EDCC29F-40C8-3C4E-A2BB-7DD0833A4F5A}" type="parTrans" cxnId="{8C5EE624-FBE5-114C-9D36-633987F89559}">
      <dgm:prSet/>
      <dgm:spPr/>
      <dgm:t>
        <a:bodyPr/>
        <a:lstStyle/>
        <a:p>
          <a:endParaRPr lang="en-GB"/>
        </a:p>
      </dgm:t>
    </dgm:pt>
    <dgm:pt modelId="{A66C35DF-6F2B-3D4A-8C63-3F122EE625F7}" type="sibTrans" cxnId="{8C5EE624-FBE5-114C-9D36-633987F89559}">
      <dgm:prSet/>
      <dgm:spPr/>
      <dgm:t>
        <a:bodyPr/>
        <a:lstStyle/>
        <a:p>
          <a:endParaRPr lang="en-GB"/>
        </a:p>
      </dgm:t>
    </dgm:pt>
    <dgm:pt modelId="{37692288-B755-F940-AB02-A90282661BE2}">
      <dgm:prSet phldrT="[Text]"/>
      <dgm:spPr/>
      <dgm:t>
        <a:bodyPr/>
        <a:lstStyle/>
        <a:p>
          <a:r>
            <a:rPr lang="en-GB" dirty="0"/>
            <a:t>Multi Outlet</a:t>
          </a:r>
        </a:p>
      </dgm:t>
    </dgm:pt>
    <dgm:pt modelId="{906547F2-B246-BF40-9C32-D284F80F1CB2}" type="parTrans" cxnId="{FFE39FBB-FE40-4640-BCD8-6EF121EF9DC7}">
      <dgm:prSet/>
      <dgm:spPr/>
      <dgm:t>
        <a:bodyPr/>
        <a:lstStyle/>
        <a:p>
          <a:endParaRPr lang="en-GB"/>
        </a:p>
      </dgm:t>
    </dgm:pt>
    <dgm:pt modelId="{152D5AAA-81E1-9B42-AAC7-10EFAE6B6975}" type="sibTrans" cxnId="{FFE39FBB-FE40-4640-BCD8-6EF121EF9DC7}">
      <dgm:prSet/>
      <dgm:spPr/>
      <dgm:t>
        <a:bodyPr/>
        <a:lstStyle/>
        <a:p>
          <a:endParaRPr lang="en-GB"/>
        </a:p>
      </dgm:t>
    </dgm:pt>
    <dgm:pt modelId="{62C4E933-261C-5B4D-A1F5-B68AF1CF2F53}" type="pres">
      <dgm:prSet presAssocID="{FA58D8F4-4036-8942-811C-C34D36320FCC}" presName="CompostProcess" presStyleCnt="0">
        <dgm:presLayoutVars>
          <dgm:dir/>
          <dgm:resizeHandles val="exact"/>
        </dgm:presLayoutVars>
      </dgm:prSet>
      <dgm:spPr/>
    </dgm:pt>
    <dgm:pt modelId="{5B9D8EDA-75D8-ED41-A4FA-DFC709A0C46C}" type="pres">
      <dgm:prSet presAssocID="{FA58D8F4-4036-8942-811C-C34D36320FCC}" presName="arrow" presStyleLbl="bgShp" presStyleIdx="0" presStyleCnt="1"/>
      <dgm:spPr/>
    </dgm:pt>
    <dgm:pt modelId="{1A49D5B4-844F-ED47-A94D-0BC44D5E7273}" type="pres">
      <dgm:prSet presAssocID="{FA58D8F4-4036-8942-811C-C34D36320FCC}" presName="linearProcess" presStyleCnt="0"/>
      <dgm:spPr/>
    </dgm:pt>
    <dgm:pt modelId="{F23F7412-2D12-E143-805A-8AA0A8069E23}" type="pres">
      <dgm:prSet presAssocID="{3EF5156C-7638-7B42-9BCF-B8BE20EC16A4}" presName="textNode" presStyleLbl="node1" presStyleIdx="0" presStyleCnt="2">
        <dgm:presLayoutVars>
          <dgm:bulletEnabled val="1"/>
        </dgm:presLayoutVars>
      </dgm:prSet>
      <dgm:spPr/>
    </dgm:pt>
    <dgm:pt modelId="{E5BE13BC-1D80-354F-991C-44F007D82CC8}" type="pres">
      <dgm:prSet presAssocID="{A66C35DF-6F2B-3D4A-8C63-3F122EE625F7}" presName="sibTrans" presStyleCnt="0"/>
      <dgm:spPr/>
    </dgm:pt>
    <dgm:pt modelId="{C1DCFF83-D6C2-3241-AC95-862E81B2318A}" type="pres">
      <dgm:prSet presAssocID="{37692288-B755-F940-AB02-A90282661BE2}" presName="textNode" presStyleLbl="node1" presStyleIdx="1" presStyleCnt="2">
        <dgm:presLayoutVars>
          <dgm:bulletEnabled val="1"/>
        </dgm:presLayoutVars>
      </dgm:prSet>
      <dgm:spPr/>
    </dgm:pt>
  </dgm:ptLst>
  <dgm:cxnLst>
    <dgm:cxn modelId="{EEAB4D0C-6703-EE47-B24C-EA2F9654FD44}" type="presOf" srcId="{FA58D8F4-4036-8942-811C-C34D36320FCC}" destId="{62C4E933-261C-5B4D-A1F5-B68AF1CF2F53}" srcOrd="0" destOrd="0" presId="urn:microsoft.com/office/officeart/2005/8/layout/hProcess9"/>
    <dgm:cxn modelId="{8C5EE624-FBE5-114C-9D36-633987F89559}" srcId="{FA58D8F4-4036-8942-811C-C34D36320FCC}" destId="{3EF5156C-7638-7B42-9BCF-B8BE20EC16A4}" srcOrd="0" destOrd="0" parTransId="{1EDCC29F-40C8-3C4E-A2BB-7DD0833A4F5A}" sibTransId="{A66C35DF-6F2B-3D4A-8C63-3F122EE625F7}"/>
    <dgm:cxn modelId="{FFE39FBB-FE40-4640-BCD8-6EF121EF9DC7}" srcId="{FA58D8F4-4036-8942-811C-C34D36320FCC}" destId="{37692288-B755-F940-AB02-A90282661BE2}" srcOrd="1" destOrd="0" parTransId="{906547F2-B246-BF40-9C32-D284F80F1CB2}" sibTransId="{152D5AAA-81E1-9B42-AAC7-10EFAE6B6975}"/>
    <dgm:cxn modelId="{78BCC2C7-BB66-3B42-A5C3-27E576CF4278}" type="presOf" srcId="{37692288-B755-F940-AB02-A90282661BE2}" destId="{C1DCFF83-D6C2-3241-AC95-862E81B2318A}" srcOrd="0" destOrd="0" presId="urn:microsoft.com/office/officeart/2005/8/layout/hProcess9"/>
    <dgm:cxn modelId="{5FC655DD-B4E1-BC40-B8C4-732805F16153}" type="presOf" srcId="{3EF5156C-7638-7B42-9BCF-B8BE20EC16A4}" destId="{F23F7412-2D12-E143-805A-8AA0A8069E23}" srcOrd="0" destOrd="0" presId="urn:microsoft.com/office/officeart/2005/8/layout/hProcess9"/>
    <dgm:cxn modelId="{F1ACA23C-921D-324F-8B6E-19906966EBD6}" type="presParOf" srcId="{62C4E933-261C-5B4D-A1F5-B68AF1CF2F53}" destId="{5B9D8EDA-75D8-ED41-A4FA-DFC709A0C46C}" srcOrd="0" destOrd="0" presId="urn:microsoft.com/office/officeart/2005/8/layout/hProcess9"/>
    <dgm:cxn modelId="{198DA844-3D92-F249-BE23-374A94F1557E}" type="presParOf" srcId="{62C4E933-261C-5B4D-A1F5-B68AF1CF2F53}" destId="{1A49D5B4-844F-ED47-A94D-0BC44D5E7273}" srcOrd="1" destOrd="0" presId="urn:microsoft.com/office/officeart/2005/8/layout/hProcess9"/>
    <dgm:cxn modelId="{77E476C6-E4EB-F04C-8566-AAEA64F136A0}" type="presParOf" srcId="{1A49D5B4-844F-ED47-A94D-0BC44D5E7273}" destId="{F23F7412-2D12-E143-805A-8AA0A8069E23}" srcOrd="0" destOrd="0" presId="urn:microsoft.com/office/officeart/2005/8/layout/hProcess9"/>
    <dgm:cxn modelId="{ADBA726E-7620-3145-AA0C-23CF8753491E}" type="presParOf" srcId="{1A49D5B4-844F-ED47-A94D-0BC44D5E7273}" destId="{E5BE13BC-1D80-354F-991C-44F007D82CC8}" srcOrd="1" destOrd="0" presId="urn:microsoft.com/office/officeart/2005/8/layout/hProcess9"/>
    <dgm:cxn modelId="{ED6946BD-EB65-0D4A-9FBB-DAA1082CE249}" type="presParOf" srcId="{1A49D5B4-844F-ED47-A94D-0BC44D5E7273}" destId="{C1DCFF83-D6C2-3241-AC95-862E81B2318A}" srcOrd="2" destOrd="0" presId="urn:microsoft.com/office/officeart/2005/8/layout/hProcess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58D8F4-4036-8942-811C-C34D36320FCC}" type="doc">
      <dgm:prSet loTypeId="urn:microsoft.com/office/officeart/2005/8/layout/hProcess9" loCatId="" qsTypeId="urn:microsoft.com/office/officeart/2005/8/quickstyle/simple1" qsCatId="simple" csTypeId="urn:microsoft.com/office/officeart/2005/8/colors/colorful1" csCatId="colorful" phldr="1"/>
      <dgm:spPr/>
      <dgm:t>
        <a:bodyPr/>
        <a:lstStyle/>
        <a:p>
          <a:endParaRPr lang="en-GB"/>
        </a:p>
      </dgm:t>
    </dgm:pt>
    <dgm:pt modelId="{3EF5156C-7638-7B42-9BCF-B8BE20EC16A4}">
      <dgm:prSet phldrT="[Text]" custT="1"/>
      <dgm:spPr/>
      <dgm:t>
        <a:bodyPr/>
        <a:lstStyle/>
        <a:p>
          <a:r>
            <a:rPr lang="en-IN" sz="1700" dirty="0">
              <a:effectLst/>
              <a:latin typeface="Times"/>
            </a:rPr>
            <a:t>On-Line</a:t>
          </a:r>
          <a:endParaRPr lang="en-GB" sz="1700" dirty="0"/>
        </a:p>
      </dgm:t>
    </dgm:pt>
    <dgm:pt modelId="{1EDCC29F-40C8-3C4E-A2BB-7DD0833A4F5A}" type="parTrans" cxnId="{8C5EE624-FBE5-114C-9D36-633987F89559}">
      <dgm:prSet/>
      <dgm:spPr/>
      <dgm:t>
        <a:bodyPr/>
        <a:lstStyle/>
        <a:p>
          <a:endParaRPr lang="en-GB" sz="1700"/>
        </a:p>
      </dgm:t>
    </dgm:pt>
    <dgm:pt modelId="{A66C35DF-6F2B-3D4A-8C63-3F122EE625F7}" type="sibTrans" cxnId="{8C5EE624-FBE5-114C-9D36-633987F89559}">
      <dgm:prSet/>
      <dgm:spPr/>
      <dgm:t>
        <a:bodyPr/>
        <a:lstStyle/>
        <a:p>
          <a:endParaRPr lang="en-GB" sz="1700"/>
        </a:p>
      </dgm:t>
    </dgm:pt>
    <dgm:pt modelId="{37692288-B755-F940-AB02-A90282661BE2}">
      <dgm:prSet phldrT="[Text]" custT="1"/>
      <dgm:spPr/>
      <dgm:t>
        <a:bodyPr/>
        <a:lstStyle/>
        <a:p>
          <a:r>
            <a:rPr lang="en-GB" sz="1700" dirty="0"/>
            <a:t>In-Line</a:t>
          </a:r>
        </a:p>
      </dgm:t>
    </dgm:pt>
    <dgm:pt modelId="{906547F2-B246-BF40-9C32-D284F80F1CB2}" type="parTrans" cxnId="{FFE39FBB-FE40-4640-BCD8-6EF121EF9DC7}">
      <dgm:prSet/>
      <dgm:spPr/>
      <dgm:t>
        <a:bodyPr/>
        <a:lstStyle/>
        <a:p>
          <a:endParaRPr lang="en-GB" sz="1700"/>
        </a:p>
      </dgm:t>
    </dgm:pt>
    <dgm:pt modelId="{152D5AAA-81E1-9B42-AAC7-10EFAE6B6975}" type="sibTrans" cxnId="{FFE39FBB-FE40-4640-BCD8-6EF121EF9DC7}">
      <dgm:prSet/>
      <dgm:spPr/>
      <dgm:t>
        <a:bodyPr/>
        <a:lstStyle/>
        <a:p>
          <a:endParaRPr lang="en-GB" sz="1700"/>
        </a:p>
      </dgm:t>
    </dgm:pt>
    <dgm:pt modelId="{62C4E933-261C-5B4D-A1F5-B68AF1CF2F53}" type="pres">
      <dgm:prSet presAssocID="{FA58D8F4-4036-8942-811C-C34D36320FCC}" presName="CompostProcess" presStyleCnt="0">
        <dgm:presLayoutVars>
          <dgm:dir/>
          <dgm:resizeHandles val="exact"/>
        </dgm:presLayoutVars>
      </dgm:prSet>
      <dgm:spPr/>
    </dgm:pt>
    <dgm:pt modelId="{5B9D8EDA-75D8-ED41-A4FA-DFC709A0C46C}" type="pres">
      <dgm:prSet presAssocID="{FA58D8F4-4036-8942-811C-C34D36320FCC}" presName="arrow" presStyleLbl="bgShp" presStyleIdx="0" presStyleCnt="1" custAng="10800000"/>
      <dgm:spPr/>
    </dgm:pt>
    <dgm:pt modelId="{1A49D5B4-844F-ED47-A94D-0BC44D5E7273}" type="pres">
      <dgm:prSet presAssocID="{FA58D8F4-4036-8942-811C-C34D36320FCC}" presName="linearProcess" presStyleCnt="0"/>
      <dgm:spPr/>
    </dgm:pt>
    <dgm:pt modelId="{F23F7412-2D12-E143-805A-8AA0A8069E23}" type="pres">
      <dgm:prSet presAssocID="{3EF5156C-7638-7B42-9BCF-B8BE20EC16A4}" presName="textNode" presStyleLbl="node1" presStyleIdx="0" presStyleCnt="2">
        <dgm:presLayoutVars>
          <dgm:bulletEnabled val="1"/>
        </dgm:presLayoutVars>
      </dgm:prSet>
      <dgm:spPr/>
    </dgm:pt>
    <dgm:pt modelId="{E5BE13BC-1D80-354F-991C-44F007D82CC8}" type="pres">
      <dgm:prSet presAssocID="{A66C35DF-6F2B-3D4A-8C63-3F122EE625F7}" presName="sibTrans" presStyleCnt="0"/>
      <dgm:spPr/>
    </dgm:pt>
    <dgm:pt modelId="{C1DCFF83-D6C2-3241-AC95-862E81B2318A}" type="pres">
      <dgm:prSet presAssocID="{37692288-B755-F940-AB02-A90282661BE2}" presName="textNode" presStyleLbl="node1" presStyleIdx="1" presStyleCnt="2">
        <dgm:presLayoutVars>
          <dgm:bulletEnabled val="1"/>
        </dgm:presLayoutVars>
      </dgm:prSet>
      <dgm:spPr/>
    </dgm:pt>
  </dgm:ptLst>
  <dgm:cxnLst>
    <dgm:cxn modelId="{EEAB4D0C-6703-EE47-B24C-EA2F9654FD44}" type="presOf" srcId="{FA58D8F4-4036-8942-811C-C34D36320FCC}" destId="{62C4E933-261C-5B4D-A1F5-B68AF1CF2F53}" srcOrd="0" destOrd="0" presId="urn:microsoft.com/office/officeart/2005/8/layout/hProcess9"/>
    <dgm:cxn modelId="{8C5EE624-FBE5-114C-9D36-633987F89559}" srcId="{FA58D8F4-4036-8942-811C-C34D36320FCC}" destId="{3EF5156C-7638-7B42-9BCF-B8BE20EC16A4}" srcOrd="0" destOrd="0" parTransId="{1EDCC29F-40C8-3C4E-A2BB-7DD0833A4F5A}" sibTransId="{A66C35DF-6F2B-3D4A-8C63-3F122EE625F7}"/>
    <dgm:cxn modelId="{FFE39FBB-FE40-4640-BCD8-6EF121EF9DC7}" srcId="{FA58D8F4-4036-8942-811C-C34D36320FCC}" destId="{37692288-B755-F940-AB02-A90282661BE2}" srcOrd="1" destOrd="0" parTransId="{906547F2-B246-BF40-9C32-D284F80F1CB2}" sibTransId="{152D5AAA-81E1-9B42-AAC7-10EFAE6B6975}"/>
    <dgm:cxn modelId="{78BCC2C7-BB66-3B42-A5C3-27E576CF4278}" type="presOf" srcId="{37692288-B755-F940-AB02-A90282661BE2}" destId="{C1DCFF83-D6C2-3241-AC95-862E81B2318A}" srcOrd="0" destOrd="0" presId="urn:microsoft.com/office/officeart/2005/8/layout/hProcess9"/>
    <dgm:cxn modelId="{5FC655DD-B4E1-BC40-B8C4-732805F16153}" type="presOf" srcId="{3EF5156C-7638-7B42-9BCF-B8BE20EC16A4}" destId="{F23F7412-2D12-E143-805A-8AA0A8069E23}" srcOrd="0" destOrd="0" presId="urn:microsoft.com/office/officeart/2005/8/layout/hProcess9"/>
    <dgm:cxn modelId="{F1ACA23C-921D-324F-8B6E-19906966EBD6}" type="presParOf" srcId="{62C4E933-261C-5B4D-A1F5-B68AF1CF2F53}" destId="{5B9D8EDA-75D8-ED41-A4FA-DFC709A0C46C}" srcOrd="0" destOrd="0" presId="urn:microsoft.com/office/officeart/2005/8/layout/hProcess9"/>
    <dgm:cxn modelId="{198DA844-3D92-F249-BE23-374A94F1557E}" type="presParOf" srcId="{62C4E933-261C-5B4D-A1F5-B68AF1CF2F53}" destId="{1A49D5B4-844F-ED47-A94D-0BC44D5E7273}" srcOrd="1" destOrd="0" presId="urn:microsoft.com/office/officeart/2005/8/layout/hProcess9"/>
    <dgm:cxn modelId="{77E476C6-E4EB-F04C-8566-AAEA64F136A0}" type="presParOf" srcId="{1A49D5B4-844F-ED47-A94D-0BC44D5E7273}" destId="{F23F7412-2D12-E143-805A-8AA0A8069E23}" srcOrd="0" destOrd="0" presId="urn:microsoft.com/office/officeart/2005/8/layout/hProcess9"/>
    <dgm:cxn modelId="{ADBA726E-7620-3145-AA0C-23CF8753491E}" type="presParOf" srcId="{1A49D5B4-844F-ED47-A94D-0BC44D5E7273}" destId="{E5BE13BC-1D80-354F-991C-44F007D82CC8}" srcOrd="1" destOrd="0" presId="urn:microsoft.com/office/officeart/2005/8/layout/hProcess9"/>
    <dgm:cxn modelId="{ED6946BD-EB65-0D4A-9FBB-DAA1082CE249}" type="presParOf" srcId="{1A49D5B4-844F-ED47-A94D-0BC44D5E7273}" destId="{C1DCFF83-D6C2-3241-AC95-862E81B2318A}" srcOrd="2" destOrd="0" presId="urn:microsoft.com/office/officeart/2005/8/layout/hProcess9"/>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BB8510-707C-8342-9637-B6E80CB1C4FD}" type="doc">
      <dgm:prSet loTypeId="urn:microsoft.com/office/officeart/2005/8/layout/radial5" loCatId="" qsTypeId="urn:microsoft.com/office/officeart/2005/8/quickstyle/simple4" qsCatId="simple" csTypeId="urn:microsoft.com/office/officeart/2005/8/colors/colorful1" csCatId="colorful" phldr="1"/>
      <dgm:spPr/>
      <dgm:t>
        <a:bodyPr/>
        <a:lstStyle/>
        <a:p>
          <a:endParaRPr lang="en-GB"/>
        </a:p>
      </dgm:t>
    </dgm:pt>
    <dgm:pt modelId="{CACFC6F0-1FE5-4C47-ABAA-92E5516CD050}">
      <dgm:prSet phldrT="[Text]" custT="1"/>
      <dgm:spPr/>
      <dgm:t>
        <a:bodyPr/>
        <a:lstStyle/>
        <a:p>
          <a:r>
            <a:rPr lang="en-US" sz="1400" b="1" dirty="0">
              <a:latin typeface="Verdana" panose="020B0604030504040204" pitchFamily="34" charset="0"/>
              <a:ea typeface="Verdana" panose="020B0604030504040204" pitchFamily="34" charset="0"/>
              <a:cs typeface="Verdana" panose="020B0604030504040204" pitchFamily="34" charset="0"/>
            </a:rPr>
            <a:t>Material </a:t>
          </a:r>
          <a:r>
            <a:rPr lang="en-US" sz="1400" b="1" dirty="0" err="1">
              <a:latin typeface="Verdana" panose="020B0604030504040204" pitchFamily="34" charset="0"/>
              <a:ea typeface="Verdana" panose="020B0604030504040204" pitchFamily="34" charset="0"/>
              <a:cs typeface="Verdana" panose="020B0604030504040204" pitchFamily="34" charset="0"/>
            </a:rPr>
            <a:t>Req</a:t>
          </a:r>
          <a:r>
            <a:rPr lang="en-US" sz="1400" b="1" baseline="30000" dirty="0" err="1">
              <a:latin typeface="Verdana" panose="020B0604030504040204" pitchFamily="34" charset="0"/>
              <a:ea typeface="Verdana" panose="020B0604030504040204" pitchFamily="34" charset="0"/>
              <a:cs typeface="Verdana" panose="020B0604030504040204" pitchFamily="34" charset="0"/>
            </a:rPr>
            <a:t>n</a:t>
          </a:r>
          <a:endParaRPr lang="en-GB" sz="1400" b="1" baseline="30000" dirty="0">
            <a:latin typeface="Verdana" panose="020B0604030504040204" pitchFamily="34" charset="0"/>
            <a:ea typeface="Verdana" panose="020B0604030504040204" pitchFamily="34" charset="0"/>
            <a:cs typeface="Verdana" panose="020B0604030504040204" pitchFamily="34" charset="0"/>
          </a:endParaRPr>
        </a:p>
      </dgm:t>
    </dgm:pt>
    <dgm:pt modelId="{F232D5C8-68E2-1743-B943-D4A83C178CEC}" type="parTrans" cxnId="{ADE0A099-418A-BB44-B4F5-80A87E619595}">
      <dgm:prSet/>
      <dgm:spPr/>
      <dgm:t>
        <a:bodyPr/>
        <a:lstStyle/>
        <a:p>
          <a:endParaRPr lang="en-GB" sz="1800" b="0">
            <a:latin typeface="Verdana" panose="020B0604030504040204" pitchFamily="34" charset="0"/>
            <a:ea typeface="Verdana" panose="020B0604030504040204" pitchFamily="34" charset="0"/>
            <a:cs typeface="Verdana" panose="020B0604030504040204" pitchFamily="34" charset="0"/>
          </a:endParaRPr>
        </a:p>
      </dgm:t>
    </dgm:pt>
    <dgm:pt modelId="{A3A86F38-7590-0C45-A0BA-C25C674B7C26}" type="sibTrans" cxnId="{ADE0A099-418A-BB44-B4F5-80A87E619595}">
      <dgm:prSet/>
      <dgm:spPr/>
      <dgm:t>
        <a:bodyPr/>
        <a:lstStyle/>
        <a:p>
          <a:endParaRPr lang="en-GB" sz="1800" b="0">
            <a:latin typeface="Verdana" panose="020B0604030504040204" pitchFamily="34" charset="0"/>
            <a:ea typeface="Verdana" panose="020B0604030504040204" pitchFamily="34" charset="0"/>
            <a:cs typeface="Verdana" panose="020B0604030504040204" pitchFamily="34" charset="0"/>
          </a:endParaRPr>
        </a:p>
      </dgm:t>
    </dgm:pt>
    <dgm:pt modelId="{C43A5798-C196-5B47-93C1-19405E7B26A2}">
      <dgm:prSet phldrT="[Text]" custT="1"/>
      <dgm:spPr/>
      <dgm:t>
        <a:bodyPr/>
        <a:lstStyle/>
        <a:p>
          <a:r>
            <a:rPr lang="en-US" sz="1200" b="0">
              <a:latin typeface="Verdana" panose="020B0604030504040204" pitchFamily="34" charset="0"/>
              <a:ea typeface="Verdana" panose="020B0604030504040204" pitchFamily="34" charset="0"/>
              <a:cs typeface="Verdana" panose="020B0604030504040204" pitchFamily="34" charset="0"/>
            </a:rPr>
            <a:t>protected against UV degradation</a:t>
          </a:r>
          <a:endParaRPr lang="en-GB" sz="1200" b="0" dirty="0">
            <a:latin typeface="Verdana" panose="020B0604030504040204" pitchFamily="34" charset="0"/>
            <a:ea typeface="Verdana" panose="020B0604030504040204" pitchFamily="34" charset="0"/>
            <a:cs typeface="Verdana" panose="020B0604030504040204" pitchFamily="34" charset="0"/>
          </a:endParaRPr>
        </a:p>
      </dgm:t>
    </dgm:pt>
    <dgm:pt modelId="{24A50DCF-D187-504A-91AF-B7464FB579C1}" type="parTrans" cxnId="{3767ACCB-0C2A-DE49-947A-3A80E7EFA94C}">
      <dgm:prSet custT="1"/>
      <dgm:spPr/>
      <dgm:t>
        <a:bodyPr/>
        <a:lstStyle/>
        <a:p>
          <a:endParaRPr lang="en-GB" sz="900" b="0">
            <a:latin typeface="Verdana" panose="020B0604030504040204" pitchFamily="34" charset="0"/>
            <a:ea typeface="Verdana" panose="020B0604030504040204" pitchFamily="34" charset="0"/>
            <a:cs typeface="Verdana" panose="020B0604030504040204" pitchFamily="34" charset="0"/>
          </a:endParaRPr>
        </a:p>
      </dgm:t>
    </dgm:pt>
    <dgm:pt modelId="{F32AD986-6834-B541-A7FF-C4DBD125FFBF}" type="sibTrans" cxnId="{3767ACCB-0C2A-DE49-947A-3A80E7EFA94C}">
      <dgm:prSet/>
      <dgm:spPr/>
      <dgm:t>
        <a:bodyPr/>
        <a:lstStyle/>
        <a:p>
          <a:endParaRPr lang="en-GB" sz="1800" b="0">
            <a:latin typeface="Verdana" panose="020B0604030504040204" pitchFamily="34" charset="0"/>
            <a:ea typeface="Verdana" panose="020B0604030504040204" pitchFamily="34" charset="0"/>
            <a:cs typeface="Verdana" panose="020B0604030504040204" pitchFamily="34" charset="0"/>
          </a:endParaRPr>
        </a:p>
      </dgm:t>
    </dgm:pt>
    <dgm:pt modelId="{D01EF647-A366-D946-B494-2BF21769D844}">
      <dgm:prSet custT="1"/>
      <dgm:spPr/>
      <dgm:t>
        <a:bodyPr/>
        <a:lstStyle/>
        <a:p>
          <a:r>
            <a:rPr lang="en-US" sz="1200" b="0">
              <a:latin typeface="Verdana" panose="020B0604030504040204" pitchFamily="34" charset="0"/>
              <a:ea typeface="Verdana" panose="020B0604030504040204" pitchFamily="34" charset="0"/>
              <a:cs typeface="Verdana" panose="020B0604030504040204" pitchFamily="34" charset="0"/>
            </a:rPr>
            <a:t>high pressures</a:t>
          </a:r>
          <a:endParaRPr lang="en-US" sz="1200" b="0" dirty="0">
            <a:latin typeface="Verdana" panose="020B0604030504040204" pitchFamily="34" charset="0"/>
            <a:ea typeface="Verdana" panose="020B0604030504040204" pitchFamily="34" charset="0"/>
            <a:cs typeface="Verdana" panose="020B0604030504040204" pitchFamily="34" charset="0"/>
          </a:endParaRPr>
        </a:p>
      </dgm:t>
    </dgm:pt>
    <dgm:pt modelId="{B8B3B5DD-1D9D-2647-94EB-5D99AA789ACF}" type="parTrans" cxnId="{26FCCCBA-1D4A-C94A-B310-D5A477570219}">
      <dgm:prSet custT="1"/>
      <dgm:spPr/>
      <dgm:t>
        <a:bodyPr/>
        <a:lstStyle/>
        <a:p>
          <a:endParaRPr lang="en-GB" sz="900" b="0">
            <a:latin typeface="Verdana" panose="020B0604030504040204" pitchFamily="34" charset="0"/>
            <a:ea typeface="Verdana" panose="020B0604030504040204" pitchFamily="34" charset="0"/>
            <a:cs typeface="Verdana" panose="020B0604030504040204" pitchFamily="34" charset="0"/>
          </a:endParaRPr>
        </a:p>
      </dgm:t>
    </dgm:pt>
    <dgm:pt modelId="{1DAD6C8B-AA57-414B-BA0D-22B737521DD1}" type="sibTrans" cxnId="{26FCCCBA-1D4A-C94A-B310-D5A477570219}">
      <dgm:prSet/>
      <dgm:spPr/>
      <dgm:t>
        <a:bodyPr/>
        <a:lstStyle/>
        <a:p>
          <a:endParaRPr lang="en-GB" sz="1800" b="0">
            <a:latin typeface="Verdana" panose="020B0604030504040204" pitchFamily="34" charset="0"/>
            <a:ea typeface="Verdana" panose="020B0604030504040204" pitchFamily="34" charset="0"/>
            <a:cs typeface="Verdana" panose="020B0604030504040204" pitchFamily="34" charset="0"/>
          </a:endParaRPr>
        </a:p>
      </dgm:t>
    </dgm:pt>
    <dgm:pt modelId="{CF2C7D00-1276-C549-A6CE-86124F18EB27}">
      <dgm:prSet custT="1"/>
      <dgm:spPr/>
      <dgm:t>
        <a:bodyPr/>
        <a:lstStyle/>
        <a:p>
          <a:r>
            <a:rPr lang="en-US" sz="1200" b="0">
              <a:latin typeface="Verdana" panose="020B0604030504040204" pitchFamily="34" charset="0"/>
              <a:ea typeface="Verdana" panose="020B0604030504040204" pitchFamily="34" charset="0"/>
              <a:cs typeface="Verdana" panose="020B0604030504040204" pitchFamily="34" charset="0"/>
            </a:rPr>
            <a:t>shall be opaque </a:t>
          </a:r>
          <a:endParaRPr lang="en-US" sz="1200" b="0" dirty="0">
            <a:latin typeface="Verdana" panose="020B0604030504040204" pitchFamily="34" charset="0"/>
            <a:ea typeface="Verdana" panose="020B0604030504040204" pitchFamily="34" charset="0"/>
            <a:cs typeface="Verdana" panose="020B0604030504040204" pitchFamily="34" charset="0"/>
          </a:endParaRPr>
        </a:p>
      </dgm:t>
    </dgm:pt>
    <dgm:pt modelId="{590F826F-1885-C449-A138-18DDA76E2521}" type="parTrans" cxnId="{63642419-8CC7-9F45-8CFF-828EB92C89B7}">
      <dgm:prSet custT="1"/>
      <dgm:spPr/>
      <dgm:t>
        <a:bodyPr/>
        <a:lstStyle/>
        <a:p>
          <a:endParaRPr lang="en-GB" sz="900" b="0">
            <a:latin typeface="Verdana" panose="020B0604030504040204" pitchFamily="34" charset="0"/>
            <a:ea typeface="Verdana" panose="020B0604030504040204" pitchFamily="34" charset="0"/>
            <a:cs typeface="Verdana" panose="020B0604030504040204" pitchFamily="34" charset="0"/>
          </a:endParaRPr>
        </a:p>
      </dgm:t>
    </dgm:pt>
    <dgm:pt modelId="{5968A932-15E0-7648-97DE-4B4974E1B444}" type="sibTrans" cxnId="{63642419-8CC7-9F45-8CFF-828EB92C89B7}">
      <dgm:prSet/>
      <dgm:spPr/>
      <dgm:t>
        <a:bodyPr/>
        <a:lstStyle/>
        <a:p>
          <a:endParaRPr lang="en-GB" sz="1800" b="0">
            <a:latin typeface="Verdana" panose="020B0604030504040204" pitchFamily="34" charset="0"/>
            <a:ea typeface="Verdana" panose="020B0604030504040204" pitchFamily="34" charset="0"/>
            <a:cs typeface="Verdana" panose="020B0604030504040204" pitchFamily="34" charset="0"/>
          </a:endParaRPr>
        </a:p>
      </dgm:t>
    </dgm:pt>
    <dgm:pt modelId="{1033C89B-A436-4F47-9A67-7B3029E28689}">
      <dgm:prSet custT="1"/>
      <dgm:spPr/>
      <dgm:t>
        <a:bodyPr/>
        <a:lstStyle/>
        <a:p>
          <a:r>
            <a:rPr lang="en-US" sz="1200" b="0">
              <a:latin typeface="Verdana" panose="020B0604030504040204" pitchFamily="34" charset="0"/>
              <a:ea typeface="Verdana" panose="020B0604030504040204" pitchFamily="34" charset="0"/>
              <a:cs typeface="Verdana" panose="020B0604030504040204" pitchFamily="34" charset="0"/>
            </a:rPr>
            <a:t>Resistant to growth of algae and bacteria</a:t>
          </a:r>
          <a:endParaRPr lang="en-US" sz="1200" b="0" dirty="0">
            <a:latin typeface="Verdana" panose="020B0604030504040204" pitchFamily="34" charset="0"/>
            <a:ea typeface="Verdana" panose="020B0604030504040204" pitchFamily="34" charset="0"/>
            <a:cs typeface="Verdana" panose="020B0604030504040204" pitchFamily="34" charset="0"/>
          </a:endParaRPr>
        </a:p>
      </dgm:t>
    </dgm:pt>
    <dgm:pt modelId="{683FDA43-3E76-3B4F-BDEE-4FBAA7785040}" type="parTrans" cxnId="{C1AB47D3-77A3-F442-B6B6-15F78FCCA7B1}">
      <dgm:prSet custT="1"/>
      <dgm:spPr/>
      <dgm:t>
        <a:bodyPr/>
        <a:lstStyle/>
        <a:p>
          <a:endParaRPr lang="en-GB" sz="900" b="0">
            <a:latin typeface="Verdana" panose="020B0604030504040204" pitchFamily="34" charset="0"/>
            <a:ea typeface="Verdana" panose="020B0604030504040204" pitchFamily="34" charset="0"/>
            <a:cs typeface="Verdana" panose="020B0604030504040204" pitchFamily="34" charset="0"/>
          </a:endParaRPr>
        </a:p>
      </dgm:t>
    </dgm:pt>
    <dgm:pt modelId="{7D9FC37D-995B-CC4F-A6DD-7434FB8B4B43}" type="sibTrans" cxnId="{C1AB47D3-77A3-F442-B6B6-15F78FCCA7B1}">
      <dgm:prSet/>
      <dgm:spPr/>
      <dgm:t>
        <a:bodyPr/>
        <a:lstStyle/>
        <a:p>
          <a:endParaRPr lang="en-GB" sz="1800" b="0">
            <a:latin typeface="Verdana" panose="020B0604030504040204" pitchFamily="34" charset="0"/>
            <a:ea typeface="Verdana" panose="020B0604030504040204" pitchFamily="34" charset="0"/>
            <a:cs typeface="Verdana" panose="020B0604030504040204" pitchFamily="34" charset="0"/>
          </a:endParaRPr>
        </a:p>
      </dgm:t>
    </dgm:pt>
    <dgm:pt modelId="{C4A6FF48-28BC-9344-9839-4EA218128818}">
      <dgm:prSet custT="1"/>
      <dgm:spPr/>
      <dgm:t>
        <a:bodyPr/>
        <a:lstStyle/>
        <a:p>
          <a:r>
            <a:rPr lang="en-US" sz="1200" b="0" dirty="0">
              <a:latin typeface="Verdana" panose="020B0604030504040204" pitchFamily="34" charset="0"/>
              <a:ea typeface="Verdana" panose="020B0604030504040204" pitchFamily="34" charset="0"/>
              <a:cs typeface="Verdana" panose="020B0604030504040204" pitchFamily="34" charset="0"/>
            </a:rPr>
            <a:t>Resistant to fertilizers and chemicals</a:t>
          </a:r>
        </a:p>
      </dgm:t>
    </dgm:pt>
    <dgm:pt modelId="{1DF9AC06-5AD3-EA47-BA90-E4A0C9470BF9}" type="parTrans" cxnId="{FC6EAF7C-E799-FB4C-A91C-A57A3859A6E7}">
      <dgm:prSet custT="1"/>
      <dgm:spPr/>
      <dgm:t>
        <a:bodyPr/>
        <a:lstStyle/>
        <a:p>
          <a:endParaRPr lang="en-GB" sz="900" b="0">
            <a:latin typeface="Verdana" panose="020B0604030504040204" pitchFamily="34" charset="0"/>
            <a:ea typeface="Verdana" panose="020B0604030504040204" pitchFamily="34" charset="0"/>
            <a:cs typeface="Verdana" panose="020B0604030504040204" pitchFamily="34" charset="0"/>
          </a:endParaRPr>
        </a:p>
      </dgm:t>
    </dgm:pt>
    <dgm:pt modelId="{594A1E2B-7AAD-2442-89F9-856646AD5D11}" type="sibTrans" cxnId="{FC6EAF7C-E799-FB4C-A91C-A57A3859A6E7}">
      <dgm:prSet/>
      <dgm:spPr/>
      <dgm:t>
        <a:bodyPr/>
        <a:lstStyle/>
        <a:p>
          <a:endParaRPr lang="en-GB" sz="1800" b="0">
            <a:latin typeface="Verdana" panose="020B0604030504040204" pitchFamily="34" charset="0"/>
            <a:ea typeface="Verdana" panose="020B0604030504040204" pitchFamily="34" charset="0"/>
            <a:cs typeface="Verdana" panose="020B0604030504040204" pitchFamily="34" charset="0"/>
          </a:endParaRPr>
        </a:p>
      </dgm:t>
    </dgm:pt>
    <dgm:pt modelId="{04C1F3A2-871B-C348-8933-1CD0BA58C8DE}">
      <dgm:prSet phldrT="[Text]" custT="1"/>
      <dgm:spPr/>
      <dgm:t>
        <a:bodyPr/>
        <a:lstStyle/>
        <a:p>
          <a:r>
            <a:rPr lang="en-US" sz="1200" b="0" dirty="0">
              <a:latin typeface="Verdana" panose="020B0604030504040204" pitchFamily="34" charset="0"/>
              <a:ea typeface="Verdana" panose="020B0604030504040204" pitchFamily="34" charset="0"/>
              <a:cs typeface="Verdana" panose="020B0604030504040204" pitchFamily="34" charset="0"/>
            </a:rPr>
            <a:t>suitable for use with water ≤  60°C </a:t>
          </a:r>
          <a:r>
            <a:rPr lang="en-GB" sz="1200" b="0" dirty="0">
              <a:latin typeface="Verdana" panose="020B0604030504040204" pitchFamily="34" charset="0"/>
              <a:ea typeface="Verdana" panose="020B0604030504040204" pitchFamily="34" charset="0"/>
              <a:cs typeface="Verdana" panose="020B0604030504040204" pitchFamily="34" charset="0"/>
            </a:rPr>
            <a:t>1</a:t>
          </a:r>
        </a:p>
      </dgm:t>
    </dgm:pt>
    <dgm:pt modelId="{50D110B5-014F-E942-8D2F-BAB53EBCF1EF}" type="sibTrans" cxnId="{281E21A6-6EED-9343-8C35-AE94FA1D12E3}">
      <dgm:prSet/>
      <dgm:spPr/>
      <dgm:t>
        <a:bodyPr/>
        <a:lstStyle/>
        <a:p>
          <a:endParaRPr lang="en-GB" sz="1800" b="0">
            <a:latin typeface="Verdana" panose="020B0604030504040204" pitchFamily="34" charset="0"/>
            <a:ea typeface="Verdana" panose="020B0604030504040204" pitchFamily="34" charset="0"/>
            <a:cs typeface="Verdana" panose="020B0604030504040204" pitchFamily="34" charset="0"/>
          </a:endParaRPr>
        </a:p>
      </dgm:t>
    </dgm:pt>
    <dgm:pt modelId="{03BBE593-DB77-A84B-82AD-7BF1AA9663F1}" type="parTrans" cxnId="{281E21A6-6EED-9343-8C35-AE94FA1D12E3}">
      <dgm:prSet custT="1"/>
      <dgm:spPr/>
      <dgm:t>
        <a:bodyPr/>
        <a:lstStyle/>
        <a:p>
          <a:endParaRPr lang="en-GB" sz="900" b="0">
            <a:latin typeface="Verdana" panose="020B0604030504040204" pitchFamily="34" charset="0"/>
            <a:ea typeface="Verdana" panose="020B0604030504040204" pitchFamily="34" charset="0"/>
            <a:cs typeface="Verdana" panose="020B0604030504040204" pitchFamily="34" charset="0"/>
          </a:endParaRPr>
        </a:p>
      </dgm:t>
    </dgm:pt>
    <dgm:pt modelId="{72453B86-6835-234F-9ACE-447083766FEA}" type="pres">
      <dgm:prSet presAssocID="{9ABB8510-707C-8342-9637-B6E80CB1C4FD}" presName="Name0" presStyleCnt="0">
        <dgm:presLayoutVars>
          <dgm:chMax val="1"/>
          <dgm:dir/>
          <dgm:animLvl val="ctr"/>
          <dgm:resizeHandles val="exact"/>
        </dgm:presLayoutVars>
      </dgm:prSet>
      <dgm:spPr/>
    </dgm:pt>
    <dgm:pt modelId="{61C7C36E-F0C1-0A4D-89A9-7627B8468F91}" type="pres">
      <dgm:prSet presAssocID="{CACFC6F0-1FE5-4C47-ABAA-92E5516CD050}" presName="centerShape" presStyleLbl="node0" presStyleIdx="0" presStyleCnt="1"/>
      <dgm:spPr/>
    </dgm:pt>
    <dgm:pt modelId="{62BFD765-DAA3-7D4F-9C31-2A42903793E1}" type="pres">
      <dgm:prSet presAssocID="{03BBE593-DB77-A84B-82AD-7BF1AA9663F1}" presName="parTrans" presStyleLbl="sibTrans2D1" presStyleIdx="0" presStyleCnt="6"/>
      <dgm:spPr/>
    </dgm:pt>
    <dgm:pt modelId="{2FC97DC4-9B36-4546-AA9F-BB3743BD192E}" type="pres">
      <dgm:prSet presAssocID="{03BBE593-DB77-A84B-82AD-7BF1AA9663F1}" presName="connectorText" presStyleLbl="sibTrans2D1" presStyleIdx="0" presStyleCnt="6"/>
      <dgm:spPr/>
    </dgm:pt>
    <dgm:pt modelId="{CE3AF0B0-C82F-C84D-B26F-0C50E6AC28EE}" type="pres">
      <dgm:prSet presAssocID="{04C1F3A2-871B-C348-8933-1CD0BA58C8DE}" presName="node" presStyleLbl="node1" presStyleIdx="0" presStyleCnt="6">
        <dgm:presLayoutVars>
          <dgm:bulletEnabled val="1"/>
        </dgm:presLayoutVars>
      </dgm:prSet>
      <dgm:spPr/>
    </dgm:pt>
    <dgm:pt modelId="{B7212493-6A54-D24B-B403-F63FDF4434F7}" type="pres">
      <dgm:prSet presAssocID="{B8B3B5DD-1D9D-2647-94EB-5D99AA789ACF}" presName="parTrans" presStyleLbl="sibTrans2D1" presStyleIdx="1" presStyleCnt="6"/>
      <dgm:spPr/>
    </dgm:pt>
    <dgm:pt modelId="{F63C2EE8-1E08-D049-BA87-C68D30B7ECE6}" type="pres">
      <dgm:prSet presAssocID="{B8B3B5DD-1D9D-2647-94EB-5D99AA789ACF}" presName="connectorText" presStyleLbl="sibTrans2D1" presStyleIdx="1" presStyleCnt="6"/>
      <dgm:spPr/>
    </dgm:pt>
    <dgm:pt modelId="{B957BFFD-508E-C14F-90CF-D489154780DF}" type="pres">
      <dgm:prSet presAssocID="{D01EF647-A366-D946-B494-2BF21769D844}" presName="node" presStyleLbl="node1" presStyleIdx="1" presStyleCnt="6">
        <dgm:presLayoutVars>
          <dgm:bulletEnabled val="1"/>
        </dgm:presLayoutVars>
      </dgm:prSet>
      <dgm:spPr/>
    </dgm:pt>
    <dgm:pt modelId="{15DF0282-2208-4B43-BF17-BE39B63A3CE6}" type="pres">
      <dgm:prSet presAssocID="{24A50DCF-D187-504A-91AF-B7464FB579C1}" presName="parTrans" presStyleLbl="sibTrans2D1" presStyleIdx="2" presStyleCnt="6"/>
      <dgm:spPr/>
    </dgm:pt>
    <dgm:pt modelId="{922549C0-F3DA-1541-B168-109A0A1F8D52}" type="pres">
      <dgm:prSet presAssocID="{24A50DCF-D187-504A-91AF-B7464FB579C1}" presName="connectorText" presStyleLbl="sibTrans2D1" presStyleIdx="2" presStyleCnt="6"/>
      <dgm:spPr/>
    </dgm:pt>
    <dgm:pt modelId="{95F49225-0362-074F-AB0D-A8AAA1CE1AD6}" type="pres">
      <dgm:prSet presAssocID="{C43A5798-C196-5B47-93C1-19405E7B26A2}" presName="node" presStyleLbl="node1" presStyleIdx="2" presStyleCnt="6">
        <dgm:presLayoutVars>
          <dgm:bulletEnabled val="1"/>
        </dgm:presLayoutVars>
      </dgm:prSet>
      <dgm:spPr/>
    </dgm:pt>
    <dgm:pt modelId="{87A2DAF4-ADB0-0142-B24F-E871264D65C8}" type="pres">
      <dgm:prSet presAssocID="{590F826F-1885-C449-A138-18DDA76E2521}" presName="parTrans" presStyleLbl="sibTrans2D1" presStyleIdx="3" presStyleCnt="6"/>
      <dgm:spPr/>
    </dgm:pt>
    <dgm:pt modelId="{171C9A15-7818-374E-8C66-43EF5E2F3031}" type="pres">
      <dgm:prSet presAssocID="{590F826F-1885-C449-A138-18DDA76E2521}" presName="connectorText" presStyleLbl="sibTrans2D1" presStyleIdx="3" presStyleCnt="6"/>
      <dgm:spPr/>
    </dgm:pt>
    <dgm:pt modelId="{CBD01052-A929-B34B-956B-D1717DF9F41D}" type="pres">
      <dgm:prSet presAssocID="{CF2C7D00-1276-C549-A6CE-86124F18EB27}" presName="node" presStyleLbl="node1" presStyleIdx="3" presStyleCnt="6">
        <dgm:presLayoutVars>
          <dgm:bulletEnabled val="1"/>
        </dgm:presLayoutVars>
      </dgm:prSet>
      <dgm:spPr/>
    </dgm:pt>
    <dgm:pt modelId="{7E6C1E2A-27CD-C846-A2D5-AEADF8D5FD1B}" type="pres">
      <dgm:prSet presAssocID="{683FDA43-3E76-3B4F-BDEE-4FBAA7785040}" presName="parTrans" presStyleLbl="sibTrans2D1" presStyleIdx="4" presStyleCnt="6"/>
      <dgm:spPr/>
    </dgm:pt>
    <dgm:pt modelId="{CA162277-6A11-5F46-BE8D-A42CFEDD6D4A}" type="pres">
      <dgm:prSet presAssocID="{683FDA43-3E76-3B4F-BDEE-4FBAA7785040}" presName="connectorText" presStyleLbl="sibTrans2D1" presStyleIdx="4" presStyleCnt="6"/>
      <dgm:spPr/>
    </dgm:pt>
    <dgm:pt modelId="{ECCE301F-B547-3C44-ACD6-C049112CC387}" type="pres">
      <dgm:prSet presAssocID="{1033C89B-A436-4F47-9A67-7B3029E28689}" presName="node" presStyleLbl="node1" presStyleIdx="4" presStyleCnt="6">
        <dgm:presLayoutVars>
          <dgm:bulletEnabled val="1"/>
        </dgm:presLayoutVars>
      </dgm:prSet>
      <dgm:spPr/>
    </dgm:pt>
    <dgm:pt modelId="{D7A1A8E9-19BA-E349-8F26-FE85EA382ADF}" type="pres">
      <dgm:prSet presAssocID="{1DF9AC06-5AD3-EA47-BA90-E4A0C9470BF9}" presName="parTrans" presStyleLbl="sibTrans2D1" presStyleIdx="5" presStyleCnt="6"/>
      <dgm:spPr/>
    </dgm:pt>
    <dgm:pt modelId="{5331A63F-6805-9845-8626-295C0DD477BA}" type="pres">
      <dgm:prSet presAssocID="{1DF9AC06-5AD3-EA47-BA90-E4A0C9470BF9}" presName="connectorText" presStyleLbl="sibTrans2D1" presStyleIdx="5" presStyleCnt="6"/>
      <dgm:spPr/>
    </dgm:pt>
    <dgm:pt modelId="{78EF28C3-4904-3C42-9FB0-AC8AB19274F6}" type="pres">
      <dgm:prSet presAssocID="{C4A6FF48-28BC-9344-9839-4EA218128818}" presName="node" presStyleLbl="node1" presStyleIdx="5" presStyleCnt="6">
        <dgm:presLayoutVars>
          <dgm:bulletEnabled val="1"/>
        </dgm:presLayoutVars>
      </dgm:prSet>
      <dgm:spPr/>
    </dgm:pt>
  </dgm:ptLst>
  <dgm:cxnLst>
    <dgm:cxn modelId="{F6946A00-EC8B-AE40-BCAF-07C6919C07FB}" type="presOf" srcId="{D01EF647-A366-D946-B494-2BF21769D844}" destId="{B957BFFD-508E-C14F-90CF-D489154780DF}" srcOrd="0" destOrd="0" presId="urn:microsoft.com/office/officeart/2005/8/layout/radial5"/>
    <dgm:cxn modelId="{D960C104-7BC3-C74F-9146-98746E476F75}" type="presOf" srcId="{CF2C7D00-1276-C549-A6CE-86124F18EB27}" destId="{CBD01052-A929-B34B-956B-D1717DF9F41D}" srcOrd="0" destOrd="0" presId="urn:microsoft.com/office/officeart/2005/8/layout/radial5"/>
    <dgm:cxn modelId="{F7B54E12-79DD-044F-A9B6-F1B398675348}" type="presOf" srcId="{683FDA43-3E76-3B4F-BDEE-4FBAA7785040}" destId="{CA162277-6A11-5F46-BE8D-A42CFEDD6D4A}" srcOrd="1" destOrd="0" presId="urn:microsoft.com/office/officeart/2005/8/layout/radial5"/>
    <dgm:cxn modelId="{8DFCCE14-65DA-B44A-BAC0-ABB6CEFB26E8}" type="presOf" srcId="{CACFC6F0-1FE5-4C47-ABAA-92E5516CD050}" destId="{61C7C36E-F0C1-0A4D-89A9-7627B8468F91}" srcOrd="0" destOrd="0" presId="urn:microsoft.com/office/officeart/2005/8/layout/radial5"/>
    <dgm:cxn modelId="{4FE7FA16-E63D-624C-92A7-7EBF02569EF3}" type="presOf" srcId="{B8B3B5DD-1D9D-2647-94EB-5D99AA789ACF}" destId="{F63C2EE8-1E08-D049-BA87-C68D30B7ECE6}" srcOrd="1" destOrd="0" presId="urn:microsoft.com/office/officeart/2005/8/layout/radial5"/>
    <dgm:cxn modelId="{63642419-8CC7-9F45-8CFF-828EB92C89B7}" srcId="{CACFC6F0-1FE5-4C47-ABAA-92E5516CD050}" destId="{CF2C7D00-1276-C549-A6CE-86124F18EB27}" srcOrd="3" destOrd="0" parTransId="{590F826F-1885-C449-A138-18DDA76E2521}" sibTransId="{5968A932-15E0-7648-97DE-4B4974E1B444}"/>
    <dgm:cxn modelId="{64162F1A-1E8C-3F40-8F20-77B5A1D4124B}" type="presOf" srcId="{1DF9AC06-5AD3-EA47-BA90-E4A0C9470BF9}" destId="{5331A63F-6805-9845-8626-295C0DD477BA}" srcOrd="1" destOrd="0" presId="urn:microsoft.com/office/officeart/2005/8/layout/radial5"/>
    <dgm:cxn modelId="{B7F43423-72BD-CC4E-970C-78F63D11CC78}" type="presOf" srcId="{1033C89B-A436-4F47-9A67-7B3029E28689}" destId="{ECCE301F-B547-3C44-ACD6-C049112CC387}" srcOrd="0" destOrd="0" presId="urn:microsoft.com/office/officeart/2005/8/layout/radial5"/>
    <dgm:cxn modelId="{F3778946-60C6-DA42-985B-E524A2932066}" type="presOf" srcId="{03BBE593-DB77-A84B-82AD-7BF1AA9663F1}" destId="{62BFD765-DAA3-7D4F-9C31-2A42903793E1}" srcOrd="0" destOrd="0" presId="urn:microsoft.com/office/officeart/2005/8/layout/radial5"/>
    <dgm:cxn modelId="{1F0FB847-B3F5-7E43-9DAE-25B3ABB3BE3A}" type="presOf" srcId="{9ABB8510-707C-8342-9637-B6E80CB1C4FD}" destId="{72453B86-6835-234F-9ACE-447083766FEA}" srcOrd="0" destOrd="0" presId="urn:microsoft.com/office/officeart/2005/8/layout/radial5"/>
    <dgm:cxn modelId="{037F3669-77BA-E543-8F2E-716D1DD58EE3}" type="presOf" srcId="{C43A5798-C196-5B47-93C1-19405E7B26A2}" destId="{95F49225-0362-074F-AB0D-A8AAA1CE1AD6}" srcOrd="0" destOrd="0" presId="urn:microsoft.com/office/officeart/2005/8/layout/radial5"/>
    <dgm:cxn modelId="{F5C1FA6F-8041-2B43-80F0-ADDCDB7AABAB}" type="presOf" srcId="{590F826F-1885-C449-A138-18DDA76E2521}" destId="{87A2DAF4-ADB0-0142-B24F-E871264D65C8}" srcOrd="0" destOrd="0" presId="urn:microsoft.com/office/officeart/2005/8/layout/radial5"/>
    <dgm:cxn modelId="{C8F6DC71-9D27-2143-BFD5-D670E0830C2C}" type="presOf" srcId="{683FDA43-3E76-3B4F-BDEE-4FBAA7785040}" destId="{7E6C1E2A-27CD-C846-A2D5-AEADF8D5FD1B}" srcOrd="0" destOrd="0" presId="urn:microsoft.com/office/officeart/2005/8/layout/radial5"/>
    <dgm:cxn modelId="{FC6EAF7C-E799-FB4C-A91C-A57A3859A6E7}" srcId="{CACFC6F0-1FE5-4C47-ABAA-92E5516CD050}" destId="{C4A6FF48-28BC-9344-9839-4EA218128818}" srcOrd="5" destOrd="0" parTransId="{1DF9AC06-5AD3-EA47-BA90-E4A0C9470BF9}" sibTransId="{594A1E2B-7AAD-2442-89F9-856646AD5D11}"/>
    <dgm:cxn modelId="{46831285-5243-214E-8369-757F23F616E9}" type="presOf" srcId="{C4A6FF48-28BC-9344-9839-4EA218128818}" destId="{78EF28C3-4904-3C42-9FB0-AC8AB19274F6}" srcOrd="0" destOrd="0" presId="urn:microsoft.com/office/officeart/2005/8/layout/radial5"/>
    <dgm:cxn modelId="{0754CB89-E6C1-6048-94E6-87CCD18FB9D8}" type="presOf" srcId="{24A50DCF-D187-504A-91AF-B7464FB579C1}" destId="{922549C0-F3DA-1541-B168-109A0A1F8D52}" srcOrd="1" destOrd="0" presId="urn:microsoft.com/office/officeart/2005/8/layout/radial5"/>
    <dgm:cxn modelId="{ADE0A099-418A-BB44-B4F5-80A87E619595}" srcId="{9ABB8510-707C-8342-9637-B6E80CB1C4FD}" destId="{CACFC6F0-1FE5-4C47-ABAA-92E5516CD050}" srcOrd="0" destOrd="0" parTransId="{F232D5C8-68E2-1743-B943-D4A83C178CEC}" sibTransId="{A3A86F38-7590-0C45-A0BA-C25C674B7C26}"/>
    <dgm:cxn modelId="{281E21A6-6EED-9343-8C35-AE94FA1D12E3}" srcId="{CACFC6F0-1FE5-4C47-ABAA-92E5516CD050}" destId="{04C1F3A2-871B-C348-8933-1CD0BA58C8DE}" srcOrd="0" destOrd="0" parTransId="{03BBE593-DB77-A84B-82AD-7BF1AA9663F1}" sibTransId="{50D110B5-014F-E942-8D2F-BAB53EBCF1EF}"/>
    <dgm:cxn modelId="{9FE4D5B9-62DA-EF42-9894-84D4F9D8F92D}" type="presOf" srcId="{24A50DCF-D187-504A-91AF-B7464FB579C1}" destId="{15DF0282-2208-4B43-BF17-BE39B63A3CE6}" srcOrd="0" destOrd="0" presId="urn:microsoft.com/office/officeart/2005/8/layout/radial5"/>
    <dgm:cxn modelId="{26FCCCBA-1D4A-C94A-B310-D5A477570219}" srcId="{CACFC6F0-1FE5-4C47-ABAA-92E5516CD050}" destId="{D01EF647-A366-D946-B494-2BF21769D844}" srcOrd="1" destOrd="0" parTransId="{B8B3B5DD-1D9D-2647-94EB-5D99AA789ACF}" sibTransId="{1DAD6C8B-AA57-414B-BA0D-22B737521DD1}"/>
    <dgm:cxn modelId="{3767ACCB-0C2A-DE49-947A-3A80E7EFA94C}" srcId="{CACFC6F0-1FE5-4C47-ABAA-92E5516CD050}" destId="{C43A5798-C196-5B47-93C1-19405E7B26A2}" srcOrd="2" destOrd="0" parTransId="{24A50DCF-D187-504A-91AF-B7464FB579C1}" sibTransId="{F32AD986-6834-B541-A7FF-C4DBD125FFBF}"/>
    <dgm:cxn modelId="{C1AB47D3-77A3-F442-B6B6-15F78FCCA7B1}" srcId="{CACFC6F0-1FE5-4C47-ABAA-92E5516CD050}" destId="{1033C89B-A436-4F47-9A67-7B3029E28689}" srcOrd="4" destOrd="0" parTransId="{683FDA43-3E76-3B4F-BDEE-4FBAA7785040}" sibTransId="{7D9FC37D-995B-CC4F-A6DD-7434FB8B4B43}"/>
    <dgm:cxn modelId="{126C39DE-D74F-E546-B9D7-5E077816B787}" type="presOf" srcId="{590F826F-1885-C449-A138-18DDA76E2521}" destId="{171C9A15-7818-374E-8C66-43EF5E2F3031}" srcOrd="1" destOrd="0" presId="urn:microsoft.com/office/officeart/2005/8/layout/radial5"/>
    <dgm:cxn modelId="{986DC7E1-BC78-6F4A-934E-A952676397B3}" type="presOf" srcId="{03BBE593-DB77-A84B-82AD-7BF1AA9663F1}" destId="{2FC97DC4-9B36-4546-AA9F-BB3743BD192E}" srcOrd="1" destOrd="0" presId="urn:microsoft.com/office/officeart/2005/8/layout/radial5"/>
    <dgm:cxn modelId="{9AD277E9-F6A6-734D-9870-7ADB1EF4199C}" type="presOf" srcId="{B8B3B5DD-1D9D-2647-94EB-5D99AA789ACF}" destId="{B7212493-6A54-D24B-B403-F63FDF4434F7}" srcOrd="0" destOrd="0" presId="urn:microsoft.com/office/officeart/2005/8/layout/radial5"/>
    <dgm:cxn modelId="{49B30EEC-D556-0345-A321-9A4521CEE962}" type="presOf" srcId="{04C1F3A2-871B-C348-8933-1CD0BA58C8DE}" destId="{CE3AF0B0-C82F-C84D-B26F-0C50E6AC28EE}" srcOrd="0" destOrd="0" presId="urn:microsoft.com/office/officeart/2005/8/layout/radial5"/>
    <dgm:cxn modelId="{E6C668F7-FBED-F84D-B481-98ADEC5A32F3}" type="presOf" srcId="{1DF9AC06-5AD3-EA47-BA90-E4A0C9470BF9}" destId="{D7A1A8E9-19BA-E349-8F26-FE85EA382ADF}" srcOrd="0" destOrd="0" presId="urn:microsoft.com/office/officeart/2005/8/layout/radial5"/>
    <dgm:cxn modelId="{73B40559-DB35-7E48-AA56-2D8C58B804B5}" type="presParOf" srcId="{72453B86-6835-234F-9ACE-447083766FEA}" destId="{61C7C36E-F0C1-0A4D-89A9-7627B8468F91}" srcOrd="0" destOrd="0" presId="urn:microsoft.com/office/officeart/2005/8/layout/radial5"/>
    <dgm:cxn modelId="{10F04692-9EF8-B947-AA0C-A872D88990F9}" type="presParOf" srcId="{72453B86-6835-234F-9ACE-447083766FEA}" destId="{62BFD765-DAA3-7D4F-9C31-2A42903793E1}" srcOrd="1" destOrd="0" presId="urn:microsoft.com/office/officeart/2005/8/layout/radial5"/>
    <dgm:cxn modelId="{6E488369-0EB7-B14B-BEF5-2D065B65E718}" type="presParOf" srcId="{62BFD765-DAA3-7D4F-9C31-2A42903793E1}" destId="{2FC97DC4-9B36-4546-AA9F-BB3743BD192E}" srcOrd="0" destOrd="0" presId="urn:microsoft.com/office/officeart/2005/8/layout/radial5"/>
    <dgm:cxn modelId="{B3BFD7FC-F581-EC43-BB65-66536E7363A2}" type="presParOf" srcId="{72453B86-6835-234F-9ACE-447083766FEA}" destId="{CE3AF0B0-C82F-C84D-B26F-0C50E6AC28EE}" srcOrd="2" destOrd="0" presId="urn:microsoft.com/office/officeart/2005/8/layout/radial5"/>
    <dgm:cxn modelId="{E1C89FBC-9B86-9343-84A0-C712B4A93800}" type="presParOf" srcId="{72453B86-6835-234F-9ACE-447083766FEA}" destId="{B7212493-6A54-D24B-B403-F63FDF4434F7}" srcOrd="3" destOrd="0" presId="urn:microsoft.com/office/officeart/2005/8/layout/radial5"/>
    <dgm:cxn modelId="{EC0EC1C6-7A62-8A43-9AB4-8A4E3DE009EF}" type="presParOf" srcId="{B7212493-6A54-D24B-B403-F63FDF4434F7}" destId="{F63C2EE8-1E08-D049-BA87-C68D30B7ECE6}" srcOrd="0" destOrd="0" presId="urn:microsoft.com/office/officeart/2005/8/layout/radial5"/>
    <dgm:cxn modelId="{174EF6D4-8E42-5D4A-B48C-6159848B3B11}" type="presParOf" srcId="{72453B86-6835-234F-9ACE-447083766FEA}" destId="{B957BFFD-508E-C14F-90CF-D489154780DF}" srcOrd="4" destOrd="0" presId="urn:microsoft.com/office/officeart/2005/8/layout/radial5"/>
    <dgm:cxn modelId="{FD23FC8E-723E-B84C-AEEF-3A14D9C5B968}" type="presParOf" srcId="{72453B86-6835-234F-9ACE-447083766FEA}" destId="{15DF0282-2208-4B43-BF17-BE39B63A3CE6}" srcOrd="5" destOrd="0" presId="urn:microsoft.com/office/officeart/2005/8/layout/radial5"/>
    <dgm:cxn modelId="{D57BABE7-70B6-7A44-A548-C532E298CD2F}" type="presParOf" srcId="{15DF0282-2208-4B43-BF17-BE39B63A3CE6}" destId="{922549C0-F3DA-1541-B168-109A0A1F8D52}" srcOrd="0" destOrd="0" presId="urn:microsoft.com/office/officeart/2005/8/layout/radial5"/>
    <dgm:cxn modelId="{71361E3C-A6CD-964F-BE86-38750980B4FF}" type="presParOf" srcId="{72453B86-6835-234F-9ACE-447083766FEA}" destId="{95F49225-0362-074F-AB0D-A8AAA1CE1AD6}" srcOrd="6" destOrd="0" presId="urn:microsoft.com/office/officeart/2005/8/layout/radial5"/>
    <dgm:cxn modelId="{E76887A2-5167-594D-A5B9-201F300D0F96}" type="presParOf" srcId="{72453B86-6835-234F-9ACE-447083766FEA}" destId="{87A2DAF4-ADB0-0142-B24F-E871264D65C8}" srcOrd="7" destOrd="0" presId="urn:microsoft.com/office/officeart/2005/8/layout/radial5"/>
    <dgm:cxn modelId="{A09C4F29-2D5D-3442-90CD-552CE75C44D7}" type="presParOf" srcId="{87A2DAF4-ADB0-0142-B24F-E871264D65C8}" destId="{171C9A15-7818-374E-8C66-43EF5E2F3031}" srcOrd="0" destOrd="0" presId="urn:microsoft.com/office/officeart/2005/8/layout/radial5"/>
    <dgm:cxn modelId="{453ACF34-2538-1D46-92CA-92CD61FEE097}" type="presParOf" srcId="{72453B86-6835-234F-9ACE-447083766FEA}" destId="{CBD01052-A929-B34B-956B-D1717DF9F41D}" srcOrd="8" destOrd="0" presId="urn:microsoft.com/office/officeart/2005/8/layout/radial5"/>
    <dgm:cxn modelId="{C4242ABA-268C-B94A-99F9-A09243771F59}" type="presParOf" srcId="{72453B86-6835-234F-9ACE-447083766FEA}" destId="{7E6C1E2A-27CD-C846-A2D5-AEADF8D5FD1B}" srcOrd="9" destOrd="0" presId="urn:microsoft.com/office/officeart/2005/8/layout/radial5"/>
    <dgm:cxn modelId="{746D0C5F-F8FF-CC46-BDE4-2D97266C04BE}" type="presParOf" srcId="{7E6C1E2A-27CD-C846-A2D5-AEADF8D5FD1B}" destId="{CA162277-6A11-5F46-BE8D-A42CFEDD6D4A}" srcOrd="0" destOrd="0" presId="urn:microsoft.com/office/officeart/2005/8/layout/radial5"/>
    <dgm:cxn modelId="{5941DF8F-0DB2-4B48-BFA0-3FF2B615D6E7}" type="presParOf" srcId="{72453B86-6835-234F-9ACE-447083766FEA}" destId="{ECCE301F-B547-3C44-ACD6-C049112CC387}" srcOrd="10" destOrd="0" presId="urn:microsoft.com/office/officeart/2005/8/layout/radial5"/>
    <dgm:cxn modelId="{2627412D-411B-EB41-99D1-F4FEA88F5BF6}" type="presParOf" srcId="{72453B86-6835-234F-9ACE-447083766FEA}" destId="{D7A1A8E9-19BA-E349-8F26-FE85EA382ADF}" srcOrd="11" destOrd="0" presId="urn:microsoft.com/office/officeart/2005/8/layout/radial5"/>
    <dgm:cxn modelId="{1C813672-9DBB-BB41-AFC2-6798CBDA9073}" type="presParOf" srcId="{D7A1A8E9-19BA-E349-8F26-FE85EA382ADF}" destId="{5331A63F-6805-9845-8626-295C0DD477BA}" srcOrd="0" destOrd="0" presId="urn:microsoft.com/office/officeart/2005/8/layout/radial5"/>
    <dgm:cxn modelId="{1FE57418-D322-564C-BDB2-B8A4FC9987B5}" type="presParOf" srcId="{72453B86-6835-234F-9ACE-447083766FEA}" destId="{78EF28C3-4904-3C42-9FB0-AC8AB19274F6}" srcOrd="1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FB7B05-A7D3-47F9-B84C-4E6D34CC7351}" type="doc">
      <dgm:prSet loTypeId="urn:microsoft.com/office/officeart/2005/8/layout/vProcess5" loCatId="process" qsTypeId="urn:microsoft.com/office/officeart/2005/8/quickstyle/simple1" qsCatId="simple" csTypeId="urn:microsoft.com/office/officeart/2005/8/colors/colorful2" csCatId="colorful" phldr="1"/>
      <dgm:spPr/>
    </dgm:pt>
    <dgm:pt modelId="{E042295C-AC57-4E28-A21A-371224E9FE23}">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Pipes : IS 17425</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t>
          </a:r>
        </a:p>
      </dgm:t>
    </dgm:pt>
    <dgm:pt modelId="{DF68275C-DFFD-46C2-A66F-006AB2D17B51}" type="parTrans" cxnId="{91009C91-366C-49B6-A34D-E8F188F70AAA}">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EBE28F4B-CBC4-4A92-8C4D-F0F2701DF535}" type="sibTrans" cxnId="{91009C91-366C-49B6-A34D-E8F188F70AAA}">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BF2EB4A9-F87F-43C8-8891-D897C53C73DF}">
      <dgm:prSet phldrT="[Text]"/>
      <dgm:spPr/>
      <dgm:t>
        <a:bodyPr/>
        <a:lstStyle/>
        <a:p>
          <a:r>
            <a:rPr lang="en-US">
              <a:latin typeface="Verdana" panose="020B0604030504040204" pitchFamily="34" charset="0"/>
              <a:ea typeface="Verdana" panose="020B0604030504040204" pitchFamily="34" charset="0"/>
              <a:cs typeface="Verdana" panose="020B0604030504040204" pitchFamily="34" charset="0"/>
            </a:rPr>
            <a:t>Sprinklers : IS 12232 (Part 1 &amp; 2), IS 14605</a:t>
          </a:r>
          <a:br>
            <a:rPr lang="en-US">
              <a:latin typeface="Verdana" panose="020B0604030504040204" pitchFamily="34" charset="0"/>
              <a:ea typeface="Verdana" panose="020B0604030504040204" pitchFamily="34" charset="0"/>
              <a:cs typeface="Verdana" panose="020B0604030504040204" pitchFamily="34" charset="0"/>
            </a:rPr>
          </a:br>
          <a:r>
            <a:rPr lang="en-US">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9CD1CDA-3DD6-4124-B32A-265125C4847A}" type="parTrans" cxnId="{E69D066D-8A8C-429E-9B48-934EB8D302B4}">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A9B71C04-4AC9-4EC5-9185-3684DE0AE6FC}" type="sibTrans" cxnId="{E69D066D-8A8C-429E-9B48-934EB8D302B4}">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17FBBA68-6D1F-4ADA-AF78-362EC67AC845}">
      <dgm:prSet phldrT="[Text]"/>
      <dgm:spPr/>
      <dgm:t>
        <a:bodyPr/>
        <a:lstStyle/>
        <a:p>
          <a:r>
            <a:rPr lang="en-US" b="0" dirty="0">
              <a:latin typeface="Verdana" panose="020B0604030504040204" pitchFamily="34" charset="0"/>
              <a:ea typeface="Verdana" panose="020B0604030504040204" pitchFamily="34" charset="0"/>
              <a:cs typeface="Verdana" panose="020B0604030504040204" pitchFamily="34" charset="0"/>
            </a:rPr>
            <a:t>Design and Installation of SIS : </a:t>
          </a:r>
        </a:p>
        <a:p>
          <a:r>
            <a:rPr lang="en-US" b="0" dirty="0">
              <a:latin typeface="Verdana" panose="020B0604030504040204" pitchFamily="34" charset="0"/>
              <a:ea typeface="Verdana" panose="020B0604030504040204" pitchFamily="34" charset="0"/>
              <a:cs typeface="Verdana" panose="020B0604030504040204" pitchFamily="34" charset="0"/>
            </a:rPr>
            <a:t>IS 14792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DF15510-2030-40E2-B37E-40283679B95F}" type="parTrans" cxnId="{3B9395E1-D28A-4654-A93B-1A6C5DE80BB0}">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31E79933-9E97-4120-BACC-2D8BB124DC51}" type="sibTrans" cxnId="{3B9395E1-D28A-4654-A93B-1A6C5DE80BB0}">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FBC505D5-1F4E-4D44-92BE-9666161804C7}">
      <dgm:prSet/>
      <dgm:spPr/>
      <dgm:t>
        <a:bodyPr/>
        <a:lstStyle/>
        <a:p>
          <a:r>
            <a:rPr lang="en-US">
              <a:latin typeface="Verdana" panose="020B0604030504040204" pitchFamily="34" charset="0"/>
              <a:ea typeface="Verdana" panose="020B0604030504040204" pitchFamily="34" charset="0"/>
              <a:cs typeface="Verdana" panose="020B0604030504040204" pitchFamily="34" charset="0"/>
            </a:rPr>
            <a:t>Chemical Injection System : IS 14483 (Part 1,2 &amp; 3)</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77E90DEE-19C0-8E46-AC8D-71E1D1C97045}" type="parTrans" cxnId="{4FF0138D-9140-CE40-809D-290B25E61029}">
      <dgm:prSet/>
      <dgm:spPr/>
      <dgm:t>
        <a:bodyPr/>
        <a:lstStyle/>
        <a:p>
          <a:endParaRPr lang="en-GB">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3D353A83-0CBC-AB4D-98CB-D91175E7FED0}" type="sibTrans" cxnId="{4FF0138D-9140-CE40-809D-290B25E61029}">
      <dgm:prSet/>
      <dgm:spPr/>
      <dgm:t>
        <a:bodyPr/>
        <a:lstStyle/>
        <a:p>
          <a:endParaRPr lang="en-GB">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A332F96E-6AD1-8C40-9EF2-EF4A4B8516A1}" type="pres">
      <dgm:prSet presAssocID="{84FB7B05-A7D3-47F9-B84C-4E6D34CC7351}" presName="outerComposite" presStyleCnt="0">
        <dgm:presLayoutVars>
          <dgm:chMax val="5"/>
          <dgm:dir/>
          <dgm:resizeHandles val="exact"/>
        </dgm:presLayoutVars>
      </dgm:prSet>
      <dgm:spPr/>
    </dgm:pt>
    <dgm:pt modelId="{CB492509-AE08-1644-BAF9-D2967C4F32F0}" type="pres">
      <dgm:prSet presAssocID="{84FB7B05-A7D3-47F9-B84C-4E6D34CC7351}" presName="dummyMaxCanvas" presStyleCnt="0">
        <dgm:presLayoutVars/>
      </dgm:prSet>
      <dgm:spPr/>
    </dgm:pt>
    <dgm:pt modelId="{7F794100-7164-2848-95A9-0CA20CFB6793}" type="pres">
      <dgm:prSet presAssocID="{84FB7B05-A7D3-47F9-B84C-4E6D34CC7351}" presName="FourNodes_1" presStyleLbl="node1" presStyleIdx="0" presStyleCnt="4" custLinFactNeighborX="-1624" custLinFactNeighborY="-59131">
        <dgm:presLayoutVars>
          <dgm:bulletEnabled val="1"/>
        </dgm:presLayoutVars>
      </dgm:prSet>
      <dgm:spPr/>
    </dgm:pt>
    <dgm:pt modelId="{3E067364-C17A-C748-8964-7832D2F3F122}" type="pres">
      <dgm:prSet presAssocID="{84FB7B05-A7D3-47F9-B84C-4E6D34CC7351}" presName="FourNodes_2" presStyleLbl="node1" presStyleIdx="1" presStyleCnt="4">
        <dgm:presLayoutVars>
          <dgm:bulletEnabled val="1"/>
        </dgm:presLayoutVars>
      </dgm:prSet>
      <dgm:spPr/>
    </dgm:pt>
    <dgm:pt modelId="{600E0649-2784-C84A-A706-1E60C3AFE9F1}" type="pres">
      <dgm:prSet presAssocID="{84FB7B05-A7D3-47F9-B84C-4E6D34CC7351}" presName="FourNodes_3" presStyleLbl="node1" presStyleIdx="2" presStyleCnt="4">
        <dgm:presLayoutVars>
          <dgm:bulletEnabled val="1"/>
        </dgm:presLayoutVars>
      </dgm:prSet>
      <dgm:spPr/>
    </dgm:pt>
    <dgm:pt modelId="{73867E45-227A-6244-BEC7-77F7257BA7A9}" type="pres">
      <dgm:prSet presAssocID="{84FB7B05-A7D3-47F9-B84C-4E6D34CC7351}" presName="FourNodes_4" presStyleLbl="node1" presStyleIdx="3" presStyleCnt="4">
        <dgm:presLayoutVars>
          <dgm:bulletEnabled val="1"/>
        </dgm:presLayoutVars>
      </dgm:prSet>
      <dgm:spPr/>
    </dgm:pt>
    <dgm:pt modelId="{BD9ACE66-0FBA-B043-9FCF-6752783B2311}" type="pres">
      <dgm:prSet presAssocID="{84FB7B05-A7D3-47F9-B84C-4E6D34CC7351}" presName="FourConn_1-2" presStyleLbl="fgAccFollowNode1" presStyleIdx="0" presStyleCnt="3">
        <dgm:presLayoutVars>
          <dgm:bulletEnabled val="1"/>
        </dgm:presLayoutVars>
      </dgm:prSet>
      <dgm:spPr/>
    </dgm:pt>
    <dgm:pt modelId="{C9095C71-2BB9-C849-8350-38A167BB26FE}" type="pres">
      <dgm:prSet presAssocID="{84FB7B05-A7D3-47F9-B84C-4E6D34CC7351}" presName="FourConn_2-3" presStyleLbl="fgAccFollowNode1" presStyleIdx="1" presStyleCnt="3">
        <dgm:presLayoutVars>
          <dgm:bulletEnabled val="1"/>
        </dgm:presLayoutVars>
      </dgm:prSet>
      <dgm:spPr/>
    </dgm:pt>
    <dgm:pt modelId="{7D2A6D55-AAEF-9740-A732-A393066EADC0}" type="pres">
      <dgm:prSet presAssocID="{84FB7B05-A7D3-47F9-B84C-4E6D34CC7351}" presName="FourConn_3-4" presStyleLbl="fgAccFollowNode1" presStyleIdx="2" presStyleCnt="3">
        <dgm:presLayoutVars>
          <dgm:bulletEnabled val="1"/>
        </dgm:presLayoutVars>
      </dgm:prSet>
      <dgm:spPr/>
    </dgm:pt>
    <dgm:pt modelId="{E77FC398-7F0B-8144-A0C6-0441CCEDE9C2}" type="pres">
      <dgm:prSet presAssocID="{84FB7B05-A7D3-47F9-B84C-4E6D34CC7351}" presName="FourNodes_1_text" presStyleLbl="node1" presStyleIdx="3" presStyleCnt="4">
        <dgm:presLayoutVars>
          <dgm:bulletEnabled val="1"/>
        </dgm:presLayoutVars>
      </dgm:prSet>
      <dgm:spPr/>
    </dgm:pt>
    <dgm:pt modelId="{74EB5771-3BB6-A542-85D4-6C3359DE6512}" type="pres">
      <dgm:prSet presAssocID="{84FB7B05-A7D3-47F9-B84C-4E6D34CC7351}" presName="FourNodes_2_text" presStyleLbl="node1" presStyleIdx="3" presStyleCnt="4">
        <dgm:presLayoutVars>
          <dgm:bulletEnabled val="1"/>
        </dgm:presLayoutVars>
      </dgm:prSet>
      <dgm:spPr/>
    </dgm:pt>
    <dgm:pt modelId="{0ABBC5B6-CE50-394D-80DE-CBA757AF254D}" type="pres">
      <dgm:prSet presAssocID="{84FB7B05-A7D3-47F9-B84C-4E6D34CC7351}" presName="FourNodes_3_text" presStyleLbl="node1" presStyleIdx="3" presStyleCnt="4">
        <dgm:presLayoutVars>
          <dgm:bulletEnabled val="1"/>
        </dgm:presLayoutVars>
      </dgm:prSet>
      <dgm:spPr/>
    </dgm:pt>
    <dgm:pt modelId="{E8568DFA-A794-1145-A632-655FDB56B512}" type="pres">
      <dgm:prSet presAssocID="{84FB7B05-A7D3-47F9-B84C-4E6D34CC7351}" presName="FourNodes_4_text" presStyleLbl="node1" presStyleIdx="3" presStyleCnt="4">
        <dgm:presLayoutVars>
          <dgm:bulletEnabled val="1"/>
        </dgm:presLayoutVars>
      </dgm:prSet>
      <dgm:spPr/>
    </dgm:pt>
  </dgm:ptLst>
  <dgm:cxnLst>
    <dgm:cxn modelId="{FA02FF05-68B5-0048-94DF-79DF5389F8A4}" type="presOf" srcId="{EBE28F4B-CBC4-4A92-8C4D-F0F2701DF535}" destId="{BD9ACE66-0FBA-B043-9FCF-6752783B2311}" srcOrd="0" destOrd="0" presId="urn:microsoft.com/office/officeart/2005/8/layout/vProcess5"/>
    <dgm:cxn modelId="{A652CF18-E393-6344-8E91-09D5F261711F}" type="presOf" srcId="{FBC505D5-1F4E-4D44-92BE-9666161804C7}" destId="{0ABBC5B6-CE50-394D-80DE-CBA757AF254D}" srcOrd="1" destOrd="0" presId="urn:microsoft.com/office/officeart/2005/8/layout/vProcess5"/>
    <dgm:cxn modelId="{9584EA20-9B0F-EF4C-902B-6E3A4B8FC994}" type="presOf" srcId="{A9B71C04-4AC9-4EC5-9185-3684DE0AE6FC}" destId="{C9095C71-2BB9-C849-8350-38A167BB26FE}" srcOrd="0" destOrd="0" presId="urn:microsoft.com/office/officeart/2005/8/layout/vProcess5"/>
    <dgm:cxn modelId="{440D2255-083D-9E40-9C51-1945AD8D2ED6}" type="presOf" srcId="{84FB7B05-A7D3-47F9-B84C-4E6D34CC7351}" destId="{A332F96E-6AD1-8C40-9EF2-EF4A4B8516A1}" srcOrd="0" destOrd="0" presId="urn:microsoft.com/office/officeart/2005/8/layout/vProcess5"/>
    <dgm:cxn modelId="{E2B0A85E-93FB-5C48-B067-8909A9BF5200}" type="presOf" srcId="{BF2EB4A9-F87F-43C8-8891-D897C53C73DF}" destId="{3E067364-C17A-C748-8964-7832D2F3F122}" srcOrd="0" destOrd="0" presId="urn:microsoft.com/office/officeart/2005/8/layout/vProcess5"/>
    <dgm:cxn modelId="{E69D066D-8A8C-429E-9B48-934EB8D302B4}" srcId="{84FB7B05-A7D3-47F9-B84C-4E6D34CC7351}" destId="{BF2EB4A9-F87F-43C8-8891-D897C53C73DF}" srcOrd="1" destOrd="0" parTransId="{99CD1CDA-3DD6-4124-B32A-265125C4847A}" sibTransId="{A9B71C04-4AC9-4EC5-9185-3684DE0AE6FC}"/>
    <dgm:cxn modelId="{4FF0138D-9140-CE40-809D-290B25E61029}" srcId="{84FB7B05-A7D3-47F9-B84C-4E6D34CC7351}" destId="{FBC505D5-1F4E-4D44-92BE-9666161804C7}" srcOrd="2" destOrd="0" parTransId="{77E90DEE-19C0-8E46-AC8D-71E1D1C97045}" sibTransId="{3D353A83-0CBC-AB4D-98CB-D91175E7FED0}"/>
    <dgm:cxn modelId="{91009C91-366C-49B6-A34D-E8F188F70AAA}" srcId="{84FB7B05-A7D3-47F9-B84C-4E6D34CC7351}" destId="{E042295C-AC57-4E28-A21A-371224E9FE23}" srcOrd="0" destOrd="0" parTransId="{DF68275C-DFFD-46C2-A66F-006AB2D17B51}" sibTransId="{EBE28F4B-CBC4-4A92-8C4D-F0F2701DF535}"/>
    <dgm:cxn modelId="{399BFC96-334F-6347-A41C-DD380D8A461A}" type="presOf" srcId="{E042295C-AC57-4E28-A21A-371224E9FE23}" destId="{E77FC398-7F0B-8144-A0C6-0441CCEDE9C2}" srcOrd="1" destOrd="0" presId="urn:microsoft.com/office/officeart/2005/8/layout/vProcess5"/>
    <dgm:cxn modelId="{CF45499C-6F15-F340-8B5B-7B03C6560133}" type="presOf" srcId="{BF2EB4A9-F87F-43C8-8891-D897C53C73DF}" destId="{74EB5771-3BB6-A542-85D4-6C3359DE6512}" srcOrd="1" destOrd="0" presId="urn:microsoft.com/office/officeart/2005/8/layout/vProcess5"/>
    <dgm:cxn modelId="{621FCAC4-2ADC-3341-AF15-80FFD69FCB10}" type="presOf" srcId="{3D353A83-0CBC-AB4D-98CB-D91175E7FED0}" destId="{7D2A6D55-AAEF-9740-A732-A393066EADC0}" srcOrd="0" destOrd="0" presId="urn:microsoft.com/office/officeart/2005/8/layout/vProcess5"/>
    <dgm:cxn modelId="{B783B8C5-1218-EF40-B678-C833F305DA6D}" type="presOf" srcId="{E042295C-AC57-4E28-A21A-371224E9FE23}" destId="{7F794100-7164-2848-95A9-0CA20CFB6793}" srcOrd="0" destOrd="0" presId="urn:microsoft.com/office/officeart/2005/8/layout/vProcess5"/>
    <dgm:cxn modelId="{973AB4DC-FEF6-3D4D-BBCD-D8FC8A093D65}" type="presOf" srcId="{17FBBA68-6D1F-4ADA-AF78-362EC67AC845}" destId="{73867E45-227A-6244-BEC7-77F7257BA7A9}" srcOrd="0" destOrd="0" presId="urn:microsoft.com/office/officeart/2005/8/layout/vProcess5"/>
    <dgm:cxn modelId="{3B9395E1-D28A-4654-A93B-1A6C5DE80BB0}" srcId="{84FB7B05-A7D3-47F9-B84C-4E6D34CC7351}" destId="{17FBBA68-6D1F-4ADA-AF78-362EC67AC845}" srcOrd="3" destOrd="0" parTransId="{EDF15510-2030-40E2-B37E-40283679B95F}" sibTransId="{31E79933-9E97-4120-BACC-2D8BB124DC51}"/>
    <dgm:cxn modelId="{4989FAEB-08CB-F441-A832-7BC6793785D2}" type="presOf" srcId="{FBC505D5-1F4E-4D44-92BE-9666161804C7}" destId="{600E0649-2784-C84A-A706-1E60C3AFE9F1}" srcOrd="0" destOrd="0" presId="urn:microsoft.com/office/officeart/2005/8/layout/vProcess5"/>
    <dgm:cxn modelId="{0420B6F0-CFED-B545-82D1-535EAB2EB3FE}" type="presOf" srcId="{17FBBA68-6D1F-4ADA-AF78-362EC67AC845}" destId="{E8568DFA-A794-1145-A632-655FDB56B512}" srcOrd="1" destOrd="0" presId="urn:microsoft.com/office/officeart/2005/8/layout/vProcess5"/>
    <dgm:cxn modelId="{964D3892-819C-9E4D-934E-05CA5AE1216C}" type="presParOf" srcId="{A332F96E-6AD1-8C40-9EF2-EF4A4B8516A1}" destId="{CB492509-AE08-1644-BAF9-D2967C4F32F0}" srcOrd="0" destOrd="0" presId="urn:microsoft.com/office/officeart/2005/8/layout/vProcess5"/>
    <dgm:cxn modelId="{6526B28B-B2CF-1043-A3C3-E0CAF94AD9E3}" type="presParOf" srcId="{A332F96E-6AD1-8C40-9EF2-EF4A4B8516A1}" destId="{7F794100-7164-2848-95A9-0CA20CFB6793}" srcOrd="1" destOrd="0" presId="urn:microsoft.com/office/officeart/2005/8/layout/vProcess5"/>
    <dgm:cxn modelId="{0C6DB36E-AC8A-B04F-8DA8-0BE9D0BD1ED7}" type="presParOf" srcId="{A332F96E-6AD1-8C40-9EF2-EF4A4B8516A1}" destId="{3E067364-C17A-C748-8964-7832D2F3F122}" srcOrd="2" destOrd="0" presId="urn:microsoft.com/office/officeart/2005/8/layout/vProcess5"/>
    <dgm:cxn modelId="{8C842E44-82F6-A44C-AC1C-4EF6863049DD}" type="presParOf" srcId="{A332F96E-6AD1-8C40-9EF2-EF4A4B8516A1}" destId="{600E0649-2784-C84A-A706-1E60C3AFE9F1}" srcOrd="3" destOrd="0" presId="urn:microsoft.com/office/officeart/2005/8/layout/vProcess5"/>
    <dgm:cxn modelId="{36973089-4D50-A042-9E2E-AC4348D10AE4}" type="presParOf" srcId="{A332F96E-6AD1-8C40-9EF2-EF4A4B8516A1}" destId="{73867E45-227A-6244-BEC7-77F7257BA7A9}" srcOrd="4" destOrd="0" presId="urn:microsoft.com/office/officeart/2005/8/layout/vProcess5"/>
    <dgm:cxn modelId="{41B3F274-A886-F047-B47B-58CBA65FBA00}" type="presParOf" srcId="{A332F96E-6AD1-8C40-9EF2-EF4A4B8516A1}" destId="{BD9ACE66-0FBA-B043-9FCF-6752783B2311}" srcOrd="5" destOrd="0" presId="urn:microsoft.com/office/officeart/2005/8/layout/vProcess5"/>
    <dgm:cxn modelId="{C2CD7178-87D6-4F4C-9CDD-3C261810A6B5}" type="presParOf" srcId="{A332F96E-6AD1-8C40-9EF2-EF4A4B8516A1}" destId="{C9095C71-2BB9-C849-8350-38A167BB26FE}" srcOrd="6" destOrd="0" presId="urn:microsoft.com/office/officeart/2005/8/layout/vProcess5"/>
    <dgm:cxn modelId="{F9D33D26-1612-C84E-96A0-2F5B9ECA977B}" type="presParOf" srcId="{A332F96E-6AD1-8C40-9EF2-EF4A4B8516A1}" destId="{7D2A6D55-AAEF-9740-A732-A393066EADC0}" srcOrd="7" destOrd="0" presId="urn:microsoft.com/office/officeart/2005/8/layout/vProcess5"/>
    <dgm:cxn modelId="{0A41361E-5777-4F4A-B46B-6DCA12BFE341}" type="presParOf" srcId="{A332F96E-6AD1-8C40-9EF2-EF4A4B8516A1}" destId="{E77FC398-7F0B-8144-A0C6-0441CCEDE9C2}" srcOrd="8" destOrd="0" presId="urn:microsoft.com/office/officeart/2005/8/layout/vProcess5"/>
    <dgm:cxn modelId="{FE10169A-6980-AA4D-8645-33C1E53DCDAA}" type="presParOf" srcId="{A332F96E-6AD1-8C40-9EF2-EF4A4B8516A1}" destId="{74EB5771-3BB6-A542-85D4-6C3359DE6512}" srcOrd="9" destOrd="0" presId="urn:microsoft.com/office/officeart/2005/8/layout/vProcess5"/>
    <dgm:cxn modelId="{195A8861-C26F-254B-80F6-AA791D80D407}" type="presParOf" srcId="{A332F96E-6AD1-8C40-9EF2-EF4A4B8516A1}" destId="{0ABBC5B6-CE50-394D-80DE-CBA757AF254D}" srcOrd="10" destOrd="0" presId="urn:microsoft.com/office/officeart/2005/8/layout/vProcess5"/>
    <dgm:cxn modelId="{9D7A2201-A48B-5E4A-A58E-4AE503266CDD}" type="presParOf" srcId="{A332F96E-6AD1-8C40-9EF2-EF4A4B8516A1}" destId="{E8568DFA-A794-1145-A632-655FDB56B512}" srcOrd="11" destOrd="0" presId="urn:microsoft.com/office/officeart/2005/8/layout/vProcess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50F9D3-0B3D-4A40-8343-C40431ACCB47}" type="doc">
      <dgm:prSet loTypeId="urn:microsoft.com/office/officeart/2005/8/layout/venn3" loCatId="" qsTypeId="urn:microsoft.com/office/officeart/2005/8/quickstyle/simple1" qsCatId="simple" csTypeId="urn:microsoft.com/office/officeart/2005/8/colors/colorful3" csCatId="colorful" phldr="1"/>
      <dgm:spPr/>
      <dgm:t>
        <a:bodyPr/>
        <a:lstStyle/>
        <a:p>
          <a:endParaRPr lang="en-GB"/>
        </a:p>
      </dgm:t>
    </dgm:pt>
    <dgm:pt modelId="{E2804095-C526-3A44-9F90-0A3AC610A0E6}">
      <dgm:prSet phldrT="[Text]" custT="1"/>
      <dgm:spPr/>
      <dgm:t>
        <a:bodyPr/>
        <a:lstStyle/>
        <a:p>
          <a:r>
            <a:rPr lang="en-GB" sz="1400" dirty="0">
              <a:latin typeface="Verdana" panose="020B0604030504040204" pitchFamily="34" charset="0"/>
              <a:ea typeface="Verdana" panose="020B0604030504040204" pitchFamily="34" charset="0"/>
              <a:cs typeface="Verdana" panose="020B0604030504040204" pitchFamily="34" charset="0"/>
            </a:rPr>
            <a:t>Coupler</a:t>
          </a:r>
        </a:p>
      </dgm:t>
    </dgm:pt>
    <dgm:pt modelId="{06ACC0F8-DB43-554F-83E3-347ECB9176BB}" type="parTrans" cxnId="{58B32E3F-DE0F-BA43-9470-B85B6D5A91DC}">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A261AB84-567A-0F43-B301-EEB7E1CD0CAD}" type="sibTrans" cxnId="{58B32E3F-DE0F-BA43-9470-B85B6D5A91DC}">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9008EACF-9B60-6E48-870C-460F48C97280}">
      <dgm:prSet phldrT="[Text]" custT="1"/>
      <dgm:spPr/>
      <dgm:t>
        <a:bodyPr/>
        <a:lstStyle/>
        <a:p>
          <a:r>
            <a:rPr lang="en-GB" sz="1400" dirty="0">
              <a:latin typeface="Verdana" panose="020B0604030504040204" pitchFamily="34" charset="0"/>
              <a:ea typeface="Verdana" panose="020B0604030504040204" pitchFamily="34" charset="0"/>
              <a:cs typeface="Verdana" panose="020B0604030504040204" pitchFamily="34" charset="0"/>
            </a:rPr>
            <a:t>Coupled Tee</a:t>
          </a:r>
        </a:p>
      </dgm:t>
    </dgm:pt>
    <dgm:pt modelId="{F5D0D185-E2A5-554B-8057-792DB3C50C71}" type="parTrans" cxnId="{6A6EA8F0-7715-8849-8FEF-3EAEC48D5D6A}">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D95D9D9D-AC60-094D-B872-230CCFC1F672}" type="sibTrans" cxnId="{6A6EA8F0-7715-8849-8FEF-3EAEC48D5D6A}">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CD9FD432-0A9D-7B41-9192-F0BB594D058C}">
      <dgm:prSet phldrT="[Text]" custT="1"/>
      <dgm:spPr/>
      <dgm:t>
        <a:bodyPr/>
        <a:lstStyle/>
        <a:p>
          <a:r>
            <a:rPr lang="en-GB" sz="1400" dirty="0">
              <a:latin typeface="Verdana" panose="020B0604030504040204" pitchFamily="34" charset="0"/>
              <a:ea typeface="Verdana" panose="020B0604030504040204" pitchFamily="34" charset="0"/>
              <a:cs typeface="Verdana" panose="020B0604030504040204" pitchFamily="34" charset="0"/>
            </a:rPr>
            <a:t>Coupled Bend</a:t>
          </a:r>
        </a:p>
      </dgm:t>
    </dgm:pt>
    <dgm:pt modelId="{92C0F1C4-FA87-C04F-81FD-0D442C0D159D}" type="parTrans" cxnId="{B99889FE-3172-B140-B81C-547916F1B38F}">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D4D2109D-7D3C-4849-B195-2CAC24889824}" type="sibTrans" cxnId="{B99889FE-3172-B140-B81C-547916F1B38F}">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174D2F20-2E9B-E640-8583-AD7BC43D1B34}">
      <dgm:prSet phldrT="[Text]" custT="1"/>
      <dgm:spPr/>
      <dgm:t>
        <a:bodyPr/>
        <a:lstStyle/>
        <a:p>
          <a:r>
            <a:rPr lang="en-GB" sz="1400" dirty="0">
              <a:latin typeface="Verdana" panose="020B0604030504040204" pitchFamily="34" charset="0"/>
              <a:ea typeface="Verdana" panose="020B0604030504040204" pitchFamily="34" charset="0"/>
              <a:cs typeface="Verdana" panose="020B0604030504040204" pitchFamily="34" charset="0"/>
            </a:rPr>
            <a:t>Pump </a:t>
          </a:r>
          <a:r>
            <a:rPr lang="en-GB" sz="1300" dirty="0">
              <a:latin typeface="Verdana" panose="020B0604030504040204" pitchFamily="34" charset="0"/>
              <a:ea typeface="Verdana" panose="020B0604030504040204" pitchFamily="34" charset="0"/>
              <a:cs typeface="Verdana" panose="020B0604030504040204" pitchFamily="34" charset="0"/>
            </a:rPr>
            <a:t>Connector</a:t>
          </a:r>
        </a:p>
      </dgm:t>
    </dgm:pt>
    <dgm:pt modelId="{5DBE54CF-B73F-974A-96F9-CD7A354A2AE4}" type="parTrans" cxnId="{0F61CDDB-9819-B042-8F91-9AFD360C01BE}">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1FF54E17-0643-8844-B0FF-38AB3C0987F8}" type="sibTrans" cxnId="{0F61CDDB-9819-B042-8F91-9AFD360C01BE}">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E11457AA-0239-D543-AA99-5C80514FF667}">
      <dgm:prSet phldrT="[Text]" custT="1"/>
      <dgm:spPr/>
      <dgm:t>
        <a:bodyPr/>
        <a:lstStyle/>
        <a:p>
          <a:r>
            <a:rPr lang="en-GB" sz="1400" dirty="0">
              <a:latin typeface="Verdana" panose="020B0604030504040204" pitchFamily="34" charset="0"/>
              <a:ea typeface="Verdana" panose="020B0604030504040204" pitchFamily="34" charset="0"/>
              <a:cs typeface="Verdana" panose="020B0604030504040204" pitchFamily="34" charset="0"/>
            </a:rPr>
            <a:t>End Cap</a:t>
          </a:r>
        </a:p>
      </dgm:t>
    </dgm:pt>
    <dgm:pt modelId="{40CEF66C-18DA-E648-BB3D-1106EBD9ECD4}" type="parTrans" cxnId="{8D224818-6586-CF4F-8E89-099ACBB2BE4E}">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7E454DF1-CE5A-0E47-A5DC-C8AD211FFCE6}" type="sibTrans" cxnId="{8D224818-6586-CF4F-8E89-099ACBB2BE4E}">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2ADBC99E-3577-1046-9AD4-40917D098388}">
      <dgm:prSet phldrT="[Text]" custT="1"/>
      <dgm:spPr/>
      <dgm:t>
        <a:bodyPr/>
        <a:lstStyle/>
        <a:p>
          <a:r>
            <a:rPr lang="en-GB" sz="1400">
              <a:latin typeface="Verdana" panose="020B0604030504040204" pitchFamily="34" charset="0"/>
              <a:ea typeface="Verdana" panose="020B0604030504040204" pitchFamily="34" charset="0"/>
              <a:cs typeface="Verdana" panose="020B0604030504040204" pitchFamily="34" charset="0"/>
            </a:rPr>
            <a:t>Coupled </a:t>
          </a:r>
          <a:r>
            <a:rPr lang="en-GB" sz="1400" dirty="0">
              <a:latin typeface="Verdana" panose="020B0604030504040204" pitchFamily="34" charset="0"/>
              <a:ea typeface="Verdana" panose="020B0604030504040204" pitchFamily="34" charset="0"/>
              <a:cs typeface="Verdana" panose="020B0604030504040204" pitchFamily="34" charset="0"/>
            </a:rPr>
            <a:t>Pipe</a:t>
          </a:r>
        </a:p>
      </dgm:t>
    </dgm:pt>
    <dgm:pt modelId="{C33D7828-C5EB-7B4A-9498-2C134E11B916}" type="parTrans" cxnId="{0C2938AF-33FB-0649-BE2E-68249E49D281}">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5F6F95FA-599A-7946-BD2E-A39906C192CA}" type="sibTrans" cxnId="{0C2938AF-33FB-0649-BE2E-68249E49D281}">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E2155053-F09B-084B-A439-16E594C5EB14}" type="pres">
      <dgm:prSet presAssocID="{D750F9D3-0B3D-4A40-8343-C40431ACCB47}" presName="Name0" presStyleCnt="0">
        <dgm:presLayoutVars>
          <dgm:dir/>
          <dgm:resizeHandles val="exact"/>
        </dgm:presLayoutVars>
      </dgm:prSet>
      <dgm:spPr/>
    </dgm:pt>
    <dgm:pt modelId="{AE7A7D98-E6FA-AC45-ADE0-03532D2518F4}" type="pres">
      <dgm:prSet presAssocID="{2ADBC99E-3577-1046-9AD4-40917D098388}" presName="Name5" presStyleLbl="vennNode1" presStyleIdx="0" presStyleCnt="6">
        <dgm:presLayoutVars>
          <dgm:bulletEnabled val="1"/>
        </dgm:presLayoutVars>
      </dgm:prSet>
      <dgm:spPr/>
    </dgm:pt>
    <dgm:pt modelId="{ED10D312-8660-F84E-BAC4-D24B8A222EA6}" type="pres">
      <dgm:prSet presAssocID="{5F6F95FA-599A-7946-BD2E-A39906C192CA}" presName="space" presStyleCnt="0"/>
      <dgm:spPr/>
    </dgm:pt>
    <dgm:pt modelId="{E0452615-26DB-4E4B-A2B6-E4AD2235CBDA}" type="pres">
      <dgm:prSet presAssocID="{E2804095-C526-3A44-9F90-0A3AC610A0E6}" presName="Name5" presStyleLbl="vennNode1" presStyleIdx="1" presStyleCnt="6">
        <dgm:presLayoutVars>
          <dgm:bulletEnabled val="1"/>
        </dgm:presLayoutVars>
      </dgm:prSet>
      <dgm:spPr/>
    </dgm:pt>
    <dgm:pt modelId="{21BEE4A5-8E21-5D47-BD25-8A8404D865FD}" type="pres">
      <dgm:prSet presAssocID="{A261AB84-567A-0F43-B301-EEB7E1CD0CAD}" presName="space" presStyleCnt="0"/>
      <dgm:spPr/>
    </dgm:pt>
    <dgm:pt modelId="{FC2BCC64-2440-0B4D-A724-173669FF5106}" type="pres">
      <dgm:prSet presAssocID="{9008EACF-9B60-6E48-870C-460F48C97280}" presName="Name5" presStyleLbl="vennNode1" presStyleIdx="2" presStyleCnt="6">
        <dgm:presLayoutVars>
          <dgm:bulletEnabled val="1"/>
        </dgm:presLayoutVars>
      </dgm:prSet>
      <dgm:spPr/>
    </dgm:pt>
    <dgm:pt modelId="{4227B8D8-4665-B14D-9E1B-D981BB52C908}" type="pres">
      <dgm:prSet presAssocID="{D95D9D9D-AC60-094D-B872-230CCFC1F672}" presName="space" presStyleCnt="0"/>
      <dgm:spPr/>
    </dgm:pt>
    <dgm:pt modelId="{0182B8CE-C01F-8447-B066-C5A4C5ECDA61}" type="pres">
      <dgm:prSet presAssocID="{CD9FD432-0A9D-7B41-9192-F0BB594D058C}" presName="Name5" presStyleLbl="vennNode1" presStyleIdx="3" presStyleCnt="6">
        <dgm:presLayoutVars>
          <dgm:bulletEnabled val="1"/>
        </dgm:presLayoutVars>
      </dgm:prSet>
      <dgm:spPr/>
    </dgm:pt>
    <dgm:pt modelId="{FB1F4511-9BCA-4644-8E24-02C4080BFD56}" type="pres">
      <dgm:prSet presAssocID="{D4D2109D-7D3C-4849-B195-2CAC24889824}" presName="space" presStyleCnt="0"/>
      <dgm:spPr/>
    </dgm:pt>
    <dgm:pt modelId="{B3BE20D8-DFF5-2243-A3BE-A4AD25F01EF7}" type="pres">
      <dgm:prSet presAssocID="{174D2F20-2E9B-E640-8583-AD7BC43D1B34}" presName="Name5" presStyleLbl="vennNode1" presStyleIdx="4" presStyleCnt="6">
        <dgm:presLayoutVars>
          <dgm:bulletEnabled val="1"/>
        </dgm:presLayoutVars>
      </dgm:prSet>
      <dgm:spPr/>
    </dgm:pt>
    <dgm:pt modelId="{5F77EA45-4ED5-4B43-B24C-AA24689E4EE7}" type="pres">
      <dgm:prSet presAssocID="{1FF54E17-0643-8844-B0FF-38AB3C0987F8}" presName="space" presStyleCnt="0"/>
      <dgm:spPr/>
    </dgm:pt>
    <dgm:pt modelId="{165AD949-864A-6A49-8EA3-B79DD627F9C0}" type="pres">
      <dgm:prSet presAssocID="{E11457AA-0239-D543-AA99-5C80514FF667}" presName="Name5" presStyleLbl="vennNode1" presStyleIdx="5" presStyleCnt="6">
        <dgm:presLayoutVars>
          <dgm:bulletEnabled val="1"/>
        </dgm:presLayoutVars>
      </dgm:prSet>
      <dgm:spPr/>
    </dgm:pt>
  </dgm:ptLst>
  <dgm:cxnLst>
    <dgm:cxn modelId="{C50EA404-B261-1C40-9000-3893E3D20B4A}" type="presOf" srcId="{E2804095-C526-3A44-9F90-0A3AC610A0E6}" destId="{E0452615-26DB-4E4B-A2B6-E4AD2235CBDA}" srcOrd="0" destOrd="0" presId="urn:microsoft.com/office/officeart/2005/8/layout/venn3"/>
    <dgm:cxn modelId="{8D224818-6586-CF4F-8E89-099ACBB2BE4E}" srcId="{D750F9D3-0B3D-4A40-8343-C40431ACCB47}" destId="{E11457AA-0239-D543-AA99-5C80514FF667}" srcOrd="5" destOrd="0" parTransId="{40CEF66C-18DA-E648-BB3D-1106EBD9ECD4}" sibTransId="{7E454DF1-CE5A-0E47-A5DC-C8AD211FFCE6}"/>
    <dgm:cxn modelId="{7F93973E-1B38-E549-8805-FFD640FCA345}" type="presOf" srcId="{174D2F20-2E9B-E640-8583-AD7BC43D1B34}" destId="{B3BE20D8-DFF5-2243-A3BE-A4AD25F01EF7}" srcOrd="0" destOrd="0" presId="urn:microsoft.com/office/officeart/2005/8/layout/venn3"/>
    <dgm:cxn modelId="{58B32E3F-DE0F-BA43-9470-B85B6D5A91DC}" srcId="{D750F9D3-0B3D-4A40-8343-C40431ACCB47}" destId="{E2804095-C526-3A44-9F90-0A3AC610A0E6}" srcOrd="1" destOrd="0" parTransId="{06ACC0F8-DB43-554F-83E3-347ECB9176BB}" sibTransId="{A261AB84-567A-0F43-B301-EEB7E1CD0CAD}"/>
    <dgm:cxn modelId="{EF420455-0620-134D-95A4-11193C709D25}" type="presOf" srcId="{9008EACF-9B60-6E48-870C-460F48C97280}" destId="{FC2BCC64-2440-0B4D-A724-173669FF5106}" srcOrd="0" destOrd="0" presId="urn:microsoft.com/office/officeart/2005/8/layout/venn3"/>
    <dgm:cxn modelId="{39D63164-77D3-BC47-B308-3D0B621F2860}" type="presOf" srcId="{E11457AA-0239-D543-AA99-5C80514FF667}" destId="{165AD949-864A-6A49-8EA3-B79DD627F9C0}" srcOrd="0" destOrd="0" presId="urn:microsoft.com/office/officeart/2005/8/layout/venn3"/>
    <dgm:cxn modelId="{11FD0672-9EB9-C740-B6FD-B371FC89A4DA}" type="presOf" srcId="{CD9FD432-0A9D-7B41-9192-F0BB594D058C}" destId="{0182B8CE-C01F-8447-B066-C5A4C5ECDA61}" srcOrd="0" destOrd="0" presId="urn:microsoft.com/office/officeart/2005/8/layout/venn3"/>
    <dgm:cxn modelId="{0C2938AF-33FB-0649-BE2E-68249E49D281}" srcId="{D750F9D3-0B3D-4A40-8343-C40431ACCB47}" destId="{2ADBC99E-3577-1046-9AD4-40917D098388}" srcOrd="0" destOrd="0" parTransId="{C33D7828-C5EB-7B4A-9498-2C134E11B916}" sibTransId="{5F6F95FA-599A-7946-BD2E-A39906C192CA}"/>
    <dgm:cxn modelId="{AA226DBA-D95D-1A4C-9F65-58C8DB5791EA}" type="presOf" srcId="{D750F9D3-0B3D-4A40-8343-C40431ACCB47}" destId="{E2155053-F09B-084B-A439-16E594C5EB14}" srcOrd="0" destOrd="0" presId="urn:microsoft.com/office/officeart/2005/8/layout/venn3"/>
    <dgm:cxn modelId="{0F61CDDB-9819-B042-8F91-9AFD360C01BE}" srcId="{D750F9D3-0B3D-4A40-8343-C40431ACCB47}" destId="{174D2F20-2E9B-E640-8583-AD7BC43D1B34}" srcOrd="4" destOrd="0" parTransId="{5DBE54CF-B73F-974A-96F9-CD7A354A2AE4}" sibTransId="{1FF54E17-0643-8844-B0FF-38AB3C0987F8}"/>
    <dgm:cxn modelId="{01265BEF-99DE-9A4C-8264-4CE529C93EAF}" type="presOf" srcId="{2ADBC99E-3577-1046-9AD4-40917D098388}" destId="{AE7A7D98-E6FA-AC45-ADE0-03532D2518F4}" srcOrd="0" destOrd="0" presId="urn:microsoft.com/office/officeart/2005/8/layout/venn3"/>
    <dgm:cxn modelId="{6A6EA8F0-7715-8849-8FEF-3EAEC48D5D6A}" srcId="{D750F9D3-0B3D-4A40-8343-C40431ACCB47}" destId="{9008EACF-9B60-6E48-870C-460F48C97280}" srcOrd="2" destOrd="0" parTransId="{F5D0D185-E2A5-554B-8057-792DB3C50C71}" sibTransId="{D95D9D9D-AC60-094D-B872-230CCFC1F672}"/>
    <dgm:cxn modelId="{B99889FE-3172-B140-B81C-547916F1B38F}" srcId="{D750F9D3-0B3D-4A40-8343-C40431ACCB47}" destId="{CD9FD432-0A9D-7B41-9192-F0BB594D058C}" srcOrd="3" destOrd="0" parTransId="{92C0F1C4-FA87-C04F-81FD-0D442C0D159D}" sibTransId="{D4D2109D-7D3C-4849-B195-2CAC24889824}"/>
    <dgm:cxn modelId="{EF4D91D3-47E9-984B-838E-9F6B82AB7B16}" type="presParOf" srcId="{E2155053-F09B-084B-A439-16E594C5EB14}" destId="{AE7A7D98-E6FA-AC45-ADE0-03532D2518F4}" srcOrd="0" destOrd="0" presId="urn:microsoft.com/office/officeart/2005/8/layout/venn3"/>
    <dgm:cxn modelId="{417A4043-4B03-5B41-92FD-64FDA5A4B9AC}" type="presParOf" srcId="{E2155053-F09B-084B-A439-16E594C5EB14}" destId="{ED10D312-8660-F84E-BAC4-D24B8A222EA6}" srcOrd="1" destOrd="0" presId="urn:microsoft.com/office/officeart/2005/8/layout/venn3"/>
    <dgm:cxn modelId="{EE41D30D-2315-CD4A-995E-0F6B619CBCC3}" type="presParOf" srcId="{E2155053-F09B-084B-A439-16E594C5EB14}" destId="{E0452615-26DB-4E4B-A2B6-E4AD2235CBDA}" srcOrd="2" destOrd="0" presId="urn:microsoft.com/office/officeart/2005/8/layout/venn3"/>
    <dgm:cxn modelId="{E4EAAA84-1C93-864D-B04D-B70989FDEA9A}" type="presParOf" srcId="{E2155053-F09B-084B-A439-16E594C5EB14}" destId="{21BEE4A5-8E21-5D47-BD25-8A8404D865FD}" srcOrd="3" destOrd="0" presId="urn:microsoft.com/office/officeart/2005/8/layout/venn3"/>
    <dgm:cxn modelId="{ED02E1E2-5870-D642-9984-AFFE0BEA0F2D}" type="presParOf" srcId="{E2155053-F09B-084B-A439-16E594C5EB14}" destId="{FC2BCC64-2440-0B4D-A724-173669FF5106}" srcOrd="4" destOrd="0" presId="urn:microsoft.com/office/officeart/2005/8/layout/venn3"/>
    <dgm:cxn modelId="{62E150AB-7838-F346-B7E2-1564B226FEE3}" type="presParOf" srcId="{E2155053-F09B-084B-A439-16E594C5EB14}" destId="{4227B8D8-4665-B14D-9E1B-D981BB52C908}" srcOrd="5" destOrd="0" presId="urn:microsoft.com/office/officeart/2005/8/layout/venn3"/>
    <dgm:cxn modelId="{EA5ACCB8-5CDA-404C-AE86-120311DCA3D7}" type="presParOf" srcId="{E2155053-F09B-084B-A439-16E594C5EB14}" destId="{0182B8CE-C01F-8447-B066-C5A4C5ECDA61}" srcOrd="6" destOrd="0" presId="urn:microsoft.com/office/officeart/2005/8/layout/venn3"/>
    <dgm:cxn modelId="{321A8802-32F8-5143-A6FA-21C42A90ACE1}" type="presParOf" srcId="{E2155053-F09B-084B-A439-16E594C5EB14}" destId="{FB1F4511-9BCA-4644-8E24-02C4080BFD56}" srcOrd="7" destOrd="0" presId="urn:microsoft.com/office/officeart/2005/8/layout/venn3"/>
    <dgm:cxn modelId="{BEAAC56A-565D-AA49-8AB0-FB62D783F01A}" type="presParOf" srcId="{E2155053-F09B-084B-A439-16E594C5EB14}" destId="{B3BE20D8-DFF5-2243-A3BE-A4AD25F01EF7}" srcOrd="8" destOrd="0" presId="urn:microsoft.com/office/officeart/2005/8/layout/venn3"/>
    <dgm:cxn modelId="{B04D6612-988A-3C47-8CF1-9298930F6593}" type="presParOf" srcId="{E2155053-F09B-084B-A439-16E594C5EB14}" destId="{5F77EA45-4ED5-4B43-B24C-AA24689E4EE7}" srcOrd="9" destOrd="0" presId="urn:microsoft.com/office/officeart/2005/8/layout/venn3"/>
    <dgm:cxn modelId="{BB4DCAA2-54B7-0244-B08B-4BCE3A13F941}" type="presParOf" srcId="{E2155053-F09B-084B-A439-16E594C5EB14}" destId="{165AD949-864A-6A49-8EA3-B79DD627F9C0}"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50F9D3-0B3D-4A40-8343-C40431ACCB47}" type="doc">
      <dgm:prSet loTypeId="urn:microsoft.com/office/officeart/2005/8/layout/venn3" loCatId="" qsTypeId="urn:microsoft.com/office/officeart/2005/8/quickstyle/simple1" qsCatId="simple" csTypeId="urn:microsoft.com/office/officeart/2005/8/colors/colorful4" csCatId="colorful" phldr="1"/>
      <dgm:spPr/>
      <dgm:t>
        <a:bodyPr/>
        <a:lstStyle/>
        <a:p>
          <a:endParaRPr lang="en-GB"/>
        </a:p>
      </dgm:t>
    </dgm:pt>
    <dgm:pt modelId="{CD9FD432-0A9D-7B41-9192-F0BB594D058C}">
      <dgm:prSet phldrT="[Text]"/>
      <dgm:spPr/>
      <dgm:t>
        <a:bodyPr/>
        <a:lstStyle/>
        <a:p>
          <a:r>
            <a:rPr lang="en-GB" dirty="0"/>
            <a:t>Coupled Fittings</a:t>
          </a:r>
        </a:p>
      </dgm:t>
    </dgm:pt>
    <dgm:pt modelId="{92C0F1C4-FA87-C04F-81FD-0D442C0D159D}" type="parTrans" cxnId="{B99889FE-3172-B140-B81C-547916F1B38F}">
      <dgm:prSet/>
      <dgm:spPr/>
      <dgm:t>
        <a:bodyPr/>
        <a:lstStyle/>
        <a:p>
          <a:endParaRPr lang="en-GB"/>
        </a:p>
      </dgm:t>
    </dgm:pt>
    <dgm:pt modelId="{D4D2109D-7D3C-4849-B195-2CAC24889824}" type="sibTrans" cxnId="{B99889FE-3172-B140-B81C-547916F1B38F}">
      <dgm:prSet/>
      <dgm:spPr/>
      <dgm:t>
        <a:bodyPr/>
        <a:lstStyle/>
        <a:p>
          <a:endParaRPr lang="en-GB"/>
        </a:p>
      </dgm:t>
    </dgm:pt>
    <dgm:pt modelId="{174D2F20-2E9B-E640-8583-AD7BC43D1B34}">
      <dgm:prSet phldrT="[Text]"/>
      <dgm:spPr/>
      <dgm:t>
        <a:bodyPr/>
        <a:lstStyle/>
        <a:p>
          <a:r>
            <a:rPr lang="en-GB" dirty="0"/>
            <a:t>Foot Batten Assembly</a:t>
          </a:r>
        </a:p>
      </dgm:t>
    </dgm:pt>
    <dgm:pt modelId="{5DBE54CF-B73F-974A-96F9-CD7A354A2AE4}" type="parTrans" cxnId="{0F61CDDB-9819-B042-8F91-9AFD360C01BE}">
      <dgm:prSet/>
      <dgm:spPr/>
      <dgm:t>
        <a:bodyPr/>
        <a:lstStyle/>
        <a:p>
          <a:endParaRPr lang="en-GB"/>
        </a:p>
      </dgm:t>
    </dgm:pt>
    <dgm:pt modelId="{1FF54E17-0643-8844-B0FF-38AB3C0987F8}" type="sibTrans" cxnId="{0F61CDDB-9819-B042-8F91-9AFD360C01BE}">
      <dgm:prSet/>
      <dgm:spPr/>
      <dgm:t>
        <a:bodyPr/>
        <a:lstStyle/>
        <a:p>
          <a:endParaRPr lang="en-GB"/>
        </a:p>
      </dgm:t>
    </dgm:pt>
    <dgm:pt modelId="{E11457AA-0239-D543-AA99-5C80514FF667}">
      <dgm:prSet phldrT="[Text]"/>
      <dgm:spPr/>
      <dgm:t>
        <a:bodyPr/>
        <a:lstStyle/>
        <a:p>
          <a:r>
            <a:rPr lang="en-GB" dirty="0"/>
            <a:t>Riser</a:t>
          </a:r>
        </a:p>
      </dgm:t>
    </dgm:pt>
    <dgm:pt modelId="{40CEF66C-18DA-E648-BB3D-1106EBD9ECD4}" type="parTrans" cxnId="{8D224818-6586-CF4F-8E89-099ACBB2BE4E}">
      <dgm:prSet/>
      <dgm:spPr/>
      <dgm:t>
        <a:bodyPr/>
        <a:lstStyle/>
        <a:p>
          <a:endParaRPr lang="en-GB"/>
        </a:p>
      </dgm:t>
    </dgm:pt>
    <dgm:pt modelId="{7E454DF1-CE5A-0E47-A5DC-C8AD211FFCE6}" type="sibTrans" cxnId="{8D224818-6586-CF4F-8E89-099ACBB2BE4E}">
      <dgm:prSet/>
      <dgm:spPr/>
      <dgm:t>
        <a:bodyPr/>
        <a:lstStyle/>
        <a:p>
          <a:endParaRPr lang="en-GB"/>
        </a:p>
      </dgm:t>
    </dgm:pt>
    <dgm:pt modelId="{E2155053-F09B-084B-A439-16E594C5EB14}" type="pres">
      <dgm:prSet presAssocID="{D750F9D3-0B3D-4A40-8343-C40431ACCB47}" presName="Name0" presStyleCnt="0">
        <dgm:presLayoutVars>
          <dgm:dir/>
          <dgm:resizeHandles val="exact"/>
        </dgm:presLayoutVars>
      </dgm:prSet>
      <dgm:spPr/>
    </dgm:pt>
    <dgm:pt modelId="{0182B8CE-C01F-8447-B066-C5A4C5ECDA61}" type="pres">
      <dgm:prSet presAssocID="{CD9FD432-0A9D-7B41-9192-F0BB594D058C}" presName="Name5" presStyleLbl="vennNode1" presStyleIdx="0" presStyleCnt="3">
        <dgm:presLayoutVars>
          <dgm:bulletEnabled val="1"/>
        </dgm:presLayoutVars>
      </dgm:prSet>
      <dgm:spPr/>
    </dgm:pt>
    <dgm:pt modelId="{FB1F4511-9BCA-4644-8E24-02C4080BFD56}" type="pres">
      <dgm:prSet presAssocID="{D4D2109D-7D3C-4849-B195-2CAC24889824}" presName="space" presStyleCnt="0"/>
      <dgm:spPr/>
    </dgm:pt>
    <dgm:pt modelId="{B3BE20D8-DFF5-2243-A3BE-A4AD25F01EF7}" type="pres">
      <dgm:prSet presAssocID="{174D2F20-2E9B-E640-8583-AD7BC43D1B34}" presName="Name5" presStyleLbl="vennNode1" presStyleIdx="1" presStyleCnt="3">
        <dgm:presLayoutVars>
          <dgm:bulletEnabled val="1"/>
        </dgm:presLayoutVars>
      </dgm:prSet>
      <dgm:spPr/>
    </dgm:pt>
    <dgm:pt modelId="{5F77EA45-4ED5-4B43-B24C-AA24689E4EE7}" type="pres">
      <dgm:prSet presAssocID="{1FF54E17-0643-8844-B0FF-38AB3C0987F8}" presName="space" presStyleCnt="0"/>
      <dgm:spPr/>
    </dgm:pt>
    <dgm:pt modelId="{165AD949-864A-6A49-8EA3-B79DD627F9C0}" type="pres">
      <dgm:prSet presAssocID="{E11457AA-0239-D543-AA99-5C80514FF667}" presName="Name5" presStyleLbl="vennNode1" presStyleIdx="2" presStyleCnt="3">
        <dgm:presLayoutVars>
          <dgm:bulletEnabled val="1"/>
        </dgm:presLayoutVars>
      </dgm:prSet>
      <dgm:spPr/>
    </dgm:pt>
  </dgm:ptLst>
  <dgm:cxnLst>
    <dgm:cxn modelId="{8D224818-6586-CF4F-8E89-099ACBB2BE4E}" srcId="{D750F9D3-0B3D-4A40-8343-C40431ACCB47}" destId="{E11457AA-0239-D543-AA99-5C80514FF667}" srcOrd="2" destOrd="0" parTransId="{40CEF66C-18DA-E648-BB3D-1106EBD9ECD4}" sibTransId="{7E454DF1-CE5A-0E47-A5DC-C8AD211FFCE6}"/>
    <dgm:cxn modelId="{7F93973E-1B38-E549-8805-FFD640FCA345}" type="presOf" srcId="{174D2F20-2E9B-E640-8583-AD7BC43D1B34}" destId="{B3BE20D8-DFF5-2243-A3BE-A4AD25F01EF7}" srcOrd="0" destOrd="0" presId="urn:microsoft.com/office/officeart/2005/8/layout/venn3"/>
    <dgm:cxn modelId="{39D63164-77D3-BC47-B308-3D0B621F2860}" type="presOf" srcId="{E11457AA-0239-D543-AA99-5C80514FF667}" destId="{165AD949-864A-6A49-8EA3-B79DD627F9C0}" srcOrd="0" destOrd="0" presId="urn:microsoft.com/office/officeart/2005/8/layout/venn3"/>
    <dgm:cxn modelId="{11FD0672-9EB9-C740-B6FD-B371FC89A4DA}" type="presOf" srcId="{CD9FD432-0A9D-7B41-9192-F0BB594D058C}" destId="{0182B8CE-C01F-8447-B066-C5A4C5ECDA61}" srcOrd="0" destOrd="0" presId="urn:microsoft.com/office/officeart/2005/8/layout/venn3"/>
    <dgm:cxn modelId="{AA226DBA-D95D-1A4C-9F65-58C8DB5791EA}" type="presOf" srcId="{D750F9D3-0B3D-4A40-8343-C40431ACCB47}" destId="{E2155053-F09B-084B-A439-16E594C5EB14}" srcOrd="0" destOrd="0" presId="urn:microsoft.com/office/officeart/2005/8/layout/venn3"/>
    <dgm:cxn modelId="{0F61CDDB-9819-B042-8F91-9AFD360C01BE}" srcId="{D750F9D3-0B3D-4A40-8343-C40431ACCB47}" destId="{174D2F20-2E9B-E640-8583-AD7BC43D1B34}" srcOrd="1" destOrd="0" parTransId="{5DBE54CF-B73F-974A-96F9-CD7A354A2AE4}" sibTransId="{1FF54E17-0643-8844-B0FF-38AB3C0987F8}"/>
    <dgm:cxn modelId="{B99889FE-3172-B140-B81C-547916F1B38F}" srcId="{D750F9D3-0B3D-4A40-8343-C40431ACCB47}" destId="{CD9FD432-0A9D-7B41-9192-F0BB594D058C}" srcOrd="0" destOrd="0" parTransId="{92C0F1C4-FA87-C04F-81FD-0D442C0D159D}" sibTransId="{D4D2109D-7D3C-4849-B195-2CAC24889824}"/>
    <dgm:cxn modelId="{EA5ACCB8-5CDA-404C-AE86-120311DCA3D7}" type="presParOf" srcId="{E2155053-F09B-084B-A439-16E594C5EB14}" destId="{0182B8CE-C01F-8447-B066-C5A4C5ECDA61}" srcOrd="0" destOrd="0" presId="urn:microsoft.com/office/officeart/2005/8/layout/venn3"/>
    <dgm:cxn modelId="{321A8802-32F8-5143-A6FA-21C42A90ACE1}" type="presParOf" srcId="{E2155053-F09B-084B-A439-16E594C5EB14}" destId="{FB1F4511-9BCA-4644-8E24-02C4080BFD56}" srcOrd="1" destOrd="0" presId="urn:microsoft.com/office/officeart/2005/8/layout/venn3"/>
    <dgm:cxn modelId="{BEAAC56A-565D-AA49-8AB0-FB62D783F01A}" type="presParOf" srcId="{E2155053-F09B-084B-A439-16E594C5EB14}" destId="{B3BE20D8-DFF5-2243-A3BE-A4AD25F01EF7}" srcOrd="2" destOrd="0" presId="urn:microsoft.com/office/officeart/2005/8/layout/venn3"/>
    <dgm:cxn modelId="{B04D6612-988A-3C47-8CF1-9298930F6593}" type="presParOf" srcId="{E2155053-F09B-084B-A439-16E594C5EB14}" destId="{5F77EA45-4ED5-4B43-B24C-AA24689E4EE7}" srcOrd="3" destOrd="0" presId="urn:microsoft.com/office/officeart/2005/8/layout/venn3"/>
    <dgm:cxn modelId="{BB4DCAA2-54B7-0244-B08B-4BCE3A13F941}" type="presParOf" srcId="{E2155053-F09B-084B-A439-16E594C5EB14}" destId="{165AD949-864A-6A49-8EA3-B79DD627F9C0}" srcOrd="4" destOrd="0" presId="urn:microsoft.com/office/officeart/2005/8/layout/ven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0D21EC-1CE8-B246-817A-D14EABA0B76A}" type="doc">
      <dgm:prSet loTypeId="urn:microsoft.com/office/officeart/2008/layout/HalfCircleOrganizationChart" loCatId="" qsTypeId="urn:microsoft.com/office/officeart/2005/8/quickstyle/simple1" qsCatId="simple" csTypeId="urn:microsoft.com/office/officeart/2005/8/colors/colorful1" csCatId="colorful" phldr="1"/>
      <dgm:spPr/>
      <dgm:t>
        <a:bodyPr/>
        <a:lstStyle/>
        <a:p>
          <a:endParaRPr lang="en-GB"/>
        </a:p>
      </dgm:t>
    </dgm:pt>
    <dgm:pt modelId="{3B9650EA-D270-1347-82EC-6292E46F5912}">
      <dgm:prSet phldrT="[Text]" custT="1"/>
      <dgm:spPr/>
      <dgm:t>
        <a:bodyPr/>
        <a:lstStyle/>
        <a:p>
          <a:r>
            <a:rPr lang="en-GB" sz="2000" b="1" dirty="0">
              <a:solidFill>
                <a:srgbClr val="FF0000"/>
              </a:solidFill>
              <a:latin typeface="Verdana" panose="020B0604030504040204" pitchFamily="34" charset="0"/>
              <a:ea typeface="Verdana" panose="020B0604030504040204" pitchFamily="34" charset="0"/>
              <a:cs typeface="Verdana" panose="020B0604030504040204" pitchFamily="34" charset="0"/>
            </a:rPr>
            <a:t>Classification</a:t>
          </a:r>
          <a:endParaRPr lang="en-GB" sz="1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dgm:t>
    </dgm:pt>
    <dgm:pt modelId="{4C56125B-9758-CB46-BB55-9AA82D096624}" type="parTrans" cxnId="{6C7642AD-2AD8-1A44-98CF-3C7DB01573B2}">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1A3D5379-AFA8-684B-9E78-00F6933EE3AF}" type="sibTrans" cxnId="{6C7642AD-2AD8-1A44-98CF-3C7DB01573B2}">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5C176C99-F7EF-7741-A43F-CAA73DEB2BB2}">
      <dgm:prSet phldrT="[Text]" custT="1"/>
      <dgm:spPr/>
      <dgm:t>
        <a:bodyPr/>
        <a:lstStyle/>
        <a:p>
          <a:r>
            <a:rPr lang="en-IN" sz="1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Flow Rate in</a:t>
          </a:r>
          <a:r>
            <a:rPr lang="en-IN"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IN" sz="1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Relation to Pressure)</a:t>
          </a:r>
          <a:endPar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50C61C06-6B19-0943-A9FB-ACCE50807914}" type="parTrans" cxnId="{1B2E29E5-D689-F14A-B3C0-5CB39F07F63E}">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F2975558-8E90-2D43-BFD6-E693376820CF}" type="sibTrans" cxnId="{1B2E29E5-D689-F14A-B3C0-5CB39F07F63E}">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42E9A4FE-3D8A-8B4D-BFCA-837A3E6A4730}">
      <dgm:prSet phldrT="[Text]" custT="1"/>
      <dgm:spPr/>
      <dgm:t>
        <a:bodyPr/>
        <a:lstStyle/>
        <a:p>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Based on </a:t>
          </a:r>
          <a:r>
            <a:rPr lang="en-IN" sz="1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Spray Characteristics</a:t>
          </a:r>
          <a:endPar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EF390039-0D48-9A4F-92F1-FFEF8CBDC3EC}" type="parTrans" cxnId="{C036CCB4-55C6-6948-9376-020B52CA0DB9}">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13098BF0-6B0F-DB45-A973-18A313559B2E}" type="sibTrans" cxnId="{C036CCB4-55C6-6948-9376-020B52CA0DB9}">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D87A159E-186A-DE4A-B7FF-B2D3C420F89C}">
      <dgm:prSet custT="1"/>
      <dgm:spPr/>
      <dgm:t>
        <a:bodyPr/>
        <a:lstStyle/>
        <a:p>
          <a:r>
            <a:rPr lang="en-GB" sz="1800" b="1" dirty="0">
              <a:solidFill>
                <a:schemeClr val="accent1"/>
              </a:solidFill>
              <a:latin typeface="Verdana" panose="020B0604030504040204" pitchFamily="34" charset="0"/>
              <a:ea typeface="Verdana" panose="020B0604030504040204" pitchFamily="34" charset="0"/>
              <a:cs typeface="Verdana" panose="020B0604030504040204" pitchFamily="34" charset="0"/>
            </a:rPr>
            <a:t>Non-Regulated Sprayer</a:t>
          </a:r>
        </a:p>
      </dgm:t>
    </dgm:pt>
    <dgm:pt modelId="{B8AF9A4A-9499-1F42-B000-21787587A9FD}" type="parTrans" cxnId="{CAB7AF14-EB19-6D47-804B-A2D35B1F14BB}">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95CB3583-970D-914D-A4A9-531E3EB7425A}" type="sibTrans" cxnId="{CAB7AF14-EB19-6D47-804B-A2D35B1F14BB}">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E266B940-54AD-FB40-A28F-6AE0CDAF7463}">
      <dgm:prSet custT="1"/>
      <dgm:spPr/>
      <dgm:t>
        <a:bodyPr/>
        <a:lstStyle/>
        <a:p>
          <a:r>
            <a:rPr lang="en-IN" sz="18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Fan shaped coverage</a:t>
          </a:r>
          <a:endParaRPr lang="en-GB" sz="18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DEFC643E-E20B-AA45-978A-2C9A0B3CC8B5}" type="parTrans" cxnId="{F90C63DF-EF9F-4A4E-96E7-AAEDA44F6C61}">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D198F961-CEDA-8043-BF79-EBFAEFA7BA55}" type="sibTrans" cxnId="{F90C63DF-EF9F-4A4E-96E7-AAEDA44F6C61}">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6EE7F9C5-AEE1-9241-AED3-87AB971D1A17}">
      <dgm:prSet custT="1"/>
      <dgm:spPr/>
      <dgm:t>
        <a:bodyPr/>
        <a:lstStyle/>
        <a:p>
          <a:r>
            <a:rPr lang="en-GB" sz="1800" b="1" dirty="0">
              <a:solidFill>
                <a:schemeClr val="accent1"/>
              </a:solidFill>
              <a:latin typeface="Verdana" panose="020B0604030504040204" pitchFamily="34" charset="0"/>
              <a:ea typeface="Verdana" panose="020B0604030504040204" pitchFamily="34" charset="0"/>
              <a:cs typeface="Verdana" panose="020B0604030504040204" pitchFamily="34" charset="0"/>
            </a:rPr>
            <a:t>Regulated Sprayers</a:t>
          </a:r>
        </a:p>
      </dgm:t>
    </dgm:pt>
    <dgm:pt modelId="{6458979B-48A6-D647-A8E2-EA282C486E16}" type="parTrans" cxnId="{765955DF-24FF-E94D-BBCC-FC8463089EE7}">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7F336E65-F44F-7745-BB10-D7598ACC92D8}" type="sibTrans" cxnId="{765955DF-24FF-E94D-BBCC-FC8463089EE7}">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18CF414D-57C2-ED41-AC12-15C89DBDC393}">
      <dgm:prSet custT="1"/>
      <dgm:spPr/>
      <dgm:t>
        <a:bodyPr/>
        <a:lstStyle/>
        <a:p>
          <a:r>
            <a:rPr lang="en-IN" sz="1800" b="1">
              <a:solidFill>
                <a:schemeClr val="accent1"/>
              </a:solidFill>
              <a:effectLst/>
              <a:latin typeface="Verdana" panose="020B0604030504040204" pitchFamily="34" charset="0"/>
              <a:ea typeface="Verdana" panose="020B0604030504040204" pitchFamily="34" charset="0"/>
              <a:cs typeface="Verdana" panose="020B0604030504040204" pitchFamily="34" charset="0"/>
            </a:rPr>
            <a:t>fine jet sprayers</a:t>
          </a:r>
          <a:endParaRPr lang="en-GB" sz="18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519DA38D-B0CA-B24E-8351-79905FA27EC4}" type="parTrans" cxnId="{E07D74B5-A1CB-B24F-B9B5-E9EF492D1F79}">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DF2B727E-C90D-9044-8355-776C64BE24C7}" type="sibTrans" cxnId="{E07D74B5-A1CB-B24F-B9B5-E9EF492D1F79}">
      <dgm:prSet/>
      <dgm:spPr/>
      <dgm:t>
        <a:bodyPr/>
        <a:lstStyle/>
        <a:p>
          <a:endParaRPr lang="en-GB" sz="2800" b="1">
            <a:solidFill>
              <a:schemeClr val="accent1"/>
            </a:solidFill>
            <a:latin typeface="Verdana" panose="020B0604030504040204" pitchFamily="34" charset="0"/>
            <a:ea typeface="Verdana" panose="020B0604030504040204" pitchFamily="34" charset="0"/>
            <a:cs typeface="Verdana" panose="020B0604030504040204" pitchFamily="34" charset="0"/>
          </a:endParaRPr>
        </a:p>
      </dgm:t>
    </dgm:pt>
    <dgm:pt modelId="{CCBE5721-0F01-684E-8BB1-62DEF43DE9EA}" type="pres">
      <dgm:prSet presAssocID="{7D0D21EC-1CE8-B246-817A-D14EABA0B76A}" presName="Name0" presStyleCnt="0">
        <dgm:presLayoutVars>
          <dgm:orgChart val="1"/>
          <dgm:chPref val="1"/>
          <dgm:dir/>
          <dgm:animOne val="branch"/>
          <dgm:animLvl val="lvl"/>
          <dgm:resizeHandles/>
        </dgm:presLayoutVars>
      </dgm:prSet>
      <dgm:spPr/>
    </dgm:pt>
    <dgm:pt modelId="{03F20E62-D42B-A543-B0C1-3D0C9983B723}" type="pres">
      <dgm:prSet presAssocID="{3B9650EA-D270-1347-82EC-6292E46F5912}" presName="hierRoot1" presStyleCnt="0">
        <dgm:presLayoutVars>
          <dgm:hierBranch val="init"/>
        </dgm:presLayoutVars>
      </dgm:prSet>
      <dgm:spPr/>
    </dgm:pt>
    <dgm:pt modelId="{E5C31815-380F-1240-BDD6-6D44D3172791}" type="pres">
      <dgm:prSet presAssocID="{3B9650EA-D270-1347-82EC-6292E46F5912}" presName="rootComposite1" presStyleCnt="0"/>
      <dgm:spPr/>
    </dgm:pt>
    <dgm:pt modelId="{102A2860-8C3A-F043-8840-E3EEF5120EFA}" type="pres">
      <dgm:prSet presAssocID="{3B9650EA-D270-1347-82EC-6292E46F5912}" presName="rootText1" presStyleLbl="alignAcc1" presStyleIdx="0" presStyleCnt="0" custScaleX="117327">
        <dgm:presLayoutVars>
          <dgm:chPref val="3"/>
        </dgm:presLayoutVars>
      </dgm:prSet>
      <dgm:spPr/>
    </dgm:pt>
    <dgm:pt modelId="{AA9F5C1F-7E81-9640-81D1-361F12EA948A}" type="pres">
      <dgm:prSet presAssocID="{3B9650EA-D270-1347-82EC-6292E46F5912}" presName="topArc1" presStyleLbl="parChTrans1D1" presStyleIdx="0" presStyleCnt="14"/>
      <dgm:spPr/>
    </dgm:pt>
    <dgm:pt modelId="{C3E4E745-D6BF-6D46-A85B-092D81DCB6A9}" type="pres">
      <dgm:prSet presAssocID="{3B9650EA-D270-1347-82EC-6292E46F5912}" presName="bottomArc1" presStyleLbl="parChTrans1D1" presStyleIdx="1" presStyleCnt="14"/>
      <dgm:spPr/>
    </dgm:pt>
    <dgm:pt modelId="{DD5B167C-B24D-DE43-82FB-7C86AED176A3}" type="pres">
      <dgm:prSet presAssocID="{3B9650EA-D270-1347-82EC-6292E46F5912}" presName="topConnNode1" presStyleLbl="node1" presStyleIdx="0" presStyleCnt="0"/>
      <dgm:spPr/>
    </dgm:pt>
    <dgm:pt modelId="{C1C20376-6F69-8A43-9874-16505E7CEF1D}" type="pres">
      <dgm:prSet presAssocID="{3B9650EA-D270-1347-82EC-6292E46F5912}" presName="hierChild2" presStyleCnt="0"/>
      <dgm:spPr/>
    </dgm:pt>
    <dgm:pt modelId="{13E96F74-C8CC-534C-AE4B-8920496CD559}" type="pres">
      <dgm:prSet presAssocID="{50C61C06-6B19-0943-A9FB-ACCE50807914}" presName="Name28" presStyleLbl="parChTrans1D2" presStyleIdx="0" presStyleCnt="2"/>
      <dgm:spPr/>
    </dgm:pt>
    <dgm:pt modelId="{4E72A847-C68F-374B-99CB-95EEFDF7E5A4}" type="pres">
      <dgm:prSet presAssocID="{5C176C99-F7EF-7741-A43F-CAA73DEB2BB2}" presName="hierRoot2" presStyleCnt="0">
        <dgm:presLayoutVars>
          <dgm:hierBranch val="init"/>
        </dgm:presLayoutVars>
      </dgm:prSet>
      <dgm:spPr/>
    </dgm:pt>
    <dgm:pt modelId="{80B043F9-CDFE-7A47-AA32-C1A363F3B113}" type="pres">
      <dgm:prSet presAssocID="{5C176C99-F7EF-7741-A43F-CAA73DEB2BB2}" presName="rootComposite2" presStyleCnt="0"/>
      <dgm:spPr/>
    </dgm:pt>
    <dgm:pt modelId="{E264FDDA-E306-A543-BE9A-CEA456E0BD59}" type="pres">
      <dgm:prSet presAssocID="{5C176C99-F7EF-7741-A43F-CAA73DEB2BB2}" presName="rootText2" presStyleLbl="alignAcc1" presStyleIdx="0" presStyleCnt="0">
        <dgm:presLayoutVars>
          <dgm:chPref val="3"/>
        </dgm:presLayoutVars>
      </dgm:prSet>
      <dgm:spPr/>
    </dgm:pt>
    <dgm:pt modelId="{8D0DC620-ADB0-C34B-8BA2-48B8CF6F1627}" type="pres">
      <dgm:prSet presAssocID="{5C176C99-F7EF-7741-A43F-CAA73DEB2BB2}" presName="topArc2" presStyleLbl="parChTrans1D1" presStyleIdx="2" presStyleCnt="14"/>
      <dgm:spPr/>
    </dgm:pt>
    <dgm:pt modelId="{4FCF61F4-2ADC-4340-811C-35222CE7FC5C}" type="pres">
      <dgm:prSet presAssocID="{5C176C99-F7EF-7741-A43F-CAA73DEB2BB2}" presName="bottomArc2" presStyleLbl="parChTrans1D1" presStyleIdx="3" presStyleCnt="14"/>
      <dgm:spPr/>
    </dgm:pt>
    <dgm:pt modelId="{9805B12B-8565-F34D-875F-8ECDD3EE7FA4}" type="pres">
      <dgm:prSet presAssocID="{5C176C99-F7EF-7741-A43F-CAA73DEB2BB2}" presName="topConnNode2" presStyleLbl="node2" presStyleIdx="0" presStyleCnt="0"/>
      <dgm:spPr/>
    </dgm:pt>
    <dgm:pt modelId="{744B42CB-7655-2845-A41F-EA71B37E4033}" type="pres">
      <dgm:prSet presAssocID="{5C176C99-F7EF-7741-A43F-CAA73DEB2BB2}" presName="hierChild4" presStyleCnt="0"/>
      <dgm:spPr/>
    </dgm:pt>
    <dgm:pt modelId="{5D7EBC41-1CA8-9E46-8AF7-4862AC84248B}" type="pres">
      <dgm:prSet presAssocID="{6458979B-48A6-D647-A8E2-EA282C486E16}" presName="Name28" presStyleLbl="parChTrans1D3" presStyleIdx="0" presStyleCnt="4"/>
      <dgm:spPr/>
    </dgm:pt>
    <dgm:pt modelId="{24CA6C48-CFA2-784F-99EC-BB911BA01AA6}" type="pres">
      <dgm:prSet presAssocID="{6EE7F9C5-AEE1-9241-AED3-87AB971D1A17}" presName="hierRoot2" presStyleCnt="0">
        <dgm:presLayoutVars>
          <dgm:hierBranch val="init"/>
        </dgm:presLayoutVars>
      </dgm:prSet>
      <dgm:spPr/>
    </dgm:pt>
    <dgm:pt modelId="{C0923CB8-CF37-854C-B800-547B87FADCD1}" type="pres">
      <dgm:prSet presAssocID="{6EE7F9C5-AEE1-9241-AED3-87AB971D1A17}" presName="rootComposite2" presStyleCnt="0"/>
      <dgm:spPr/>
    </dgm:pt>
    <dgm:pt modelId="{2A01B93D-9706-C549-A5BD-1EDD80BB8532}" type="pres">
      <dgm:prSet presAssocID="{6EE7F9C5-AEE1-9241-AED3-87AB971D1A17}" presName="rootText2" presStyleLbl="alignAcc1" presStyleIdx="0" presStyleCnt="0">
        <dgm:presLayoutVars>
          <dgm:chPref val="3"/>
        </dgm:presLayoutVars>
      </dgm:prSet>
      <dgm:spPr/>
    </dgm:pt>
    <dgm:pt modelId="{56F8B6D3-ACA6-9242-A1FA-FFEBBB973C7F}" type="pres">
      <dgm:prSet presAssocID="{6EE7F9C5-AEE1-9241-AED3-87AB971D1A17}" presName="topArc2" presStyleLbl="parChTrans1D1" presStyleIdx="4" presStyleCnt="14"/>
      <dgm:spPr/>
    </dgm:pt>
    <dgm:pt modelId="{8454789F-EA94-F041-904B-D70C34658E50}" type="pres">
      <dgm:prSet presAssocID="{6EE7F9C5-AEE1-9241-AED3-87AB971D1A17}" presName="bottomArc2" presStyleLbl="parChTrans1D1" presStyleIdx="5" presStyleCnt="14"/>
      <dgm:spPr/>
    </dgm:pt>
    <dgm:pt modelId="{0A70D84A-A86E-C14B-89EC-4439DEECE443}" type="pres">
      <dgm:prSet presAssocID="{6EE7F9C5-AEE1-9241-AED3-87AB971D1A17}" presName="topConnNode2" presStyleLbl="node3" presStyleIdx="0" presStyleCnt="0"/>
      <dgm:spPr/>
    </dgm:pt>
    <dgm:pt modelId="{7E833205-8EDE-CF4E-AA70-E742270E38FD}" type="pres">
      <dgm:prSet presAssocID="{6EE7F9C5-AEE1-9241-AED3-87AB971D1A17}" presName="hierChild4" presStyleCnt="0"/>
      <dgm:spPr/>
    </dgm:pt>
    <dgm:pt modelId="{1AACDCCB-7FAE-D84E-980A-A2B7DCBBD201}" type="pres">
      <dgm:prSet presAssocID="{6EE7F9C5-AEE1-9241-AED3-87AB971D1A17}" presName="hierChild5" presStyleCnt="0"/>
      <dgm:spPr/>
    </dgm:pt>
    <dgm:pt modelId="{1EB18385-90F4-1F46-BDFF-D7163975C904}" type="pres">
      <dgm:prSet presAssocID="{B8AF9A4A-9499-1F42-B000-21787587A9FD}" presName="Name28" presStyleLbl="parChTrans1D3" presStyleIdx="1" presStyleCnt="4"/>
      <dgm:spPr/>
    </dgm:pt>
    <dgm:pt modelId="{980E3FB4-53FC-F241-944C-6479707462DF}" type="pres">
      <dgm:prSet presAssocID="{D87A159E-186A-DE4A-B7FF-B2D3C420F89C}" presName="hierRoot2" presStyleCnt="0">
        <dgm:presLayoutVars>
          <dgm:hierBranch val="init"/>
        </dgm:presLayoutVars>
      </dgm:prSet>
      <dgm:spPr/>
    </dgm:pt>
    <dgm:pt modelId="{9906965A-3183-4C40-9D23-737502DF0F79}" type="pres">
      <dgm:prSet presAssocID="{D87A159E-186A-DE4A-B7FF-B2D3C420F89C}" presName="rootComposite2" presStyleCnt="0"/>
      <dgm:spPr/>
    </dgm:pt>
    <dgm:pt modelId="{F9233C0F-BA55-E348-B9BA-3B4FDCD33C5B}" type="pres">
      <dgm:prSet presAssocID="{D87A159E-186A-DE4A-B7FF-B2D3C420F89C}" presName="rootText2" presStyleLbl="alignAcc1" presStyleIdx="0" presStyleCnt="0">
        <dgm:presLayoutVars>
          <dgm:chPref val="3"/>
        </dgm:presLayoutVars>
      </dgm:prSet>
      <dgm:spPr/>
    </dgm:pt>
    <dgm:pt modelId="{D455E8CE-76C1-D940-B225-61D33160EC9E}" type="pres">
      <dgm:prSet presAssocID="{D87A159E-186A-DE4A-B7FF-B2D3C420F89C}" presName="topArc2" presStyleLbl="parChTrans1D1" presStyleIdx="6" presStyleCnt="14"/>
      <dgm:spPr/>
    </dgm:pt>
    <dgm:pt modelId="{39919F1D-DA71-D44D-81B2-A7103316682D}" type="pres">
      <dgm:prSet presAssocID="{D87A159E-186A-DE4A-B7FF-B2D3C420F89C}" presName="bottomArc2" presStyleLbl="parChTrans1D1" presStyleIdx="7" presStyleCnt="14"/>
      <dgm:spPr/>
    </dgm:pt>
    <dgm:pt modelId="{C2486208-809E-054C-9A8E-8668D8E4EC47}" type="pres">
      <dgm:prSet presAssocID="{D87A159E-186A-DE4A-B7FF-B2D3C420F89C}" presName="topConnNode2" presStyleLbl="node3" presStyleIdx="0" presStyleCnt="0"/>
      <dgm:spPr/>
    </dgm:pt>
    <dgm:pt modelId="{99F43688-93B1-A84B-8975-ABD312C8EEA5}" type="pres">
      <dgm:prSet presAssocID="{D87A159E-186A-DE4A-B7FF-B2D3C420F89C}" presName="hierChild4" presStyleCnt="0"/>
      <dgm:spPr/>
    </dgm:pt>
    <dgm:pt modelId="{0B377B7B-848D-FD4E-BF7D-AF86CFA7CF1A}" type="pres">
      <dgm:prSet presAssocID="{D87A159E-186A-DE4A-B7FF-B2D3C420F89C}" presName="hierChild5" presStyleCnt="0"/>
      <dgm:spPr/>
    </dgm:pt>
    <dgm:pt modelId="{663DF718-2EFF-2443-911B-F5F84AD6F1A4}" type="pres">
      <dgm:prSet presAssocID="{5C176C99-F7EF-7741-A43F-CAA73DEB2BB2}" presName="hierChild5" presStyleCnt="0"/>
      <dgm:spPr/>
    </dgm:pt>
    <dgm:pt modelId="{85B88211-92CD-5B43-8EAA-23FCD5898B9E}" type="pres">
      <dgm:prSet presAssocID="{EF390039-0D48-9A4F-92F1-FFEF8CBDC3EC}" presName="Name28" presStyleLbl="parChTrans1D2" presStyleIdx="1" presStyleCnt="2"/>
      <dgm:spPr/>
    </dgm:pt>
    <dgm:pt modelId="{37EE1CEB-995E-A849-8C70-2E10242B5E63}" type="pres">
      <dgm:prSet presAssocID="{42E9A4FE-3D8A-8B4D-BFCA-837A3E6A4730}" presName="hierRoot2" presStyleCnt="0">
        <dgm:presLayoutVars>
          <dgm:hierBranch val="init"/>
        </dgm:presLayoutVars>
      </dgm:prSet>
      <dgm:spPr/>
    </dgm:pt>
    <dgm:pt modelId="{6511E3E1-3D8C-C543-AFCA-B507B6F1F75F}" type="pres">
      <dgm:prSet presAssocID="{42E9A4FE-3D8A-8B4D-BFCA-837A3E6A4730}" presName="rootComposite2" presStyleCnt="0"/>
      <dgm:spPr/>
    </dgm:pt>
    <dgm:pt modelId="{1D795E25-4A84-7E46-8451-FEC014E193B1}" type="pres">
      <dgm:prSet presAssocID="{42E9A4FE-3D8A-8B4D-BFCA-837A3E6A4730}" presName="rootText2" presStyleLbl="alignAcc1" presStyleIdx="0" presStyleCnt="0">
        <dgm:presLayoutVars>
          <dgm:chPref val="3"/>
        </dgm:presLayoutVars>
      </dgm:prSet>
      <dgm:spPr/>
    </dgm:pt>
    <dgm:pt modelId="{F634EF60-F756-204A-8A6B-CB7232957086}" type="pres">
      <dgm:prSet presAssocID="{42E9A4FE-3D8A-8B4D-BFCA-837A3E6A4730}" presName="topArc2" presStyleLbl="parChTrans1D1" presStyleIdx="8" presStyleCnt="14"/>
      <dgm:spPr/>
    </dgm:pt>
    <dgm:pt modelId="{8BEA3DAB-9897-FF41-A326-519D4705F231}" type="pres">
      <dgm:prSet presAssocID="{42E9A4FE-3D8A-8B4D-BFCA-837A3E6A4730}" presName="bottomArc2" presStyleLbl="parChTrans1D1" presStyleIdx="9" presStyleCnt="14"/>
      <dgm:spPr/>
    </dgm:pt>
    <dgm:pt modelId="{FF3AA700-4C99-8C42-9BEB-6D46DE7DD6FD}" type="pres">
      <dgm:prSet presAssocID="{42E9A4FE-3D8A-8B4D-BFCA-837A3E6A4730}" presName="topConnNode2" presStyleLbl="node2" presStyleIdx="0" presStyleCnt="0"/>
      <dgm:spPr/>
    </dgm:pt>
    <dgm:pt modelId="{286BDA6D-B4D0-6B4A-BDF5-9B57BF50D019}" type="pres">
      <dgm:prSet presAssocID="{42E9A4FE-3D8A-8B4D-BFCA-837A3E6A4730}" presName="hierChild4" presStyleCnt="0"/>
      <dgm:spPr/>
    </dgm:pt>
    <dgm:pt modelId="{2F4EC3B3-86DA-4F49-A83A-76560FEB677E}" type="pres">
      <dgm:prSet presAssocID="{DEFC643E-E20B-AA45-978A-2C9A0B3CC8B5}" presName="Name28" presStyleLbl="parChTrans1D3" presStyleIdx="2" presStyleCnt="4"/>
      <dgm:spPr/>
    </dgm:pt>
    <dgm:pt modelId="{83AAF5F0-F321-DD46-B96F-F9D0FF5A9E9A}" type="pres">
      <dgm:prSet presAssocID="{E266B940-54AD-FB40-A28F-6AE0CDAF7463}" presName="hierRoot2" presStyleCnt="0">
        <dgm:presLayoutVars>
          <dgm:hierBranch val="init"/>
        </dgm:presLayoutVars>
      </dgm:prSet>
      <dgm:spPr/>
    </dgm:pt>
    <dgm:pt modelId="{57202980-6F49-1247-817E-7568FF64C65A}" type="pres">
      <dgm:prSet presAssocID="{E266B940-54AD-FB40-A28F-6AE0CDAF7463}" presName="rootComposite2" presStyleCnt="0"/>
      <dgm:spPr/>
    </dgm:pt>
    <dgm:pt modelId="{A23D4F4D-449B-1744-A1BA-CE066C73DA2B}" type="pres">
      <dgm:prSet presAssocID="{E266B940-54AD-FB40-A28F-6AE0CDAF7463}" presName="rootText2" presStyleLbl="alignAcc1" presStyleIdx="0" presStyleCnt="0">
        <dgm:presLayoutVars>
          <dgm:chPref val="3"/>
        </dgm:presLayoutVars>
      </dgm:prSet>
      <dgm:spPr/>
    </dgm:pt>
    <dgm:pt modelId="{04F716E8-AE2F-A64E-869C-D27C7D707331}" type="pres">
      <dgm:prSet presAssocID="{E266B940-54AD-FB40-A28F-6AE0CDAF7463}" presName="topArc2" presStyleLbl="parChTrans1D1" presStyleIdx="10" presStyleCnt="14"/>
      <dgm:spPr/>
    </dgm:pt>
    <dgm:pt modelId="{FF3D922E-EBFB-844B-AC26-69EBD7397CCD}" type="pres">
      <dgm:prSet presAssocID="{E266B940-54AD-FB40-A28F-6AE0CDAF7463}" presName="bottomArc2" presStyleLbl="parChTrans1D1" presStyleIdx="11" presStyleCnt="14"/>
      <dgm:spPr/>
    </dgm:pt>
    <dgm:pt modelId="{8EBC8342-537C-E94D-8DCB-49C43836615E}" type="pres">
      <dgm:prSet presAssocID="{E266B940-54AD-FB40-A28F-6AE0CDAF7463}" presName="topConnNode2" presStyleLbl="node3" presStyleIdx="0" presStyleCnt="0"/>
      <dgm:spPr/>
    </dgm:pt>
    <dgm:pt modelId="{60820E0C-F736-4341-BDEC-C4A91ECC4F06}" type="pres">
      <dgm:prSet presAssocID="{E266B940-54AD-FB40-A28F-6AE0CDAF7463}" presName="hierChild4" presStyleCnt="0"/>
      <dgm:spPr/>
    </dgm:pt>
    <dgm:pt modelId="{3450E131-22D3-C643-8954-D434651AA248}" type="pres">
      <dgm:prSet presAssocID="{E266B940-54AD-FB40-A28F-6AE0CDAF7463}" presName="hierChild5" presStyleCnt="0"/>
      <dgm:spPr/>
    </dgm:pt>
    <dgm:pt modelId="{7B545475-AEFC-F541-BE4A-B47F0CA76B36}" type="pres">
      <dgm:prSet presAssocID="{519DA38D-B0CA-B24E-8351-79905FA27EC4}" presName="Name28" presStyleLbl="parChTrans1D3" presStyleIdx="3" presStyleCnt="4"/>
      <dgm:spPr/>
    </dgm:pt>
    <dgm:pt modelId="{F271FDDB-0FD5-9347-97F6-98D2E1696A73}" type="pres">
      <dgm:prSet presAssocID="{18CF414D-57C2-ED41-AC12-15C89DBDC393}" presName="hierRoot2" presStyleCnt="0">
        <dgm:presLayoutVars>
          <dgm:hierBranch val="init"/>
        </dgm:presLayoutVars>
      </dgm:prSet>
      <dgm:spPr/>
    </dgm:pt>
    <dgm:pt modelId="{9F7EF1FC-88E0-1F4A-8C3E-16F830D7F9A4}" type="pres">
      <dgm:prSet presAssocID="{18CF414D-57C2-ED41-AC12-15C89DBDC393}" presName="rootComposite2" presStyleCnt="0"/>
      <dgm:spPr/>
    </dgm:pt>
    <dgm:pt modelId="{2E5CE3E7-BED1-0C4D-875B-BC94E3DDBD50}" type="pres">
      <dgm:prSet presAssocID="{18CF414D-57C2-ED41-AC12-15C89DBDC393}" presName="rootText2" presStyleLbl="alignAcc1" presStyleIdx="0" presStyleCnt="0">
        <dgm:presLayoutVars>
          <dgm:chPref val="3"/>
        </dgm:presLayoutVars>
      </dgm:prSet>
      <dgm:spPr/>
    </dgm:pt>
    <dgm:pt modelId="{DF5B0CE4-7F50-FC4E-B16C-3C8017B04844}" type="pres">
      <dgm:prSet presAssocID="{18CF414D-57C2-ED41-AC12-15C89DBDC393}" presName="topArc2" presStyleLbl="parChTrans1D1" presStyleIdx="12" presStyleCnt="14"/>
      <dgm:spPr/>
    </dgm:pt>
    <dgm:pt modelId="{13D7235D-1320-0A44-B7E3-F5C0642918B3}" type="pres">
      <dgm:prSet presAssocID="{18CF414D-57C2-ED41-AC12-15C89DBDC393}" presName="bottomArc2" presStyleLbl="parChTrans1D1" presStyleIdx="13" presStyleCnt="14"/>
      <dgm:spPr/>
    </dgm:pt>
    <dgm:pt modelId="{70278C96-7B0D-8444-84AC-D602210C9AAF}" type="pres">
      <dgm:prSet presAssocID="{18CF414D-57C2-ED41-AC12-15C89DBDC393}" presName="topConnNode2" presStyleLbl="node3" presStyleIdx="0" presStyleCnt="0"/>
      <dgm:spPr/>
    </dgm:pt>
    <dgm:pt modelId="{6F2E7DAA-1712-7A41-B8F0-49D7EA1A9D8E}" type="pres">
      <dgm:prSet presAssocID="{18CF414D-57C2-ED41-AC12-15C89DBDC393}" presName="hierChild4" presStyleCnt="0"/>
      <dgm:spPr/>
    </dgm:pt>
    <dgm:pt modelId="{974E2F69-93B6-E644-9CD4-F7FFCE8B49E8}" type="pres">
      <dgm:prSet presAssocID="{18CF414D-57C2-ED41-AC12-15C89DBDC393}" presName="hierChild5" presStyleCnt="0"/>
      <dgm:spPr/>
    </dgm:pt>
    <dgm:pt modelId="{9CEC23F2-D82E-9249-9E74-272B6149B9CC}" type="pres">
      <dgm:prSet presAssocID="{42E9A4FE-3D8A-8B4D-BFCA-837A3E6A4730}" presName="hierChild5" presStyleCnt="0"/>
      <dgm:spPr/>
    </dgm:pt>
    <dgm:pt modelId="{443C95A3-9385-5841-96C7-82F9C6041E5F}" type="pres">
      <dgm:prSet presAssocID="{3B9650EA-D270-1347-82EC-6292E46F5912}" presName="hierChild3" presStyleCnt="0"/>
      <dgm:spPr/>
    </dgm:pt>
  </dgm:ptLst>
  <dgm:cxnLst>
    <dgm:cxn modelId="{361ACF12-38AD-7541-9DF0-7ED9F7AB4808}" type="presOf" srcId="{7D0D21EC-1CE8-B246-817A-D14EABA0B76A}" destId="{CCBE5721-0F01-684E-8BB1-62DEF43DE9EA}" srcOrd="0" destOrd="0" presId="urn:microsoft.com/office/officeart/2008/layout/HalfCircleOrganizationChart"/>
    <dgm:cxn modelId="{CAB7AF14-EB19-6D47-804B-A2D35B1F14BB}" srcId="{5C176C99-F7EF-7741-A43F-CAA73DEB2BB2}" destId="{D87A159E-186A-DE4A-B7FF-B2D3C420F89C}" srcOrd="1" destOrd="0" parTransId="{B8AF9A4A-9499-1F42-B000-21787587A9FD}" sibTransId="{95CB3583-970D-914D-A4A9-531E3EB7425A}"/>
    <dgm:cxn modelId="{30B3291C-B87E-3F4F-BEDB-0EE188A738DB}" type="presOf" srcId="{E266B940-54AD-FB40-A28F-6AE0CDAF7463}" destId="{A23D4F4D-449B-1744-A1BA-CE066C73DA2B}" srcOrd="0" destOrd="0" presId="urn:microsoft.com/office/officeart/2008/layout/HalfCircleOrganizationChart"/>
    <dgm:cxn modelId="{A5D2881E-E1B9-2146-9D47-948996F44874}" type="presOf" srcId="{D87A159E-186A-DE4A-B7FF-B2D3C420F89C}" destId="{C2486208-809E-054C-9A8E-8668D8E4EC47}" srcOrd="1" destOrd="0" presId="urn:microsoft.com/office/officeart/2008/layout/HalfCircleOrganizationChart"/>
    <dgm:cxn modelId="{D4DA4535-F4B2-4541-88EC-9D3F8A17C777}" type="presOf" srcId="{50C61C06-6B19-0943-A9FB-ACCE50807914}" destId="{13E96F74-C8CC-534C-AE4B-8920496CD559}" srcOrd="0" destOrd="0" presId="urn:microsoft.com/office/officeart/2008/layout/HalfCircleOrganizationChart"/>
    <dgm:cxn modelId="{78E81C45-823A-1544-9220-AEB6A1295442}" type="presOf" srcId="{5C176C99-F7EF-7741-A43F-CAA73DEB2BB2}" destId="{9805B12B-8565-F34D-875F-8ECDD3EE7FA4}" srcOrd="1" destOrd="0" presId="urn:microsoft.com/office/officeart/2008/layout/HalfCircleOrganizationChart"/>
    <dgm:cxn modelId="{FB468E4B-776D-6043-8BBA-E0933AA2CB7E}" type="presOf" srcId="{EF390039-0D48-9A4F-92F1-FFEF8CBDC3EC}" destId="{85B88211-92CD-5B43-8EAA-23FCD5898B9E}" srcOrd="0" destOrd="0" presId="urn:microsoft.com/office/officeart/2008/layout/HalfCircleOrganizationChart"/>
    <dgm:cxn modelId="{87D6544F-7D8E-3A43-92E7-EC9BA356239F}" type="presOf" srcId="{3B9650EA-D270-1347-82EC-6292E46F5912}" destId="{102A2860-8C3A-F043-8840-E3EEF5120EFA}" srcOrd="0" destOrd="0" presId="urn:microsoft.com/office/officeart/2008/layout/HalfCircleOrganizationChart"/>
    <dgm:cxn modelId="{9B50F359-BCDC-794D-8974-0455D0631BDD}" type="presOf" srcId="{3B9650EA-D270-1347-82EC-6292E46F5912}" destId="{DD5B167C-B24D-DE43-82FB-7C86AED176A3}" srcOrd="1" destOrd="0" presId="urn:microsoft.com/office/officeart/2008/layout/HalfCircleOrganizationChart"/>
    <dgm:cxn modelId="{8E72A65D-7F8D-1942-8022-B8A272C5E99C}" type="presOf" srcId="{5C176C99-F7EF-7741-A43F-CAA73DEB2BB2}" destId="{E264FDDA-E306-A543-BE9A-CEA456E0BD59}" srcOrd="0" destOrd="0" presId="urn:microsoft.com/office/officeart/2008/layout/HalfCircleOrganizationChart"/>
    <dgm:cxn modelId="{05768E7D-46E6-A647-AD15-182B14FC6B83}" type="presOf" srcId="{6EE7F9C5-AEE1-9241-AED3-87AB971D1A17}" destId="{0A70D84A-A86E-C14B-89EC-4439DEECE443}" srcOrd="1" destOrd="0" presId="urn:microsoft.com/office/officeart/2008/layout/HalfCircleOrganizationChart"/>
    <dgm:cxn modelId="{2BD0D27E-6874-8F4E-9604-12D733A72C0C}" type="presOf" srcId="{DEFC643E-E20B-AA45-978A-2C9A0B3CC8B5}" destId="{2F4EC3B3-86DA-4F49-A83A-76560FEB677E}" srcOrd="0" destOrd="0" presId="urn:microsoft.com/office/officeart/2008/layout/HalfCircleOrganizationChart"/>
    <dgm:cxn modelId="{52535185-B4AA-4049-B234-6F80562BFA32}" type="presOf" srcId="{42E9A4FE-3D8A-8B4D-BFCA-837A3E6A4730}" destId="{FF3AA700-4C99-8C42-9BEB-6D46DE7DD6FD}" srcOrd="1" destOrd="0" presId="urn:microsoft.com/office/officeart/2008/layout/HalfCircleOrganizationChart"/>
    <dgm:cxn modelId="{7E77AC9A-FE4E-D24F-B991-939A251EEBDF}" type="presOf" srcId="{E266B940-54AD-FB40-A28F-6AE0CDAF7463}" destId="{8EBC8342-537C-E94D-8DCB-49C43836615E}" srcOrd="1" destOrd="0" presId="urn:microsoft.com/office/officeart/2008/layout/HalfCircleOrganizationChart"/>
    <dgm:cxn modelId="{84F7499E-9B7A-264A-A726-CECCC8F9E30A}" type="presOf" srcId="{D87A159E-186A-DE4A-B7FF-B2D3C420F89C}" destId="{F9233C0F-BA55-E348-B9BA-3B4FDCD33C5B}" srcOrd="0" destOrd="0" presId="urn:microsoft.com/office/officeart/2008/layout/HalfCircleOrganizationChart"/>
    <dgm:cxn modelId="{718399A8-C94D-4046-82F8-13C1CC0F0BF8}" type="presOf" srcId="{6EE7F9C5-AEE1-9241-AED3-87AB971D1A17}" destId="{2A01B93D-9706-C549-A5BD-1EDD80BB8532}" srcOrd="0" destOrd="0" presId="urn:microsoft.com/office/officeart/2008/layout/HalfCircleOrganizationChart"/>
    <dgm:cxn modelId="{6C7642AD-2AD8-1A44-98CF-3C7DB01573B2}" srcId="{7D0D21EC-1CE8-B246-817A-D14EABA0B76A}" destId="{3B9650EA-D270-1347-82EC-6292E46F5912}" srcOrd="0" destOrd="0" parTransId="{4C56125B-9758-CB46-BB55-9AA82D096624}" sibTransId="{1A3D5379-AFA8-684B-9E78-00F6933EE3AF}"/>
    <dgm:cxn modelId="{C036CCB4-55C6-6948-9376-020B52CA0DB9}" srcId="{3B9650EA-D270-1347-82EC-6292E46F5912}" destId="{42E9A4FE-3D8A-8B4D-BFCA-837A3E6A4730}" srcOrd="1" destOrd="0" parTransId="{EF390039-0D48-9A4F-92F1-FFEF8CBDC3EC}" sibTransId="{13098BF0-6B0F-DB45-A973-18A313559B2E}"/>
    <dgm:cxn modelId="{E07D74B5-A1CB-B24F-B9B5-E9EF492D1F79}" srcId="{42E9A4FE-3D8A-8B4D-BFCA-837A3E6A4730}" destId="{18CF414D-57C2-ED41-AC12-15C89DBDC393}" srcOrd="1" destOrd="0" parTransId="{519DA38D-B0CA-B24E-8351-79905FA27EC4}" sibTransId="{DF2B727E-C90D-9044-8355-776C64BE24C7}"/>
    <dgm:cxn modelId="{034A1DBF-7DFB-9E45-B675-8274B307FCB3}" type="presOf" srcId="{18CF414D-57C2-ED41-AC12-15C89DBDC393}" destId="{70278C96-7B0D-8444-84AC-D602210C9AAF}" srcOrd="1" destOrd="0" presId="urn:microsoft.com/office/officeart/2008/layout/HalfCircleOrganizationChart"/>
    <dgm:cxn modelId="{9B369BC4-C8D2-FC4B-BCC9-6F6B7F4CD71E}" type="presOf" srcId="{18CF414D-57C2-ED41-AC12-15C89DBDC393}" destId="{2E5CE3E7-BED1-0C4D-875B-BC94E3DDBD50}" srcOrd="0" destOrd="0" presId="urn:microsoft.com/office/officeart/2008/layout/HalfCircleOrganizationChart"/>
    <dgm:cxn modelId="{458C30C5-ADBC-E842-B6A8-33CF95D4C336}" type="presOf" srcId="{6458979B-48A6-D647-A8E2-EA282C486E16}" destId="{5D7EBC41-1CA8-9E46-8AF7-4862AC84248B}" srcOrd="0" destOrd="0" presId="urn:microsoft.com/office/officeart/2008/layout/HalfCircleOrganizationChart"/>
    <dgm:cxn modelId="{AF6130CD-5102-4246-957D-D008E973881C}" type="presOf" srcId="{519DA38D-B0CA-B24E-8351-79905FA27EC4}" destId="{7B545475-AEFC-F541-BE4A-B47F0CA76B36}" srcOrd="0" destOrd="0" presId="urn:microsoft.com/office/officeart/2008/layout/HalfCircleOrganizationChart"/>
    <dgm:cxn modelId="{7DB129DC-AC41-C745-9443-EEAEE5BEACD8}" type="presOf" srcId="{42E9A4FE-3D8A-8B4D-BFCA-837A3E6A4730}" destId="{1D795E25-4A84-7E46-8451-FEC014E193B1}" srcOrd="0" destOrd="0" presId="urn:microsoft.com/office/officeart/2008/layout/HalfCircleOrganizationChart"/>
    <dgm:cxn modelId="{765955DF-24FF-E94D-BBCC-FC8463089EE7}" srcId="{5C176C99-F7EF-7741-A43F-CAA73DEB2BB2}" destId="{6EE7F9C5-AEE1-9241-AED3-87AB971D1A17}" srcOrd="0" destOrd="0" parTransId="{6458979B-48A6-D647-A8E2-EA282C486E16}" sibTransId="{7F336E65-F44F-7745-BB10-D7598ACC92D8}"/>
    <dgm:cxn modelId="{F90C63DF-EF9F-4A4E-96E7-AAEDA44F6C61}" srcId="{42E9A4FE-3D8A-8B4D-BFCA-837A3E6A4730}" destId="{E266B940-54AD-FB40-A28F-6AE0CDAF7463}" srcOrd="0" destOrd="0" parTransId="{DEFC643E-E20B-AA45-978A-2C9A0B3CC8B5}" sibTransId="{D198F961-CEDA-8043-BF79-EBFAEFA7BA55}"/>
    <dgm:cxn modelId="{1B2E29E5-D689-F14A-B3C0-5CB39F07F63E}" srcId="{3B9650EA-D270-1347-82EC-6292E46F5912}" destId="{5C176C99-F7EF-7741-A43F-CAA73DEB2BB2}" srcOrd="0" destOrd="0" parTransId="{50C61C06-6B19-0943-A9FB-ACCE50807914}" sibTransId="{F2975558-8E90-2D43-BFD6-E693376820CF}"/>
    <dgm:cxn modelId="{BC1C19F3-8729-2D42-9DA8-AC8F137429C9}" type="presOf" srcId="{B8AF9A4A-9499-1F42-B000-21787587A9FD}" destId="{1EB18385-90F4-1F46-BDFF-D7163975C904}" srcOrd="0" destOrd="0" presId="urn:microsoft.com/office/officeart/2008/layout/HalfCircleOrganizationChart"/>
    <dgm:cxn modelId="{6A440ACB-C97A-D340-A441-5ED9D451037F}" type="presParOf" srcId="{CCBE5721-0F01-684E-8BB1-62DEF43DE9EA}" destId="{03F20E62-D42B-A543-B0C1-3D0C9983B723}" srcOrd="0" destOrd="0" presId="urn:microsoft.com/office/officeart/2008/layout/HalfCircleOrganizationChart"/>
    <dgm:cxn modelId="{0B752033-88D8-5141-85C7-E51A209E6598}" type="presParOf" srcId="{03F20E62-D42B-A543-B0C1-3D0C9983B723}" destId="{E5C31815-380F-1240-BDD6-6D44D3172791}" srcOrd="0" destOrd="0" presId="urn:microsoft.com/office/officeart/2008/layout/HalfCircleOrganizationChart"/>
    <dgm:cxn modelId="{0F476C76-E83F-5E4C-AEE8-9CE7AF339CC4}" type="presParOf" srcId="{E5C31815-380F-1240-BDD6-6D44D3172791}" destId="{102A2860-8C3A-F043-8840-E3EEF5120EFA}" srcOrd="0" destOrd="0" presId="urn:microsoft.com/office/officeart/2008/layout/HalfCircleOrganizationChart"/>
    <dgm:cxn modelId="{A910B12B-76C7-D643-BD0A-D5E4D90DE596}" type="presParOf" srcId="{E5C31815-380F-1240-BDD6-6D44D3172791}" destId="{AA9F5C1F-7E81-9640-81D1-361F12EA948A}" srcOrd="1" destOrd="0" presId="urn:microsoft.com/office/officeart/2008/layout/HalfCircleOrganizationChart"/>
    <dgm:cxn modelId="{894AA524-D1EB-BD40-8585-9AE180823912}" type="presParOf" srcId="{E5C31815-380F-1240-BDD6-6D44D3172791}" destId="{C3E4E745-D6BF-6D46-A85B-092D81DCB6A9}" srcOrd="2" destOrd="0" presId="urn:microsoft.com/office/officeart/2008/layout/HalfCircleOrganizationChart"/>
    <dgm:cxn modelId="{CB471F76-68EF-AB40-98EB-20A0ACE45550}" type="presParOf" srcId="{E5C31815-380F-1240-BDD6-6D44D3172791}" destId="{DD5B167C-B24D-DE43-82FB-7C86AED176A3}" srcOrd="3" destOrd="0" presId="urn:microsoft.com/office/officeart/2008/layout/HalfCircleOrganizationChart"/>
    <dgm:cxn modelId="{7F7D9A7D-B04F-7745-99A2-F2A592802A4F}" type="presParOf" srcId="{03F20E62-D42B-A543-B0C1-3D0C9983B723}" destId="{C1C20376-6F69-8A43-9874-16505E7CEF1D}" srcOrd="1" destOrd="0" presId="urn:microsoft.com/office/officeart/2008/layout/HalfCircleOrganizationChart"/>
    <dgm:cxn modelId="{6D3116D5-1F5E-CD49-AB85-373945F2DED7}" type="presParOf" srcId="{C1C20376-6F69-8A43-9874-16505E7CEF1D}" destId="{13E96F74-C8CC-534C-AE4B-8920496CD559}" srcOrd="0" destOrd="0" presId="urn:microsoft.com/office/officeart/2008/layout/HalfCircleOrganizationChart"/>
    <dgm:cxn modelId="{D94CD160-50AB-9644-9DB2-EF5E958119CB}" type="presParOf" srcId="{C1C20376-6F69-8A43-9874-16505E7CEF1D}" destId="{4E72A847-C68F-374B-99CB-95EEFDF7E5A4}" srcOrd="1" destOrd="0" presId="urn:microsoft.com/office/officeart/2008/layout/HalfCircleOrganizationChart"/>
    <dgm:cxn modelId="{69231C30-D5AA-6B40-80C7-CF99EF8954CD}" type="presParOf" srcId="{4E72A847-C68F-374B-99CB-95EEFDF7E5A4}" destId="{80B043F9-CDFE-7A47-AA32-C1A363F3B113}" srcOrd="0" destOrd="0" presId="urn:microsoft.com/office/officeart/2008/layout/HalfCircleOrganizationChart"/>
    <dgm:cxn modelId="{7E104934-D713-8645-B6C5-7A3595E541A1}" type="presParOf" srcId="{80B043F9-CDFE-7A47-AA32-C1A363F3B113}" destId="{E264FDDA-E306-A543-BE9A-CEA456E0BD59}" srcOrd="0" destOrd="0" presId="urn:microsoft.com/office/officeart/2008/layout/HalfCircleOrganizationChart"/>
    <dgm:cxn modelId="{9C2D4CF3-444F-A04B-83F9-766584233EBD}" type="presParOf" srcId="{80B043F9-CDFE-7A47-AA32-C1A363F3B113}" destId="{8D0DC620-ADB0-C34B-8BA2-48B8CF6F1627}" srcOrd="1" destOrd="0" presId="urn:microsoft.com/office/officeart/2008/layout/HalfCircleOrganizationChart"/>
    <dgm:cxn modelId="{E70E202D-DC9D-FF4E-B0E3-BD56733299CD}" type="presParOf" srcId="{80B043F9-CDFE-7A47-AA32-C1A363F3B113}" destId="{4FCF61F4-2ADC-4340-811C-35222CE7FC5C}" srcOrd="2" destOrd="0" presId="urn:microsoft.com/office/officeart/2008/layout/HalfCircleOrganizationChart"/>
    <dgm:cxn modelId="{E7CE3B34-700C-EB41-AE49-3D3CDBF8FEC8}" type="presParOf" srcId="{80B043F9-CDFE-7A47-AA32-C1A363F3B113}" destId="{9805B12B-8565-F34D-875F-8ECDD3EE7FA4}" srcOrd="3" destOrd="0" presId="urn:microsoft.com/office/officeart/2008/layout/HalfCircleOrganizationChart"/>
    <dgm:cxn modelId="{F65AB203-7333-C748-ADC1-2E856C6E0565}" type="presParOf" srcId="{4E72A847-C68F-374B-99CB-95EEFDF7E5A4}" destId="{744B42CB-7655-2845-A41F-EA71B37E4033}" srcOrd="1" destOrd="0" presId="urn:microsoft.com/office/officeart/2008/layout/HalfCircleOrganizationChart"/>
    <dgm:cxn modelId="{B2AA8C61-6BDA-B54A-8B57-C8474F00FE53}" type="presParOf" srcId="{744B42CB-7655-2845-A41F-EA71B37E4033}" destId="{5D7EBC41-1CA8-9E46-8AF7-4862AC84248B}" srcOrd="0" destOrd="0" presId="urn:microsoft.com/office/officeart/2008/layout/HalfCircleOrganizationChart"/>
    <dgm:cxn modelId="{7A91E459-9477-A545-B106-7AE6CBE9DCBC}" type="presParOf" srcId="{744B42CB-7655-2845-A41F-EA71B37E4033}" destId="{24CA6C48-CFA2-784F-99EC-BB911BA01AA6}" srcOrd="1" destOrd="0" presId="urn:microsoft.com/office/officeart/2008/layout/HalfCircleOrganizationChart"/>
    <dgm:cxn modelId="{EA0B0DE8-543E-5445-B59C-5E9C61442E9C}" type="presParOf" srcId="{24CA6C48-CFA2-784F-99EC-BB911BA01AA6}" destId="{C0923CB8-CF37-854C-B800-547B87FADCD1}" srcOrd="0" destOrd="0" presId="urn:microsoft.com/office/officeart/2008/layout/HalfCircleOrganizationChart"/>
    <dgm:cxn modelId="{F9D61EB8-15E8-DB42-AA56-1B216697F43C}" type="presParOf" srcId="{C0923CB8-CF37-854C-B800-547B87FADCD1}" destId="{2A01B93D-9706-C549-A5BD-1EDD80BB8532}" srcOrd="0" destOrd="0" presId="urn:microsoft.com/office/officeart/2008/layout/HalfCircleOrganizationChart"/>
    <dgm:cxn modelId="{43A62FBF-DA6A-BD43-9BEC-817F45451DA5}" type="presParOf" srcId="{C0923CB8-CF37-854C-B800-547B87FADCD1}" destId="{56F8B6D3-ACA6-9242-A1FA-FFEBBB973C7F}" srcOrd="1" destOrd="0" presId="urn:microsoft.com/office/officeart/2008/layout/HalfCircleOrganizationChart"/>
    <dgm:cxn modelId="{48FC75CE-576E-CA46-A665-0C3BAEEAE4F0}" type="presParOf" srcId="{C0923CB8-CF37-854C-B800-547B87FADCD1}" destId="{8454789F-EA94-F041-904B-D70C34658E50}" srcOrd="2" destOrd="0" presId="urn:microsoft.com/office/officeart/2008/layout/HalfCircleOrganizationChart"/>
    <dgm:cxn modelId="{C79F4DAF-6F78-3743-B0FD-7B4E98D93040}" type="presParOf" srcId="{C0923CB8-CF37-854C-B800-547B87FADCD1}" destId="{0A70D84A-A86E-C14B-89EC-4439DEECE443}" srcOrd="3" destOrd="0" presId="urn:microsoft.com/office/officeart/2008/layout/HalfCircleOrganizationChart"/>
    <dgm:cxn modelId="{7EBF340D-B59C-B94C-9545-D4BD7DF777BF}" type="presParOf" srcId="{24CA6C48-CFA2-784F-99EC-BB911BA01AA6}" destId="{7E833205-8EDE-CF4E-AA70-E742270E38FD}" srcOrd="1" destOrd="0" presId="urn:microsoft.com/office/officeart/2008/layout/HalfCircleOrganizationChart"/>
    <dgm:cxn modelId="{0DD2C9AD-B4AA-C54D-960B-65D249ABD66B}" type="presParOf" srcId="{24CA6C48-CFA2-784F-99EC-BB911BA01AA6}" destId="{1AACDCCB-7FAE-D84E-980A-A2B7DCBBD201}" srcOrd="2" destOrd="0" presId="urn:microsoft.com/office/officeart/2008/layout/HalfCircleOrganizationChart"/>
    <dgm:cxn modelId="{E06A5466-38FA-1543-9209-2D8202A11009}" type="presParOf" srcId="{744B42CB-7655-2845-A41F-EA71B37E4033}" destId="{1EB18385-90F4-1F46-BDFF-D7163975C904}" srcOrd="2" destOrd="0" presId="urn:microsoft.com/office/officeart/2008/layout/HalfCircleOrganizationChart"/>
    <dgm:cxn modelId="{0E01C5E3-FCE9-A54F-9D5B-E20DDDFB16B3}" type="presParOf" srcId="{744B42CB-7655-2845-A41F-EA71B37E4033}" destId="{980E3FB4-53FC-F241-944C-6479707462DF}" srcOrd="3" destOrd="0" presId="urn:microsoft.com/office/officeart/2008/layout/HalfCircleOrganizationChart"/>
    <dgm:cxn modelId="{58728D07-F717-F14E-A8A1-E1CCFDBD4F7E}" type="presParOf" srcId="{980E3FB4-53FC-F241-944C-6479707462DF}" destId="{9906965A-3183-4C40-9D23-737502DF0F79}" srcOrd="0" destOrd="0" presId="urn:microsoft.com/office/officeart/2008/layout/HalfCircleOrganizationChart"/>
    <dgm:cxn modelId="{A06F31C1-510C-E044-A436-59BC2EB0D5E6}" type="presParOf" srcId="{9906965A-3183-4C40-9D23-737502DF0F79}" destId="{F9233C0F-BA55-E348-B9BA-3B4FDCD33C5B}" srcOrd="0" destOrd="0" presId="urn:microsoft.com/office/officeart/2008/layout/HalfCircleOrganizationChart"/>
    <dgm:cxn modelId="{5A14C523-FF46-F949-9060-57EE30FF996E}" type="presParOf" srcId="{9906965A-3183-4C40-9D23-737502DF0F79}" destId="{D455E8CE-76C1-D940-B225-61D33160EC9E}" srcOrd="1" destOrd="0" presId="urn:microsoft.com/office/officeart/2008/layout/HalfCircleOrganizationChart"/>
    <dgm:cxn modelId="{1F17EC1A-33EA-EC46-B4C1-0EC7BEF71487}" type="presParOf" srcId="{9906965A-3183-4C40-9D23-737502DF0F79}" destId="{39919F1D-DA71-D44D-81B2-A7103316682D}" srcOrd="2" destOrd="0" presId="urn:microsoft.com/office/officeart/2008/layout/HalfCircleOrganizationChart"/>
    <dgm:cxn modelId="{63C94EE9-1F2B-A246-A6B9-23EF334CCB8D}" type="presParOf" srcId="{9906965A-3183-4C40-9D23-737502DF0F79}" destId="{C2486208-809E-054C-9A8E-8668D8E4EC47}" srcOrd="3" destOrd="0" presId="urn:microsoft.com/office/officeart/2008/layout/HalfCircleOrganizationChart"/>
    <dgm:cxn modelId="{4218BC39-35F6-274C-9680-8C2D8C6A513A}" type="presParOf" srcId="{980E3FB4-53FC-F241-944C-6479707462DF}" destId="{99F43688-93B1-A84B-8975-ABD312C8EEA5}" srcOrd="1" destOrd="0" presId="urn:microsoft.com/office/officeart/2008/layout/HalfCircleOrganizationChart"/>
    <dgm:cxn modelId="{40377D81-64E9-5649-90B0-F72FD0EECD55}" type="presParOf" srcId="{980E3FB4-53FC-F241-944C-6479707462DF}" destId="{0B377B7B-848D-FD4E-BF7D-AF86CFA7CF1A}" srcOrd="2" destOrd="0" presId="urn:microsoft.com/office/officeart/2008/layout/HalfCircleOrganizationChart"/>
    <dgm:cxn modelId="{6B1A557F-7A9D-6643-AD67-DA9BDEFEB3CB}" type="presParOf" srcId="{4E72A847-C68F-374B-99CB-95EEFDF7E5A4}" destId="{663DF718-2EFF-2443-911B-F5F84AD6F1A4}" srcOrd="2" destOrd="0" presId="urn:microsoft.com/office/officeart/2008/layout/HalfCircleOrganizationChart"/>
    <dgm:cxn modelId="{EB109E44-4820-7E45-B02A-6AA7149042DD}" type="presParOf" srcId="{C1C20376-6F69-8A43-9874-16505E7CEF1D}" destId="{85B88211-92CD-5B43-8EAA-23FCD5898B9E}" srcOrd="2" destOrd="0" presId="urn:microsoft.com/office/officeart/2008/layout/HalfCircleOrganizationChart"/>
    <dgm:cxn modelId="{477931D4-960C-1847-80DE-0DF0FCC908B1}" type="presParOf" srcId="{C1C20376-6F69-8A43-9874-16505E7CEF1D}" destId="{37EE1CEB-995E-A849-8C70-2E10242B5E63}" srcOrd="3" destOrd="0" presId="urn:microsoft.com/office/officeart/2008/layout/HalfCircleOrganizationChart"/>
    <dgm:cxn modelId="{441BB87A-8CA8-4E44-BF93-446ED2191AAF}" type="presParOf" srcId="{37EE1CEB-995E-A849-8C70-2E10242B5E63}" destId="{6511E3E1-3D8C-C543-AFCA-B507B6F1F75F}" srcOrd="0" destOrd="0" presId="urn:microsoft.com/office/officeart/2008/layout/HalfCircleOrganizationChart"/>
    <dgm:cxn modelId="{4C55DAE8-2D8F-4A48-A7BC-8F9B18EFBC0D}" type="presParOf" srcId="{6511E3E1-3D8C-C543-AFCA-B507B6F1F75F}" destId="{1D795E25-4A84-7E46-8451-FEC014E193B1}" srcOrd="0" destOrd="0" presId="urn:microsoft.com/office/officeart/2008/layout/HalfCircleOrganizationChart"/>
    <dgm:cxn modelId="{6F555D33-7F53-9643-97B0-5BC6640E3139}" type="presParOf" srcId="{6511E3E1-3D8C-C543-AFCA-B507B6F1F75F}" destId="{F634EF60-F756-204A-8A6B-CB7232957086}" srcOrd="1" destOrd="0" presId="urn:microsoft.com/office/officeart/2008/layout/HalfCircleOrganizationChart"/>
    <dgm:cxn modelId="{0AF50CA3-8D3B-BF49-8099-2C24F1C4DE89}" type="presParOf" srcId="{6511E3E1-3D8C-C543-AFCA-B507B6F1F75F}" destId="{8BEA3DAB-9897-FF41-A326-519D4705F231}" srcOrd="2" destOrd="0" presId="urn:microsoft.com/office/officeart/2008/layout/HalfCircleOrganizationChart"/>
    <dgm:cxn modelId="{500A9E19-654C-0C43-9D71-E92F322C5412}" type="presParOf" srcId="{6511E3E1-3D8C-C543-AFCA-B507B6F1F75F}" destId="{FF3AA700-4C99-8C42-9BEB-6D46DE7DD6FD}" srcOrd="3" destOrd="0" presId="urn:microsoft.com/office/officeart/2008/layout/HalfCircleOrganizationChart"/>
    <dgm:cxn modelId="{04701BF0-5A8F-934E-BA01-C9F72FDB4E73}" type="presParOf" srcId="{37EE1CEB-995E-A849-8C70-2E10242B5E63}" destId="{286BDA6D-B4D0-6B4A-BDF5-9B57BF50D019}" srcOrd="1" destOrd="0" presId="urn:microsoft.com/office/officeart/2008/layout/HalfCircleOrganizationChart"/>
    <dgm:cxn modelId="{AF29A8A8-CEC4-0341-99F0-34766284F6B1}" type="presParOf" srcId="{286BDA6D-B4D0-6B4A-BDF5-9B57BF50D019}" destId="{2F4EC3B3-86DA-4F49-A83A-76560FEB677E}" srcOrd="0" destOrd="0" presId="urn:microsoft.com/office/officeart/2008/layout/HalfCircleOrganizationChart"/>
    <dgm:cxn modelId="{0F3E22E1-C42E-D849-89C4-D0CF89D7420F}" type="presParOf" srcId="{286BDA6D-B4D0-6B4A-BDF5-9B57BF50D019}" destId="{83AAF5F0-F321-DD46-B96F-F9D0FF5A9E9A}" srcOrd="1" destOrd="0" presId="urn:microsoft.com/office/officeart/2008/layout/HalfCircleOrganizationChart"/>
    <dgm:cxn modelId="{A5F0554A-C991-434D-817D-97F08B0CCD2B}" type="presParOf" srcId="{83AAF5F0-F321-DD46-B96F-F9D0FF5A9E9A}" destId="{57202980-6F49-1247-817E-7568FF64C65A}" srcOrd="0" destOrd="0" presId="urn:microsoft.com/office/officeart/2008/layout/HalfCircleOrganizationChart"/>
    <dgm:cxn modelId="{6655A9AF-2503-5A46-8BC4-ADC56596AB0E}" type="presParOf" srcId="{57202980-6F49-1247-817E-7568FF64C65A}" destId="{A23D4F4D-449B-1744-A1BA-CE066C73DA2B}" srcOrd="0" destOrd="0" presId="urn:microsoft.com/office/officeart/2008/layout/HalfCircleOrganizationChart"/>
    <dgm:cxn modelId="{5247F440-4F7C-A443-AB22-3B764A86F62C}" type="presParOf" srcId="{57202980-6F49-1247-817E-7568FF64C65A}" destId="{04F716E8-AE2F-A64E-869C-D27C7D707331}" srcOrd="1" destOrd="0" presId="urn:microsoft.com/office/officeart/2008/layout/HalfCircleOrganizationChart"/>
    <dgm:cxn modelId="{1AA61696-F94B-9948-A62A-6C6F6778CD95}" type="presParOf" srcId="{57202980-6F49-1247-817E-7568FF64C65A}" destId="{FF3D922E-EBFB-844B-AC26-69EBD7397CCD}" srcOrd="2" destOrd="0" presId="urn:microsoft.com/office/officeart/2008/layout/HalfCircleOrganizationChart"/>
    <dgm:cxn modelId="{245C4629-9222-7149-AA8C-CBE08CFD2C19}" type="presParOf" srcId="{57202980-6F49-1247-817E-7568FF64C65A}" destId="{8EBC8342-537C-E94D-8DCB-49C43836615E}" srcOrd="3" destOrd="0" presId="urn:microsoft.com/office/officeart/2008/layout/HalfCircleOrganizationChart"/>
    <dgm:cxn modelId="{DBB8951C-90A2-FD4D-B36F-572FC1E27417}" type="presParOf" srcId="{83AAF5F0-F321-DD46-B96F-F9D0FF5A9E9A}" destId="{60820E0C-F736-4341-BDEC-C4A91ECC4F06}" srcOrd="1" destOrd="0" presId="urn:microsoft.com/office/officeart/2008/layout/HalfCircleOrganizationChart"/>
    <dgm:cxn modelId="{4EC1E11C-21EC-414A-9988-A6724EC9AA0B}" type="presParOf" srcId="{83AAF5F0-F321-DD46-B96F-F9D0FF5A9E9A}" destId="{3450E131-22D3-C643-8954-D434651AA248}" srcOrd="2" destOrd="0" presId="urn:microsoft.com/office/officeart/2008/layout/HalfCircleOrganizationChart"/>
    <dgm:cxn modelId="{C92BA518-B175-0841-9A2E-B7C25951A82B}" type="presParOf" srcId="{286BDA6D-B4D0-6B4A-BDF5-9B57BF50D019}" destId="{7B545475-AEFC-F541-BE4A-B47F0CA76B36}" srcOrd="2" destOrd="0" presId="urn:microsoft.com/office/officeart/2008/layout/HalfCircleOrganizationChart"/>
    <dgm:cxn modelId="{F36389F0-86BA-FB42-972D-8ECE7E6B76A6}" type="presParOf" srcId="{286BDA6D-B4D0-6B4A-BDF5-9B57BF50D019}" destId="{F271FDDB-0FD5-9347-97F6-98D2E1696A73}" srcOrd="3" destOrd="0" presId="urn:microsoft.com/office/officeart/2008/layout/HalfCircleOrganizationChart"/>
    <dgm:cxn modelId="{8C2ECA73-4AC6-2E4E-A968-D60D07A98697}" type="presParOf" srcId="{F271FDDB-0FD5-9347-97F6-98D2E1696A73}" destId="{9F7EF1FC-88E0-1F4A-8C3E-16F830D7F9A4}" srcOrd="0" destOrd="0" presId="urn:microsoft.com/office/officeart/2008/layout/HalfCircleOrganizationChart"/>
    <dgm:cxn modelId="{EFD10402-9FFC-D740-8DAD-D87EDBDB734B}" type="presParOf" srcId="{9F7EF1FC-88E0-1F4A-8C3E-16F830D7F9A4}" destId="{2E5CE3E7-BED1-0C4D-875B-BC94E3DDBD50}" srcOrd="0" destOrd="0" presId="urn:microsoft.com/office/officeart/2008/layout/HalfCircleOrganizationChart"/>
    <dgm:cxn modelId="{7F06AEE7-C64C-0C4C-B2C8-7DDD5A120362}" type="presParOf" srcId="{9F7EF1FC-88E0-1F4A-8C3E-16F830D7F9A4}" destId="{DF5B0CE4-7F50-FC4E-B16C-3C8017B04844}" srcOrd="1" destOrd="0" presId="urn:microsoft.com/office/officeart/2008/layout/HalfCircleOrganizationChart"/>
    <dgm:cxn modelId="{ABF04A8A-9D1A-1F43-B363-85382AE55B66}" type="presParOf" srcId="{9F7EF1FC-88E0-1F4A-8C3E-16F830D7F9A4}" destId="{13D7235D-1320-0A44-B7E3-F5C0642918B3}" srcOrd="2" destOrd="0" presId="urn:microsoft.com/office/officeart/2008/layout/HalfCircleOrganizationChart"/>
    <dgm:cxn modelId="{0A14ECFB-244F-8542-886F-275FC9C7B8DF}" type="presParOf" srcId="{9F7EF1FC-88E0-1F4A-8C3E-16F830D7F9A4}" destId="{70278C96-7B0D-8444-84AC-D602210C9AAF}" srcOrd="3" destOrd="0" presId="urn:microsoft.com/office/officeart/2008/layout/HalfCircleOrganizationChart"/>
    <dgm:cxn modelId="{70107B22-97D5-C141-AFA8-7C14BBE5E641}" type="presParOf" srcId="{F271FDDB-0FD5-9347-97F6-98D2E1696A73}" destId="{6F2E7DAA-1712-7A41-B8F0-49D7EA1A9D8E}" srcOrd="1" destOrd="0" presId="urn:microsoft.com/office/officeart/2008/layout/HalfCircleOrganizationChart"/>
    <dgm:cxn modelId="{7369FBF1-C861-FF47-809F-B404BC74937F}" type="presParOf" srcId="{F271FDDB-0FD5-9347-97F6-98D2E1696A73}" destId="{974E2F69-93B6-E644-9CD4-F7FFCE8B49E8}" srcOrd="2" destOrd="0" presId="urn:microsoft.com/office/officeart/2008/layout/HalfCircleOrganizationChart"/>
    <dgm:cxn modelId="{259904CE-2DFD-8548-A56A-DACB113E0DE0}" type="presParOf" srcId="{37EE1CEB-995E-A849-8C70-2E10242B5E63}" destId="{9CEC23F2-D82E-9249-9E74-272B6149B9CC}" srcOrd="2" destOrd="0" presId="urn:microsoft.com/office/officeart/2008/layout/HalfCircleOrganizationChart"/>
    <dgm:cxn modelId="{C9F5C5F0-D348-044E-BC9C-CC0EE4E0E636}" type="presParOf" srcId="{03F20E62-D42B-A543-B0C1-3D0C9983B723}" destId="{443C95A3-9385-5841-96C7-82F9C6041E5F}" srcOrd="2" destOrd="0" presId="urn:microsoft.com/office/officeart/2008/layout/HalfCircleOrganization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245D26-A4D3-4344-95C1-709733411CF1}" type="doc">
      <dgm:prSet loTypeId="urn:microsoft.com/office/officeart/2005/8/layout/matrix2" loCatId="" qsTypeId="urn:microsoft.com/office/officeart/2005/8/quickstyle/simple4" qsCatId="simple" csTypeId="urn:microsoft.com/office/officeart/2005/8/colors/accent2_3" csCatId="accent2" phldr="1"/>
      <dgm:spPr/>
    </dgm:pt>
    <dgm:pt modelId="{08874281-CAA3-3743-9F12-AD9F552ADC25}">
      <dgm:prSet phldrT="[Text]" custT="1"/>
      <dgm:spPr/>
      <dgm:t>
        <a:bodyPr/>
        <a:lstStyle/>
        <a:p>
          <a:r>
            <a:rPr lang="en-GB" sz="2000" dirty="0"/>
            <a:t>Ball</a:t>
          </a:r>
        </a:p>
        <a:p>
          <a:r>
            <a:rPr lang="en-GB" sz="2000" dirty="0"/>
            <a:t>Valve</a:t>
          </a:r>
        </a:p>
      </dgm:t>
    </dgm:pt>
    <dgm:pt modelId="{B1B5A5D4-77F6-7E4A-ADC3-57AEAA6BC1A0}" type="parTrans" cxnId="{52F1D204-619B-684D-8812-EA807B01805A}">
      <dgm:prSet/>
      <dgm:spPr/>
      <dgm:t>
        <a:bodyPr/>
        <a:lstStyle/>
        <a:p>
          <a:endParaRPr lang="en-GB" sz="2000"/>
        </a:p>
      </dgm:t>
    </dgm:pt>
    <dgm:pt modelId="{D5184244-B460-4742-A4A0-A15FF24FD01F}" type="sibTrans" cxnId="{52F1D204-619B-684D-8812-EA807B01805A}">
      <dgm:prSet/>
      <dgm:spPr/>
      <dgm:t>
        <a:bodyPr/>
        <a:lstStyle/>
        <a:p>
          <a:endParaRPr lang="en-GB" sz="2000"/>
        </a:p>
      </dgm:t>
    </dgm:pt>
    <dgm:pt modelId="{4D06DFC3-A107-C144-8015-5F52F1068057}">
      <dgm:prSet phldrT="[Text]" custT="1"/>
      <dgm:spPr/>
      <dgm:t>
        <a:bodyPr/>
        <a:lstStyle/>
        <a:p>
          <a:r>
            <a:rPr lang="en-GB" sz="2000" dirty="0"/>
            <a:t>Globe</a:t>
          </a:r>
        </a:p>
        <a:p>
          <a:r>
            <a:rPr lang="en-GB" sz="2000" dirty="0"/>
            <a:t>Valve</a:t>
          </a:r>
        </a:p>
      </dgm:t>
    </dgm:pt>
    <dgm:pt modelId="{0B049E9F-018F-1D46-8813-2A207A4BC702}" type="parTrans" cxnId="{7D7B2FC8-CF56-B546-9522-B6DB1E06D6D0}">
      <dgm:prSet/>
      <dgm:spPr/>
      <dgm:t>
        <a:bodyPr/>
        <a:lstStyle/>
        <a:p>
          <a:endParaRPr lang="en-GB" sz="2000"/>
        </a:p>
      </dgm:t>
    </dgm:pt>
    <dgm:pt modelId="{C0A544B1-0C64-294C-B68F-997A5DB87855}" type="sibTrans" cxnId="{7D7B2FC8-CF56-B546-9522-B6DB1E06D6D0}">
      <dgm:prSet/>
      <dgm:spPr/>
      <dgm:t>
        <a:bodyPr/>
        <a:lstStyle/>
        <a:p>
          <a:endParaRPr lang="en-GB" sz="2000"/>
        </a:p>
      </dgm:t>
    </dgm:pt>
    <dgm:pt modelId="{9E1A7849-6C5F-854C-9AF7-05C3AB46FECD}">
      <dgm:prSet phldrT="[Text]" custT="1"/>
      <dgm:spPr/>
      <dgm:t>
        <a:bodyPr/>
        <a:lstStyle/>
        <a:p>
          <a:r>
            <a:rPr lang="en-GB" sz="2000" dirty="0"/>
            <a:t>Diaphragm</a:t>
          </a:r>
        </a:p>
        <a:p>
          <a:r>
            <a:rPr lang="en-GB" sz="2000" dirty="0"/>
            <a:t>Valve</a:t>
          </a:r>
        </a:p>
      </dgm:t>
    </dgm:pt>
    <dgm:pt modelId="{18B3EB02-5777-5D41-9113-68AFE1DBC748}" type="parTrans" cxnId="{9BD8E1A7-76F6-F849-929C-699DDF2D088F}">
      <dgm:prSet/>
      <dgm:spPr/>
      <dgm:t>
        <a:bodyPr/>
        <a:lstStyle/>
        <a:p>
          <a:endParaRPr lang="en-GB" sz="2000"/>
        </a:p>
      </dgm:t>
    </dgm:pt>
    <dgm:pt modelId="{01BCA1D7-8A25-B149-966E-2A1569E8C539}" type="sibTrans" cxnId="{9BD8E1A7-76F6-F849-929C-699DDF2D088F}">
      <dgm:prSet/>
      <dgm:spPr/>
      <dgm:t>
        <a:bodyPr/>
        <a:lstStyle/>
        <a:p>
          <a:endParaRPr lang="en-GB" sz="2000"/>
        </a:p>
      </dgm:t>
    </dgm:pt>
    <dgm:pt modelId="{B792DE42-69C9-4C47-8689-C8EE297063F0}">
      <dgm:prSet custT="1"/>
      <dgm:spPr/>
      <dgm:t>
        <a:bodyPr/>
        <a:lstStyle/>
        <a:p>
          <a:r>
            <a:rPr lang="en-GB" sz="2000" dirty="0"/>
            <a:t>Angle</a:t>
          </a:r>
        </a:p>
        <a:p>
          <a:r>
            <a:rPr lang="en-GB" sz="2000" dirty="0"/>
            <a:t>Valve</a:t>
          </a:r>
        </a:p>
      </dgm:t>
    </dgm:pt>
    <dgm:pt modelId="{A8D8EE8D-F0A0-544C-9D59-248669E21AE0}" type="parTrans" cxnId="{A07AA8FE-DC04-7948-8596-232940D36E81}">
      <dgm:prSet/>
      <dgm:spPr/>
      <dgm:t>
        <a:bodyPr/>
        <a:lstStyle/>
        <a:p>
          <a:endParaRPr lang="en-GB" sz="2000"/>
        </a:p>
      </dgm:t>
    </dgm:pt>
    <dgm:pt modelId="{18DFEA23-D772-554D-B96C-311B3A30DA09}" type="sibTrans" cxnId="{A07AA8FE-DC04-7948-8596-232940D36E81}">
      <dgm:prSet/>
      <dgm:spPr/>
      <dgm:t>
        <a:bodyPr/>
        <a:lstStyle/>
        <a:p>
          <a:endParaRPr lang="en-GB" sz="2000"/>
        </a:p>
      </dgm:t>
    </dgm:pt>
    <dgm:pt modelId="{160C6B21-AEE8-144E-BEB3-B2D0BA423C35}" type="pres">
      <dgm:prSet presAssocID="{98245D26-A4D3-4344-95C1-709733411CF1}" presName="matrix" presStyleCnt="0">
        <dgm:presLayoutVars>
          <dgm:chMax val="1"/>
          <dgm:dir/>
          <dgm:resizeHandles val="exact"/>
        </dgm:presLayoutVars>
      </dgm:prSet>
      <dgm:spPr/>
    </dgm:pt>
    <dgm:pt modelId="{CBF8168B-DBEE-0E4D-A338-3CA8E524FD12}" type="pres">
      <dgm:prSet presAssocID="{98245D26-A4D3-4344-95C1-709733411CF1}" presName="axisShape" presStyleLbl="bgShp" presStyleIdx="0" presStyleCnt="1"/>
      <dgm:spPr/>
    </dgm:pt>
    <dgm:pt modelId="{B911CDC3-EDED-7642-9695-44205BF44171}" type="pres">
      <dgm:prSet presAssocID="{98245D26-A4D3-4344-95C1-709733411CF1}" presName="rect1" presStyleLbl="node1" presStyleIdx="0" presStyleCnt="4">
        <dgm:presLayoutVars>
          <dgm:chMax val="0"/>
          <dgm:chPref val="0"/>
          <dgm:bulletEnabled val="1"/>
        </dgm:presLayoutVars>
      </dgm:prSet>
      <dgm:spPr/>
    </dgm:pt>
    <dgm:pt modelId="{44042B68-B401-EB40-9D09-CF1704C3FFEF}" type="pres">
      <dgm:prSet presAssocID="{98245D26-A4D3-4344-95C1-709733411CF1}" presName="rect2" presStyleLbl="node1" presStyleIdx="1" presStyleCnt="4">
        <dgm:presLayoutVars>
          <dgm:chMax val="0"/>
          <dgm:chPref val="0"/>
          <dgm:bulletEnabled val="1"/>
        </dgm:presLayoutVars>
      </dgm:prSet>
      <dgm:spPr/>
    </dgm:pt>
    <dgm:pt modelId="{2F2A97E2-5FAD-DD48-8C17-074D9DACEB28}" type="pres">
      <dgm:prSet presAssocID="{98245D26-A4D3-4344-95C1-709733411CF1}" presName="rect3" presStyleLbl="node1" presStyleIdx="2" presStyleCnt="4">
        <dgm:presLayoutVars>
          <dgm:chMax val="0"/>
          <dgm:chPref val="0"/>
          <dgm:bulletEnabled val="1"/>
        </dgm:presLayoutVars>
      </dgm:prSet>
      <dgm:spPr/>
    </dgm:pt>
    <dgm:pt modelId="{AA993323-BF63-F041-AF38-BBB40922CE32}" type="pres">
      <dgm:prSet presAssocID="{98245D26-A4D3-4344-95C1-709733411CF1}" presName="rect4" presStyleLbl="node1" presStyleIdx="3" presStyleCnt="4">
        <dgm:presLayoutVars>
          <dgm:chMax val="0"/>
          <dgm:chPref val="0"/>
          <dgm:bulletEnabled val="1"/>
        </dgm:presLayoutVars>
      </dgm:prSet>
      <dgm:spPr/>
    </dgm:pt>
  </dgm:ptLst>
  <dgm:cxnLst>
    <dgm:cxn modelId="{52F1D204-619B-684D-8812-EA807B01805A}" srcId="{98245D26-A4D3-4344-95C1-709733411CF1}" destId="{08874281-CAA3-3743-9F12-AD9F552ADC25}" srcOrd="0" destOrd="0" parTransId="{B1B5A5D4-77F6-7E4A-ADC3-57AEAA6BC1A0}" sibTransId="{D5184244-B460-4742-A4A0-A15FF24FD01F}"/>
    <dgm:cxn modelId="{EE164B09-99AF-7E4C-B07A-D5CA3768AD80}" type="presOf" srcId="{B792DE42-69C9-4C47-8689-C8EE297063F0}" destId="{2F2A97E2-5FAD-DD48-8C17-074D9DACEB28}" srcOrd="0" destOrd="0" presId="urn:microsoft.com/office/officeart/2005/8/layout/matrix2"/>
    <dgm:cxn modelId="{34142657-7D4E-DC4E-AF8C-FD77BA3CDC59}" type="presOf" srcId="{08874281-CAA3-3743-9F12-AD9F552ADC25}" destId="{B911CDC3-EDED-7642-9695-44205BF44171}" srcOrd="0" destOrd="0" presId="urn:microsoft.com/office/officeart/2005/8/layout/matrix2"/>
    <dgm:cxn modelId="{B772A25C-A05E-0643-9060-FB766A6994E6}" type="presOf" srcId="{98245D26-A4D3-4344-95C1-709733411CF1}" destId="{160C6B21-AEE8-144E-BEB3-B2D0BA423C35}" srcOrd="0" destOrd="0" presId="urn:microsoft.com/office/officeart/2005/8/layout/matrix2"/>
    <dgm:cxn modelId="{CC1B9872-3CBE-4643-A640-3D832CC2DD06}" type="presOf" srcId="{9E1A7849-6C5F-854C-9AF7-05C3AB46FECD}" destId="{AA993323-BF63-F041-AF38-BBB40922CE32}" srcOrd="0" destOrd="0" presId="urn:microsoft.com/office/officeart/2005/8/layout/matrix2"/>
    <dgm:cxn modelId="{75000B86-E693-9648-B9E8-AAEFB9F04902}" type="presOf" srcId="{4D06DFC3-A107-C144-8015-5F52F1068057}" destId="{44042B68-B401-EB40-9D09-CF1704C3FFEF}" srcOrd="0" destOrd="0" presId="urn:microsoft.com/office/officeart/2005/8/layout/matrix2"/>
    <dgm:cxn modelId="{9BD8E1A7-76F6-F849-929C-699DDF2D088F}" srcId="{98245D26-A4D3-4344-95C1-709733411CF1}" destId="{9E1A7849-6C5F-854C-9AF7-05C3AB46FECD}" srcOrd="3" destOrd="0" parTransId="{18B3EB02-5777-5D41-9113-68AFE1DBC748}" sibTransId="{01BCA1D7-8A25-B149-966E-2A1569E8C539}"/>
    <dgm:cxn modelId="{7D7B2FC8-CF56-B546-9522-B6DB1E06D6D0}" srcId="{98245D26-A4D3-4344-95C1-709733411CF1}" destId="{4D06DFC3-A107-C144-8015-5F52F1068057}" srcOrd="1" destOrd="0" parTransId="{0B049E9F-018F-1D46-8813-2A207A4BC702}" sibTransId="{C0A544B1-0C64-294C-B68F-997A5DB87855}"/>
    <dgm:cxn modelId="{A07AA8FE-DC04-7948-8596-232940D36E81}" srcId="{98245D26-A4D3-4344-95C1-709733411CF1}" destId="{B792DE42-69C9-4C47-8689-C8EE297063F0}" srcOrd="2" destOrd="0" parTransId="{A8D8EE8D-F0A0-544C-9D59-248669E21AE0}" sibTransId="{18DFEA23-D772-554D-B96C-311B3A30DA09}"/>
    <dgm:cxn modelId="{B59DEBAE-A72C-9B42-BE83-0307D01EA142}" type="presParOf" srcId="{160C6B21-AEE8-144E-BEB3-B2D0BA423C35}" destId="{CBF8168B-DBEE-0E4D-A338-3CA8E524FD12}" srcOrd="0" destOrd="0" presId="urn:microsoft.com/office/officeart/2005/8/layout/matrix2"/>
    <dgm:cxn modelId="{30CEBB2E-660C-604C-9464-5914496944B1}" type="presParOf" srcId="{160C6B21-AEE8-144E-BEB3-B2D0BA423C35}" destId="{B911CDC3-EDED-7642-9695-44205BF44171}" srcOrd="1" destOrd="0" presId="urn:microsoft.com/office/officeart/2005/8/layout/matrix2"/>
    <dgm:cxn modelId="{F27F6538-7646-F547-948F-A8EBE87997C8}" type="presParOf" srcId="{160C6B21-AEE8-144E-BEB3-B2D0BA423C35}" destId="{44042B68-B401-EB40-9D09-CF1704C3FFEF}" srcOrd="2" destOrd="0" presId="urn:microsoft.com/office/officeart/2005/8/layout/matrix2"/>
    <dgm:cxn modelId="{ABC3F45E-21A2-CB47-AF3E-979770423C62}" type="presParOf" srcId="{160C6B21-AEE8-144E-BEB3-B2D0BA423C35}" destId="{2F2A97E2-5FAD-DD48-8C17-074D9DACEB28}" srcOrd="3" destOrd="0" presId="urn:microsoft.com/office/officeart/2005/8/layout/matrix2"/>
    <dgm:cxn modelId="{82DD9635-C8D6-8A40-89FD-AC028FD405A9}" type="presParOf" srcId="{160C6B21-AEE8-144E-BEB3-B2D0BA423C35}" destId="{AA993323-BF63-F041-AF38-BBB40922CE32}"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BC186B6-A680-D249-9A4C-7845AE78247E}" type="doc">
      <dgm:prSet loTypeId="urn:microsoft.com/office/officeart/2005/8/layout/default" loCatId="" qsTypeId="urn:microsoft.com/office/officeart/2005/8/quickstyle/simple4" qsCatId="simple" csTypeId="urn:microsoft.com/office/officeart/2005/8/colors/colorful5" csCatId="colorful" phldr="1"/>
      <dgm:spPr/>
      <dgm:t>
        <a:bodyPr/>
        <a:lstStyle/>
        <a:p>
          <a:endParaRPr lang="en-GB"/>
        </a:p>
      </dgm:t>
    </dgm:pt>
    <dgm:pt modelId="{0B765062-8A6B-9940-AA6C-C10234C278E3}">
      <dgm:prSet phldrT="[Text]" custT="1"/>
      <dgm:spPr/>
      <dgm:t>
        <a:bodyPr/>
        <a:lstStyle/>
        <a:p>
          <a:pPr>
            <a:buClrTx/>
            <a:buSzTx/>
            <a:buFontTx/>
            <a:buNone/>
          </a:pPr>
          <a:r>
            <a:rPr kumimoji="0" lang="en-US" sz="1600" b="0" i="0" u="none" strike="noStrike"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PVC (Polyvinyl chloride)</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A4B89E09-EB8F-7648-B989-7EA610F3361D}" type="parTrans" cxnId="{A3EED131-08FD-A44E-A12D-8F923F65D6A1}">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4625A0AB-8754-1142-AC85-8C895673D52C}" type="sibTrans" cxnId="{A3EED131-08FD-A44E-A12D-8F923F65D6A1}">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10B4425B-6F38-B44D-9FA3-3E6E095203AE}">
      <dgm:prSet phldrT="[Text]" custT="1"/>
      <dgm:spPr/>
      <dgm:t>
        <a:bodyPr/>
        <a:lstStyle/>
        <a:p>
          <a:pPr>
            <a:buClrTx/>
            <a:buSzTx/>
            <a:buFontTx/>
            <a:buNone/>
          </a:pPr>
          <a:r>
            <a:rPr kumimoji="0" lang="en-US" sz="1600" b="0" i="0" u="none" strike="noStrike"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PE (Polyethylene)</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C0C8E691-D410-D742-BE2F-1259EBFA23EF}" type="parTrans" cxnId="{5B703977-342F-414A-9B40-279677584C4E}">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ACB9C589-2673-9B41-B40B-14D332C0C798}" type="sibTrans" cxnId="{5B703977-342F-414A-9B40-279677584C4E}">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F519C719-FDFF-454C-8C63-B4B2C83C2786}">
      <dgm:prSet phldrT="[Text]" custT="1"/>
      <dgm:spPr/>
      <dgm:t>
        <a:bodyPr/>
        <a:lstStyle/>
        <a:p>
          <a:pPr>
            <a:buClrTx/>
            <a:buSzTx/>
            <a:buFontTx/>
            <a:buNone/>
          </a:pPr>
          <a:r>
            <a:rPr kumimoji="0" lang="en-US" sz="1600" b="0" i="0" u="none" strike="noStrike"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POM (Poly Oxy Methylene)</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83D16245-7D08-9F4F-AABB-4AE2469A8569}" type="parTrans" cxnId="{8BE0076E-221A-6A46-919C-D40267A27E6D}">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79EA66D0-A859-6649-ABEA-FF39DC401A58}" type="sibTrans" cxnId="{8BE0076E-221A-6A46-919C-D40267A27E6D}">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A12E87BC-CA42-184C-BD6C-9EA50BF25171}">
      <dgm:prSet phldrT="[Text]" custT="1"/>
      <dgm:spPr/>
      <dgm:t>
        <a:bodyPr/>
        <a:lstStyle/>
        <a:p>
          <a:pPr>
            <a:buClrTx/>
            <a:buSzTx/>
            <a:buFontTx/>
            <a:buNone/>
          </a:pPr>
          <a:r>
            <a:rPr kumimoji="0" lang="en-US" sz="1600" b="0" i="0" u="none" strike="noStrike"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Poly Amide</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A42725A0-E207-204F-BA36-45D346165A2E}" type="parTrans" cxnId="{69238231-E4DE-1941-9635-56209CA4E354}">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C6F472EC-480C-F844-89BE-C9AFA4413960}" type="sibTrans" cxnId="{69238231-E4DE-1941-9635-56209CA4E354}">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593757B2-2529-8643-B382-F81A91C0A1CC}">
      <dgm:prSet phldrT="[Text]" custT="1"/>
      <dgm:spPr/>
      <dgm:t>
        <a:bodyPr/>
        <a:lstStyle/>
        <a:p>
          <a:pPr>
            <a:buClrTx/>
            <a:buSzTx/>
            <a:buFontTx/>
            <a:buNone/>
          </a:pPr>
          <a:r>
            <a:rPr kumimoji="0" lang="en-US" sz="1600" b="0" i="0" u="none" strike="noStrike"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PP (Polypropylene)</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1BF3C54E-00FA-9047-A382-DBBDEF1AA930}" type="parTrans" cxnId="{A08D8CFE-07DD-E046-902C-643C83B18105}">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6960158E-7B93-AE41-9F4E-818631367586}" type="sibTrans" cxnId="{A08D8CFE-07DD-E046-902C-643C83B18105}">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1CA29642-9C0A-F743-AFC5-52B183E13AB7}">
      <dgm:prSet custT="1"/>
      <dgm:spPr/>
      <dgm:t>
        <a:bodyPr/>
        <a:lstStyle/>
        <a:p>
          <a:pPr>
            <a:buClrTx/>
            <a:buSzTx/>
            <a:buFontTx/>
            <a:buNone/>
          </a:pPr>
          <a:r>
            <a:rPr kumimoji="0" lang="en-US" sz="1600" b="0" i="0" u="none" strike="noStrike"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NBR (Nitrile rubber)</a:t>
          </a:r>
          <a:endParaRPr kumimoji="0" lang="en-US" sz="1600" b="0" i="0" u="none" strike="noStrike" cap="none" spc="0" normalizeH="0" baseline="0" noProof="0" dirty="0">
            <a:ln/>
            <a:effectLst/>
            <a:uLnTx/>
            <a:uFillTx/>
            <a:latin typeface="Verdana" panose="020B0604030504040204" pitchFamily="34" charset="0"/>
            <a:ea typeface="Verdana" panose="020B0604030504040204" pitchFamily="34" charset="0"/>
            <a:cs typeface="Verdana" panose="020B0604030504040204" pitchFamily="34" charset="0"/>
          </a:endParaRPr>
        </a:p>
      </dgm:t>
    </dgm:pt>
    <dgm:pt modelId="{77C3A9F7-7C99-6F45-9707-19F75B2DC488}" type="parTrans" cxnId="{2F31CAD6-E926-484A-A958-F51A19A86A67}">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56B417A3-2068-AC4D-96F7-784A04652809}" type="sibTrans" cxnId="{2F31CAD6-E926-484A-A958-F51A19A86A67}">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5537522E-7893-AE41-BCBC-31E398AEA929}">
      <dgm:prSet custT="1"/>
      <dgm:spPr/>
      <dgm:t>
        <a:bodyPr/>
        <a:lstStyle/>
        <a:p>
          <a:pPr>
            <a:buClrTx/>
            <a:buSzTx/>
            <a:buFontTx/>
            <a:buNone/>
          </a:pPr>
          <a:r>
            <a:rPr kumimoji="0" lang="en-US" sz="1600" b="0" i="0" u="none" strike="noStrike"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ABS (Acrylonitrile Butadiene Styrene)</a:t>
          </a:r>
          <a:endParaRPr kumimoji="0" lang="en-US" sz="1600" b="0" i="0" u="none" strike="noStrike" cap="none" spc="0" normalizeH="0" baseline="0" noProof="0" dirty="0">
            <a:ln/>
            <a:effectLst/>
            <a:uLnTx/>
            <a:uFillTx/>
            <a:latin typeface="Verdana" panose="020B0604030504040204" pitchFamily="34" charset="0"/>
            <a:ea typeface="Verdana" panose="020B0604030504040204" pitchFamily="34" charset="0"/>
            <a:cs typeface="Verdana" panose="020B0604030504040204" pitchFamily="34" charset="0"/>
          </a:endParaRPr>
        </a:p>
      </dgm:t>
    </dgm:pt>
    <dgm:pt modelId="{0CF692DE-D64C-6741-A58E-7EA29429E541}" type="parTrans" cxnId="{E508B420-D4D4-2E44-8DBE-1F0A8A24E344}">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B587B2C7-00A6-6140-86B9-884C67147D3E}" type="sibTrans" cxnId="{E508B420-D4D4-2E44-8DBE-1F0A8A24E344}">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DF9742C4-932C-8249-94B5-A81818841437}">
      <dgm:prSet custT="1"/>
      <dgm:spPr/>
      <dgm:t>
        <a:bodyPr/>
        <a:lstStyle/>
        <a:p>
          <a:pPr>
            <a:buClrTx/>
            <a:buSzTx/>
            <a:buFontTx/>
            <a:buNone/>
          </a:pPr>
          <a:r>
            <a:rPr kumimoji="0" lang="en-US" sz="1600" b="0" i="0" u="none" strike="noStrike"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EPDM (Ethylene propylene diene monomer)</a:t>
          </a:r>
          <a:endParaRPr kumimoji="0" lang="en-US" sz="1600" b="0" i="0" u="none" strike="noStrike" cap="none" spc="0" normalizeH="0" baseline="0" noProof="0" dirty="0">
            <a:ln/>
            <a:effectLst/>
            <a:uLnTx/>
            <a:uFillTx/>
            <a:latin typeface="Verdana" panose="020B0604030504040204" pitchFamily="34" charset="0"/>
            <a:ea typeface="Verdana" panose="020B0604030504040204" pitchFamily="34" charset="0"/>
            <a:cs typeface="Verdana" panose="020B0604030504040204" pitchFamily="34" charset="0"/>
          </a:endParaRPr>
        </a:p>
      </dgm:t>
    </dgm:pt>
    <dgm:pt modelId="{439FD1CD-A21B-A747-BC11-788A83E6CF40}" type="parTrans" cxnId="{4DFF670D-0632-1846-8095-48B0E1A1697C}">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5179E9DC-1717-724F-8D0A-DE176029A5A1}" type="sibTrans" cxnId="{4DFF670D-0632-1846-8095-48B0E1A1697C}">
      <dgm:prSet/>
      <dgm:spPr/>
      <dgm:t>
        <a:bodyPr/>
        <a:lstStyle/>
        <a:p>
          <a:endParaRPr lang="en-GB" sz="2000">
            <a:latin typeface="Verdana" panose="020B0604030504040204" pitchFamily="34" charset="0"/>
            <a:ea typeface="Verdana" panose="020B0604030504040204" pitchFamily="34" charset="0"/>
            <a:cs typeface="Verdana" panose="020B0604030504040204" pitchFamily="34" charset="0"/>
          </a:endParaRPr>
        </a:p>
      </dgm:t>
    </dgm:pt>
    <dgm:pt modelId="{01F446C3-A316-514F-88AF-9D7AC7DC9DD3}" type="pres">
      <dgm:prSet presAssocID="{9BC186B6-A680-D249-9A4C-7845AE78247E}" presName="diagram" presStyleCnt="0">
        <dgm:presLayoutVars>
          <dgm:dir/>
          <dgm:resizeHandles val="exact"/>
        </dgm:presLayoutVars>
      </dgm:prSet>
      <dgm:spPr/>
    </dgm:pt>
    <dgm:pt modelId="{B95863B1-C191-BB4D-9F13-E950C3641EC0}" type="pres">
      <dgm:prSet presAssocID="{0B765062-8A6B-9940-AA6C-C10234C278E3}" presName="node" presStyleLbl="node1" presStyleIdx="0" presStyleCnt="8">
        <dgm:presLayoutVars>
          <dgm:bulletEnabled val="1"/>
        </dgm:presLayoutVars>
      </dgm:prSet>
      <dgm:spPr/>
    </dgm:pt>
    <dgm:pt modelId="{2215306B-8CB0-C948-941F-60EE889C0D78}" type="pres">
      <dgm:prSet presAssocID="{4625A0AB-8754-1142-AC85-8C895673D52C}" presName="sibTrans" presStyleCnt="0"/>
      <dgm:spPr/>
    </dgm:pt>
    <dgm:pt modelId="{330D6850-9DEE-3845-85B7-9DE8AC907B34}" type="pres">
      <dgm:prSet presAssocID="{10B4425B-6F38-B44D-9FA3-3E6E095203AE}" presName="node" presStyleLbl="node1" presStyleIdx="1" presStyleCnt="8">
        <dgm:presLayoutVars>
          <dgm:bulletEnabled val="1"/>
        </dgm:presLayoutVars>
      </dgm:prSet>
      <dgm:spPr/>
    </dgm:pt>
    <dgm:pt modelId="{CA71EBCA-7767-3A43-8D42-F1CD883859F5}" type="pres">
      <dgm:prSet presAssocID="{ACB9C589-2673-9B41-B40B-14D332C0C798}" presName="sibTrans" presStyleCnt="0"/>
      <dgm:spPr/>
    </dgm:pt>
    <dgm:pt modelId="{5B93397E-2D79-6447-AB1A-723ED87D8F7E}" type="pres">
      <dgm:prSet presAssocID="{F519C719-FDFF-454C-8C63-B4B2C83C2786}" presName="node" presStyleLbl="node1" presStyleIdx="2" presStyleCnt="8">
        <dgm:presLayoutVars>
          <dgm:bulletEnabled val="1"/>
        </dgm:presLayoutVars>
      </dgm:prSet>
      <dgm:spPr/>
    </dgm:pt>
    <dgm:pt modelId="{6E6BBD10-A7C0-524E-9EFE-18122AD6B2C2}" type="pres">
      <dgm:prSet presAssocID="{79EA66D0-A859-6649-ABEA-FF39DC401A58}" presName="sibTrans" presStyleCnt="0"/>
      <dgm:spPr/>
    </dgm:pt>
    <dgm:pt modelId="{6888395C-360E-654D-9E5B-F86FD954A60C}" type="pres">
      <dgm:prSet presAssocID="{A12E87BC-CA42-184C-BD6C-9EA50BF25171}" presName="node" presStyleLbl="node1" presStyleIdx="3" presStyleCnt="8">
        <dgm:presLayoutVars>
          <dgm:bulletEnabled val="1"/>
        </dgm:presLayoutVars>
      </dgm:prSet>
      <dgm:spPr/>
    </dgm:pt>
    <dgm:pt modelId="{E1ED190B-58AF-E44C-8CFA-B9DB9412C1F5}" type="pres">
      <dgm:prSet presAssocID="{C6F472EC-480C-F844-89BE-C9AFA4413960}" presName="sibTrans" presStyleCnt="0"/>
      <dgm:spPr/>
    </dgm:pt>
    <dgm:pt modelId="{634A1D59-B312-E440-AE0B-984688A0DCD6}" type="pres">
      <dgm:prSet presAssocID="{593757B2-2529-8643-B382-F81A91C0A1CC}" presName="node" presStyleLbl="node1" presStyleIdx="4" presStyleCnt="8">
        <dgm:presLayoutVars>
          <dgm:bulletEnabled val="1"/>
        </dgm:presLayoutVars>
      </dgm:prSet>
      <dgm:spPr/>
    </dgm:pt>
    <dgm:pt modelId="{04220663-0452-694B-BE3B-C23E6C86D2AA}" type="pres">
      <dgm:prSet presAssocID="{6960158E-7B93-AE41-9F4E-818631367586}" presName="sibTrans" presStyleCnt="0"/>
      <dgm:spPr/>
    </dgm:pt>
    <dgm:pt modelId="{291FF300-0207-0A40-9639-DA3605B1179E}" type="pres">
      <dgm:prSet presAssocID="{DF9742C4-932C-8249-94B5-A81818841437}" presName="node" presStyleLbl="node1" presStyleIdx="5" presStyleCnt="8">
        <dgm:presLayoutVars>
          <dgm:bulletEnabled val="1"/>
        </dgm:presLayoutVars>
      </dgm:prSet>
      <dgm:spPr/>
    </dgm:pt>
    <dgm:pt modelId="{62842BFB-9430-8447-BC25-9CFA420335A2}" type="pres">
      <dgm:prSet presAssocID="{5179E9DC-1717-724F-8D0A-DE176029A5A1}" presName="sibTrans" presStyleCnt="0"/>
      <dgm:spPr/>
    </dgm:pt>
    <dgm:pt modelId="{A131754E-5455-3243-838D-90A62CCD06A8}" type="pres">
      <dgm:prSet presAssocID="{5537522E-7893-AE41-BCBC-31E398AEA929}" presName="node" presStyleLbl="node1" presStyleIdx="6" presStyleCnt="8">
        <dgm:presLayoutVars>
          <dgm:bulletEnabled val="1"/>
        </dgm:presLayoutVars>
      </dgm:prSet>
      <dgm:spPr/>
    </dgm:pt>
    <dgm:pt modelId="{212370A2-D0D6-4E4C-9299-0CF5A80039FC}" type="pres">
      <dgm:prSet presAssocID="{B587B2C7-00A6-6140-86B9-884C67147D3E}" presName="sibTrans" presStyleCnt="0"/>
      <dgm:spPr/>
    </dgm:pt>
    <dgm:pt modelId="{74938A52-4910-6840-9D22-02596CD270CB}" type="pres">
      <dgm:prSet presAssocID="{1CA29642-9C0A-F743-AFC5-52B183E13AB7}" presName="node" presStyleLbl="node1" presStyleIdx="7" presStyleCnt="8">
        <dgm:presLayoutVars>
          <dgm:bulletEnabled val="1"/>
        </dgm:presLayoutVars>
      </dgm:prSet>
      <dgm:spPr/>
    </dgm:pt>
  </dgm:ptLst>
  <dgm:cxnLst>
    <dgm:cxn modelId="{4DFF670D-0632-1846-8095-48B0E1A1697C}" srcId="{9BC186B6-A680-D249-9A4C-7845AE78247E}" destId="{DF9742C4-932C-8249-94B5-A81818841437}" srcOrd="5" destOrd="0" parTransId="{439FD1CD-A21B-A747-BC11-788A83E6CF40}" sibTransId="{5179E9DC-1717-724F-8D0A-DE176029A5A1}"/>
    <dgm:cxn modelId="{5BEAD011-90AF-E644-ADB6-BD268F7E7D2F}" type="presOf" srcId="{DF9742C4-932C-8249-94B5-A81818841437}" destId="{291FF300-0207-0A40-9639-DA3605B1179E}" srcOrd="0" destOrd="0" presId="urn:microsoft.com/office/officeart/2005/8/layout/default"/>
    <dgm:cxn modelId="{D3C20D19-EE7C-4145-A208-AA7995C5AAEC}" type="presOf" srcId="{5537522E-7893-AE41-BCBC-31E398AEA929}" destId="{A131754E-5455-3243-838D-90A62CCD06A8}" srcOrd="0" destOrd="0" presId="urn:microsoft.com/office/officeart/2005/8/layout/default"/>
    <dgm:cxn modelId="{C999441B-5A93-6D46-8ECE-D316F3EA5A85}" type="presOf" srcId="{593757B2-2529-8643-B382-F81A91C0A1CC}" destId="{634A1D59-B312-E440-AE0B-984688A0DCD6}" srcOrd="0" destOrd="0" presId="urn:microsoft.com/office/officeart/2005/8/layout/default"/>
    <dgm:cxn modelId="{E508B420-D4D4-2E44-8DBE-1F0A8A24E344}" srcId="{9BC186B6-A680-D249-9A4C-7845AE78247E}" destId="{5537522E-7893-AE41-BCBC-31E398AEA929}" srcOrd="6" destOrd="0" parTransId="{0CF692DE-D64C-6741-A58E-7EA29429E541}" sibTransId="{B587B2C7-00A6-6140-86B9-884C67147D3E}"/>
    <dgm:cxn modelId="{69238231-E4DE-1941-9635-56209CA4E354}" srcId="{9BC186B6-A680-D249-9A4C-7845AE78247E}" destId="{A12E87BC-CA42-184C-BD6C-9EA50BF25171}" srcOrd="3" destOrd="0" parTransId="{A42725A0-E207-204F-BA36-45D346165A2E}" sibTransId="{C6F472EC-480C-F844-89BE-C9AFA4413960}"/>
    <dgm:cxn modelId="{A3EED131-08FD-A44E-A12D-8F923F65D6A1}" srcId="{9BC186B6-A680-D249-9A4C-7845AE78247E}" destId="{0B765062-8A6B-9940-AA6C-C10234C278E3}" srcOrd="0" destOrd="0" parTransId="{A4B89E09-EB8F-7648-B989-7EA610F3361D}" sibTransId="{4625A0AB-8754-1142-AC85-8C895673D52C}"/>
    <dgm:cxn modelId="{8BE0076E-221A-6A46-919C-D40267A27E6D}" srcId="{9BC186B6-A680-D249-9A4C-7845AE78247E}" destId="{F519C719-FDFF-454C-8C63-B4B2C83C2786}" srcOrd="2" destOrd="0" parTransId="{83D16245-7D08-9F4F-AABB-4AE2469A8569}" sibTransId="{79EA66D0-A859-6649-ABEA-FF39DC401A58}"/>
    <dgm:cxn modelId="{5B703977-342F-414A-9B40-279677584C4E}" srcId="{9BC186B6-A680-D249-9A4C-7845AE78247E}" destId="{10B4425B-6F38-B44D-9FA3-3E6E095203AE}" srcOrd="1" destOrd="0" parTransId="{C0C8E691-D410-D742-BE2F-1259EBFA23EF}" sibTransId="{ACB9C589-2673-9B41-B40B-14D332C0C798}"/>
    <dgm:cxn modelId="{61EEF783-6417-694C-9FFE-D9897495F2E8}" type="presOf" srcId="{F519C719-FDFF-454C-8C63-B4B2C83C2786}" destId="{5B93397E-2D79-6447-AB1A-723ED87D8F7E}" srcOrd="0" destOrd="0" presId="urn:microsoft.com/office/officeart/2005/8/layout/default"/>
    <dgm:cxn modelId="{09164987-E080-0940-9DAF-95984F5F9D15}" type="presOf" srcId="{0B765062-8A6B-9940-AA6C-C10234C278E3}" destId="{B95863B1-C191-BB4D-9F13-E950C3641EC0}" srcOrd="0" destOrd="0" presId="urn:microsoft.com/office/officeart/2005/8/layout/default"/>
    <dgm:cxn modelId="{E33BECC2-32EC-834C-B63F-0A7B1DEBADB8}" type="presOf" srcId="{A12E87BC-CA42-184C-BD6C-9EA50BF25171}" destId="{6888395C-360E-654D-9E5B-F86FD954A60C}" srcOrd="0" destOrd="0" presId="urn:microsoft.com/office/officeart/2005/8/layout/default"/>
    <dgm:cxn modelId="{2F31CAD6-E926-484A-A958-F51A19A86A67}" srcId="{9BC186B6-A680-D249-9A4C-7845AE78247E}" destId="{1CA29642-9C0A-F743-AFC5-52B183E13AB7}" srcOrd="7" destOrd="0" parTransId="{77C3A9F7-7C99-6F45-9707-19F75B2DC488}" sibTransId="{56B417A3-2068-AC4D-96F7-784A04652809}"/>
    <dgm:cxn modelId="{389403EE-DF5D-6F44-B54A-BD1FFFCCF4E2}" type="presOf" srcId="{9BC186B6-A680-D249-9A4C-7845AE78247E}" destId="{01F446C3-A316-514F-88AF-9D7AC7DC9DD3}" srcOrd="0" destOrd="0" presId="urn:microsoft.com/office/officeart/2005/8/layout/default"/>
    <dgm:cxn modelId="{E6FE3DF5-D622-2447-B3F6-9662F158E970}" type="presOf" srcId="{1CA29642-9C0A-F743-AFC5-52B183E13AB7}" destId="{74938A52-4910-6840-9D22-02596CD270CB}" srcOrd="0" destOrd="0" presId="urn:microsoft.com/office/officeart/2005/8/layout/default"/>
    <dgm:cxn modelId="{05D288FC-F6AE-8E46-B75A-DE1584B9A191}" type="presOf" srcId="{10B4425B-6F38-B44D-9FA3-3E6E095203AE}" destId="{330D6850-9DEE-3845-85B7-9DE8AC907B34}" srcOrd="0" destOrd="0" presId="urn:microsoft.com/office/officeart/2005/8/layout/default"/>
    <dgm:cxn modelId="{A08D8CFE-07DD-E046-902C-643C83B18105}" srcId="{9BC186B6-A680-D249-9A4C-7845AE78247E}" destId="{593757B2-2529-8643-B382-F81A91C0A1CC}" srcOrd="4" destOrd="0" parTransId="{1BF3C54E-00FA-9047-A382-DBBDEF1AA930}" sibTransId="{6960158E-7B93-AE41-9F4E-818631367586}"/>
    <dgm:cxn modelId="{254612C3-AB21-8F40-88E4-6D38EC984E64}" type="presParOf" srcId="{01F446C3-A316-514F-88AF-9D7AC7DC9DD3}" destId="{B95863B1-C191-BB4D-9F13-E950C3641EC0}" srcOrd="0" destOrd="0" presId="urn:microsoft.com/office/officeart/2005/8/layout/default"/>
    <dgm:cxn modelId="{9DF73696-3F27-3E46-B1D5-B3BF70650AF3}" type="presParOf" srcId="{01F446C3-A316-514F-88AF-9D7AC7DC9DD3}" destId="{2215306B-8CB0-C948-941F-60EE889C0D78}" srcOrd="1" destOrd="0" presId="urn:microsoft.com/office/officeart/2005/8/layout/default"/>
    <dgm:cxn modelId="{38414F96-2AC6-E34B-ACFC-8293A5476972}" type="presParOf" srcId="{01F446C3-A316-514F-88AF-9D7AC7DC9DD3}" destId="{330D6850-9DEE-3845-85B7-9DE8AC907B34}" srcOrd="2" destOrd="0" presId="urn:microsoft.com/office/officeart/2005/8/layout/default"/>
    <dgm:cxn modelId="{F7A3DF49-95ED-094C-B5B0-4764C26FCEAF}" type="presParOf" srcId="{01F446C3-A316-514F-88AF-9D7AC7DC9DD3}" destId="{CA71EBCA-7767-3A43-8D42-F1CD883859F5}" srcOrd="3" destOrd="0" presId="urn:microsoft.com/office/officeart/2005/8/layout/default"/>
    <dgm:cxn modelId="{602C4493-9D26-4D4F-8D49-87ED7BCE1A5D}" type="presParOf" srcId="{01F446C3-A316-514F-88AF-9D7AC7DC9DD3}" destId="{5B93397E-2D79-6447-AB1A-723ED87D8F7E}" srcOrd="4" destOrd="0" presId="urn:microsoft.com/office/officeart/2005/8/layout/default"/>
    <dgm:cxn modelId="{8DF59F00-AF33-1743-870A-029501B60CAD}" type="presParOf" srcId="{01F446C3-A316-514F-88AF-9D7AC7DC9DD3}" destId="{6E6BBD10-A7C0-524E-9EFE-18122AD6B2C2}" srcOrd="5" destOrd="0" presId="urn:microsoft.com/office/officeart/2005/8/layout/default"/>
    <dgm:cxn modelId="{9AA08D7E-0BA5-7C41-BFAA-5D30584EFC79}" type="presParOf" srcId="{01F446C3-A316-514F-88AF-9D7AC7DC9DD3}" destId="{6888395C-360E-654D-9E5B-F86FD954A60C}" srcOrd="6" destOrd="0" presId="urn:microsoft.com/office/officeart/2005/8/layout/default"/>
    <dgm:cxn modelId="{09997ACA-9DAB-244C-8804-550B7A22D020}" type="presParOf" srcId="{01F446C3-A316-514F-88AF-9D7AC7DC9DD3}" destId="{E1ED190B-58AF-E44C-8CFA-B9DB9412C1F5}" srcOrd="7" destOrd="0" presId="urn:microsoft.com/office/officeart/2005/8/layout/default"/>
    <dgm:cxn modelId="{42884067-A765-DA46-9306-D952E2688994}" type="presParOf" srcId="{01F446C3-A316-514F-88AF-9D7AC7DC9DD3}" destId="{634A1D59-B312-E440-AE0B-984688A0DCD6}" srcOrd="8" destOrd="0" presId="urn:microsoft.com/office/officeart/2005/8/layout/default"/>
    <dgm:cxn modelId="{021022DC-0CD3-2B4B-88E5-764E80B69F34}" type="presParOf" srcId="{01F446C3-A316-514F-88AF-9D7AC7DC9DD3}" destId="{04220663-0452-694B-BE3B-C23E6C86D2AA}" srcOrd="9" destOrd="0" presId="urn:microsoft.com/office/officeart/2005/8/layout/default"/>
    <dgm:cxn modelId="{B6744E5B-602F-944A-B310-C5D5AE3B40F1}" type="presParOf" srcId="{01F446C3-A316-514F-88AF-9D7AC7DC9DD3}" destId="{291FF300-0207-0A40-9639-DA3605B1179E}" srcOrd="10" destOrd="0" presId="urn:microsoft.com/office/officeart/2005/8/layout/default"/>
    <dgm:cxn modelId="{7FE5C3FC-4EB3-9940-9280-F8301DF6546A}" type="presParOf" srcId="{01F446C3-A316-514F-88AF-9D7AC7DC9DD3}" destId="{62842BFB-9430-8447-BC25-9CFA420335A2}" srcOrd="11" destOrd="0" presId="urn:microsoft.com/office/officeart/2005/8/layout/default"/>
    <dgm:cxn modelId="{508F33A5-941C-8D44-97C3-01B81386D352}" type="presParOf" srcId="{01F446C3-A316-514F-88AF-9D7AC7DC9DD3}" destId="{A131754E-5455-3243-838D-90A62CCD06A8}" srcOrd="12" destOrd="0" presId="urn:microsoft.com/office/officeart/2005/8/layout/default"/>
    <dgm:cxn modelId="{EFF3EBBD-C480-5343-AA49-B1F686F82918}" type="presParOf" srcId="{01F446C3-A316-514F-88AF-9D7AC7DC9DD3}" destId="{212370A2-D0D6-4E4C-9299-0CF5A80039FC}" srcOrd="13" destOrd="0" presId="urn:microsoft.com/office/officeart/2005/8/layout/default"/>
    <dgm:cxn modelId="{3D6BC009-AA29-C84F-AA06-3489B9B835EA}" type="presParOf" srcId="{01F446C3-A316-514F-88AF-9D7AC7DC9DD3}" destId="{74938A52-4910-6840-9D22-02596CD270CB}"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8CEF14-00E4-B347-AE45-2C8179B04EAF}" type="doc">
      <dgm:prSet loTypeId="urn:microsoft.com/office/officeart/2005/8/layout/cycle6" loCatId="" qsTypeId="urn:microsoft.com/office/officeart/2005/8/quickstyle/simple1" qsCatId="simple" csTypeId="urn:microsoft.com/office/officeart/2005/8/colors/colorful1" csCatId="colorful" phldr="1"/>
      <dgm:spPr/>
      <dgm:t>
        <a:bodyPr/>
        <a:lstStyle/>
        <a:p>
          <a:endParaRPr lang="en-GB"/>
        </a:p>
      </dgm:t>
    </dgm:pt>
    <dgm:pt modelId="{FE92BA20-2BFF-1845-80C7-0AF5773B8702}">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Quality of Irrigation Water</a:t>
          </a:r>
        </a:p>
      </dgm:t>
    </dgm:pt>
    <dgm:pt modelId="{D92A1216-48DC-4940-94C0-7B3BF5CEDF3C}" type="parTrans" cxnId="{E58F7CF1-E75D-474E-BE7B-416223AEFF3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D2093B05-EC17-6442-A9BE-64DFFABF0821}" type="sibTrans" cxnId="{E58F7CF1-E75D-474E-BE7B-416223AEFF3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5BEBFE2-D432-E349-AD69-687B63F45BCD}">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Soil Type</a:t>
          </a:r>
        </a:p>
      </dgm:t>
    </dgm:pt>
    <dgm:pt modelId="{F23A4CEA-5D0F-F749-805F-C1C878A5E36F}" type="parTrans" cxnId="{2DB8BCC2-83AC-5740-AA29-E1195C2FFD9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B440CB7-ACD7-4F42-9DEA-1F88D9FE5C5E}" type="sibTrans" cxnId="{2DB8BCC2-83AC-5740-AA29-E1195C2FFD9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CDE92B7-CCC0-AC42-BDE4-A95E336E56A6}">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Crop Type</a:t>
          </a:r>
        </a:p>
      </dgm:t>
    </dgm:pt>
    <dgm:pt modelId="{BC99BBE6-29F8-EA4D-B5FF-ABE3ADBD9D1B}" type="parTrans" cxnId="{B7D2A5A7-8608-2942-8626-4F6871C46D4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3A1B034-2E1E-4B4D-AA8E-1048328BDFC4}" type="sibTrans" cxnId="{B7D2A5A7-8608-2942-8626-4F6871C46D4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55ED6ED-AFE0-3146-AFCF-9C3E81B314CB}">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Source of Water </a:t>
          </a:r>
        </a:p>
      </dgm:t>
    </dgm:pt>
    <dgm:pt modelId="{A6BC7B87-F0CA-F049-B495-B624C379BB85}" type="parTrans" cxnId="{64DCC041-039D-CC42-961C-CEB05A4B6C6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416817A-4755-2F4C-AC44-8518C8AD749D}" type="sibTrans" cxnId="{64DCC041-039D-CC42-961C-CEB05A4B6C6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88DC103E-DBFC-CB4E-A538-9FECE5D9CD6D}">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Environmental Factors</a:t>
          </a:r>
        </a:p>
      </dgm:t>
    </dgm:pt>
    <dgm:pt modelId="{36ED9536-E5C1-2749-B035-8855D5F33619}" type="parTrans" cxnId="{4508B453-D411-694F-9CBF-B18806ADE14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34BAFEE-6E69-2C4E-9670-8C2F3730317A}" type="sibTrans" cxnId="{4508B453-D411-694F-9CBF-B18806ADE14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8691250-35D0-2244-9F62-9D4D006C9218}" type="pres">
      <dgm:prSet presAssocID="{BD8CEF14-00E4-B347-AE45-2C8179B04EAF}" presName="cycle" presStyleCnt="0">
        <dgm:presLayoutVars>
          <dgm:dir/>
          <dgm:resizeHandles val="exact"/>
        </dgm:presLayoutVars>
      </dgm:prSet>
      <dgm:spPr/>
    </dgm:pt>
    <dgm:pt modelId="{AFFFABB5-8F1D-0E4D-91AD-6DF6D644C02A}" type="pres">
      <dgm:prSet presAssocID="{FE92BA20-2BFF-1845-80C7-0AF5773B8702}" presName="node" presStyleLbl="node1" presStyleIdx="0" presStyleCnt="5">
        <dgm:presLayoutVars>
          <dgm:bulletEnabled val="1"/>
        </dgm:presLayoutVars>
      </dgm:prSet>
      <dgm:spPr/>
    </dgm:pt>
    <dgm:pt modelId="{0BF91005-9859-C84B-832B-912B5F8E6A38}" type="pres">
      <dgm:prSet presAssocID="{FE92BA20-2BFF-1845-80C7-0AF5773B8702}" presName="spNode" presStyleCnt="0"/>
      <dgm:spPr/>
    </dgm:pt>
    <dgm:pt modelId="{4A1DB0B1-4897-DB44-B9A8-115D303C5FA6}" type="pres">
      <dgm:prSet presAssocID="{D2093B05-EC17-6442-A9BE-64DFFABF0821}" presName="sibTrans" presStyleLbl="sibTrans1D1" presStyleIdx="0" presStyleCnt="5"/>
      <dgm:spPr/>
    </dgm:pt>
    <dgm:pt modelId="{F602BF3F-743C-3B49-AF1E-80351F9943F7}" type="pres">
      <dgm:prSet presAssocID="{45BEBFE2-D432-E349-AD69-687B63F45BCD}" presName="node" presStyleLbl="node1" presStyleIdx="1" presStyleCnt="5">
        <dgm:presLayoutVars>
          <dgm:bulletEnabled val="1"/>
        </dgm:presLayoutVars>
      </dgm:prSet>
      <dgm:spPr/>
    </dgm:pt>
    <dgm:pt modelId="{50404301-18EA-CA49-9D9E-AA6C0A0204EC}" type="pres">
      <dgm:prSet presAssocID="{45BEBFE2-D432-E349-AD69-687B63F45BCD}" presName="spNode" presStyleCnt="0"/>
      <dgm:spPr/>
    </dgm:pt>
    <dgm:pt modelId="{5526A90A-0C41-604F-A1A5-688A3BC79FC7}" type="pres">
      <dgm:prSet presAssocID="{7B440CB7-ACD7-4F42-9DEA-1F88D9FE5C5E}" presName="sibTrans" presStyleLbl="sibTrans1D1" presStyleIdx="1" presStyleCnt="5"/>
      <dgm:spPr/>
    </dgm:pt>
    <dgm:pt modelId="{FE79C8CF-B241-9F43-9550-59D5F1DDD4E8}" type="pres">
      <dgm:prSet presAssocID="{1CDE92B7-CCC0-AC42-BDE4-A95E336E56A6}" presName="node" presStyleLbl="node1" presStyleIdx="2" presStyleCnt="5">
        <dgm:presLayoutVars>
          <dgm:bulletEnabled val="1"/>
        </dgm:presLayoutVars>
      </dgm:prSet>
      <dgm:spPr/>
    </dgm:pt>
    <dgm:pt modelId="{A5E65617-9F90-8542-B7EC-55C8505C5116}" type="pres">
      <dgm:prSet presAssocID="{1CDE92B7-CCC0-AC42-BDE4-A95E336E56A6}" presName="spNode" presStyleCnt="0"/>
      <dgm:spPr/>
    </dgm:pt>
    <dgm:pt modelId="{BEDABD23-AE9E-7446-841C-31BE64C52EA4}" type="pres">
      <dgm:prSet presAssocID="{03A1B034-2E1E-4B4D-AA8E-1048328BDFC4}" presName="sibTrans" presStyleLbl="sibTrans1D1" presStyleIdx="2" presStyleCnt="5"/>
      <dgm:spPr/>
    </dgm:pt>
    <dgm:pt modelId="{5EF3114E-7F4D-2349-B97A-29E21AFEA040}" type="pres">
      <dgm:prSet presAssocID="{955ED6ED-AFE0-3146-AFCF-9C3E81B314CB}" presName="node" presStyleLbl="node1" presStyleIdx="3" presStyleCnt="5">
        <dgm:presLayoutVars>
          <dgm:bulletEnabled val="1"/>
        </dgm:presLayoutVars>
      </dgm:prSet>
      <dgm:spPr/>
    </dgm:pt>
    <dgm:pt modelId="{726AA6E2-7610-A542-8C6C-24121C3F93D0}" type="pres">
      <dgm:prSet presAssocID="{955ED6ED-AFE0-3146-AFCF-9C3E81B314CB}" presName="spNode" presStyleCnt="0"/>
      <dgm:spPr/>
    </dgm:pt>
    <dgm:pt modelId="{0791A6AD-8776-2A46-9318-19BA29CD5F1F}" type="pres">
      <dgm:prSet presAssocID="{A416817A-4755-2F4C-AC44-8518C8AD749D}" presName="sibTrans" presStyleLbl="sibTrans1D1" presStyleIdx="3" presStyleCnt="5"/>
      <dgm:spPr/>
    </dgm:pt>
    <dgm:pt modelId="{AF583138-29F4-FD43-AF4C-72F6C197905B}" type="pres">
      <dgm:prSet presAssocID="{88DC103E-DBFC-CB4E-A538-9FECE5D9CD6D}" presName="node" presStyleLbl="node1" presStyleIdx="4" presStyleCnt="5">
        <dgm:presLayoutVars>
          <dgm:bulletEnabled val="1"/>
        </dgm:presLayoutVars>
      </dgm:prSet>
      <dgm:spPr/>
    </dgm:pt>
    <dgm:pt modelId="{21D0C08E-200E-164C-889A-78747F7B501A}" type="pres">
      <dgm:prSet presAssocID="{88DC103E-DBFC-CB4E-A538-9FECE5D9CD6D}" presName="spNode" presStyleCnt="0"/>
      <dgm:spPr/>
    </dgm:pt>
    <dgm:pt modelId="{A0D924FB-7459-A143-937B-3B41C9103CE2}" type="pres">
      <dgm:prSet presAssocID="{334BAFEE-6E69-2C4E-9670-8C2F3730317A}" presName="sibTrans" presStyleLbl="sibTrans1D1" presStyleIdx="4" presStyleCnt="5"/>
      <dgm:spPr/>
    </dgm:pt>
  </dgm:ptLst>
  <dgm:cxnLst>
    <dgm:cxn modelId="{25C21E11-A95C-1947-A6EF-DBB462D9AEB9}" type="presOf" srcId="{88DC103E-DBFC-CB4E-A538-9FECE5D9CD6D}" destId="{AF583138-29F4-FD43-AF4C-72F6C197905B}" srcOrd="0" destOrd="0" presId="urn:microsoft.com/office/officeart/2005/8/layout/cycle6"/>
    <dgm:cxn modelId="{C36BB023-8858-3B42-976E-CFBAEEC6E68E}" type="presOf" srcId="{A416817A-4755-2F4C-AC44-8518C8AD749D}" destId="{0791A6AD-8776-2A46-9318-19BA29CD5F1F}" srcOrd="0" destOrd="0" presId="urn:microsoft.com/office/officeart/2005/8/layout/cycle6"/>
    <dgm:cxn modelId="{19448633-B893-764F-ABA6-EF34D4B5FABA}" type="presOf" srcId="{D2093B05-EC17-6442-A9BE-64DFFABF0821}" destId="{4A1DB0B1-4897-DB44-B9A8-115D303C5FA6}" srcOrd="0" destOrd="0" presId="urn:microsoft.com/office/officeart/2005/8/layout/cycle6"/>
    <dgm:cxn modelId="{64DCC041-039D-CC42-961C-CEB05A4B6C61}" srcId="{BD8CEF14-00E4-B347-AE45-2C8179B04EAF}" destId="{955ED6ED-AFE0-3146-AFCF-9C3E81B314CB}" srcOrd="3" destOrd="0" parTransId="{A6BC7B87-F0CA-F049-B495-B624C379BB85}" sibTransId="{A416817A-4755-2F4C-AC44-8518C8AD749D}"/>
    <dgm:cxn modelId="{4508B453-D411-694F-9CBF-B18806ADE149}" srcId="{BD8CEF14-00E4-B347-AE45-2C8179B04EAF}" destId="{88DC103E-DBFC-CB4E-A538-9FECE5D9CD6D}" srcOrd="4" destOrd="0" parTransId="{36ED9536-E5C1-2749-B035-8855D5F33619}" sibTransId="{334BAFEE-6E69-2C4E-9670-8C2F3730317A}"/>
    <dgm:cxn modelId="{EA3E8E5A-1D10-9040-9B5B-84B33EA4A9C8}" type="presOf" srcId="{334BAFEE-6E69-2C4E-9670-8C2F3730317A}" destId="{A0D924FB-7459-A143-937B-3B41C9103CE2}" srcOrd="0" destOrd="0" presId="urn:microsoft.com/office/officeart/2005/8/layout/cycle6"/>
    <dgm:cxn modelId="{95CA9E7F-7DAF-6544-B1C5-94A6B93909DE}" type="presOf" srcId="{03A1B034-2E1E-4B4D-AA8E-1048328BDFC4}" destId="{BEDABD23-AE9E-7446-841C-31BE64C52EA4}" srcOrd="0" destOrd="0" presId="urn:microsoft.com/office/officeart/2005/8/layout/cycle6"/>
    <dgm:cxn modelId="{4A386680-2CF0-7744-9241-75550C5E3F74}" type="presOf" srcId="{BD8CEF14-00E4-B347-AE45-2C8179B04EAF}" destId="{78691250-35D0-2244-9F62-9D4D006C9218}" srcOrd="0" destOrd="0" presId="urn:microsoft.com/office/officeart/2005/8/layout/cycle6"/>
    <dgm:cxn modelId="{93517D82-B68B-9044-987C-9565433898ED}" type="presOf" srcId="{45BEBFE2-D432-E349-AD69-687B63F45BCD}" destId="{F602BF3F-743C-3B49-AF1E-80351F9943F7}" srcOrd="0" destOrd="0" presId="urn:microsoft.com/office/officeart/2005/8/layout/cycle6"/>
    <dgm:cxn modelId="{A9ACA697-4BE8-B546-916A-75B5B96ACB7C}" type="presOf" srcId="{955ED6ED-AFE0-3146-AFCF-9C3E81B314CB}" destId="{5EF3114E-7F4D-2349-B97A-29E21AFEA040}" srcOrd="0" destOrd="0" presId="urn:microsoft.com/office/officeart/2005/8/layout/cycle6"/>
    <dgm:cxn modelId="{DE44EBA6-AC79-1E47-9002-60A27148EBA2}" type="presOf" srcId="{FE92BA20-2BFF-1845-80C7-0AF5773B8702}" destId="{AFFFABB5-8F1D-0E4D-91AD-6DF6D644C02A}" srcOrd="0" destOrd="0" presId="urn:microsoft.com/office/officeart/2005/8/layout/cycle6"/>
    <dgm:cxn modelId="{B7D2A5A7-8608-2942-8626-4F6871C46D47}" srcId="{BD8CEF14-00E4-B347-AE45-2C8179B04EAF}" destId="{1CDE92B7-CCC0-AC42-BDE4-A95E336E56A6}" srcOrd="2" destOrd="0" parTransId="{BC99BBE6-29F8-EA4D-B5FF-ABE3ADBD9D1B}" sibTransId="{03A1B034-2E1E-4B4D-AA8E-1048328BDFC4}"/>
    <dgm:cxn modelId="{C7F70EB7-BA57-5344-9BF2-1E65A9F096BE}" type="presOf" srcId="{1CDE92B7-CCC0-AC42-BDE4-A95E336E56A6}" destId="{FE79C8CF-B241-9F43-9550-59D5F1DDD4E8}" srcOrd="0" destOrd="0" presId="urn:microsoft.com/office/officeart/2005/8/layout/cycle6"/>
    <dgm:cxn modelId="{2DB8BCC2-83AC-5740-AA29-E1195C2FFD9D}" srcId="{BD8CEF14-00E4-B347-AE45-2C8179B04EAF}" destId="{45BEBFE2-D432-E349-AD69-687B63F45BCD}" srcOrd="1" destOrd="0" parTransId="{F23A4CEA-5D0F-F749-805F-C1C878A5E36F}" sibTransId="{7B440CB7-ACD7-4F42-9DEA-1F88D9FE5C5E}"/>
    <dgm:cxn modelId="{40912DDB-74EE-6149-A653-1404FAB81B80}" type="presOf" srcId="{7B440CB7-ACD7-4F42-9DEA-1F88D9FE5C5E}" destId="{5526A90A-0C41-604F-A1A5-688A3BC79FC7}" srcOrd="0" destOrd="0" presId="urn:microsoft.com/office/officeart/2005/8/layout/cycle6"/>
    <dgm:cxn modelId="{E58F7CF1-E75D-474E-BE7B-416223AEFF30}" srcId="{BD8CEF14-00E4-B347-AE45-2C8179B04EAF}" destId="{FE92BA20-2BFF-1845-80C7-0AF5773B8702}" srcOrd="0" destOrd="0" parTransId="{D92A1216-48DC-4940-94C0-7B3BF5CEDF3C}" sibTransId="{D2093B05-EC17-6442-A9BE-64DFFABF0821}"/>
    <dgm:cxn modelId="{C91D8A75-7AD1-8545-B025-A65A18ACD5B4}" type="presParOf" srcId="{78691250-35D0-2244-9F62-9D4D006C9218}" destId="{AFFFABB5-8F1D-0E4D-91AD-6DF6D644C02A}" srcOrd="0" destOrd="0" presId="urn:microsoft.com/office/officeart/2005/8/layout/cycle6"/>
    <dgm:cxn modelId="{AB5F9C9E-A16C-0C46-80DF-919AA1698E5A}" type="presParOf" srcId="{78691250-35D0-2244-9F62-9D4D006C9218}" destId="{0BF91005-9859-C84B-832B-912B5F8E6A38}" srcOrd="1" destOrd="0" presId="urn:microsoft.com/office/officeart/2005/8/layout/cycle6"/>
    <dgm:cxn modelId="{A2034333-FC74-A14E-AE64-5E492FEEA08C}" type="presParOf" srcId="{78691250-35D0-2244-9F62-9D4D006C9218}" destId="{4A1DB0B1-4897-DB44-B9A8-115D303C5FA6}" srcOrd="2" destOrd="0" presId="urn:microsoft.com/office/officeart/2005/8/layout/cycle6"/>
    <dgm:cxn modelId="{0FAD30D1-3BF2-BE40-B47A-077D08135E97}" type="presParOf" srcId="{78691250-35D0-2244-9F62-9D4D006C9218}" destId="{F602BF3F-743C-3B49-AF1E-80351F9943F7}" srcOrd="3" destOrd="0" presId="urn:microsoft.com/office/officeart/2005/8/layout/cycle6"/>
    <dgm:cxn modelId="{DD64AD8F-082A-CB42-A3DC-0238509CC09B}" type="presParOf" srcId="{78691250-35D0-2244-9F62-9D4D006C9218}" destId="{50404301-18EA-CA49-9D9E-AA6C0A0204EC}" srcOrd="4" destOrd="0" presId="urn:microsoft.com/office/officeart/2005/8/layout/cycle6"/>
    <dgm:cxn modelId="{A28D4BD1-D477-BA42-9AF8-7138C2451D4A}" type="presParOf" srcId="{78691250-35D0-2244-9F62-9D4D006C9218}" destId="{5526A90A-0C41-604F-A1A5-688A3BC79FC7}" srcOrd="5" destOrd="0" presId="urn:microsoft.com/office/officeart/2005/8/layout/cycle6"/>
    <dgm:cxn modelId="{A2B3580C-39C8-EC4D-BE79-7428227EC3B5}" type="presParOf" srcId="{78691250-35D0-2244-9F62-9D4D006C9218}" destId="{FE79C8CF-B241-9F43-9550-59D5F1DDD4E8}" srcOrd="6" destOrd="0" presId="urn:microsoft.com/office/officeart/2005/8/layout/cycle6"/>
    <dgm:cxn modelId="{4B815C57-5617-8945-BA3F-857D013F62F1}" type="presParOf" srcId="{78691250-35D0-2244-9F62-9D4D006C9218}" destId="{A5E65617-9F90-8542-B7EC-55C8505C5116}" srcOrd="7" destOrd="0" presId="urn:microsoft.com/office/officeart/2005/8/layout/cycle6"/>
    <dgm:cxn modelId="{7D7E2C77-8A94-7B4C-B351-83E24DCBECE1}" type="presParOf" srcId="{78691250-35D0-2244-9F62-9D4D006C9218}" destId="{BEDABD23-AE9E-7446-841C-31BE64C52EA4}" srcOrd="8" destOrd="0" presId="urn:microsoft.com/office/officeart/2005/8/layout/cycle6"/>
    <dgm:cxn modelId="{9994CF16-0B00-9240-BD31-4E4DFCA60C53}" type="presParOf" srcId="{78691250-35D0-2244-9F62-9D4D006C9218}" destId="{5EF3114E-7F4D-2349-B97A-29E21AFEA040}" srcOrd="9" destOrd="0" presId="urn:microsoft.com/office/officeart/2005/8/layout/cycle6"/>
    <dgm:cxn modelId="{BB6BF77A-E708-FA47-8AF2-53C58223EF84}" type="presParOf" srcId="{78691250-35D0-2244-9F62-9D4D006C9218}" destId="{726AA6E2-7610-A542-8C6C-24121C3F93D0}" srcOrd="10" destOrd="0" presId="urn:microsoft.com/office/officeart/2005/8/layout/cycle6"/>
    <dgm:cxn modelId="{E0532C1F-6B05-F049-A93B-18FD5C4A5972}" type="presParOf" srcId="{78691250-35D0-2244-9F62-9D4D006C9218}" destId="{0791A6AD-8776-2A46-9318-19BA29CD5F1F}" srcOrd="11" destOrd="0" presId="urn:microsoft.com/office/officeart/2005/8/layout/cycle6"/>
    <dgm:cxn modelId="{C85F0FFF-C7CA-8841-81CE-04F83187DEEC}" type="presParOf" srcId="{78691250-35D0-2244-9F62-9D4D006C9218}" destId="{AF583138-29F4-FD43-AF4C-72F6C197905B}" srcOrd="12" destOrd="0" presId="urn:microsoft.com/office/officeart/2005/8/layout/cycle6"/>
    <dgm:cxn modelId="{7D0B6CC2-A24D-8D41-A241-6B0D62D90EC3}" type="presParOf" srcId="{78691250-35D0-2244-9F62-9D4D006C9218}" destId="{21D0C08E-200E-164C-889A-78747F7B501A}" srcOrd="13" destOrd="0" presId="urn:microsoft.com/office/officeart/2005/8/layout/cycle6"/>
    <dgm:cxn modelId="{6FFACE51-AC05-3842-A68D-D031DAC709A0}" type="presParOf" srcId="{78691250-35D0-2244-9F62-9D4D006C9218}" destId="{A0D924FB-7459-A143-937B-3B41C9103CE2}"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31644A-BBC0-D146-9E88-A948A676E676}"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en-GB"/>
        </a:p>
      </dgm:t>
    </dgm:pt>
    <dgm:pt modelId="{DBF689B5-FDC8-F14C-AD24-DE6FC25C15D7}">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Indian Standards</a:t>
          </a:r>
        </a:p>
      </dgm:t>
    </dgm:pt>
    <dgm:pt modelId="{8CC6C924-DDD5-4741-A199-0029838065C1}" type="parTrans" cxnId="{DDD977A1-98C7-DC47-AB36-4E725F9794D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D25D2D20-91FF-EC42-9896-035AC561FC18}" type="sibTrans" cxnId="{DDD977A1-98C7-DC47-AB36-4E725F9794D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C843EDF-81B5-BF47-844A-C2B957567F35}">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Micro Irrigation </a:t>
          </a:r>
        </a:p>
        <a:p>
          <a:r>
            <a:rPr lang="en-GB" dirty="0">
              <a:latin typeface="Verdana" panose="020B0604030504040204" pitchFamily="34" charset="0"/>
              <a:ea typeface="Verdana" panose="020B0604030504040204" pitchFamily="34" charset="0"/>
              <a:cs typeface="Verdana" panose="020B0604030504040204" pitchFamily="34" charset="0"/>
            </a:rPr>
            <a:t>Drip</a:t>
          </a:r>
        </a:p>
        <a:p>
          <a:r>
            <a:rPr lang="en-GB" dirty="0">
              <a:latin typeface="Verdana" panose="020B0604030504040204" pitchFamily="34" charset="0"/>
              <a:ea typeface="Verdana" panose="020B0604030504040204" pitchFamily="34" charset="0"/>
              <a:cs typeface="Verdana" panose="020B0604030504040204" pitchFamily="34" charset="0"/>
            </a:rPr>
            <a:t>Sprinkler</a:t>
          </a:r>
        </a:p>
      </dgm:t>
    </dgm:pt>
    <dgm:pt modelId="{888204B0-CECF-2B41-92CE-4BF34DA9BDB9}" type="parTrans" cxnId="{A3385FFE-A885-9D44-8F65-22F8FDD290E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F347DE0-B99B-5B41-8B6A-4C2108EBCF14}" type="sibTrans" cxnId="{A3385FFE-A885-9D44-8F65-22F8FDD290E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B21A010D-FC1D-3746-BB28-FF0EF88B824A}">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Fertigation</a:t>
          </a:r>
        </a:p>
      </dgm:t>
    </dgm:pt>
    <dgm:pt modelId="{D483E796-DC9D-F648-9707-57F4D111EAB5}" type="parTrans" cxnId="{DB7046A6-4E53-364C-AF0E-F245A76AD72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38652D6-5592-6E44-8356-B56FCD68335E}" type="sibTrans" cxnId="{DB7046A6-4E53-364C-AF0E-F245A76AD72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5B542DB-0F7F-2E48-A11D-728B9D3C4108}">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Farm Drainage</a:t>
          </a:r>
        </a:p>
      </dgm:t>
    </dgm:pt>
    <dgm:pt modelId="{9D5877FC-DEA7-4B48-9CF0-10F30742CE07}" type="parTrans" cxnId="{08AADA8C-4D5A-4D4B-8E6D-BD8CE7E5FA4E}">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B33F647-409E-794C-BDE7-C638B01A74B7}" type="sibTrans" cxnId="{08AADA8C-4D5A-4D4B-8E6D-BD8CE7E5FA4E}">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07B90F6-DAA5-7A4C-A6B7-BF38FDBABEEA}">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Code of Practices</a:t>
          </a:r>
        </a:p>
      </dgm:t>
    </dgm:pt>
    <dgm:pt modelId="{858CC9F5-3566-4549-AEFC-9BE4DC5FA262}" type="parTrans" cxnId="{E1679E57-2F37-4144-B45D-AE1ABF9F561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E6A40D6-B27A-9B45-906D-C4AD4A446989}" type="sibTrans" cxnId="{E1679E57-2F37-4144-B45D-AE1ABF9F561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F150C0F6-2970-244D-B227-D65F8B7610D0}">
      <dgm:prSe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Quality of IW</a:t>
          </a:r>
        </a:p>
      </dgm:t>
    </dgm:pt>
    <dgm:pt modelId="{6C2C7C60-2960-E54D-9C7B-7E76836985EF}" type="parTrans" cxnId="{001CAFAA-FB36-6848-B4E2-8113AE11592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2D7F13E-6F65-6142-BF81-882557C29167}" type="sibTrans" cxnId="{001CAFAA-FB36-6848-B4E2-8113AE11592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B72AE26-0BA0-204A-9198-B3A5AF8A1ED9}" type="pres">
      <dgm:prSet presAssocID="{3131644A-BBC0-D146-9E88-A948A676E676}" presName="Name0" presStyleCnt="0">
        <dgm:presLayoutVars>
          <dgm:chMax val="1"/>
          <dgm:dir/>
          <dgm:animLvl val="ctr"/>
          <dgm:resizeHandles val="exact"/>
        </dgm:presLayoutVars>
      </dgm:prSet>
      <dgm:spPr/>
    </dgm:pt>
    <dgm:pt modelId="{DE08A00C-A222-9049-873D-A9EBB12D03A4}" type="pres">
      <dgm:prSet presAssocID="{DBF689B5-FDC8-F14C-AD24-DE6FC25C15D7}" presName="centerShape" presStyleLbl="node0" presStyleIdx="0" presStyleCnt="1"/>
      <dgm:spPr/>
    </dgm:pt>
    <dgm:pt modelId="{D52A0886-6AC1-FD4F-A6B3-89601D4CCEF4}" type="pres">
      <dgm:prSet presAssocID="{888204B0-CECF-2B41-92CE-4BF34DA9BDB9}" presName="parTrans" presStyleLbl="sibTrans2D1" presStyleIdx="0" presStyleCnt="5"/>
      <dgm:spPr/>
    </dgm:pt>
    <dgm:pt modelId="{3FBE70FE-7AD2-C54F-A4BD-06171CA093B8}" type="pres">
      <dgm:prSet presAssocID="{888204B0-CECF-2B41-92CE-4BF34DA9BDB9}" presName="connectorText" presStyleLbl="sibTrans2D1" presStyleIdx="0" presStyleCnt="5"/>
      <dgm:spPr/>
    </dgm:pt>
    <dgm:pt modelId="{E00359E5-B644-D944-A1C8-D6B27FE61A48}" type="pres">
      <dgm:prSet presAssocID="{EC843EDF-81B5-BF47-844A-C2B957567F35}" presName="node" presStyleLbl="node1" presStyleIdx="0" presStyleCnt="5">
        <dgm:presLayoutVars>
          <dgm:bulletEnabled val="1"/>
        </dgm:presLayoutVars>
      </dgm:prSet>
      <dgm:spPr/>
    </dgm:pt>
    <dgm:pt modelId="{12575E79-3A80-FD4F-9EB2-2A04C5C44A52}" type="pres">
      <dgm:prSet presAssocID="{D483E796-DC9D-F648-9707-57F4D111EAB5}" presName="parTrans" presStyleLbl="sibTrans2D1" presStyleIdx="1" presStyleCnt="5"/>
      <dgm:spPr/>
    </dgm:pt>
    <dgm:pt modelId="{E386CBED-2B7E-0144-949D-A252316D9C4D}" type="pres">
      <dgm:prSet presAssocID="{D483E796-DC9D-F648-9707-57F4D111EAB5}" presName="connectorText" presStyleLbl="sibTrans2D1" presStyleIdx="1" presStyleCnt="5"/>
      <dgm:spPr/>
    </dgm:pt>
    <dgm:pt modelId="{1DABA455-324E-7046-9684-2FCE8059626A}" type="pres">
      <dgm:prSet presAssocID="{B21A010D-FC1D-3746-BB28-FF0EF88B824A}" presName="node" presStyleLbl="node1" presStyleIdx="1" presStyleCnt="5">
        <dgm:presLayoutVars>
          <dgm:bulletEnabled val="1"/>
        </dgm:presLayoutVars>
      </dgm:prSet>
      <dgm:spPr/>
    </dgm:pt>
    <dgm:pt modelId="{F71E3221-3C40-0C47-9060-E001EE82308B}" type="pres">
      <dgm:prSet presAssocID="{6C2C7C60-2960-E54D-9C7B-7E76836985EF}" presName="parTrans" presStyleLbl="sibTrans2D1" presStyleIdx="2" presStyleCnt="5"/>
      <dgm:spPr/>
    </dgm:pt>
    <dgm:pt modelId="{A8F47FCD-CD58-E04F-97F6-973AEBE734A1}" type="pres">
      <dgm:prSet presAssocID="{6C2C7C60-2960-E54D-9C7B-7E76836985EF}" presName="connectorText" presStyleLbl="sibTrans2D1" presStyleIdx="2" presStyleCnt="5"/>
      <dgm:spPr/>
    </dgm:pt>
    <dgm:pt modelId="{1D27ACA1-78FC-3E47-BED6-89145AB9599E}" type="pres">
      <dgm:prSet presAssocID="{F150C0F6-2970-244D-B227-D65F8B7610D0}" presName="node" presStyleLbl="node1" presStyleIdx="2" presStyleCnt="5">
        <dgm:presLayoutVars>
          <dgm:bulletEnabled val="1"/>
        </dgm:presLayoutVars>
      </dgm:prSet>
      <dgm:spPr/>
    </dgm:pt>
    <dgm:pt modelId="{0671C6E9-CA60-C54C-991B-D4A4D2253E20}" type="pres">
      <dgm:prSet presAssocID="{9D5877FC-DEA7-4B48-9CF0-10F30742CE07}" presName="parTrans" presStyleLbl="sibTrans2D1" presStyleIdx="3" presStyleCnt="5"/>
      <dgm:spPr/>
    </dgm:pt>
    <dgm:pt modelId="{5890E9B1-7B43-BC46-8D90-583DBA822F69}" type="pres">
      <dgm:prSet presAssocID="{9D5877FC-DEA7-4B48-9CF0-10F30742CE07}" presName="connectorText" presStyleLbl="sibTrans2D1" presStyleIdx="3" presStyleCnt="5"/>
      <dgm:spPr/>
    </dgm:pt>
    <dgm:pt modelId="{47BFF6F5-CDC0-8443-86B2-5867E177418C}" type="pres">
      <dgm:prSet presAssocID="{75B542DB-0F7F-2E48-A11D-728B9D3C4108}" presName="node" presStyleLbl="node1" presStyleIdx="3" presStyleCnt="5">
        <dgm:presLayoutVars>
          <dgm:bulletEnabled val="1"/>
        </dgm:presLayoutVars>
      </dgm:prSet>
      <dgm:spPr/>
    </dgm:pt>
    <dgm:pt modelId="{93D94EFB-9EDE-154A-9F7A-CC7FAA0B39F8}" type="pres">
      <dgm:prSet presAssocID="{858CC9F5-3566-4549-AEFC-9BE4DC5FA262}" presName="parTrans" presStyleLbl="sibTrans2D1" presStyleIdx="4" presStyleCnt="5"/>
      <dgm:spPr/>
    </dgm:pt>
    <dgm:pt modelId="{0D55065F-64D9-0A45-A820-84D84C633CFB}" type="pres">
      <dgm:prSet presAssocID="{858CC9F5-3566-4549-AEFC-9BE4DC5FA262}" presName="connectorText" presStyleLbl="sibTrans2D1" presStyleIdx="4" presStyleCnt="5"/>
      <dgm:spPr/>
    </dgm:pt>
    <dgm:pt modelId="{9DE70C58-01DD-5546-BAAA-E5806C09BD9E}" type="pres">
      <dgm:prSet presAssocID="{E07B90F6-DAA5-7A4C-A6B7-BF38FDBABEEA}" presName="node" presStyleLbl="node1" presStyleIdx="4" presStyleCnt="5">
        <dgm:presLayoutVars>
          <dgm:bulletEnabled val="1"/>
        </dgm:presLayoutVars>
      </dgm:prSet>
      <dgm:spPr/>
    </dgm:pt>
  </dgm:ptLst>
  <dgm:cxnLst>
    <dgm:cxn modelId="{57957401-C010-5548-A288-CBBA7C5C666E}" type="presOf" srcId="{6C2C7C60-2960-E54D-9C7B-7E76836985EF}" destId="{F71E3221-3C40-0C47-9060-E001EE82308B}" srcOrd="0" destOrd="0" presId="urn:microsoft.com/office/officeart/2005/8/layout/radial5"/>
    <dgm:cxn modelId="{ED6B2407-051F-7041-B178-0A7D99D3EE9F}" type="presOf" srcId="{75B542DB-0F7F-2E48-A11D-728B9D3C4108}" destId="{47BFF6F5-CDC0-8443-86B2-5867E177418C}" srcOrd="0" destOrd="0" presId="urn:microsoft.com/office/officeart/2005/8/layout/radial5"/>
    <dgm:cxn modelId="{E72EC608-2395-E641-9C5C-E01AF4CE4A9D}" type="presOf" srcId="{858CC9F5-3566-4549-AEFC-9BE4DC5FA262}" destId="{93D94EFB-9EDE-154A-9F7A-CC7FAA0B39F8}" srcOrd="0" destOrd="0" presId="urn:microsoft.com/office/officeart/2005/8/layout/radial5"/>
    <dgm:cxn modelId="{EBC1770F-346D-A64B-964E-B7A7D758918C}" type="presOf" srcId="{D483E796-DC9D-F648-9707-57F4D111EAB5}" destId="{12575E79-3A80-FD4F-9EB2-2A04C5C44A52}" srcOrd="0" destOrd="0" presId="urn:microsoft.com/office/officeart/2005/8/layout/radial5"/>
    <dgm:cxn modelId="{E5720537-49DF-284E-BB3E-ABFF62C14710}" type="presOf" srcId="{9D5877FC-DEA7-4B48-9CF0-10F30742CE07}" destId="{0671C6E9-CA60-C54C-991B-D4A4D2253E20}" srcOrd="0" destOrd="0" presId="urn:microsoft.com/office/officeart/2005/8/layout/radial5"/>
    <dgm:cxn modelId="{5A067144-297E-164D-B055-F28EE46F466C}" type="presOf" srcId="{DBF689B5-FDC8-F14C-AD24-DE6FC25C15D7}" destId="{DE08A00C-A222-9049-873D-A9EBB12D03A4}" srcOrd="0" destOrd="0" presId="urn:microsoft.com/office/officeart/2005/8/layout/radial5"/>
    <dgm:cxn modelId="{B6C8464E-ACC4-524E-85C8-39ADD03A3423}" type="presOf" srcId="{EC843EDF-81B5-BF47-844A-C2B957567F35}" destId="{E00359E5-B644-D944-A1C8-D6B27FE61A48}" srcOrd="0" destOrd="0" presId="urn:microsoft.com/office/officeart/2005/8/layout/radial5"/>
    <dgm:cxn modelId="{E1679E57-2F37-4144-B45D-AE1ABF9F561C}" srcId="{DBF689B5-FDC8-F14C-AD24-DE6FC25C15D7}" destId="{E07B90F6-DAA5-7A4C-A6B7-BF38FDBABEEA}" srcOrd="4" destOrd="0" parTransId="{858CC9F5-3566-4549-AEFC-9BE4DC5FA262}" sibTransId="{AE6A40D6-B27A-9B45-906D-C4AD4A446989}"/>
    <dgm:cxn modelId="{EC8DC97C-5925-FD45-A6DB-05D639C13B2B}" type="presOf" srcId="{9D5877FC-DEA7-4B48-9CF0-10F30742CE07}" destId="{5890E9B1-7B43-BC46-8D90-583DBA822F69}" srcOrd="1" destOrd="0" presId="urn:microsoft.com/office/officeart/2005/8/layout/radial5"/>
    <dgm:cxn modelId="{3C854D80-BDE3-C942-9DA7-DC9EDEACDE86}" type="presOf" srcId="{F150C0F6-2970-244D-B227-D65F8B7610D0}" destId="{1D27ACA1-78FC-3E47-BED6-89145AB9599E}" srcOrd="0" destOrd="0" presId="urn:microsoft.com/office/officeart/2005/8/layout/radial5"/>
    <dgm:cxn modelId="{28ACC085-C347-5C43-8F5E-5EE743165C04}" type="presOf" srcId="{858CC9F5-3566-4549-AEFC-9BE4DC5FA262}" destId="{0D55065F-64D9-0A45-A820-84D84C633CFB}" srcOrd="1" destOrd="0" presId="urn:microsoft.com/office/officeart/2005/8/layout/radial5"/>
    <dgm:cxn modelId="{08AADA8C-4D5A-4D4B-8E6D-BD8CE7E5FA4E}" srcId="{DBF689B5-FDC8-F14C-AD24-DE6FC25C15D7}" destId="{75B542DB-0F7F-2E48-A11D-728B9D3C4108}" srcOrd="3" destOrd="0" parTransId="{9D5877FC-DEA7-4B48-9CF0-10F30742CE07}" sibTransId="{EB33F647-409E-794C-BDE7-C638B01A74B7}"/>
    <dgm:cxn modelId="{FAD29190-71C0-A64B-9A8D-63C8D48B5063}" type="presOf" srcId="{D483E796-DC9D-F648-9707-57F4D111EAB5}" destId="{E386CBED-2B7E-0144-949D-A252316D9C4D}" srcOrd="1" destOrd="0" presId="urn:microsoft.com/office/officeart/2005/8/layout/radial5"/>
    <dgm:cxn modelId="{DDD977A1-98C7-DC47-AB36-4E725F9794DC}" srcId="{3131644A-BBC0-D146-9E88-A948A676E676}" destId="{DBF689B5-FDC8-F14C-AD24-DE6FC25C15D7}" srcOrd="0" destOrd="0" parTransId="{8CC6C924-DDD5-4741-A199-0029838065C1}" sibTransId="{D25D2D20-91FF-EC42-9896-035AC561FC18}"/>
    <dgm:cxn modelId="{DB7046A6-4E53-364C-AF0E-F245A76AD72D}" srcId="{DBF689B5-FDC8-F14C-AD24-DE6FC25C15D7}" destId="{B21A010D-FC1D-3746-BB28-FF0EF88B824A}" srcOrd="1" destOrd="0" parTransId="{D483E796-DC9D-F648-9707-57F4D111EAB5}" sibTransId="{438652D6-5592-6E44-8356-B56FCD68335E}"/>
    <dgm:cxn modelId="{001CAFAA-FB36-6848-B4E2-8113AE115928}" srcId="{DBF689B5-FDC8-F14C-AD24-DE6FC25C15D7}" destId="{F150C0F6-2970-244D-B227-D65F8B7610D0}" srcOrd="2" destOrd="0" parTransId="{6C2C7C60-2960-E54D-9C7B-7E76836985EF}" sibTransId="{72D7F13E-6F65-6142-BF81-882557C29167}"/>
    <dgm:cxn modelId="{E02673BA-3D03-0C41-BCC7-091E3DD05786}" type="presOf" srcId="{888204B0-CECF-2B41-92CE-4BF34DA9BDB9}" destId="{D52A0886-6AC1-FD4F-A6B3-89601D4CCEF4}" srcOrd="0" destOrd="0" presId="urn:microsoft.com/office/officeart/2005/8/layout/radial5"/>
    <dgm:cxn modelId="{DD1A20BC-F0AA-F846-90FD-A00A39111F7A}" type="presOf" srcId="{6C2C7C60-2960-E54D-9C7B-7E76836985EF}" destId="{A8F47FCD-CD58-E04F-97F6-973AEBE734A1}" srcOrd="1" destOrd="0" presId="urn:microsoft.com/office/officeart/2005/8/layout/radial5"/>
    <dgm:cxn modelId="{CD1573DE-BDD8-5942-813E-577B6CCA863D}" type="presOf" srcId="{888204B0-CECF-2B41-92CE-4BF34DA9BDB9}" destId="{3FBE70FE-7AD2-C54F-A4BD-06171CA093B8}" srcOrd="1" destOrd="0" presId="urn:microsoft.com/office/officeart/2005/8/layout/radial5"/>
    <dgm:cxn modelId="{B66246E4-B111-0F40-A169-700DC58113AC}" type="presOf" srcId="{3131644A-BBC0-D146-9E88-A948A676E676}" destId="{0B72AE26-0BA0-204A-9198-B3A5AF8A1ED9}" srcOrd="0" destOrd="0" presId="urn:microsoft.com/office/officeart/2005/8/layout/radial5"/>
    <dgm:cxn modelId="{C66704F6-1BCF-7549-8F96-E378645DA9B7}" type="presOf" srcId="{E07B90F6-DAA5-7A4C-A6B7-BF38FDBABEEA}" destId="{9DE70C58-01DD-5546-BAAA-E5806C09BD9E}" srcOrd="0" destOrd="0" presId="urn:microsoft.com/office/officeart/2005/8/layout/radial5"/>
    <dgm:cxn modelId="{FDC6A2F9-0511-794B-ADE2-3D25F6D78149}" type="presOf" srcId="{B21A010D-FC1D-3746-BB28-FF0EF88B824A}" destId="{1DABA455-324E-7046-9684-2FCE8059626A}" srcOrd="0" destOrd="0" presId="urn:microsoft.com/office/officeart/2005/8/layout/radial5"/>
    <dgm:cxn modelId="{A3385FFE-A885-9D44-8F65-22F8FDD290E8}" srcId="{DBF689B5-FDC8-F14C-AD24-DE6FC25C15D7}" destId="{EC843EDF-81B5-BF47-844A-C2B957567F35}" srcOrd="0" destOrd="0" parTransId="{888204B0-CECF-2B41-92CE-4BF34DA9BDB9}" sibTransId="{EF347DE0-B99B-5B41-8B6A-4C2108EBCF14}"/>
    <dgm:cxn modelId="{D98354A7-46CF-3C47-9664-23D4B5C6E119}" type="presParOf" srcId="{0B72AE26-0BA0-204A-9198-B3A5AF8A1ED9}" destId="{DE08A00C-A222-9049-873D-A9EBB12D03A4}" srcOrd="0" destOrd="0" presId="urn:microsoft.com/office/officeart/2005/8/layout/radial5"/>
    <dgm:cxn modelId="{416EA43B-AC4D-2A4A-BF98-B775ED02A97A}" type="presParOf" srcId="{0B72AE26-0BA0-204A-9198-B3A5AF8A1ED9}" destId="{D52A0886-6AC1-FD4F-A6B3-89601D4CCEF4}" srcOrd="1" destOrd="0" presId="urn:microsoft.com/office/officeart/2005/8/layout/radial5"/>
    <dgm:cxn modelId="{16B7C086-5C65-1748-8128-191AC18640A6}" type="presParOf" srcId="{D52A0886-6AC1-FD4F-A6B3-89601D4CCEF4}" destId="{3FBE70FE-7AD2-C54F-A4BD-06171CA093B8}" srcOrd="0" destOrd="0" presId="urn:microsoft.com/office/officeart/2005/8/layout/radial5"/>
    <dgm:cxn modelId="{726AC7DE-9CCF-1F41-ADB9-14DE9E1F29C6}" type="presParOf" srcId="{0B72AE26-0BA0-204A-9198-B3A5AF8A1ED9}" destId="{E00359E5-B644-D944-A1C8-D6B27FE61A48}" srcOrd="2" destOrd="0" presId="urn:microsoft.com/office/officeart/2005/8/layout/radial5"/>
    <dgm:cxn modelId="{70855A54-62A1-1E42-989D-92D680197291}" type="presParOf" srcId="{0B72AE26-0BA0-204A-9198-B3A5AF8A1ED9}" destId="{12575E79-3A80-FD4F-9EB2-2A04C5C44A52}" srcOrd="3" destOrd="0" presId="urn:microsoft.com/office/officeart/2005/8/layout/radial5"/>
    <dgm:cxn modelId="{C784FAE2-857C-3B4F-B4EA-F54853B70983}" type="presParOf" srcId="{12575E79-3A80-FD4F-9EB2-2A04C5C44A52}" destId="{E386CBED-2B7E-0144-949D-A252316D9C4D}" srcOrd="0" destOrd="0" presId="urn:microsoft.com/office/officeart/2005/8/layout/radial5"/>
    <dgm:cxn modelId="{C3706C31-8414-C24D-A4AA-426ABD86826A}" type="presParOf" srcId="{0B72AE26-0BA0-204A-9198-B3A5AF8A1ED9}" destId="{1DABA455-324E-7046-9684-2FCE8059626A}" srcOrd="4" destOrd="0" presId="urn:microsoft.com/office/officeart/2005/8/layout/radial5"/>
    <dgm:cxn modelId="{FF6D7B0E-B067-A84C-8527-D82DFCA22C7F}" type="presParOf" srcId="{0B72AE26-0BA0-204A-9198-B3A5AF8A1ED9}" destId="{F71E3221-3C40-0C47-9060-E001EE82308B}" srcOrd="5" destOrd="0" presId="urn:microsoft.com/office/officeart/2005/8/layout/radial5"/>
    <dgm:cxn modelId="{49B8C68A-9328-B24F-A73D-99E06B181049}" type="presParOf" srcId="{F71E3221-3C40-0C47-9060-E001EE82308B}" destId="{A8F47FCD-CD58-E04F-97F6-973AEBE734A1}" srcOrd="0" destOrd="0" presId="urn:microsoft.com/office/officeart/2005/8/layout/radial5"/>
    <dgm:cxn modelId="{AA336D95-C4FD-7244-AA1C-06496039F35F}" type="presParOf" srcId="{0B72AE26-0BA0-204A-9198-B3A5AF8A1ED9}" destId="{1D27ACA1-78FC-3E47-BED6-89145AB9599E}" srcOrd="6" destOrd="0" presId="urn:microsoft.com/office/officeart/2005/8/layout/radial5"/>
    <dgm:cxn modelId="{6C408E5F-21AC-5A40-82BC-A56B7A09D7A0}" type="presParOf" srcId="{0B72AE26-0BA0-204A-9198-B3A5AF8A1ED9}" destId="{0671C6E9-CA60-C54C-991B-D4A4D2253E20}" srcOrd="7" destOrd="0" presId="urn:microsoft.com/office/officeart/2005/8/layout/radial5"/>
    <dgm:cxn modelId="{01F9802B-90D1-5E4E-AACB-BCC4CB0DA058}" type="presParOf" srcId="{0671C6E9-CA60-C54C-991B-D4A4D2253E20}" destId="{5890E9B1-7B43-BC46-8D90-583DBA822F69}" srcOrd="0" destOrd="0" presId="urn:microsoft.com/office/officeart/2005/8/layout/radial5"/>
    <dgm:cxn modelId="{D894FCCF-3EA6-7048-AF79-1CD9162100E9}" type="presParOf" srcId="{0B72AE26-0BA0-204A-9198-B3A5AF8A1ED9}" destId="{47BFF6F5-CDC0-8443-86B2-5867E177418C}" srcOrd="8" destOrd="0" presId="urn:microsoft.com/office/officeart/2005/8/layout/radial5"/>
    <dgm:cxn modelId="{F2114BC5-FB56-E149-810B-B9CD570281A4}" type="presParOf" srcId="{0B72AE26-0BA0-204A-9198-B3A5AF8A1ED9}" destId="{93D94EFB-9EDE-154A-9F7A-CC7FAA0B39F8}" srcOrd="9" destOrd="0" presId="urn:microsoft.com/office/officeart/2005/8/layout/radial5"/>
    <dgm:cxn modelId="{72A7EA20-C121-A34D-BEBB-26B84A8A6EB5}" type="presParOf" srcId="{93D94EFB-9EDE-154A-9F7A-CC7FAA0B39F8}" destId="{0D55065F-64D9-0A45-A820-84D84C633CFB}" srcOrd="0" destOrd="0" presId="urn:microsoft.com/office/officeart/2005/8/layout/radial5"/>
    <dgm:cxn modelId="{0AE971A8-4C0F-3B45-9057-13D8E2185DA8}" type="presParOf" srcId="{0B72AE26-0BA0-204A-9198-B3A5AF8A1ED9}" destId="{9DE70C58-01DD-5546-BAAA-E5806C09BD9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AAF3BA-B753-DB4B-81A0-54EBFB26EA7F}" type="doc">
      <dgm:prSet loTypeId="urn:microsoft.com/office/officeart/2005/8/layout/hProcess9" loCatId="" qsTypeId="urn:microsoft.com/office/officeart/2005/8/quickstyle/simple1" qsCatId="simple" csTypeId="urn:microsoft.com/office/officeart/2005/8/colors/colorful1" csCatId="colorful" phldr="1"/>
      <dgm:spPr/>
    </dgm:pt>
    <dgm:pt modelId="{F034D449-1C24-B54C-8F4B-CD0C0BAAAF4F}">
      <dgm:prSet phldrT="[Text]" custT="1"/>
      <dgm:spPr/>
      <dgm:t>
        <a:bodyPr/>
        <a:lstStyle/>
        <a:p>
          <a:r>
            <a:rPr lang="en-GB" sz="2000" b="1">
              <a:latin typeface="Verdana" panose="020B0604030504040204" pitchFamily="34" charset="0"/>
              <a:ea typeface="Verdana" panose="020B0604030504040204" pitchFamily="34" charset="0"/>
              <a:cs typeface="Verdana" panose="020B0604030504040204" pitchFamily="34" charset="0"/>
            </a:rPr>
            <a:t>SCOPE</a:t>
          </a:r>
          <a:endParaRPr lang="en-GB" sz="2000" dirty="0">
            <a:latin typeface="Verdana" panose="020B0604030504040204" pitchFamily="34" charset="0"/>
            <a:ea typeface="Verdana" panose="020B0604030504040204" pitchFamily="34" charset="0"/>
            <a:cs typeface="Verdana" panose="020B0604030504040204" pitchFamily="34" charset="0"/>
          </a:endParaRPr>
        </a:p>
      </dgm:t>
    </dgm:pt>
    <dgm:pt modelId="{CC1ADC9C-00F8-AA4A-A522-A516EF2897CB}" type="parTrans" cxnId="{8ED7AEB8-EDE6-8A41-BE0F-890C28BF69B4}">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CAA6A596-B952-2E40-9E7F-990DB47CE748}" type="sibTrans" cxnId="{8ED7AEB8-EDE6-8A41-BE0F-890C28BF69B4}">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05190A5D-99A0-A346-9337-F6D6E5673053}">
      <dgm:prSet phldrT="[Text]" custT="1"/>
      <dgm:spPr/>
      <dgm:t>
        <a:bodyPr/>
        <a:lstStyle/>
        <a:p>
          <a:r>
            <a:rPr lang="en-GB" sz="2000" b="1">
              <a:latin typeface="Verdana" panose="020B0604030504040204" pitchFamily="34" charset="0"/>
              <a:ea typeface="Verdana" panose="020B0604030504040204" pitchFamily="34" charset="0"/>
              <a:cs typeface="Verdana" panose="020B0604030504040204" pitchFamily="34" charset="0"/>
            </a:rPr>
            <a:t>TERMS</a:t>
          </a:r>
        </a:p>
        <a:p>
          <a:r>
            <a:rPr lang="en-GB" sz="2000" b="1">
              <a:latin typeface="Verdana" panose="020B0604030504040204" pitchFamily="34" charset="0"/>
              <a:ea typeface="Verdana" panose="020B0604030504040204" pitchFamily="34" charset="0"/>
              <a:cs typeface="Verdana" panose="020B0604030504040204" pitchFamily="34" charset="0"/>
            </a:rPr>
            <a:t>DEFINI</a:t>
          </a:r>
          <a:r>
            <a:rPr lang="en-GB" sz="2000" b="1" baseline="30000">
              <a:latin typeface="Verdana" panose="020B0604030504040204" pitchFamily="34" charset="0"/>
              <a:ea typeface="Verdana" panose="020B0604030504040204" pitchFamily="34" charset="0"/>
              <a:cs typeface="Verdana" panose="020B0604030504040204" pitchFamily="34" charset="0"/>
            </a:rPr>
            <a:t>T</a:t>
          </a:r>
          <a:endParaRPr lang="en-GB" sz="2000" dirty="0">
            <a:latin typeface="Verdana" panose="020B0604030504040204" pitchFamily="34" charset="0"/>
            <a:ea typeface="Verdana" panose="020B0604030504040204" pitchFamily="34" charset="0"/>
            <a:cs typeface="Verdana" panose="020B0604030504040204" pitchFamily="34" charset="0"/>
          </a:endParaRPr>
        </a:p>
      </dgm:t>
    </dgm:pt>
    <dgm:pt modelId="{D2256410-CC66-F744-9CB9-8B09C814E139}" type="parTrans" cxnId="{55F33E11-3A3B-FE46-A16F-9B01B4B33DED}">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F64FA8EB-99E1-924D-9F0A-D1AA7DD6EEDA}" type="sibTrans" cxnId="{55F33E11-3A3B-FE46-A16F-9B01B4B33DED}">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449B5A31-E166-E44B-B88B-9151318C2F9B}">
      <dgm:prSet phldrT="[Text]" custT="1"/>
      <dgm:spPr/>
      <dgm:t>
        <a:bodyPr/>
        <a:lstStyle/>
        <a:p>
          <a:r>
            <a:rPr lang="en-GB" sz="2000" b="1" dirty="0" err="1">
              <a:latin typeface="Verdana" panose="020B0604030504040204" pitchFamily="34" charset="0"/>
              <a:ea typeface="Verdana" panose="020B0604030504040204" pitchFamily="34" charset="0"/>
              <a:cs typeface="Verdana" panose="020B0604030504040204" pitchFamily="34" charset="0"/>
            </a:rPr>
            <a:t>MAT</a:t>
          </a:r>
          <a:r>
            <a:rPr lang="en-GB" sz="2000" b="1" baseline="30000" dirty="0" err="1">
              <a:latin typeface="Verdana" panose="020B0604030504040204" pitchFamily="34" charset="0"/>
              <a:ea typeface="Verdana" panose="020B0604030504040204" pitchFamily="34" charset="0"/>
              <a:cs typeface="Verdana" panose="020B0604030504040204" pitchFamily="34" charset="0"/>
            </a:rPr>
            <a:t>r</a:t>
          </a:r>
          <a:endParaRPr lang="en-GB" sz="2000" b="1" baseline="30000" dirty="0">
            <a:latin typeface="Verdana" panose="020B0604030504040204" pitchFamily="34" charset="0"/>
            <a:ea typeface="Verdana" panose="020B0604030504040204" pitchFamily="34" charset="0"/>
            <a:cs typeface="Verdana" panose="020B0604030504040204" pitchFamily="34" charset="0"/>
          </a:endParaRPr>
        </a:p>
        <a:p>
          <a:r>
            <a:rPr lang="en-GB" sz="2000" b="1" dirty="0">
              <a:latin typeface="Verdana" panose="020B0604030504040204" pitchFamily="34" charset="0"/>
              <a:ea typeface="Verdana" panose="020B0604030504040204" pitchFamily="34" charset="0"/>
              <a:cs typeface="Verdana" panose="020B0604030504040204" pitchFamily="34" charset="0"/>
            </a:rPr>
            <a:t>REQ</a:t>
          </a:r>
          <a:r>
            <a:rPr lang="en-GB" sz="2000" b="1" baseline="30000" dirty="0">
              <a:latin typeface="Verdana" panose="020B0604030504040204" pitchFamily="34" charset="0"/>
              <a:ea typeface="Verdana" panose="020B0604030504040204" pitchFamily="34" charset="0"/>
              <a:cs typeface="Verdana" panose="020B0604030504040204" pitchFamily="34" charset="0"/>
            </a:rPr>
            <a:t>M</a:t>
          </a:r>
          <a:endParaRPr lang="en-GB" sz="2000" dirty="0">
            <a:latin typeface="Verdana" panose="020B0604030504040204" pitchFamily="34" charset="0"/>
            <a:ea typeface="Verdana" panose="020B0604030504040204" pitchFamily="34" charset="0"/>
            <a:cs typeface="Verdana" panose="020B0604030504040204" pitchFamily="34" charset="0"/>
          </a:endParaRPr>
        </a:p>
      </dgm:t>
    </dgm:pt>
    <dgm:pt modelId="{AD009EBA-048C-7549-AB04-73AAD8A7960A}" type="parTrans" cxnId="{16DC4ECD-37DB-5844-9A5A-830F21EA410B}">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325B0144-68F5-A34B-80E4-412300ABFB88}" type="sibTrans" cxnId="{16DC4ECD-37DB-5844-9A5A-830F21EA410B}">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8AD5AC83-B1B5-1E4A-8C9C-E712E2101C64}">
      <dgm:prSet phldrT="[Text]" custT="1"/>
      <dgm:spPr/>
      <dgm:t>
        <a:bodyPr/>
        <a:lstStyle/>
        <a:p>
          <a:r>
            <a:rPr lang="en-GB" sz="2000" b="1" dirty="0">
              <a:latin typeface="Verdana" panose="020B0604030504040204" pitchFamily="34" charset="0"/>
              <a:ea typeface="Verdana" panose="020B0604030504040204" pitchFamily="34" charset="0"/>
              <a:cs typeface="Verdana" panose="020B0604030504040204" pitchFamily="34" charset="0"/>
            </a:rPr>
            <a:t>CONSTR</a:t>
          </a:r>
          <a:r>
            <a:rPr lang="en-GB" sz="2000" b="1" baseline="30000" dirty="0">
              <a:latin typeface="Verdana" panose="020B0604030504040204" pitchFamily="34" charset="0"/>
              <a:ea typeface="Verdana" panose="020B0604030504040204" pitchFamily="34" charset="0"/>
              <a:cs typeface="Verdana" panose="020B0604030504040204" pitchFamily="34" charset="0"/>
            </a:rPr>
            <a:t>N </a:t>
          </a:r>
          <a:r>
            <a:rPr lang="en-GB" sz="2000" b="1" dirty="0">
              <a:latin typeface="Verdana" panose="020B0604030504040204" pitchFamily="34" charset="0"/>
              <a:ea typeface="Verdana" panose="020B0604030504040204" pitchFamily="34" charset="0"/>
              <a:cs typeface="Verdana" panose="020B0604030504040204" pitchFamily="34" charset="0"/>
            </a:rPr>
            <a:t>REQ</a:t>
          </a:r>
          <a:r>
            <a:rPr lang="en-GB" sz="2000" b="1" baseline="30000" dirty="0">
              <a:latin typeface="Verdana" panose="020B0604030504040204" pitchFamily="34" charset="0"/>
              <a:ea typeface="Verdana" panose="020B0604030504040204" pitchFamily="34" charset="0"/>
              <a:cs typeface="Verdana" panose="020B0604030504040204" pitchFamily="34" charset="0"/>
            </a:rPr>
            <a:t>M</a:t>
          </a:r>
          <a:r>
            <a:rPr lang="en-GB" sz="2000" b="1" dirty="0">
              <a:latin typeface="Verdana" panose="020B0604030504040204" pitchFamily="34" charset="0"/>
              <a:ea typeface="Verdana" panose="020B0604030504040204" pitchFamily="34" charset="0"/>
              <a:cs typeface="Verdana" panose="020B0604030504040204" pitchFamily="34" charset="0"/>
            </a:rPr>
            <a:t> </a:t>
          </a:r>
          <a:endParaRPr lang="en-GB" sz="2000" dirty="0">
            <a:latin typeface="Verdana" panose="020B0604030504040204" pitchFamily="34" charset="0"/>
            <a:ea typeface="Verdana" panose="020B0604030504040204" pitchFamily="34" charset="0"/>
            <a:cs typeface="Verdana" panose="020B0604030504040204" pitchFamily="34" charset="0"/>
          </a:endParaRPr>
        </a:p>
      </dgm:t>
    </dgm:pt>
    <dgm:pt modelId="{692E7D47-F2BF-674D-A58C-4718042D8365}" type="parTrans" cxnId="{FA185BA8-B773-8141-9C97-1B3A99754EFA}">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83AA1BAE-D18F-E246-A43B-345B4D04CFF8}" type="sibTrans" cxnId="{FA185BA8-B773-8141-9C97-1B3A99754EFA}">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F334D963-693C-384E-A6D4-92F40842591A}">
      <dgm:prSet custT="1"/>
      <dgm:spPr/>
      <dgm:t>
        <a:bodyPr/>
        <a:lstStyle/>
        <a:p>
          <a:r>
            <a:rPr lang="en-GB" sz="2000" b="1">
              <a:latin typeface="Verdana" panose="020B0604030504040204" pitchFamily="34" charset="0"/>
              <a:ea typeface="Verdana" panose="020B0604030504040204" pitchFamily="34" charset="0"/>
              <a:cs typeface="Verdana" panose="020B0604030504040204" pitchFamily="34" charset="0"/>
            </a:rPr>
            <a:t>TESTS</a:t>
          </a:r>
          <a:endParaRPr lang="en-GB" sz="2000" b="1" dirty="0">
            <a:latin typeface="Verdana" panose="020B0604030504040204" pitchFamily="34" charset="0"/>
            <a:ea typeface="Verdana" panose="020B0604030504040204" pitchFamily="34" charset="0"/>
            <a:cs typeface="Verdana" panose="020B0604030504040204" pitchFamily="34" charset="0"/>
          </a:endParaRPr>
        </a:p>
      </dgm:t>
    </dgm:pt>
    <dgm:pt modelId="{472521A8-287D-8C48-A73A-BACE8B698AD9}" type="parTrans" cxnId="{2F786DE0-9A67-D84E-8630-8651BD04FD7A}">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97BECC6E-3D31-154D-9446-B3C3E8D57E8B}" type="sibTrans" cxnId="{2F786DE0-9A67-D84E-8630-8651BD04FD7A}">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CB638E63-FE2E-364D-B688-DC95F62CD676}">
      <dgm:prSet custT="1"/>
      <dgm:spPr/>
      <dgm:t>
        <a:bodyPr/>
        <a:lstStyle/>
        <a:p>
          <a:r>
            <a:rPr lang="en-GB" sz="2000" b="1">
              <a:latin typeface="Verdana" panose="020B0604030504040204" pitchFamily="34" charset="0"/>
              <a:ea typeface="Verdana" panose="020B0604030504040204" pitchFamily="34" charset="0"/>
              <a:cs typeface="Verdana" panose="020B0604030504040204" pitchFamily="34" charset="0"/>
            </a:rPr>
            <a:t>MARKING</a:t>
          </a:r>
          <a:endParaRPr lang="en-GB" sz="2000" b="1" dirty="0">
            <a:latin typeface="Verdana" panose="020B0604030504040204" pitchFamily="34" charset="0"/>
            <a:ea typeface="Verdana" panose="020B0604030504040204" pitchFamily="34" charset="0"/>
            <a:cs typeface="Verdana" panose="020B0604030504040204" pitchFamily="34" charset="0"/>
          </a:endParaRPr>
        </a:p>
      </dgm:t>
    </dgm:pt>
    <dgm:pt modelId="{B1315D54-3098-2041-BCDD-1EB4D88F51E7}" type="parTrans" cxnId="{482377EB-76A2-A941-BDEE-F47F43498E5D}">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ACA03166-2FA4-C946-B485-CCE28A4BFDD7}" type="sibTrans" cxnId="{482377EB-76A2-A941-BDEE-F47F43498E5D}">
      <dgm:prSet/>
      <dgm:spPr/>
      <dgm:t>
        <a:bodyPr/>
        <a:lstStyle/>
        <a:p>
          <a:endParaRPr lang="en-GB" sz="1800">
            <a:latin typeface="Verdana" panose="020B0604030504040204" pitchFamily="34" charset="0"/>
            <a:ea typeface="Verdana" panose="020B0604030504040204" pitchFamily="34" charset="0"/>
            <a:cs typeface="Verdana" panose="020B0604030504040204" pitchFamily="34" charset="0"/>
          </a:endParaRPr>
        </a:p>
      </dgm:t>
    </dgm:pt>
    <dgm:pt modelId="{C157EEB5-50FC-784B-9EE2-B09A987A12D2}" type="pres">
      <dgm:prSet presAssocID="{ABAAF3BA-B753-DB4B-81A0-54EBFB26EA7F}" presName="CompostProcess" presStyleCnt="0">
        <dgm:presLayoutVars>
          <dgm:dir/>
          <dgm:resizeHandles val="exact"/>
        </dgm:presLayoutVars>
      </dgm:prSet>
      <dgm:spPr/>
    </dgm:pt>
    <dgm:pt modelId="{97422150-AC31-0D49-98F9-A142A7DD5600}" type="pres">
      <dgm:prSet presAssocID="{ABAAF3BA-B753-DB4B-81A0-54EBFB26EA7F}" presName="arrow" presStyleLbl="bgShp" presStyleIdx="0" presStyleCnt="1"/>
      <dgm:spPr/>
    </dgm:pt>
    <dgm:pt modelId="{F3D261BB-191B-4148-A135-BAC627B2C70D}" type="pres">
      <dgm:prSet presAssocID="{ABAAF3BA-B753-DB4B-81A0-54EBFB26EA7F}" presName="linearProcess" presStyleCnt="0"/>
      <dgm:spPr/>
    </dgm:pt>
    <dgm:pt modelId="{8457BD56-D0CE-F344-A37E-987178A4045C}" type="pres">
      <dgm:prSet presAssocID="{F034D449-1C24-B54C-8F4B-CD0C0BAAAF4F}" presName="textNode" presStyleLbl="node1" presStyleIdx="0" presStyleCnt="6">
        <dgm:presLayoutVars>
          <dgm:bulletEnabled val="1"/>
        </dgm:presLayoutVars>
      </dgm:prSet>
      <dgm:spPr/>
    </dgm:pt>
    <dgm:pt modelId="{EC9B320C-47F1-A54A-83CB-C40B3D74BB9D}" type="pres">
      <dgm:prSet presAssocID="{CAA6A596-B952-2E40-9E7F-990DB47CE748}" presName="sibTrans" presStyleCnt="0"/>
      <dgm:spPr/>
    </dgm:pt>
    <dgm:pt modelId="{A98FD07C-5904-2041-BACB-09A3701376D4}" type="pres">
      <dgm:prSet presAssocID="{05190A5D-99A0-A346-9337-F6D6E5673053}" presName="textNode" presStyleLbl="node1" presStyleIdx="1" presStyleCnt="6">
        <dgm:presLayoutVars>
          <dgm:bulletEnabled val="1"/>
        </dgm:presLayoutVars>
      </dgm:prSet>
      <dgm:spPr/>
    </dgm:pt>
    <dgm:pt modelId="{1B70D424-5E0C-E642-A8EA-20A10330C1B0}" type="pres">
      <dgm:prSet presAssocID="{F64FA8EB-99E1-924D-9F0A-D1AA7DD6EEDA}" presName="sibTrans" presStyleCnt="0"/>
      <dgm:spPr/>
    </dgm:pt>
    <dgm:pt modelId="{AE2241EF-7CD8-9048-971B-B97EA2D0C429}" type="pres">
      <dgm:prSet presAssocID="{449B5A31-E166-E44B-B88B-9151318C2F9B}" presName="textNode" presStyleLbl="node1" presStyleIdx="2" presStyleCnt="6">
        <dgm:presLayoutVars>
          <dgm:bulletEnabled val="1"/>
        </dgm:presLayoutVars>
      </dgm:prSet>
      <dgm:spPr/>
    </dgm:pt>
    <dgm:pt modelId="{5CC7C26B-DD0A-6C4F-A8F4-80F36A9454EB}" type="pres">
      <dgm:prSet presAssocID="{325B0144-68F5-A34B-80E4-412300ABFB88}" presName="sibTrans" presStyleCnt="0"/>
      <dgm:spPr/>
    </dgm:pt>
    <dgm:pt modelId="{70669675-976F-4B40-93AF-CAF10C05F820}" type="pres">
      <dgm:prSet presAssocID="{8AD5AC83-B1B5-1E4A-8C9C-E712E2101C64}" presName="textNode" presStyleLbl="node1" presStyleIdx="3" presStyleCnt="6">
        <dgm:presLayoutVars>
          <dgm:bulletEnabled val="1"/>
        </dgm:presLayoutVars>
      </dgm:prSet>
      <dgm:spPr/>
    </dgm:pt>
    <dgm:pt modelId="{3F7131FE-E2E4-9243-8C3B-335FEC5D4F98}" type="pres">
      <dgm:prSet presAssocID="{83AA1BAE-D18F-E246-A43B-345B4D04CFF8}" presName="sibTrans" presStyleCnt="0"/>
      <dgm:spPr/>
    </dgm:pt>
    <dgm:pt modelId="{F981BA42-EAA3-AD4B-8D92-38458032A376}" type="pres">
      <dgm:prSet presAssocID="{F334D963-693C-384E-A6D4-92F40842591A}" presName="textNode" presStyleLbl="node1" presStyleIdx="4" presStyleCnt="6">
        <dgm:presLayoutVars>
          <dgm:bulletEnabled val="1"/>
        </dgm:presLayoutVars>
      </dgm:prSet>
      <dgm:spPr/>
    </dgm:pt>
    <dgm:pt modelId="{B6A9A122-06AB-D045-B5D7-FB047FCEC6D7}" type="pres">
      <dgm:prSet presAssocID="{97BECC6E-3D31-154D-9446-B3C3E8D57E8B}" presName="sibTrans" presStyleCnt="0"/>
      <dgm:spPr/>
    </dgm:pt>
    <dgm:pt modelId="{B49EEF03-4185-4A4F-A2D3-77DBBF5F51A3}" type="pres">
      <dgm:prSet presAssocID="{CB638E63-FE2E-364D-B688-DC95F62CD676}" presName="textNode" presStyleLbl="node1" presStyleIdx="5" presStyleCnt="6">
        <dgm:presLayoutVars>
          <dgm:bulletEnabled val="1"/>
        </dgm:presLayoutVars>
      </dgm:prSet>
      <dgm:spPr/>
    </dgm:pt>
  </dgm:ptLst>
  <dgm:cxnLst>
    <dgm:cxn modelId="{55F33E11-3A3B-FE46-A16F-9B01B4B33DED}" srcId="{ABAAF3BA-B753-DB4B-81A0-54EBFB26EA7F}" destId="{05190A5D-99A0-A346-9337-F6D6E5673053}" srcOrd="1" destOrd="0" parTransId="{D2256410-CC66-F744-9CB9-8B09C814E139}" sibTransId="{F64FA8EB-99E1-924D-9F0A-D1AA7DD6EEDA}"/>
    <dgm:cxn modelId="{5418A355-5FCE-E04C-B3C2-608626240FBB}" type="presOf" srcId="{449B5A31-E166-E44B-B88B-9151318C2F9B}" destId="{AE2241EF-7CD8-9048-971B-B97EA2D0C429}" srcOrd="0" destOrd="0" presId="urn:microsoft.com/office/officeart/2005/8/layout/hProcess9"/>
    <dgm:cxn modelId="{7D689E6F-B169-E94C-BDFE-EE6235A4F9D5}" type="presOf" srcId="{ABAAF3BA-B753-DB4B-81A0-54EBFB26EA7F}" destId="{C157EEB5-50FC-784B-9EE2-B09A987A12D2}" srcOrd="0" destOrd="0" presId="urn:microsoft.com/office/officeart/2005/8/layout/hProcess9"/>
    <dgm:cxn modelId="{D47E0376-B5C9-AE40-8835-6F9ACC68085F}" type="presOf" srcId="{F334D963-693C-384E-A6D4-92F40842591A}" destId="{F981BA42-EAA3-AD4B-8D92-38458032A376}" srcOrd="0" destOrd="0" presId="urn:microsoft.com/office/officeart/2005/8/layout/hProcess9"/>
    <dgm:cxn modelId="{37769482-6A29-4C40-A2D2-D06D1B96547A}" type="presOf" srcId="{F034D449-1C24-B54C-8F4B-CD0C0BAAAF4F}" destId="{8457BD56-D0CE-F344-A37E-987178A4045C}" srcOrd="0" destOrd="0" presId="urn:microsoft.com/office/officeart/2005/8/layout/hProcess9"/>
    <dgm:cxn modelId="{FA185BA8-B773-8141-9C97-1B3A99754EFA}" srcId="{ABAAF3BA-B753-DB4B-81A0-54EBFB26EA7F}" destId="{8AD5AC83-B1B5-1E4A-8C9C-E712E2101C64}" srcOrd="3" destOrd="0" parTransId="{692E7D47-F2BF-674D-A58C-4718042D8365}" sibTransId="{83AA1BAE-D18F-E246-A43B-345B4D04CFF8}"/>
    <dgm:cxn modelId="{8ED7AEB8-EDE6-8A41-BE0F-890C28BF69B4}" srcId="{ABAAF3BA-B753-DB4B-81A0-54EBFB26EA7F}" destId="{F034D449-1C24-B54C-8F4B-CD0C0BAAAF4F}" srcOrd="0" destOrd="0" parTransId="{CC1ADC9C-00F8-AA4A-A522-A516EF2897CB}" sibTransId="{CAA6A596-B952-2E40-9E7F-990DB47CE748}"/>
    <dgm:cxn modelId="{16DC4ECD-37DB-5844-9A5A-830F21EA410B}" srcId="{ABAAF3BA-B753-DB4B-81A0-54EBFB26EA7F}" destId="{449B5A31-E166-E44B-B88B-9151318C2F9B}" srcOrd="2" destOrd="0" parTransId="{AD009EBA-048C-7549-AB04-73AAD8A7960A}" sibTransId="{325B0144-68F5-A34B-80E4-412300ABFB88}"/>
    <dgm:cxn modelId="{925CBDCE-9FE0-CF4F-B106-304654A7D3C7}" type="presOf" srcId="{CB638E63-FE2E-364D-B688-DC95F62CD676}" destId="{B49EEF03-4185-4A4F-A2D3-77DBBF5F51A3}" srcOrd="0" destOrd="0" presId="urn:microsoft.com/office/officeart/2005/8/layout/hProcess9"/>
    <dgm:cxn modelId="{2F786DE0-9A67-D84E-8630-8651BD04FD7A}" srcId="{ABAAF3BA-B753-DB4B-81A0-54EBFB26EA7F}" destId="{F334D963-693C-384E-A6D4-92F40842591A}" srcOrd="4" destOrd="0" parTransId="{472521A8-287D-8C48-A73A-BACE8B698AD9}" sibTransId="{97BECC6E-3D31-154D-9446-B3C3E8D57E8B}"/>
    <dgm:cxn modelId="{793275E6-10C4-6F48-A8FD-6A8C842F58AA}" type="presOf" srcId="{05190A5D-99A0-A346-9337-F6D6E5673053}" destId="{A98FD07C-5904-2041-BACB-09A3701376D4}" srcOrd="0" destOrd="0" presId="urn:microsoft.com/office/officeart/2005/8/layout/hProcess9"/>
    <dgm:cxn modelId="{482377EB-76A2-A941-BDEE-F47F43498E5D}" srcId="{ABAAF3BA-B753-DB4B-81A0-54EBFB26EA7F}" destId="{CB638E63-FE2E-364D-B688-DC95F62CD676}" srcOrd="5" destOrd="0" parTransId="{B1315D54-3098-2041-BCDD-1EB4D88F51E7}" sibTransId="{ACA03166-2FA4-C946-B485-CCE28A4BFDD7}"/>
    <dgm:cxn modelId="{38BB62F4-8D19-AC41-BFFA-D22D51EBC692}" type="presOf" srcId="{8AD5AC83-B1B5-1E4A-8C9C-E712E2101C64}" destId="{70669675-976F-4B40-93AF-CAF10C05F820}" srcOrd="0" destOrd="0" presId="urn:microsoft.com/office/officeart/2005/8/layout/hProcess9"/>
    <dgm:cxn modelId="{2DF3E31D-E874-5446-99E0-BFA3EEB59B72}" type="presParOf" srcId="{C157EEB5-50FC-784B-9EE2-B09A987A12D2}" destId="{97422150-AC31-0D49-98F9-A142A7DD5600}" srcOrd="0" destOrd="0" presId="urn:microsoft.com/office/officeart/2005/8/layout/hProcess9"/>
    <dgm:cxn modelId="{F9799A0C-B369-674C-A3CF-5B373794627F}" type="presParOf" srcId="{C157EEB5-50FC-784B-9EE2-B09A987A12D2}" destId="{F3D261BB-191B-4148-A135-BAC627B2C70D}" srcOrd="1" destOrd="0" presId="urn:microsoft.com/office/officeart/2005/8/layout/hProcess9"/>
    <dgm:cxn modelId="{6CC5271E-60F7-9D44-9180-1D1DF958E8A0}" type="presParOf" srcId="{F3D261BB-191B-4148-A135-BAC627B2C70D}" destId="{8457BD56-D0CE-F344-A37E-987178A4045C}" srcOrd="0" destOrd="0" presId="urn:microsoft.com/office/officeart/2005/8/layout/hProcess9"/>
    <dgm:cxn modelId="{A7F738EC-1ABA-B641-909C-E25148A0C481}" type="presParOf" srcId="{F3D261BB-191B-4148-A135-BAC627B2C70D}" destId="{EC9B320C-47F1-A54A-83CB-C40B3D74BB9D}" srcOrd="1" destOrd="0" presId="urn:microsoft.com/office/officeart/2005/8/layout/hProcess9"/>
    <dgm:cxn modelId="{0385B06C-B915-804A-8618-388C354593AE}" type="presParOf" srcId="{F3D261BB-191B-4148-A135-BAC627B2C70D}" destId="{A98FD07C-5904-2041-BACB-09A3701376D4}" srcOrd="2" destOrd="0" presId="urn:microsoft.com/office/officeart/2005/8/layout/hProcess9"/>
    <dgm:cxn modelId="{50EF282D-EB81-F644-B89A-DD0F1E0779CF}" type="presParOf" srcId="{F3D261BB-191B-4148-A135-BAC627B2C70D}" destId="{1B70D424-5E0C-E642-A8EA-20A10330C1B0}" srcOrd="3" destOrd="0" presId="urn:microsoft.com/office/officeart/2005/8/layout/hProcess9"/>
    <dgm:cxn modelId="{A5EA62AD-0A2A-4041-8D15-B3FB78215888}" type="presParOf" srcId="{F3D261BB-191B-4148-A135-BAC627B2C70D}" destId="{AE2241EF-7CD8-9048-971B-B97EA2D0C429}" srcOrd="4" destOrd="0" presId="urn:microsoft.com/office/officeart/2005/8/layout/hProcess9"/>
    <dgm:cxn modelId="{7D623A16-8415-8A4A-9DA9-A3DB72D96FEC}" type="presParOf" srcId="{F3D261BB-191B-4148-A135-BAC627B2C70D}" destId="{5CC7C26B-DD0A-6C4F-A8F4-80F36A9454EB}" srcOrd="5" destOrd="0" presId="urn:microsoft.com/office/officeart/2005/8/layout/hProcess9"/>
    <dgm:cxn modelId="{F934C3BC-1D7D-6147-8E40-7FEC1BA760B4}" type="presParOf" srcId="{F3D261BB-191B-4148-A135-BAC627B2C70D}" destId="{70669675-976F-4B40-93AF-CAF10C05F820}" srcOrd="6" destOrd="0" presId="urn:microsoft.com/office/officeart/2005/8/layout/hProcess9"/>
    <dgm:cxn modelId="{03DE0316-1201-5645-B402-7533A71FE4CD}" type="presParOf" srcId="{F3D261BB-191B-4148-A135-BAC627B2C70D}" destId="{3F7131FE-E2E4-9243-8C3B-335FEC5D4F98}" srcOrd="7" destOrd="0" presId="urn:microsoft.com/office/officeart/2005/8/layout/hProcess9"/>
    <dgm:cxn modelId="{F3F9732F-0E7D-4842-B46E-777141888733}" type="presParOf" srcId="{F3D261BB-191B-4148-A135-BAC627B2C70D}" destId="{F981BA42-EAA3-AD4B-8D92-38458032A376}" srcOrd="8" destOrd="0" presId="urn:microsoft.com/office/officeart/2005/8/layout/hProcess9"/>
    <dgm:cxn modelId="{F0E2E6A4-A2DB-894E-9741-B76A93762067}" type="presParOf" srcId="{F3D261BB-191B-4148-A135-BAC627B2C70D}" destId="{B6A9A122-06AB-D045-B5D7-FB047FCEC6D7}" srcOrd="9" destOrd="0" presId="urn:microsoft.com/office/officeart/2005/8/layout/hProcess9"/>
    <dgm:cxn modelId="{8978E656-78F4-FD46-BD89-2D5B575696FC}" type="presParOf" srcId="{F3D261BB-191B-4148-A135-BAC627B2C70D}" destId="{B49EEF03-4185-4A4F-A2D3-77DBBF5F51A3}"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FB7B05-A7D3-47F9-B84C-4E6D34CC7351}" type="doc">
      <dgm:prSet loTypeId="urn:microsoft.com/office/officeart/2005/8/layout/vProcess5" loCatId="" qsTypeId="urn:microsoft.com/office/officeart/2005/8/quickstyle/simple1" qsCatId="simple" csTypeId="urn:microsoft.com/office/officeart/2005/8/colors/colorful2" csCatId="colorful" phldr="1"/>
      <dgm:spPr/>
    </dgm:pt>
    <dgm:pt modelId="{E042295C-AC57-4E28-A21A-371224E9FE23}">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Pipes : IS 12786, IS 13488, IS 14482</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t>
          </a:r>
        </a:p>
      </dgm:t>
    </dgm:pt>
    <dgm:pt modelId="{DF68275C-DFFD-46C2-A66F-006AB2D17B51}" type="parTrans" cxnId="{91009C91-366C-49B6-A34D-E8F188F70AAA}">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EBE28F4B-CBC4-4A92-8C4D-F0F2701DF535}" type="sibTrans" cxnId="{91009C91-366C-49B6-A34D-E8F188F70AAA}">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BF2EB4A9-F87F-43C8-8891-D897C53C73DF}">
      <dgm:prSet phldrT="[Text]"/>
      <dgm:spPr/>
      <dgm:t>
        <a:bodyPr/>
        <a:lstStyle/>
        <a:p>
          <a:r>
            <a:rPr lang="en-US">
              <a:latin typeface="Verdana" panose="020B0604030504040204" pitchFamily="34" charset="0"/>
              <a:ea typeface="Verdana" panose="020B0604030504040204" pitchFamily="34" charset="0"/>
              <a:cs typeface="Verdana" panose="020B0604030504040204" pitchFamily="34" charset="0"/>
            </a:rPr>
            <a:t>Emitter : IS 13487</a:t>
          </a:r>
          <a:br>
            <a:rPr lang="en-US">
              <a:latin typeface="Verdana" panose="020B0604030504040204" pitchFamily="34" charset="0"/>
              <a:ea typeface="Verdana" panose="020B0604030504040204" pitchFamily="34" charset="0"/>
              <a:cs typeface="Verdana" panose="020B0604030504040204" pitchFamily="34" charset="0"/>
            </a:rPr>
          </a:br>
          <a:r>
            <a:rPr lang="en-US">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9CD1CDA-3DD6-4124-B32A-265125C4847A}" type="parTrans" cxnId="{E69D066D-8A8C-429E-9B48-934EB8D302B4}">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A9B71C04-4AC9-4EC5-9185-3684DE0AE6FC}" type="sibTrans" cxnId="{E69D066D-8A8C-429E-9B48-934EB8D302B4}">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17FBBA68-6D1F-4ADA-AF78-362EC67AC845}">
      <dgm:prSet phldrT="[Text]"/>
      <dgm:spPr/>
      <dgm:t>
        <a:bodyPr/>
        <a:lstStyle/>
        <a:p>
          <a:r>
            <a:rPr lang="en-US">
              <a:latin typeface="Verdana" panose="020B0604030504040204" pitchFamily="34" charset="0"/>
              <a:ea typeface="Verdana" panose="020B0604030504040204" pitchFamily="34" charset="0"/>
              <a:cs typeface="Verdana" panose="020B0604030504040204" pitchFamily="34" charset="0"/>
            </a:rPr>
            <a:t> Prevention and Treatment : IS 14791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DF15510-2030-40E2-B37E-40283679B95F}" type="parTrans" cxnId="{3B9395E1-D28A-4654-A93B-1A6C5DE80BB0}">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31E79933-9E97-4120-BACC-2D8BB124DC51}" type="sibTrans" cxnId="{3B9395E1-D28A-4654-A93B-1A6C5DE80BB0}">
      <dgm:prSet/>
      <dgm:spPr/>
      <dgm:t>
        <a:bodyPr/>
        <a:lstStyle/>
        <a:p>
          <a:endParaRPr lang="en-US">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FBC505D5-1F4E-4D44-92BE-9666161804C7}">
      <dgm:prSet/>
      <dgm:spPr/>
      <dgm:t>
        <a:bodyPr/>
        <a:lstStyle/>
        <a:p>
          <a:r>
            <a:rPr lang="en-GB">
              <a:latin typeface="Verdana" panose="020B0604030504040204" pitchFamily="34" charset="0"/>
              <a:ea typeface="Verdana" panose="020B0604030504040204" pitchFamily="34" charset="0"/>
              <a:cs typeface="Verdana" panose="020B0604030504040204" pitchFamily="34" charset="0"/>
            </a:rPr>
            <a:t>Filters : IS 12785, IS 14743, IS 14606</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3D353A83-0CBC-AB4D-98CB-D91175E7FED0}" type="sibTrans" cxnId="{4FF0138D-9140-CE40-809D-290B25E61029}">
      <dgm:prSet/>
      <dgm:spPr/>
      <dgm:t>
        <a:bodyPr/>
        <a:lstStyle/>
        <a:p>
          <a:endParaRPr lang="en-GB">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77E90DEE-19C0-8E46-AC8D-71E1D1C97045}" type="parTrans" cxnId="{4FF0138D-9140-CE40-809D-290B25E61029}">
      <dgm:prSet/>
      <dgm:spPr/>
      <dgm:t>
        <a:bodyPr/>
        <a:lstStyle/>
        <a:p>
          <a:endParaRPr lang="en-GB">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DA542BC5-578C-464E-95B9-1ACDB79B705B}" type="pres">
      <dgm:prSet presAssocID="{84FB7B05-A7D3-47F9-B84C-4E6D34CC7351}" presName="outerComposite" presStyleCnt="0">
        <dgm:presLayoutVars>
          <dgm:chMax val="5"/>
          <dgm:dir/>
          <dgm:resizeHandles val="exact"/>
        </dgm:presLayoutVars>
      </dgm:prSet>
      <dgm:spPr/>
    </dgm:pt>
    <dgm:pt modelId="{E15DC673-248E-1C43-ABDF-ADB4A01150BE}" type="pres">
      <dgm:prSet presAssocID="{84FB7B05-A7D3-47F9-B84C-4E6D34CC7351}" presName="dummyMaxCanvas" presStyleCnt="0">
        <dgm:presLayoutVars/>
      </dgm:prSet>
      <dgm:spPr/>
    </dgm:pt>
    <dgm:pt modelId="{61EF4EC9-6999-8642-A48F-6B95883A1AD3}" type="pres">
      <dgm:prSet presAssocID="{84FB7B05-A7D3-47F9-B84C-4E6D34CC7351}" presName="FourNodes_1" presStyleLbl="node1" presStyleIdx="0" presStyleCnt="4">
        <dgm:presLayoutVars>
          <dgm:bulletEnabled val="1"/>
        </dgm:presLayoutVars>
      </dgm:prSet>
      <dgm:spPr/>
    </dgm:pt>
    <dgm:pt modelId="{D35A4D94-0A36-374A-85CE-46999D4E4611}" type="pres">
      <dgm:prSet presAssocID="{84FB7B05-A7D3-47F9-B84C-4E6D34CC7351}" presName="FourNodes_2" presStyleLbl="node1" presStyleIdx="1" presStyleCnt="4">
        <dgm:presLayoutVars>
          <dgm:bulletEnabled val="1"/>
        </dgm:presLayoutVars>
      </dgm:prSet>
      <dgm:spPr/>
    </dgm:pt>
    <dgm:pt modelId="{74D366AC-2111-8449-9BE5-D066517F229A}" type="pres">
      <dgm:prSet presAssocID="{84FB7B05-A7D3-47F9-B84C-4E6D34CC7351}" presName="FourNodes_3" presStyleLbl="node1" presStyleIdx="2" presStyleCnt="4">
        <dgm:presLayoutVars>
          <dgm:bulletEnabled val="1"/>
        </dgm:presLayoutVars>
      </dgm:prSet>
      <dgm:spPr/>
    </dgm:pt>
    <dgm:pt modelId="{664E15CE-E1D2-E341-B628-33EF070E2F67}" type="pres">
      <dgm:prSet presAssocID="{84FB7B05-A7D3-47F9-B84C-4E6D34CC7351}" presName="FourNodes_4" presStyleLbl="node1" presStyleIdx="3" presStyleCnt="4">
        <dgm:presLayoutVars>
          <dgm:bulletEnabled val="1"/>
        </dgm:presLayoutVars>
      </dgm:prSet>
      <dgm:spPr/>
    </dgm:pt>
    <dgm:pt modelId="{78FFA428-FF17-D340-ABC7-82A82CCF2B32}" type="pres">
      <dgm:prSet presAssocID="{84FB7B05-A7D3-47F9-B84C-4E6D34CC7351}" presName="FourConn_1-2" presStyleLbl="fgAccFollowNode1" presStyleIdx="0" presStyleCnt="3">
        <dgm:presLayoutVars>
          <dgm:bulletEnabled val="1"/>
        </dgm:presLayoutVars>
      </dgm:prSet>
      <dgm:spPr/>
    </dgm:pt>
    <dgm:pt modelId="{6BE15F88-8912-2D4D-BB99-E2050F1208F8}" type="pres">
      <dgm:prSet presAssocID="{84FB7B05-A7D3-47F9-B84C-4E6D34CC7351}" presName="FourConn_2-3" presStyleLbl="fgAccFollowNode1" presStyleIdx="1" presStyleCnt="3">
        <dgm:presLayoutVars>
          <dgm:bulletEnabled val="1"/>
        </dgm:presLayoutVars>
      </dgm:prSet>
      <dgm:spPr/>
    </dgm:pt>
    <dgm:pt modelId="{8AB70D38-3318-BB4A-8E83-CB032D3DF030}" type="pres">
      <dgm:prSet presAssocID="{84FB7B05-A7D3-47F9-B84C-4E6D34CC7351}" presName="FourConn_3-4" presStyleLbl="fgAccFollowNode1" presStyleIdx="2" presStyleCnt="3">
        <dgm:presLayoutVars>
          <dgm:bulletEnabled val="1"/>
        </dgm:presLayoutVars>
      </dgm:prSet>
      <dgm:spPr/>
    </dgm:pt>
    <dgm:pt modelId="{7224359E-6B32-EE41-8E5B-5CE640706276}" type="pres">
      <dgm:prSet presAssocID="{84FB7B05-A7D3-47F9-B84C-4E6D34CC7351}" presName="FourNodes_1_text" presStyleLbl="node1" presStyleIdx="3" presStyleCnt="4">
        <dgm:presLayoutVars>
          <dgm:bulletEnabled val="1"/>
        </dgm:presLayoutVars>
      </dgm:prSet>
      <dgm:spPr/>
    </dgm:pt>
    <dgm:pt modelId="{B266284C-1E99-C340-97B5-74AF9D9F3F13}" type="pres">
      <dgm:prSet presAssocID="{84FB7B05-A7D3-47F9-B84C-4E6D34CC7351}" presName="FourNodes_2_text" presStyleLbl="node1" presStyleIdx="3" presStyleCnt="4">
        <dgm:presLayoutVars>
          <dgm:bulletEnabled val="1"/>
        </dgm:presLayoutVars>
      </dgm:prSet>
      <dgm:spPr/>
    </dgm:pt>
    <dgm:pt modelId="{C1C59278-0582-2A4D-9A9C-D6FFC785648E}" type="pres">
      <dgm:prSet presAssocID="{84FB7B05-A7D3-47F9-B84C-4E6D34CC7351}" presName="FourNodes_3_text" presStyleLbl="node1" presStyleIdx="3" presStyleCnt="4">
        <dgm:presLayoutVars>
          <dgm:bulletEnabled val="1"/>
        </dgm:presLayoutVars>
      </dgm:prSet>
      <dgm:spPr/>
    </dgm:pt>
    <dgm:pt modelId="{143ABA37-CB5F-0143-878E-58D0AED426BB}" type="pres">
      <dgm:prSet presAssocID="{84FB7B05-A7D3-47F9-B84C-4E6D34CC7351}" presName="FourNodes_4_text" presStyleLbl="node1" presStyleIdx="3" presStyleCnt="4">
        <dgm:presLayoutVars>
          <dgm:bulletEnabled val="1"/>
        </dgm:presLayoutVars>
      </dgm:prSet>
      <dgm:spPr/>
    </dgm:pt>
  </dgm:ptLst>
  <dgm:cxnLst>
    <dgm:cxn modelId="{5C9C4003-2E31-2444-BA94-85315C2F1BAE}" type="presOf" srcId="{17FBBA68-6D1F-4ADA-AF78-362EC67AC845}" destId="{143ABA37-CB5F-0143-878E-58D0AED426BB}" srcOrd="1" destOrd="0" presId="urn:microsoft.com/office/officeart/2005/8/layout/vProcess5"/>
    <dgm:cxn modelId="{DF643308-4D72-6146-98FE-6E36A5845CCF}" type="presOf" srcId="{BF2EB4A9-F87F-43C8-8891-D897C53C73DF}" destId="{D35A4D94-0A36-374A-85CE-46999D4E4611}" srcOrd="0" destOrd="0" presId="urn:microsoft.com/office/officeart/2005/8/layout/vProcess5"/>
    <dgm:cxn modelId="{3A29242C-3CA9-E149-A925-07B90F7CA395}" type="presOf" srcId="{FBC505D5-1F4E-4D44-92BE-9666161804C7}" destId="{C1C59278-0582-2A4D-9A9C-D6FFC785648E}" srcOrd="1" destOrd="0" presId="urn:microsoft.com/office/officeart/2005/8/layout/vProcess5"/>
    <dgm:cxn modelId="{A9D88E63-8949-6041-B764-2D80D26FC81C}" type="presOf" srcId="{EBE28F4B-CBC4-4A92-8C4D-F0F2701DF535}" destId="{78FFA428-FF17-D340-ABC7-82A82CCF2B32}" srcOrd="0" destOrd="0" presId="urn:microsoft.com/office/officeart/2005/8/layout/vProcess5"/>
    <dgm:cxn modelId="{3E47DA6A-C4CA-BA41-BF86-15A2A315E321}" type="presOf" srcId="{A9B71C04-4AC9-4EC5-9185-3684DE0AE6FC}" destId="{6BE15F88-8912-2D4D-BB99-E2050F1208F8}" srcOrd="0" destOrd="0" presId="urn:microsoft.com/office/officeart/2005/8/layout/vProcess5"/>
    <dgm:cxn modelId="{1CC0216B-49B8-9346-8954-6ABF9E3E5C58}" type="presOf" srcId="{3D353A83-0CBC-AB4D-98CB-D91175E7FED0}" destId="{8AB70D38-3318-BB4A-8E83-CB032D3DF030}" srcOrd="0" destOrd="0" presId="urn:microsoft.com/office/officeart/2005/8/layout/vProcess5"/>
    <dgm:cxn modelId="{E69D066D-8A8C-429E-9B48-934EB8D302B4}" srcId="{84FB7B05-A7D3-47F9-B84C-4E6D34CC7351}" destId="{BF2EB4A9-F87F-43C8-8891-D897C53C73DF}" srcOrd="1" destOrd="0" parTransId="{99CD1CDA-3DD6-4124-B32A-265125C4847A}" sibTransId="{A9B71C04-4AC9-4EC5-9185-3684DE0AE6FC}"/>
    <dgm:cxn modelId="{4FF0138D-9140-CE40-809D-290B25E61029}" srcId="{84FB7B05-A7D3-47F9-B84C-4E6D34CC7351}" destId="{FBC505D5-1F4E-4D44-92BE-9666161804C7}" srcOrd="2" destOrd="0" parTransId="{77E90DEE-19C0-8E46-AC8D-71E1D1C97045}" sibTransId="{3D353A83-0CBC-AB4D-98CB-D91175E7FED0}"/>
    <dgm:cxn modelId="{97D0CE90-E71B-3546-9239-5987BA19CC30}" type="presOf" srcId="{17FBBA68-6D1F-4ADA-AF78-362EC67AC845}" destId="{664E15CE-E1D2-E341-B628-33EF070E2F67}" srcOrd="0" destOrd="0" presId="urn:microsoft.com/office/officeart/2005/8/layout/vProcess5"/>
    <dgm:cxn modelId="{91009C91-366C-49B6-A34D-E8F188F70AAA}" srcId="{84FB7B05-A7D3-47F9-B84C-4E6D34CC7351}" destId="{E042295C-AC57-4E28-A21A-371224E9FE23}" srcOrd="0" destOrd="0" parTransId="{DF68275C-DFFD-46C2-A66F-006AB2D17B51}" sibTransId="{EBE28F4B-CBC4-4A92-8C4D-F0F2701DF535}"/>
    <dgm:cxn modelId="{B8EBA494-C801-2D4E-BCF7-F709E87F9F8F}" type="presOf" srcId="{FBC505D5-1F4E-4D44-92BE-9666161804C7}" destId="{74D366AC-2111-8449-9BE5-D066517F229A}" srcOrd="0" destOrd="0" presId="urn:microsoft.com/office/officeart/2005/8/layout/vProcess5"/>
    <dgm:cxn modelId="{62D31BC1-F830-8049-AC95-E83D8CE46623}" type="presOf" srcId="{E042295C-AC57-4E28-A21A-371224E9FE23}" destId="{61EF4EC9-6999-8642-A48F-6B95883A1AD3}" srcOrd="0" destOrd="0" presId="urn:microsoft.com/office/officeart/2005/8/layout/vProcess5"/>
    <dgm:cxn modelId="{3B9395E1-D28A-4654-A93B-1A6C5DE80BB0}" srcId="{84FB7B05-A7D3-47F9-B84C-4E6D34CC7351}" destId="{17FBBA68-6D1F-4ADA-AF78-362EC67AC845}" srcOrd="3" destOrd="0" parTransId="{EDF15510-2030-40E2-B37E-40283679B95F}" sibTransId="{31E79933-9E97-4120-BACC-2D8BB124DC51}"/>
    <dgm:cxn modelId="{BB706AF9-128A-F94A-A808-4509218F31A5}" type="presOf" srcId="{BF2EB4A9-F87F-43C8-8891-D897C53C73DF}" destId="{B266284C-1E99-C340-97B5-74AF9D9F3F13}" srcOrd="1" destOrd="0" presId="urn:microsoft.com/office/officeart/2005/8/layout/vProcess5"/>
    <dgm:cxn modelId="{C392EFF9-0547-274F-8538-AEC0EAE5C6C3}" type="presOf" srcId="{E042295C-AC57-4E28-A21A-371224E9FE23}" destId="{7224359E-6B32-EE41-8E5B-5CE640706276}" srcOrd="1" destOrd="0" presId="urn:microsoft.com/office/officeart/2005/8/layout/vProcess5"/>
    <dgm:cxn modelId="{2F43FBFF-1C45-9C42-B05D-2D3FA920A710}" type="presOf" srcId="{84FB7B05-A7D3-47F9-B84C-4E6D34CC7351}" destId="{DA542BC5-578C-464E-95B9-1ACDB79B705B}" srcOrd="0" destOrd="0" presId="urn:microsoft.com/office/officeart/2005/8/layout/vProcess5"/>
    <dgm:cxn modelId="{C4C36F4B-27F4-0D44-AE27-DC6DB92F460B}" type="presParOf" srcId="{DA542BC5-578C-464E-95B9-1ACDB79B705B}" destId="{E15DC673-248E-1C43-ABDF-ADB4A01150BE}" srcOrd="0" destOrd="0" presId="urn:microsoft.com/office/officeart/2005/8/layout/vProcess5"/>
    <dgm:cxn modelId="{5D5F5FB7-A965-FC42-AA90-E6692AC242E7}" type="presParOf" srcId="{DA542BC5-578C-464E-95B9-1ACDB79B705B}" destId="{61EF4EC9-6999-8642-A48F-6B95883A1AD3}" srcOrd="1" destOrd="0" presId="urn:microsoft.com/office/officeart/2005/8/layout/vProcess5"/>
    <dgm:cxn modelId="{3A3F518E-920E-F44A-9FEE-EF344DA7C5B7}" type="presParOf" srcId="{DA542BC5-578C-464E-95B9-1ACDB79B705B}" destId="{D35A4D94-0A36-374A-85CE-46999D4E4611}" srcOrd="2" destOrd="0" presId="urn:microsoft.com/office/officeart/2005/8/layout/vProcess5"/>
    <dgm:cxn modelId="{0843665C-0F50-F645-A67A-C3FFFAF5AE31}" type="presParOf" srcId="{DA542BC5-578C-464E-95B9-1ACDB79B705B}" destId="{74D366AC-2111-8449-9BE5-D066517F229A}" srcOrd="3" destOrd="0" presId="urn:microsoft.com/office/officeart/2005/8/layout/vProcess5"/>
    <dgm:cxn modelId="{B794B804-B7D0-F242-AA6C-CD10ADCA9CD3}" type="presParOf" srcId="{DA542BC5-578C-464E-95B9-1ACDB79B705B}" destId="{664E15CE-E1D2-E341-B628-33EF070E2F67}" srcOrd="4" destOrd="0" presId="urn:microsoft.com/office/officeart/2005/8/layout/vProcess5"/>
    <dgm:cxn modelId="{1BCD0A71-0246-584E-ACE6-4C1AEE99C4A1}" type="presParOf" srcId="{DA542BC5-578C-464E-95B9-1ACDB79B705B}" destId="{78FFA428-FF17-D340-ABC7-82A82CCF2B32}" srcOrd="5" destOrd="0" presId="urn:microsoft.com/office/officeart/2005/8/layout/vProcess5"/>
    <dgm:cxn modelId="{CE7C105B-E057-AB4A-95CD-5AB544180576}" type="presParOf" srcId="{DA542BC5-578C-464E-95B9-1ACDB79B705B}" destId="{6BE15F88-8912-2D4D-BB99-E2050F1208F8}" srcOrd="6" destOrd="0" presId="urn:microsoft.com/office/officeart/2005/8/layout/vProcess5"/>
    <dgm:cxn modelId="{93CBA749-308B-A04C-B3B4-828B802A88B1}" type="presParOf" srcId="{DA542BC5-578C-464E-95B9-1ACDB79B705B}" destId="{8AB70D38-3318-BB4A-8E83-CB032D3DF030}" srcOrd="7" destOrd="0" presId="urn:microsoft.com/office/officeart/2005/8/layout/vProcess5"/>
    <dgm:cxn modelId="{7233CD55-FF63-3A4D-8FB5-623F00C86270}" type="presParOf" srcId="{DA542BC5-578C-464E-95B9-1ACDB79B705B}" destId="{7224359E-6B32-EE41-8E5B-5CE640706276}" srcOrd="8" destOrd="0" presId="urn:microsoft.com/office/officeart/2005/8/layout/vProcess5"/>
    <dgm:cxn modelId="{4EE52F63-DA8A-304D-BE84-89171EBB3E75}" type="presParOf" srcId="{DA542BC5-578C-464E-95B9-1ACDB79B705B}" destId="{B266284C-1E99-C340-97B5-74AF9D9F3F13}" srcOrd="9" destOrd="0" presId="urn:microsoft.com/office/officeart/2005/8/layout/vProcess5"/>
    <dgm:cxn modelId="{D59FFB13-70C7-6046-AB39-37514958E906}" type="presParOf" srcId="{DA542BC5-578C-464E-95B9-1ACDB79B705B}" destId="{C1C59278-0582-2A4D-9A9C-D6FFC785648E}" srcOrd="10" destOrd="0" presId="urn:microsoft.com/office/officeart/2005/8/layout/vProcess5"/>
    <dgm:cxn modelId="{B85F1CE0-71C2-6D4D-8A87-9069CFEA9F8D}" type="presParOf" srcId="{DA542BC5-578C-464E-95B9-1ACDB79B705B}" destId="{143ABA37-CB5F-0143-878E-58D0AED426BB}" srcOrd="11" destOrd="0" presId="urn:microsoft.com/office/officeart/2005/8/layout/vProcess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C9F985-6C8F-4B4C-9624-E3005FDFD66E}" type="doc">
      <dgm:prSet loTypeId="urn:microsoft.com/office/officeart/2005/8/layout/orgChart1" loCatId="" qsTypeId="urn:microsoft.com/office/officeart/2005/8/quickstyle/simple5" qsCatId="simple" csTypeId="urn:microsoft.com/office/officeart/2005/8/colors/colorful5" csCatId="colorful" phldr="1"/>
      <dgm:spPr/>
      <dgm:t>
        <a:bodyPr/>
        <a:lstStyle/>
        <a:p>
          <a:endParaRPr lang="en-GB"/>
        </a:p>
      </dgm:t>
    </dgm:pt>
    <dgm:pt modelId="{0729F006-E9E5-634F-BF7E-12888CA6D3C5}">
      <dgm:prSet phldrT="[Text]" custT="1"/>
      <dgm:spPr/>
      <dgm:t>
        <a:bodyPr/>
        <a:lstStyle/>
        <a:p>
          <a:r>
            <a:rPr lang="en-GB" sz="1800" b="1">
              <a:latin typeface="Verdana" panose="020B0604030504040204" pitchFamily="34" charset="0"/>
              <a:ea typeface="Verdana" panose="020B0604030504040204" pitchFamily="34" charset="0"/>
              <a:cs typeface="Verdana" panose="020B0604030504040204" pitchFamily="34" charset="0"/>
            </a:rPr>
            <a:t>Pipes</a:t>
          </a:r>
          <a:endParaRPr lang="en-GB" sz="1800" b="1" dirty="0">
            <a:latin typeface="Verdana" panose="020B0604030504040204" pitchFamily="34" charset="0"/>
            <a:ea typeface="Verdana" panose="020B0604030504040204" pitchFamily="34" charset="0"/>
            <a:cs typeface="Verdana" panose="020B0604030504040204" pitchFamily="34" charset="0"/>
          </a:endParaRPr>
        </a:p>
      </dgm:t>
    </dgm:pt>
    <dgm:pt modelId="{C90532FA-D80E-3D47-A0CB-701431095110}" type="parTrans" cxnId="{EAF3EF5F-250A-4240-B32F-2CE7C903B1F5}">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D5352B03-AFE7-E245-84A1-84145D60A15B}" type="sibTrans" cxnId="{EAF3EF5F-250A-4240-B32F-2CE7C903B1F5}">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1C990F10-6450-FB45-BC20-F863D9BD39CF}">
      <dgm:prSet phldrT="[Text]" custT="1"/>
      <dgm:spPr/>
      <dgm:t>
        <a:bodyPr/>
        <a:lstStyle/>
        <a:p>
          <a:r>
            <a:rPr lang="en-GB" sz="1600" dirty="0">
              <a:latin typeface="Verdana" panose="020B0604030504040204" pitchFamily="34" charset="0"/>
              <a:ea typeface="Verdana" panose="020B0604030504040204" pitchFamily="34" charset="0"/>
              <a:cs typeface="Verdana" panose="020B0604030504040204" pitchFamily="34" charset="0"/>
            </a:rPr>
            <a:t>IS 12786 for Irrigation Laterals</a:t>
          </a:r>
        </a:p>
      </dgm:t>
    </dgm:pt>
    <dgm:pt modelId="{B59410D8-3569-C44F-8313-9A9A981453FE}" type="parTrans" cxnId="{BF5A9095-CBFA-7A4E-A1C8-BB76F778F0C0}">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047E9DDB-30DA-584C-9590-680CF2C33D2E}" type="sibTrans" cxnId="{BF5A9095-CBFA-7A4E-A1C8-BB76F778F0C0}">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AF81D2D2-40F9-3F4C-BCF3-2A95B42E1814}">
      <dgm:prSet phldrT="[Text]" custT="1"/>
      <dgm:spPr/>
      <dgm:t>
        <a:bodyPr/>
        <a:lstStyle/>
        <a:p>
          <a:r>
            <a:rPr lang="en-GB" sz="1600" dirty="0">
              <a:latin typeface="Verdana" panose="020B0604030504040204" pitchFamily="34" charset="0"/>
              <a:ea typeface="Verdana" panose="020B0604030504040204" pitchFamily="34" charset="0"/>
              <a:cs typeface="Verdana" panose="020B0604030504040204" pitchFamily="34" charset="0"/>
            </a:rPr>
            <a:t>IS 13488 for Emitting Pipe Systems</a:t>
          </a:r>
        </a:p>
      </dgm:t>
    </dgm:pt>
    <dgm:pt modelId="{411B92BC-0628-FF49-A03D-755F899B8D33}" type="parTrans" cxnId="{055E0C55-255B-7E4D-B2C2-0A2AFA1B6261}">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A7E5FA5D-719B-504A-961E-48763444DD66}" type="sibTrans" cxnId="{055E0C55-255B-7E4D-B2C2-0A2AFA1B6261}">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C491B6F6-DADD-9F46-9D51-D45E0EA5BD32}">
      <dgm:prSe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Polyethylene pipes of outside diameter from 12 mm up to 32 mm </a:t>
          </a:r>
          <a:endParaRPr lang="en-GB" sz="1600" dirty="0">
            <a:latin typeface="Verdana" panose="020B0604030504040204" pitchFamily="34" charset="0"/>
            <a:ea typeface="Verdana" panose="020B0604030504040204" pitchFamily="34" charset="0"/>
            <a:cs typeface="Verdana" panose="020B0604030504040204" pitchFamily="34" charset="0"/>
          </a:endParaRPr>
        </a:p>
      </dgm:t>
    </dgm:pt>
    <dgm:pt modelId="{169F6A71-8D78-9044-A6B0-E0A27039602A}" type="parTrans" cxnId="{3865DEA2-6862-534B-91D7-230817558879}">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FAA7A011-086D-094E-9945-41576B59F244}" type="sibTrans" cxnId="{3865DEA2-6862-534B-91D7-230817558879}">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E81F3D17-AE18-9B42-A260-3DD66FD45125}">
      <dgm:prSe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Class 1 (0.2 MPa), Class 2 (0.25 MPa), Class 3 (0.4MPa)Pipes </a:t>
          </a:r>
        </a:p>
      </dgm:t>
    </dgm:pt>
    <dgm:pt modelId="{EB41F731-586B-F84E-9428-90C068FC5B53}" type="parTrans" cxnId="{B48F9FC4-6780-5C48-8580-8FB118DCD403}">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0B1D74EF-8C23-C848-B6B4-731A80CE2C2C}" type="sibTrans" cxnId="{B48F9FC4-6780-5C48-8580-8FB118DCD403}">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3D116E94-31F8-784C-A4DF-A2864864DA9C}">
      <dgm:prSet custT="1"/>
      <dgm:spPr/>
      <dgm:t>
        <a:bodyPr/>
        <a:lstStyle/>
        <a:p>
          <a:r>
            <a:rPr lang="en-GB" sz="1600" dirty="0">
              <a:latin typeface="Verdana" panose="020B0604030504040204" pitchFamily="34" charset="0"/>
              <a:ea typeface="Verdana" panose="020B0604030504040204" pitchFamily="34" charset="0"/>
              <a:cs typeface="Verdana" panose="020B0604030504040204" pitchFamily="34" charset="0"/>
            </a:rPr>
            <a:t>Material Requirement</a:t>
          </a:r>
        </a:p>
      </dgm:t>
    </dgm:pt>
    <dgm:pt modelId="{4699D43A-1945-2F48-994D-F8D4875F9F9F}" type="parTrans" cxnId="{77AD6839-8C90-2E48-BD88-2D2BC3BFA9B9}">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C6730F7B-A7E5-2F42-89DC-E26E8695F281}" type="sibTrans" cxnId="{77AD6839-8C90-2E48-BD88-2D2BC3BFA9B9}">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D595056C-53E4-E046-9439-33ADB5F09BD6}">
      <dgm:prSet custT="1"/>
      <dgm:spPr/>
      <dgm:t>
        <a:bodyPr/>
        <a:lstStyle/>
        <a:p>
          <a:r>
            <a:rPr lang="en-GB" sz="1600" dirty="0">
              <a:latin typeface="Verdana" panose="020B0604030504040204" pitchFamily="34" charset="0"/>
              <a:ea typeface="Verdana" panose="020B0604030504040204" pitchFamily="34" charset="0"/>
              <a:cs typeface="Verdana" panose="020B0604030504040204" pitchFamily="34" charset="0"/>
            </a:rPr>
            <a:t>Material Requirement</a:t>
          </a:r>
        </a:p>
      </dgm:t>
    </dgm:pt>
    <dgm:pt modelId="{845CC267-00A2-8B4F-B6ED-7B30B621BE43}" type="parTrans" cxnId="{738D75CB-0A02-D34A-9522-AFFED44BAD6C}">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109C38C6-0B65-3D40-B666-8797F054036A}" type="sibTrans" cxnId="{738D75CB-0A02-D34A-9522-AFFED44BAD6C}">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F485F130-31A0-7244-9C8F-7D03073C396E}">
      <dgm:prSet custT="1"/>
      <dgm:spPr/>
      <dgm:t>
        <a:bodyPr/>
        <a:lstStyle/>
        <a:p>
          <a:r>
            <a:rPr lang="en-GB" sz="1600" dirty="0">
              <a:latin typeface="Verdana" panose="020B0604030504040204" pitchFamily="34" charset="0"/>
              <a:ea typeface="Verdana" panose="020B0604030504040204" pitchFamily="34" charset="0"/>
              <a:cs typeface="Verdana" panose="020B0604030504040204" pitchFamily="34" charset="0"/>
            </a:rPr>
            <a:t>Categories of Pipes </a:t>
          </a:r>
        </a:p>
        <a:p>
          <a:r>
            <a:rPr lang="en-GB" sz="1600" dirty="0">
              <a:latin typeface="Verdana" panose="020B0604030504040204" pitchFamily="34" charset="0"/>
              <a:ea typeface="Verdana" panose="020B0604030504040204" pitchFamily="34" charset="0"/>
              <a:cs typeface="Verdana" panose="020B0604030504040204" pitchFamily="34" charset="0"/>
            </a:rPr>
            <a:t>(Regulating or Non-Regulating)</a:t>
          </a:r>
        </a:p>
      </dgm:t>
    </dgm:pt>
    <dgm:pt modelId="{19A170D0-1A6A-1F47-BCFF-7C4C7112ECA1}" type="parTrans" cxnId="{90B5A98F-7664-D740-A1CA-0224B5C09621}">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438556F1-869F-8744-8823-5CE7DC2C494B}" type="sibTrans" cxnId="{90B5A98F-7664-D740-A1CA-0224B5C09621}">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77991B67-9E44-2544-845B-B274C938CF8F}">
      <dgm:prSet custT="1"/>
      <dgm:spPr/>
      <dgm:t>
        <a:bodyPr/>
        <a:lstStyle/>
        <a:p>
          <a:r>
            <a:rPr lang="en-GB" sz="1600" dirty="0">
              <a:latin typeface="Verdana" panose="020B0604030504040204" pitchFamily="34" charset="0"/>
              <a:ea typeface="Verdana" panose="020B0604030504040204" pitchFamily="34" charset="0"/>
              <a:cs typeface="Verdana" panose="020B0604030504040204" pitchFamily="34" charset="0"/>
            </a:rPr>
            <a:t>Various Tests</a:t>
          </a:r>
        </a:p>
      </dgm:t>
    </dgm:pt>
    <dgm:pt modelId="{E443570F-090D-8B4B-8BB1-E742B87BABCF}" type="parTrans" cxnId="{85C658F6-59A2-AE43-B734-EC7D8E96C24F}">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8F3F9870-4ACF-0140-BF2A-DE456324A482}" type="sibTrans" cxnId="{85C658F6-59A2-AE43-B734-EC7D8E96C24F}">
      <dgm:prSet/>
      <dgm:spPr/>
      <dgm:t>
        <a:bodyPr/>
        <a:lstStyle/>
        <a:p>
          <a:endParaRPr lang="en-GB" sz="1400">
            <a:latin typeface="Verdana" panose="020B0604030504040204" pitchFamily="34" charset="0"/>
            <a:ea typeface="Verdana" panose="020B0604030504040204" pitchFamily="34" charset="0"/>
            <a:cs typeface="Verdana" panose="020B0604030504040204" pitchFamily="34" charset="0"/>
          </a:endParaRPr>
        </a:p>
      </dgm:t>
    </dgm:pt>
    <dgm:pt modelId="{06E60F77-57B1-484B-8B6B-0646A3A77BB1}" type="pres">
      <dgm:prSet presAssocID="{7FC9F985-6C8F-4B4C-9624-E3005FDFD66E}" presName="hierChild1" presStyleCnt="0">
        <dgm:presLayoutVars>
          <dgm:orgChart val="1"/>
          <dgm:chPref val="1"/>
          <dgm:dir/>
          <dgm:animOne val="branch"/>
          <dgm:animLvl val="lvl"/>
          <dgm:resizeHandles/>
        </dgm:presLayoutVars>
      </dgm:prSet>
      <dgm:spPr/>
    </dgm:pt>
    <dgm:pt modelId="{28D767A4-514F-DF48-971A-FC92CF715F4D}" type="pres">
      <dgm:prSet presAssocID="{0729F006-E9E5-634F-BF7E-12888CA6D3C5}" presName="hierRoot1" presStyleCnt="0">
        <dgm:presLayoutVars>
          <dgm:hierBranch val="init"/>
        </dgm:presLayoutVars>
      </dgm:prSet>
      <dgm:spPr/>
    </dgm:pt>
    <dgm:pt modelId="{D4DD638C-A82C-DC4B-AF38-8A1A6EA4AEF1}" type="pres">
      <dgm:prSet presAssocID="{0729F006-E9E5-634F-BF7E-12888CA6D3C5}" presName="rootComposite1" presStyleCnt="0"/>
      <dgm:spPr/>
    </dgm:pt>
    <dgm:pt modelId="{3D2B4FB2-357C-4248-8B01-32CFFD9F8A29}" type="pres">
      <dgm:prSet presAssocID="{0729F006-E9E5-634F-BF7E-12888CA6D3C5}" presName="rootText1" presStyleLbl="node0" presStyleIdx="0" presStyleCnt="1" custScaleX="163468">
        <dgm:presLayoutVars>
          <dgm:chPref val="3"/>
        </dgm:presLayoutVars>
      </dgm:prSet>
      <dgm:spPr/>
    </dgm:pt>
    <dgm:pt modelId="{D5507B15-18BA-8D45-9E69-722B6E5EFB28}" type="pres">
      <dgm:prSet presAssocID="{0729F006-E9E5-634F-BF7E-12888CA6D3C5}" presName="rootConnector1" presStyleLbl="node1" presStyleIdx="0" presStyleCnt="0"/>
      <dgm:spPr/>
    </dgm:pt>
    <dgm:pt modelId="{40E4E180-82FD-3348-944B-02D35AB4CCC6}" type="pres">
      <dgm:prSet presAssocID="{0729F006-E9E5-634F-BF7E-12888CA6D3C5}" presName="hierChild2" presStyleCnt="0"/>
      <dgm:spPr/>
    </dgm:pt>
    <dgm:pt modelId="{B43548B2-0690-AF41-B952-66A4131A517F}" type="pres">
      <dgm:prSet presAssocID="{B59410D8-3569-C44F-8313-9A9A981453FE}" presName="Name37" presStyleLbl="parChTrans1D2" presStyleIdx="0" presStyleCnt="2"/>
      <dgm:spPr/>
    </dgm:pt>
    <dgm:pt modelId="{3D272C7E-11E9-234E-ADB1-F5447F04915E}" type="pres">
      <dgm:prSet presAssocID="{1C990F10-6450-FB45-BC20-F863D9BD39CF}" presName="hierRoot2" presStyleCnt="0">
        <dgm:presLayoutVars>
          <dgm:hierBranch val="init"/>
        </dgm:presLayoutVars>
      </dgm:prSet>
      <dgm:spPr/>
    </dgm:pt>
    <dgm:pt modelId="{0C08B621-A46F-C640-954B-590AC1475953}" type="pres">
      <dgm:prSet presAssocID="{1C990F10-6450-FB45-BC20-F863D9BD39CF}" presName="rootComposite" presStyleCnt="0"/>
      <dgm:spPr/>
    </dgm:pt>
    <dgm:pt modelId="{EBB0BB9A-D248-4440-8206-258F82B9DF21}" type="pres">
      <dgm:prSet presAssocID="{1C990F10-6450-FB45-BC20-F863D9BD39CF}" presName="rootText" presStyleLbl="node2" presStyleIdx="0" presStyleCnt="2" custScaleX="255375">
        <dgm:presLayoutVars>
          <dgm:chPref val="3"/>
        </dgm:presLayoutVars>
      </dgm:prSet>
      <dgm:spPr/>
    </dgm:pt>
    <dgm:pt modelId="{4D534D01-4F8A-B242-B43B-14C8BDD66242}" type="pres">
      <dgm:prSet presAssocID="{1C990F10-6450-FB45-BC20-F863D9BD39CF}" presName="rootConnector" presStyleLbl="node2" presStyleIdx="0" presStyleCnt="2"/>
      <dgm:spPr/>
    </dgm:pt>
    <dgm:pt modelId="{814C7D9B-439B-964C-B387-A75D8BAB7A46}" type="pres">
      <dgm:prSet presAssocID="{1C990F10-6450-FB45-BC20-F863D9BD39CF}" presName="hierChild4" presStyleCnt="0"/>
      <dgm:spPr/>
    </dgm:pt>
    <dgm:pt modelId="{9D9C809D-4178-094C-94E6-84F64F252E8C}" type="pres">
      <dgm:prSet presAssocID="{169F6A71-8D78-9044-A6B0-E0A27039602A}" presName="Name37" presStyleLbl="parChTrans1D3" presStyleIdx="0" presStyleCnt="6"/>
      <dgm:spPr/>
    </dgm:pt>
    <dgm:pt modelId="{368B8734-AC7B-6348-9221-A7E0E05AA54A}" type="pres">
      <dgm:prSet presAssocID="{C491B6F6-DADD-9F46-9D51-D45E0EA5BD32}" presName="hierRoot2" presStyleCnt="0">
        <dgm:presLayoutVars>
          <dgm:hierBranch val="init"/>
        </dgm:presLayoutVars>
      </dgm:prSet>
      <dgm:spPr/>
    </dgm:pt>
    <dgm:pt modelId="{1FBFB34B-81A0-A947-907D-9CF2CADA8B80}" type="pres">
      <dgm:prSet presAssocID="{C491B6F6-DADD-9F46-9D51-D45E0EA5BD32}" presName="rootComposite" presStyleCnt="0"/>
      <dgm:spPr/>
    </dgm:pt>
    <dgm:pt modelId="{CDF760CF-7772-FA48-8F88-2DF9F46B7D8D}" type="pres">
      <dgm:prSet presAssocID="{C491B6F6-DADD-9F46-9D51-D45E0EA5BD32}" presName="rootText" presStyleLbl="node3" presStyleIdx="0" presStyleCnt="6">
        <dgm:presLayoutVars>
          <dgm:chPref val="3"/>
        </dgm:presLayoutVars>
      </dgm:prSet>
      <dgm:spPr/>
    </dgm:pt>
    <dgm:pt modelId="{F72C9C50-83A1-8F47-93DD-3559BD3B1021}" type="pres">
      <dgm:prSet presAssocID="{C491B6F6-DADD-9F46-9D51-D45E0EA5BD32}" presName="rootConnector" presStyleLbl="node3" presStyleIdx="0" presStyleCnt="6"/>
      <dgm:spPr/>
    </dgm:pt>
    <dgm:pt modelId="{87460351-F329-F142-9D22-D9A4CD280D23}" type="pres">
      <dgm:prSet presAssocID="{C491B6F6-DADD-9F46-9D51-D45E0EA5BD32}" presName="hierChild4" presStyleCnt="0"/>
      <dgm:spPr/>
    </dgm:pt>
    <dgm:pt modelId="{72457DB1-03B8-D741-96F8-3A2C1D85AEC0}" type="pres">
      <dgm:prSet presAssocID="{C491B6F6-DADD-9F46-9D51-D45E0EA5BD32}" presName="hierChild5" presStyleCnt="0"/>
      <dgm:spPr/>
    </dgm:pt>
    <dgm:pt modelId="{077AAC0D-5D50-D14F-9382-C0FDB5215DEC}" type="pres">
      <dgm:prSet presAssocID="{EB41F731-586B-F84E-9428-90C068FC5B53}" presName="Name37" presStyleLbl="parChTrans1D3" presStyleIdx="1" presStyleCnt="6"/>
      <dgm:spPr/>
    </dgm:pt>
    <dgm:pt modelId="{99B9CBA7-D609-7C43-9755-89F12144EA87}" type="pres">
      <dgm:prSet presAssocID="{E81F3D17-AE18-9B42-A260-3DD66FD45125}" presName="hierRoot2" presStyleCnt="0">
        <dgm:presLayoutVars>
          <dgm:hierBranch val="init"/>
        </dgm:presLayoutVars>
      </dgm:prSet>
      <dgm:spPr/>
    </dgm:pt>
    <dgm:pt modelId="{2E4EF841-5E18-E44D-9DDF-6FF00727B86C}" type="pres">
      <dgm:prSet presAssocID="{E81F3D17-AE18-9B42-A260-3DD66FD45125}" presName="rootComposite" presStyleCnt="0"/>
      <dgm:spPr/>
    </dgm:pt>
    <dgm:pt modelId="{9CA9E7E5-CC2D-D442-8AE6-244408D19A7D}" type="pres">
      <dgm:prSet presAssocID="{E81F3D17-AE18-9B42-A260-3DD66FD45125}" presName="rootText" presStyleLbl="node3" presStyleIdx="1" presStyleCnt="6">
        <dgm:presLayoutVars>
          <dgm:chPref val="3"/>
        </dgm:presLayoutVars>
      </dgm:prSet>
      <dgm:spPr/>
    </dgm:pt>
    <dgm:pt modelId="{3823D999-396F-1A4E-8A67-1196EF3BCF2B}" type="pres">
      <dgm:prSet presAssocID="{E81F3D17-AE18-9B42-A260-3DD66FD45125}" presName="rootConnector" presStyleLbl="node3" presStyleIdx="1" presStyleCnt="6"/>
      <dgm:spPr/>
    </dgm:pt>
    <dgm:pt modelId="{55F3877D-1A65-544B-BF7E-6CDE563CCC26}" type="pres">
      <dgm:prSet presAssocID="{E81F3D17-AE18-9B42-A260-3DD66FD45125}" presName="hierChild4" presStyleCnt="0"/>
      <dgm:spPr/>
    </dgm:pt>
    <dgm:pt modelId="{1DC8D3CC-EAFD-6D45-89BE-359E5B66DF51}" type="pres">
      <dgm:prSet presAssocID="{E81F3D17-AE18-9B42-A260-3DD66FD45125}" presName="hierChild5" presStyleCnt="0"/>
      <dgm:spPr/>
    </dgm:pt>
    <dgm:pt modelId="{1F9C2D98-2839-AB45-A59C-38DAD6D4E15B}" type="pres">
      <dgm:prSet presAssocID="{845CC267-00A2-8B4F-B6ED-7B30B621BE43}" presName="Name37" presStyleLbl="parChTrans1D3" presStyleIdx="2" presStyleCnt="6"/>
      <dgm:spPr/>
    </dgm:pt>
    <dgm:pt modelId="{7063F52C-6673-0C42-9F2C-8FD683411C99}" type="pres">
      <dgm:prSet presAssocID="{D595056C-53E4-E046-9439-33ADB5F09BD6}" presName="hierRoot2" presStyleCnt="0">
        <dgm:presLayoutVars>
          <dgm:hierBranch val="init"/>
        </dgm:presLayoutVars>
      </dgm:prSet>
      <dgm:spPr/>
    </dgm:pt>
    <dgm:pt modelId="{B657B190-130C-5449-8F2C-B01F5B1728B6}" type="pres">
      <dgm:prSet presAssocID="{D595056C-53E4-E046-9439-33ADB5F09BD6}" presName="rootComposite" presStyleCnt="0"/>
      <dgm:spPr/>
    </dgm:pt>
    <dgm:pt modelId="{38061EB2-9B34-1840-B824-8EEB412A1C33}" type="pres">
      <dgm:prSet presAssocID="{D595056C-53E4-E046-9439-33ADB5F09BD6}" presName="rootText" presStyleLbl="node3" presStyleIdx="2" presStyleCnt="6">
        <dgm:presLayoutVars>
          <dgm:chPref val="3"/>
        </dgm:presLayoutVars>
      </dgm:prSet>
      <dgm:spPr/>
    </dgm:pt>
    <dgm:pt modelId="{88538545-101F-4645-8846-E79235A17793}" type="pres">
      <dgm:prSet presAssocID="{D595056C-53E4-E046-9439-33ADB5F09BD6}" presName="rootConnector" presStyleLbl="node3" presStyleIdx="2" presStyleCnt="6"/>
      <dgm:spPr/>
    </dgm:pt>
    <dgm:pt modelId="{4D6E8380-B156-8E4D-B541-CB47FD07F2CF}" type="pres">
      <dgm:prSet presAssocID="{D595056C-53E4-E046-9439-33ADB5F09BD6}" presName="hierChild4" presStyleCnt="0"/>
      <dgm:spPr/>
    </dgm:pt>
    <dgm:pt modelId="{27BA23E8-6CCD-A24D-968C-E46762F7A84F}" type="pres">
      <dgm:prSet presAssocID="{D595056C-53E4-E046-9439-33ADB5F09BD6}" presName="hierChild5" presStyleCnt="0"/>
      <dgm:spPr/>
    </dgm:pt>
    <dgm:pt modelId="{BE962D9F-E90E-6A4E-B693-E03CCE81EE82}" type="pres">
      <dgm:prSet presAssocID="{1C990F10-6450-FB45-BC20-F863D9BD39CF}" presName="hierChild5" presStyleCnt="0"/>
      <dgm:spPr/>
    </dgm:pt>
    <dgm:pt modelId="{C2F6B76A-D809-A14B-97D4-93B669F9AA3E}" type="pres">
      <dgm:prSet presAssocID="{411B92BC-0628-FF49-A03D-755F899B8D33}" presName="Name37" presStyleLbl="parChTrans1D2" presStyleIdx="1" presStyleCnt="2"/>
      <dgm:spPr/>
    </dgm:pt>
    <dgm:pt modelId="{AC0F84CA-6F60-294C-89F0-0AB4A0314463}" type="pres">
      <dgm:prSet presAssocID="{AF81D2D2-40F9-3F4C-BCF3-2A95B42E1814}" presName="hierRoot2" presStyleCnt="0">
        <dgm:presLayoutVars>
          <dgm:hierBranch val="init"/>
        </dgm:presLayoutVars>
      </dgm:prSet>
      <dgm:spPr/>
    </dgm:pt>
    <dgm:pt modelId="{20FC0024-F08A-DA43-9D76-DBB8A2ADA3C9}" type="pres">
      <dgm:prSet presAssocID="{AF81D2D2-40F9-3F4C-BCF3-2A95B42E1814}" presName="rootComposite" presStyleCnt="0"/>
      <dgm:spPr/>
    </dgm:pt>
    <dgm:pt modelId="{5FB303E1-B969-3542-9AFC-A6976E988CDB}" type="pres">
      <dgm:prSet presAssocID="{AF81D2D2-40F9-3F4C-BCF3-2A95B42E1814}" presName="rootText" presStyleLbl="node2" presStyleIdx="1" presStyleCnt="2" custScaleX="252208">
        <dgm:presLayoutVars>
          <dgm:chPref val="3"/>
        </dgm:presLayoutVars>
      </dgm:prSet>
      <dgm:spPr/>
    </dgm:pt>
    <dgm:pt modelId="{C43EE513-0D11-EF49-AFC8-4EEEFD06B7E3}" type="pres">
      <dgm:prSet presAssocID="{AF81D2D2-40F9-3F4C-BCF3-2A95B42E1814}" presName="rootConnector" presStyleLbl="node2" presStyleIdx="1" presStyleCnt="2"/>
      <dgm:spPr/>
    </dgm:pt>
    <dgm:pt modelId="{5C4273F7-B490-6843-9329-4BDE3A4FE381}" type="pres">
      <dgm:prSet presAssocID="{AF81D2D2-40F9-3F4C-BCF3-2A95B42E1814}" presName="hierChild4" presStyleCnt="0"/>
      <dgm:spPr/>
    </dgm:pt>
    <dgm:pt modelId="{12321523-6B66-A141-B344-0DE4684B398D}" type="pres">
      <dgm:prSet presAssocID="{4699D43A-1945-2F48-994D-F8D4875F9F9F}" presName="Name37" presStyleLbl="parChTrans1D3" presStyleIdx="3" presStyleCnt="6"/>
      <dgm:spPr/>
    </dgm:pt>
    <dgm:pt modelId="{8D6F81F4-A994-8F48-BF89-6932CBA4D95B}" type="pres">
      <dgm:prSet presAssocID="{3D116E94-31F8-784C-A4DF-A2864864DA9C}" presName="hierRoot2" presStyleCnt="0">
        <dgm:presLayoutVars>
          <dgm:hierBranch val="init"/>
        </dgm:presLayoutVars>
      </dgm:prSet>
      <dgm:spPr/>
    </dgm:pt>
    <dgm:pt modelId="{5778E697-C01A-4748-A0A7-36BE71636A73}" type="pres">
      <dgm:prSet presAssocID="{3D116E94-31F8-784C-A4DF-A2864864DA9C}" presName="rootComposite" presStyleCnt="0"/>
      <dgm:spPr/>
    </dgm:pt>
    <dgm:pt modelId="{98F22A59-6FEE-0F49-A0DF-14C82123F377}" type="pres">
      <dgm:prSet presAssocID="{3D116E94-31F8-784C-A4DF-A2864864DA9C}" presName="rootText" presStyleLbl="node3" presStyleIdx="3" presStyleCnt="6">
        <dgm:presLayoutVars>
          <dgm:chPref val="3"/>
        </dgm:presLayoutVars>
      </dgm:prSet>
      <dgm:spPr/>
    </dgm:pt>
    <dgm:pt modelId="{0D616BBB-8BE7-2B4C-9B14-E5C4B3DA43E5}" type="pres">
      <dgm:prSet presAssocID="{3D116E94-31F8-784C-A4DF-A2864864DA9C}" presName="rootConnector" presStyleLbl="node3" presStyleIdx="3" presStyleCnt="6"/>
      <dgm:spPr/>
    </dgm:pt>
    <dgm:pt modelId="{A354743C-9CCE-E84F-B365-F64D072B1E37}" type="pres">
      <dgm:prSet presAssocID="{3D116E94-31F8-784C-A4DF-A2864864DA9C}" presName="hierChild4" presStyleCnt="0"/>
      <dgm:spPr/>
    </dgm:pt>
    <dgm:pt modelId="{3E352A3E-3515-9C45-B6B0-789F4BEFBA48}" type="pres">
      <dgm:prSet presAssocID="{3D116E94-31F8-784C-A4DF-A2864864DA9C}" presName="hierChild5" presStyleCnt="0"/>
      <dgm:spPr/>
    </dgm:pt>
    <dgm:pt modelId="{F056AF27-CE0A-1D4B-A0C7-34D469B53E9D}" type="pres">
      <dgm:prSet presAssocID="{19A170D0-1A6A-1F47-BCFF-7C4C7112ECA1}" presName="Name37" presStyleLbl="parChTrans1D3" presStyleIdx="4" presStyleCnt="6"/>
      <dgm:spPr/>
    </dgm:pt>
    <dgm:pt modelId="{603F9EF8-EEB0-DF40-90F0-17D2B0518AD0}" type="pres">
      <dgm:prSet presAssocID="{F485F130-31A0-7244-9C8F-7D03073C396E}" presName="hierRoot2" presStyleCnt="0">
        <dgm:presLayoutVars>
          <dgm:hierBranch val="init"/>
        </dgm:presLayoutVars>
      </dgm:prSet>
      <dgm:spPr/>
    </dgm:pt>
    <dgm:pt modelId="{F4C8AB94-F271-0F4C-AF0F-45B5E323711D}" type="pres">
      <dgm:prSet presAssocID="{F485F130-31A0-7244-9C8F-7D03073C396E}" presName="rootComposite" presStyleCnt="0"/>
      <dgm:spPr/>
    </dgm:pt>
    <dgm:pt modelId="{3777C0F1-EB08-E442-B86D-0DCE9AB98A85}" type="pres">
      <dgm:prSet presAssocID="{F485F130-31A0-7244-9C8F-7D03073C396E}" presName="rootText" presStyleLbl="node3" presStyleIdx="4" presStyleCnt="6">
        <dgm:presLayoutVars>
          <dgm:chPref val="3"/>
        </dgm:presLayoutVars>
      </dgm:prSet>
      <dgm:spPr/>
    </dgm:pt>
    <dgm:pt modelId="{E28BAC3C-0814-DB4C-B34E-7AC4CCA8F4DF}" type="pres">
      <dgm:prSet presAssocID="{F485F130-31A0-7244-9C8F-7D03073C396E}" presName="rootConnector" presStyleLbl="node3" presStyleIdx="4" presStyleCnt="6"/>
      <dgm:spPr/>
    </dgm:pt>
    <dgm:pt modelId="{E25EA27D-9715-9842-AE8C-88E1F9F4282E}" type="pres">
      <dgm:prSet presAssocID="{F485F130-31A0-7244-9C8F-7D03073C396E}" presName="hierChild4" presStyleCnt="0"/>
      <dgm:spPr/>
    </dgm:pt>
    <dgm:pt modelId="{68D501D4-D8B3-2A4C-9DF2-165E78107BD7}" type="pres">
      <dgm:prSet presAssocID="{F485F130-31A0-7244-9C8F-7D03073C396E}" presName="hierChild5" presStyleCnt="0"/>
      <dgm:spPr/>
    </dgm:pt>
    <dgm:pt modelId="{454D416F-8CA4-494C-8318-C7039D1A64DA}" type="pres">
      <dgm:prSet presAssocID="{E443570F-090D-8B4B-8BB1-E742B87BABCF}" presName="Name37" presStyleLbl="parChTrans1D3" presStyleIdx="5" presStyleCnt="6"/>
      <dgm:spPr/>
    </dgm:pt>
    <dgm:pt modelId="{A1CC129D-FE5D-9846-82BF-1915151CFDCF}" type="pres">
      <dgm:prSet presAssocID="{77991B67-9E44-2544-845B-B274C938CF8F}" presName="hierRoot2" presStyleCnt="0">
        <dgm:presLayoutVars>
          <dgm:hierBranch val="init"/>
        </dgm:presLayoutVars>
      </dgm:prSet>
      <dgm:spPr/>
    </dgm:pt>
    <dgm:pt modelId="{C53DB993-31A9-7347-B03A-CCD8996F770C}" type="pres">
      <dgm:prSet presAssocID="{77991B67-9E44-2544-845B-B274C938CF8F}" presName="rootComposite" presStyleCnt="0"/>
      <dgm:spPr/>
    </dgm:pt>
    <dgm:pt modelId="{10103165-B083-1943-8ED8-0E7A3920B11A}" type="pres">
      <dgm:prSet presAssocID="{77991B67-9E44-2544-845B-B274C938CF8F}" presName="rootText" presStyleLbl="node3" presStyleIdx="5" presStyleCnt="6">
        <dgm:presLayoutVars>
          <dgm:chPref val="3"/>
        </dgm:presLayoutVars>
      </dgm:prSet>
      <dgm:spPr/>
    </dgm:pt>
    <dgm:pt modelId="{39F929B3-FA6F-9F47-9B2F-9AA9F67C06FC}" type="pres">
      <dgm:prSet presAssocID="{77991B67-9E44-2544-845B-B274C938CF8F}" presName="rootConnector" presStyleLbl="node3" presStyleIdx="5" presStyleCnt="6"/>
      <dgm:spPr/>
    </dgm:pt>
    <dgm:pt modelId="{1C304DBD-16F4-0246-BC5B-7B8E27D4E1F8}" type="pres">
      <dgm:prSet presAssocID="{77991B67-9E44-2544-845B-B274C938CF8F}" presName="hierChild4" presStyleCnt="0"/>
      <dgm:spPr/>
    </dgm:pt>
    <dgm:pt modelId="{67746EA8-2336-FB47-9D07-E5ECD7A05131}" type="pres">
      <dgm:prSet presAssocID="{77991B67-9E44-2544-845B-B274C938CF8F}" presName="hierChild5" presStyleCnt="0"/>
      <dgm:spPr/>
    </dgm:pt>
    <dgm:pt modelId="{64F7BC8E-6F10-1548-932B-D27FFD0E77B6}" type="pres">
      <dgm:prSet presAssocID="{AF81D2D2-40F9-3F4C-BCF3-2A95B42E1814}" presName="hierChild5" presStyleCnt="0"/>
      <dgm:spPr/>
    </dgm:pt>
    <dgm:pt modelId="{94118B96-D000-DF4A-8FA9-058F8DEEFA35}" type="pres">
      <dgm:prSet presAssocID="{0729F006-E9E5-634F-BF7E-12888CA6D3C5}" presName="hierChild3" presStyleCnt="0"/>
      <dgm:spPr/>
    </dgm:pt>
  </dgm:ptLst>
  <dgm:cxnLst>
    <dgm:cxn modelId="{87251900-BFEA-934A-933F-8040DE0271C1}" type="presOf" srcId="{C491B6F6-DADD-9F46-9D51-D45E0EA5BD32}" destId="{F72C9C50-83A1-8F47-93DD-3559BD3B1021}" srcOrd="1" destOrd="0" presId="urn:microsoft.com/office/officeart/2005/8/layout/orgChart1"/>
    <dgm:cxn modelId="{D4073B0F-A3A7-674A-B9A0-517B259CBE6D}" type="presOf" srcId="{C491B6F6-DADD-9F46-9D51-D45E0EA5BD32}" destId="{CDF760CF-7772-FA48-8F88-2DF9F46B7D8D}" srcOrd="0" destOrd="0" presId="urn:microsoft.com/office/officeart/2005/8/layout/orgChart1"/>
    <dgm:cxn modelId="{C4431114-83A8-914E-BC05-3B80845B7121}" type="presOf" srcId="{3D116E94-31F8-784C-A4DF-A2864864DA9C}" destId="{98F22A59-6FEE-0F49-A0DF-14C82123F377}" srcOrd="0" destOrd="0" presId="urn:microsoft.com/office/officeart/2005/8/layout/orgChart1"/>
    <dgm:cxn modelId="{A676C719-C4A6-DF4A-BE2C-FFEAE7414C97}" type="presOf" srcId="{F485F130-31A0-7244-9C8F-7D03073C396E}" destId="{3777C0F1-EB08-E442-B86D-0DCE9AB98A85}" srcOrd="0" destOrd="0" presId="urn:microsoft.com/office/officeart/2005/8/layout/orgChart1"/>
    <dgm:cxn modelId="{F5697E1B-FB32-A84D-B61D-FBDD5408110B}" type="presOf" srcId="{19A170D0-1A6A-1F47-BCFF-7C4C7112ECA1}" destId="{F056AF27-CE0A-1D4B-A0C7-34D469B53E9D}" srcOrd="0" destOrd="0" presId="urn:microsoft.com/office/officeart/2005/8/layout/orgChart1"/>
    <dgm:cxn modelId="{B19C7C27-6285-4944-9798-3ABCDE869BCF}" type="presOf" srcId="{77991B67-9E44-2544-845B-B274C938CF8F}" destId="{39F929B3-FA6F-9F47-9B2F-9AA9F67C06FC}" srcOrd="1" destOrd="0" presId="urn:microsoft.com/office/officeart/2005/8/layout/orgChart1"/>
    <dgm:cxn modelId="{1C094831-7C52-2947-8F6E-61902C38930B}" type="presOf" srcId="{AF81D2D2-40F9-3F4C-BCF3-2A95B42E1814}" destId="{C43EE513-0D11-EF49-AFC8-4EEEFD06B7E3}" srcOrd="1" destOrd="0" presId="urn:microsoft.com/office/officeart/2005/8/layout/orgChart1"/>
    <dgm:cxn modelId="{77AD6839-8C90-2E48-BD88-2D2BC3BFA9B9}" srcId="{AF81D2D2-40F9-3F4C-BCF3-2A95B42E1814}" destId="{3D116E94-31F8-784C-A4DF-A2864864DA9C}" srcOrd="0" destOrd="0" parTransId="{4699D43A-1945-2F48-994D-F8D4875F9F9F}" sibTransId="{C6730F7B-A7E5-2F42-89DC-E26E8695F281}"/>
    <dgm:cxn modelId="{DCE8473B-0B6F-574A-9A66-034695FDA03D}" type="presOf" srcId="{0729F006-E9E5-634F-BF7E-12888CA6D3C5}" destId="{D5507B15-18BA-8D45-9E69-722B6E5EFB28}" srcOrd="1" destOrd="0" presId="urn:microsoft.com/office/officeart/2005/8/layout/orgChart1"/>
    <dgm:cxn modelId="{5AB9F443-D15D-C548-88AE-28A1669077C9}" type="presOf" srcId="{4699D43A-1945-2F48-994D-F8D4875F9F9F}" destId="{12321523-6B66-A141-B344-0DE4684B398D}" srcOrd="0" destOrd="0" presId="urn:microsoft.com/office/officeart/2005/8/layout/orgChart1"/>
    <dgm:cxn modelId="{D585C94A-2749-2C40-8A25-F7535ED42312}" type="presOf" srcId="{E443570F-090D-8B4B-8BB1-E742B87BABCF}" destId="{454D416F-8CA4-494C-8318-C7039D1A64DA}" srcOrd="0" destOrd="0" presId="urn:microsoft.com/office/officeart/2005/8/layout/orgChart1"/>
    <dgm:cxn modelId="{055E0C55-255B-7E4D-B2C2-0A2AFA1B6261}" srcId="{0729F006-E9E5-634F-BF7E-12888CA6D3C5}" destId="{AF81D2D2-40F9-3F4C-BCF3-2A95B42E1814}" srcOrd="1" destOrd="0" parTransId="{411B92BC-0628-FF49-A03D-755F899B8D33}" sibTransId="{A7E5FA5D-719B-504A-961E-48763444DD66}"/>
    <dgm:cxn modelId="{EAF3EF5F-250A-4240-B32F-2CE7C903B1F5}" srcId="{7FC9F985-6C8F-4B4C-9624-E3005FDFD66E}" destId="{0729F006-E9E5-634F-BF7E-12888CA6D3C5}" srcOrd="0" destOrd="0" parTransId="{C90532FA-D80E-3D47-A0CB-701431095110}" sibTransId="{D5352B03-AFE7-E245-84A1-84145D60A15B}"/>
    <dgm:cxn modelId="{7245A866-E847-314E-8ADA-5750B1A0E4BB}" type="presOf" srcId="{0729F006-E9E5-634F-BF7E-12888CA6D3C5}" destId="{3D2B4FB2-357C-4248-8B01-32CFFD9F8A29}" srcOrd="0" destOrd="0" presId="urn:microsoft.com/office/officeart/2005/8/layout/orgChart1"/>
    <dgm:cxn modelId="{6CAFDE6A-27B9-E746-AE9D-1191A7E02199}" type="presOf" srcId="{EB41F731-586B-F84E-9428-90C068FC5B53}" destId="{077AAC0D-5D50-D14F-9382-C0FDB5215DEC}" srcOrd="0" destOrd="0" presId="urn:microsoft.com/office/officeart/2005/8/layout/orgChart1"/>
    <dgm:cxn modelId="{A8814E6B-F683-B34C-9F2B-389E285BF94A}" type="presOf" srcId="{E81F3D17-AE18-9B42-A260-3DD66FD45125}" destId="{3823D999-396F-1A4E-8A67-1196EF3BCF2B}" srcOrd="1" destOrd="0" presId="urn:microsoft.com/office/officeart/2005/8/layout/orgChart1"/>
    <dgm:cxn modelId="{FFAA5B6C-F10D-2843-9532-24E3068729BC}" type="presOf" srcId="{E81F3D17-AE18-9B42-A260-3DD66FD45125}" destId="{9CA9E7E5-CC2D-D442-8AE6-244408D19A7D}" srcOrd="0" destOrd="0" presId="urn:microsoft.com/office/officeart/2005/8/layout/orgChart1"/>
    <dgm:cxn modelId="{ABF59C6E-CE08-5F4C-B991-6D5185531740}" type="presOf" srcId="{B59410D8-3569-C44F-8313-9A9A981453FE}" destId="{B43548B2-0690-AF41-B952-66A4131A517F}" srcOrd="0" destOrd="0" presId="urn:microsoft.com/office/officeart/2005/8/layout/orgChart1"/>
    <dgm:cxn modelId="{17E0C66F-2AF9-B84A-B963-4F8127D4A871}" type="presOf" srcId="{1C990F10-6450-FB45-BC20-F863D9BD39CF}" destId="{4D534D01-4F8A-B242-B43B-14C8BDD66242}" srcOrd="1" destOrd="0" presId="urn:microsoft.com/office/officeart/2005/8/layout/orgChart1"/>
    <dgm:cxn modelId="{5521CA77-3910-A744-B230-B033AC896A91}" type="presOf" srcId="{F485F130-31A0-7244-9C8F-7D03073C396E}" destId="{E28BAC3C-0814-DB4C-B34E-7AC4CCA8F4DF}" srcOrd="1" destOrd="0" presId="urn:microsoft.com/office/officeart/2005/8/layout/orgChart1"/>
    <dgm:cxn modelId="{A8E4A784-3710-6146-80F5-0B9625E051FF}" type="presOf" srcId="{AF81D2D2-40F9-3F4C-BCF3-2A95B42E1814}" destId="{5FB303E1-B969-3542-9AFC-A6976E988CDB}" srcOrd="0" destOrd="0" presId="urn:microsoft.com/office/officeart/2005/8/layout/orgChart1"/>
    <dgm:cxn modelId="{90B5A98F-7664-D740-A1CA-0224B5C09621}" srcId="{AF81D2D2-40F9-3F4C-BCF3-2A95B42E1814}" destId="{F485F130-31A0-7244-9C8F-7D03073C396E}" srcOrd="1" destOrd="0" parTransId="{19A170D0-1A6A-1F47-BCFF-7C4C7112ECA1}" sibTransId="{438556F1-869F-8744-8823-5CE7DC2C494B}"/>
    <dgm:cxn modelId="{BF5A9095-CBFA-7A4E-A1C8-BB76F778F0C0}" srcId="{0729F006-E9E5-634F-BF7E-12888CA6D3C5}" destId="{1C990F10-6450-FB45-BC20-F863D9BD39CF}" srcOrd="0" destOrd="0" parTransId="{B59410D8-3569-C44F-8313-9A9A981453FE}" sibTransId="{047E9DDB-30DA-584C-9590-680CF2C33D2E}"/>
    <dgm:cxn modelId="{08CA599F-F217-794B-9391-71882E2D7EE5}" type="presOf" srcId="{D595056C-53E4-E046-9439-33ADB5F09BD6}" destId="{38061EB2-9B34-1840-B824-8EEB412A1C33}" srcOrd="0" destOrd="0" presId="urn:microsoft.com/office/officeart/2005/8/layout/orgChart1"/>
    <dgm:cxn modelId="{AA616F9F-F3E3-4747-9E8E-29AF4C6191AD}" type="presOf" srcId="{D595056C-53E4-E046-9439-33ADB5F09BD6}" destId="{88538545-101F-4645-8846-E79235A17793}" srcOrd="1" destOrd="0" presId="urn:microsoft.com/office/officeart/2005/8/layout/orgChart1"/>
    <dgm:cxn modelId="{3865DEA2-6862-534B-91D7-230817558879}" srcId="{1C990F10-6450-FB45-BC20-F863D9BD39CF}" destId="{C491B6F6-DADD-9F46-9D51-D45E0EA5BD32}" srcOrd="0" destOrd="0" parTransId="{169F6A71-8D78-9044-A6B0-E0A27039602A}" sibTransId="{FAA7A011-086D-094E-9945-41576B59F244}"/>
    <dgm:cxn modelId="{D97D1EA9-E268-0745-BF43-17F76D888F50}" type="presOf" srcId="{77991B67-9E44-2544-845B-B274C938CF8F}" destId="{10103165-B083-1943-8ED8-0E7A3920B11A}" srcOrd="0" destOrd="0" presId="urn:microsoft.com/office/officeart/2005/8/layout/orgChart1"/>
    <dgm:cxn modelId="{69129FAE-59ED-5949-8BD3-757BEFA32D1E}" type="presOf" srcId="{7FC9F985-6C8F-4B4C-9624-E3005FDFD66E}" destId="{06E60F77-57B1-484B-8B6B-0646A3A77BB1}" srcOrd="0" destOrd="0" presId="urn:microsoft.com/office/officeart/2005/8/layout/orgChart1"/>
    <dgm:cxn modelId="{B48F9FC4-6780-5C48-8580-8FB118DCD403}" srcId="{1C990F10-6450-FB45-BC20-F863D9BD39CF}" destId="{E81F3D17-AE18-9B42-A260-3DD66FD45125}" srcOrd="1" destOrd="0" parTransId="{EB41F731-586B-F84E-9428-90C068FC5B53}" sibTransId="{0B1D74EF-8C23-C848-B6B4-731A80CE2C2C}"/>
    <dgm:cxn modelId="{A65FB0C4-F102-4E4B-B013-D3CD69505C60}" type="presOf" srcId="{845CC267-00A2-8B4F-B6ED-7B30B621BE43}" destId="{1F9C2D98-2839-AB45-A59C-38DAD6D4E15B}" srcOrd="0" destOrd="0" presId="urn:microsoft.com/office/officeart/2005/8/layout/orgChart1"/>
    <dgm:cxn modelId="{212DB1CA-0180-3B4E-B04B-A7200CF0299D}" type="presOf" srcId="{3D116E94-31F8-784C-A4DF-A2864864DA9C}" destId="{0D616BBB-8BE7-2B4C-9B14-E5C4B3DA43E5}" srcOrd="1" destOrd="0" presId="urn:microsoft.com/office/officeart/2005/8/layout/orgChart1"/>
    <dgm:cxn modelId="{738D75CB-0A02-D34A-9522-AFFED44BAD6C}" srcId="{1C990F10-6450-FB45-BC20-F863D9BD39CF}" destId="{D595056C-53E4-E046-9439-33ADB5F09BD6}" srcOrd="2" destOrd="0" parTransId="{845CC267-00A2-8B4F-B6ED-7B30B621BE43}" sibTransId="{109C38C6-0B65-3D40-B666-8797F054036A}"/>
    <dgm:cxn modelId="{494217D3-0E30-E74A-B6D9-A1297CD7F328}" type="presOf" srcId="{1C990F10-6450-FB45-BC20-F863D9BD39CF}" destId="{EBB0BB9A-D248-4440-8206-258F82B9DF21}" srcOrd="0" destOrd="0" presId="urn:microsoft.com/office/officeart/2005/8/layout/orgChart1"/>
    <dgm:cxn modelId="{F7516CD8-447E-884A-BD47-9E43EC93826B}" type="presOf" srcId="{169F6A71-8D78-9044-A6B0-E0A27039602A}" destId="{9D9C809D-4178-094C-94E6-84F64F252E8C}" srcOrd="0" destOrd="0" presId="urn:microsoft.com/office/officeart/2005/8/layout/orgChart1"/>
    <dgm:cxn modelId="{85C658F6-59A2-AE43-B734-EC7D8E96C24F}" srcId="{AF81D2D2-40F9-3F4C-BCF3-2A95B42E1814}" destId="{77991B67-9E44-2544-845B-B274C938CF8F}" srcOrd="2" destOrd="0" parTransId="{E443570F-090D-8B4B-8BB1-E742B87BABCF}" sibTransId="{8F3F9870-4ACF-0140-BF2A-DE456324A482}"/>
    <dgm:cxn modelId="{CD932FFF-A309-CA4E-B4DD-60BBE76AB199}" type="presOf" srcId="{411B92BC-0628-FF49-A03D-755F899B8D33}" destId="{C2F6B76A-D809-A14B-97D4-93B669F9AA3E}" srcOrd="0" destOrd="0" presId="urn:microsoft.com/office/officeart/2005/8/layout/orgChart1"/>
    <dgm:cxn modelId="{6D108073-32A9-5F4F-B4AB-ABAEA0A076A2}" type="presParOf" srcId="{06E60F77-57B1-484B-8B6B-0646A3A77BB1}" destId="{28D767A4-514F-DF48-971A-FC92CF715F4D}" srcOrd="0" destOrd="0" presId="urn:microsoft.com/office/officeart/2005/8/layout/orgChart1"/>
    <dgm:cxn modelId="{A30B47A8-A138-E045-921A-E98E5CC8C33E}" type="presParOf" srcId="{28D767A4-514F-DF48-971A-FC92CF715F4D}" destId="{D4DD638C-A82C-DC4B-AF38-8A1A6EA4AEF1}" srcOrd="0" destOrd="0" presId="urn:microsoft.com/office/officeart/2005/8/layout/orgChart1"/>
    <dgm:cxn modelId="{83994C0A-F299-4E4A-BEBE-28B10264EDF6}" type="presParOf" srcId="{D4DD638C-A82C-DC4B-AF38-8A1A6EA4AEF1}" destId="{3D2B4FB2-357C-4248-8B01-32CFFD9F8A29}" srcOrd="0" destOrd="0" presId="urn:microsoft.com/office/officeart/2005/8/layout/orgChart1"/>
    <dgm:cxn modelId="{088DA523-479F-DF4C-873C-837CA03BC896}" type="presParOf" srcId="{D4DD638C-A82C-DC4B-AF38-8A1A6EA4AEF1}" destId="{D5507B15-18BA-8D45-9E69-722B6E5EFB28}" srcOrd="1" destOrd="0" presId="urn:microsoft.com/office/officeart/2005/8/layout/orgChart1"/>
    <dgm:cxn modelId="{32658F80-30BF-5E4A-92E5-D649D439341F}" type="presParOf" srcId="{28D767A4-514F-DF48-971A-FC92CF715F4D}" destId="{40E4E180-82FD-3348-944B-02D35AB4CCC6}" srcOrd="1" destOrd="0" presId="urn:microsoft.com/office/officeart/2005/8/layout/orgChart1"/>
    <dgm:cxn modelId="{7757EBA9-D236-E942-9219-8BDDD41D1B10}" type="presParOf" srcId="{40E4E180-82FD-3348-944B-02D35AB4CCC6}" destId="{B43548B2-0690-AF41-B952-66A4131A517F}" srcOrd="0" destOrd="0" presId="urn:microsoft.com/office/officeart/2005/8/layout/orgChart1"/>
    <dgm:cxn modelId="{E2F4AC54-13EC-334D-8CC5-494F4E160FD5}" type="presParOf" srcId="{40E4E180-82FD-3348-944B-02D35AB4CCC6}" destId="{3D272C7E-11E9-234E-ADB1-F5447F04915E}" srcOrd="1" destOrd="0" presId="urn:microsoft.com/office/officeart/2005/8/layout/orgChart1"/>
    <dgm:cxn modelId="{A37224AB-C5BA-4A49-8DA4-6720E6CA92CE}" type="presParOf" srcId="{3D272C7E-11E9-234E-ADB1-F5447F04915E}" destId="{0C08B621-A46F-C640-954B-590AC1475953}" srcOrd="0" destOrd="0" presId="urn:microsoft.com/office/officeart/2005/8/layout/orgChart1"/>
    <dgm:cxn modelId="{AB96C3CC-B490-0849-8BAC-43B1DD1C7626}" type="presParOf" srcId="{0C08B621-A46F-C640-954B-590AC1475953}" destId="{EBB0BB9A-D248-4440-8206-258F82B9DF21}" srcOrd="0" destOrd="0" presId="urn:microsoft.com/office/officeart/2005/8/layout/orgChart1"/>
    <dgm:cxn modelId="{6B6E5EFA-9E1F-8F46-96F3-0D86E1B32422}" type="presParOf" srcId="{0C08B621-A46F-C640-954B-590AC1475953}" destId="{4D534D01-4F8A-B242-B43B-14C8BDD66242}" srcOrd="1" destOrd="0" presId="urn:microsoft.com/office/officeart/2005/8/layout/orgChart1"/>
    <dgm:cxn modelId="{EF3EAF1E-0D54-A843-AA3F-DBC1EC857D52}" type="presParOf" srcId="{3D272C7E-11E9-234E-ADB1-F5447F04915E}" destId="{814C7D9B-439B-964C-B387-A75D8BAB7A46}" srcOrd="1" destOrd="0" presId="urn:microsoft.com/office/officeart/2005/8/layout/orgChart1"/>
    <dgm:cxn modelId="{8A138DDC-9D97-1A4E-BE3F-247B9255A35B}" type="presParOf" srcId="{814C7D9B-439B-964C-B387-A75D8BAB7A46}" destId="{9D9C809D-4178-094C-94E6-84F64F252E8C}" srcOrd="0" destOrd="0" presId="urn:microsoft.com/office/officeart/2005/8/layout/orgChart1"/>
    <dgm:cxn modelId="{4D0567A8-7B55-D146-B8AE-C8536FFE8E82}" type="presParOf" srcId="{814C7D9B-439B-964C-B387-A75D8BAB7A46}" destId="{368B8734-AC7B-6348-9221-A7E0E05AA54A}" srcOrd="1" destOrd="0" presId="urn:microsoft.com/office/officeart/2005/8/layout/orgChart1"/>
    <dgm:cxn modelId="{AA516CC9-E892-CC45-AA87-C41D733CA20C}" type="presParOf" srcId="{368B8734-AC7B-6348-9221-A7E0E05AA54A}" destId="{1FBFB34B-81A0-A947-907D-9CF2CADA8B80}" srcOrd="0" destOrd="0" presId="urn:microsoft.com/office/officeart/2005/8/layout/orgChart1"/>
    <dgm:cxn modelId="{73150AAF-B187-1640-BB06-A8E536376E14}" type="presParOf" srcId="{1FBFB34B-81A0-A947-907D-9CF2CADA8B80}" destId="{CDF760CF-7772-FA48-8F88-2DF9F46B7D8D}" srcOrd="0" destOrd="0" presId="urn:microsoft.com/office/officeart/2005/8/layout/orgChart1"/>
    <dgm:cxn modelId="{D3D97362-442D-D949-ADB1-5AC35B779752}" type="presParOf" srcId="{1FBFB34B-81A0-A947-907D-9CF2CADA8B80}" destId="{F72C9C50-83A1-8F47-93DD-3559BD3B1021}" srcOrd="1" destOrd="0" presId="urn:microsoft.com/office/officeart/2005/8/layout/orgChart1"/>
    <dgm:cxn modelId="{F3C01569-65F1-384E-8DBB-3C784B152FD0}" type="presParOf" srcId="{368B8734-AC7B-6348-9221-A7E0E05AA54A}" destId="{87460351-F329-F142-9D22-D9A4CD280D23}" srcOrd="1" destOrd="0" presId="urn:microsoft.com/office/officeart/2005/8/layout/orgChart1"/>
    <dgm:cxn modelId="{295CA00C-F642-244C-8286-C370F5D3B825}" type="presParOf" srcId="{368B8734-AC7B-6348-9221-A7E0E05AA54A}" destId="{72457DB1-03B8-D741-96F8-3A2C1D85AEC0}" srcOrd="2" destOrd="0" presId="urn:microsoft.com/office/officeart/2005/8/layout/orgChart1"/>
    <dgm:cxn modelId="{9D4003C3-8F54-9D4C-A958-3A9DFC88D5DD}" type="presParOf" srcId="{814C7D9B-439B-964C-B387-A75D8BAB7A46}" destId="{077AAC0D-5D50-D14F-9382-C0FDB5215DEC}" srcOrd="2" destOrd="0" presId="urn:microsoft.com/office/officeart/2005/8/layout/orgChart1"/>
    <dgm:cxn modelId="{DAE9DD79-86F0-3B4F-A394-C1C0E843D8D4}" type="presParOf" srcId="{814C7D9B-439B-964C-B387-A75D8BAB7A46}" destId="{99B9CBA7-D609-7C43-9755-89F12144EA87}" srcOrd="3" destOrd="0" presId="urn:microsoft.com/office/officeart/2005/8/layout/orgChart1"/>
    <dgm:cxn modelId="{B63114E2-3328-534C-AC05-20BE1E347E9C}" type="presParOf" srcId="{99B9CBA7-D609-7C43-9755-89F12144EA87}" destId="{2E4EF841-5E18-E44D-9DDF-6FF00727B86C}" srcOrd="0" destOrd="0" presId="urn:microsoft.com/office/officeart/2005/8/layout/orgChart1"/>
    <dgm:cxn modelId="{0C1334BE-31AA-B741-9FFD-EBA81569F45C}" type="presParOf" srcId="{2E4EF841-5E18-E44D-9DDF-6FF00727B86C}" destId="{9CA9E7E5-CC2D-D442-8AE6-244408D19A7D}" srcOrd="0" destOrd="0" presId="urn:microsoft.com/office/officeart/2005/8/layout/orgChart1"/>
    <dgm:cxn modelId="{468E2E96-1B92-D24C-8BD6-DD68AFE05EE9}" type="presParOf" srcId="{2E4EF841-5E18-E44D-9DDF-6FF00727B86C}" destId="{3823D999-396F-1A4E-8A67-1196EF3BCF2B}" srcOrd="1" destOrd="0" presId="urn:microsoft.com/office/officeart/2005/8/layout/orgChart1"/>
    <dgm:cxn modelId="{2FDF0DD1-4B7E-914B-A480-4920DEDAFFB4}" type="presParOf" srcId="{99B9CBA7-D609-7C43-9755-89F12144EA87}" destId="{55F3877D-1A65-544B-BF7E-6CDE563CCC26}" srcOrd="1" destOrd="0" presId="urn:microsoft.com/office/officeart/2005/8/layout/orgChart1"/>
    <dgm:cxn modelId="{68BF3683-4626-1447-ABAD-D75A39E6CE21}" type="presParOf" srcId="{99B9CBA7-D609-7C43-9755-89F12144EA87}" destId="{1DC8D3CC-EAFD-6D45-89BE-359E5B66DF51}" srcOrd="2" destOrd="0" presId="urn:microsoft.com/office/officeart/2005/8/layout/orgChart1"/>
    <dgm:cxn modelId="{2D41231E-9E95-F649-89C6-1EE565E5E982}" type="presParOf" srcId="{814C7D9B-439B-964C-B387-A75D8BAB7A46}" destId="{1F9C2D98-2839-AB45-A59C-38DAD6D4E15B}" srcOrd="4" destOrd="0" presId="urn:microsoft.com/office/officeart/2005/8/layout/orgChart1"/>
    <dgm:cxn modelId="{D3EE16B7-1D78-CF45-9CAA-109D9B281250}" type="presParOf" srcId="{814C7D9B-439B-964C-B387-A75D8BAB7A46}" destId="{7063F52C-6673-0C42-9F2C-8FD683411C99}" srcOrd="5" destOrd="0" presId="urn:microsoft.com/office/officeart/2005/8/layout/orgChart1"/>
    <dgm:cxn modelId="{8A63F4F6-6FD7-754B-9183-0F83E15A9D37}" type="presParOf" srcId="{7063F52C-6673-0C42-9F2C-8FD683411C99}" destId="{B657B190-130C-5449-8F2C-B01F5B1728B6}" srcOrd="0" destOrd="0" presId="urn:microsoft.com/office/officeart/2005/8/layout/orgChart1"/>
    <dgm:cxn modelId="{D065B4E8-EC21-ED4C-837B-5489DDD038E8}" type="presParOf" srcId="{B657B190-130C-5449-8F2C-B01F5B1728B6}" destId="{38061EB2-9B34-1840-B824-8EEB412A1C33}" srcOrd="0" destOrd="0" presId="urn:microsoft.com/office/officeart/2005/8/layout/orgChart1"/>
    <dgm:cxn modelId="{343345FE-5602-0D40-8C0F-11D1AD9AA4AA}" type="presParOf" srcId="{B657B190-130C-5449-8F2C-B01F5B1728B6}" destId="{88538545-101F-4645-8846-E79235A17793}" srcOrd="1" destOrd="0" presId="urn:microsoft.com/office/officeart/2005/8/layout/orgChart1"/>
    <dgm:cxn modelId="{DE2CE128-BC78-D74B-BBDD-3FCCC5810C69}" type="presParOf" srcId="{7063F52C-6673-0C42-9F2C-8FD683411C99}" destId="{4D6E8380-B156-8E4D-B541-CB47FD07F2CF}" srcOrd="1" destOrd="0" presId="urn:microsoft.com/office/officeart/2005/8/layout/orgChart1"/>
    <dgm:cxn modelId="{553CBAD8-C224-1B40-BBC4-1211A7D9AE51}" type="presParOf" srcId="{7063F52C-6673-0C42-9F2C-8FD683411C99}" destId="{27BA23E8-6CCD-A24D-968C-E46762F7A84F}" srcOrd="2" destOrd="0" presId="urn:microsoft.com/office/officeart/2005/8/layout/orgChart1"/>
    <dgm:cxn modelId="{F11B2319-41D3-C940-9932-5C7BA9B2B9BA}" type="presParOf" srcId="{3D272C7E-11E9-234E-ADB1-F5447F04915E}" destId="{BE962D9F-E90E-6A4E-B693-E03CCE81EE82}" srcOrd="2" destOrd="0" presId="urn:microsoft.com/office/officeart/2005/8/layout/orgChart1"/>
    <dgm:cxn modelId="{66E2B146-359C-0049-849D-3D7576077711}" type="presParOf" srcId="{40E4E180-82FD-3348-944B-02D35AB4CCC6}" destId="{C2F6B76A-D809-A14B-97D4-93B669F9AA3E}" srcOrd="2" destOrd="0" presId="urn:microsoft.com/office/officeart/2005/8/layout/orgChart1"/>
    <dgm:cxn modelId="{ABC30118-3F4D-BB41-8ED3-A12C1463B971}" type="presParOf" srcId="{40E4E180-82FD-3348-944B-02D35AB4CCC6}" destId="{AC0F84CA-6F60-294C-89F0-0AB4A0314463}" srcOrd="3" destOrd="0" presId="urn:microsoft.com/office/officeart/2005/8/layout/orgChart1"/>
    <dgm:cxn modelId="{DE30459B-73A5-4B4F-B761-24257E8E2223}" type="presParOf" srcId="{AC0F84CA-6F60-294C-89F0-0AB4A0314463}" destId="{20FC0024-F08A-DA43-9D76-DBB8A2ADA3C9}" srcOrd="0" destOrd="0" presId="urn:microsoft.com/office/officeart/2005/8/layout/orgChart1"/>
    <dgm:cxn modelId="{6782D335-43CE-BF49-83A2-EA3BE1202D8E}" type="presParOf" srcId="{20FC0024-F08A-DA43-9D76-DBB8A2ADA3C9}" destId="{5FB303E1-B969-3542-9AFC-A6976E988CDB}" srcOrd="0" destOrd="0" presId="urn:microsoft.com/office/officeart/2005/8/layout/orgChart1"/>
    <dgm:cxn modelId="{0F3704B7-0AE5-D446-8875-4868E75B3341}" type="presParOf" srcId="{20FC0024-F08A-DA43-9D76-DBB8A2ADA3C9}" destId="{C43EE513-0D11-EF49-AFC8-4EEEFD06B7E3}" srcOrd="1" destOrd="0" presId="urn:microsoft.com/office/officeart/2005/8/layout/orgChart1"/>
    <dgm:cxn modelId="{667B7476-518C-734A-A2B5-81532DD26E22}" type="presParOf" srcId="{AC0F84CA-6F60-294C-89F0-0AB4A0314463}" destId="{5C4273F7-B490-6843-9329-4BDE3A4FE381}" srcOrd="1" destOrd="0" presId="urn:microsoft.com/office/officeart/2005/8/layout/orgChart1"/>
    <dgm:cxn modelId="{84DE4A4A-F27F-2049-BD86-E8D9076F0C36}" type="presParOf" srcId="{5C4273F7-B490-6843-9329-4BDE3A4FE381}" destId="{12321523-6B66-A141-B344-0DE4684B398D}" srcOrd="0" destOrd="0" presId="urn:microsoft.com/office/officeart/2005/8/layout/orgChart1"/>
    <dgm:cxn modelId="{6B7015EF-8F40-D94F-98C9-AA4C95C05DA8}" type="presParOf" srcId="{5C4273F7-B490-6843-9329-4BDE3A4FE381}" destId="{8D6F81F4-A994-8F48-BF89-6932CBA4D95B}" srcOrd="1" destOrd="0" presId="urn:microsoft.com/office/officeart/2005/8/layout/orgChart1"/>
    <dgm:cxn modelId="{C267F402-9B53-1D48-B118-92305F9F2CE0}" type="presParOf" srcId="{8D6F81F4-A994-8F48-BF89-6932CBA4D95B}" destId="{5778E697-C01A-4748-A0A7-36BE71636A73}" srcOrd="0" destOrd="0" presId="urn:microsoft.com/office/officeart/2005/8/layout/orgChart1"/>
    <dgm:cxn modelId="{DA354B3D-7A4C-3D46-8CA1-038AA802F1E0}" type="presParOf" srcId="{5778E697-C01A-4748-A0A7-36BE71636A73}" destId="{98F22A59-6FEE-0F49-A0DF-14C82123F377}" srcOrd="0" destOrd="0" presId="urn:microsoft.com/office/officeart/2005/8/layout/orgChart1"/>
    <dgm:cxn modelId="{0D6195A6-D3CB-7B4E-9E0B-47C7B94FADAF}" type="presParOf" srcId="{5778E697-C01A-4748-A0A7-36BE71636A73}" destId="{0D616BBB-8BE7-2B4C-9B14-E5C4B3DA43E5}" srcOrd="1" destOrd="0" presId="urn:microsoft.com/office/officeart/2005/8/layout/orgChart1"/>
    <dgm:cxn modelId="{63A1BA38-31C1-4A4E-84E5-FAF61B5D6C3A}" type="presParOf" srcId="{8D6F81F4-A994-8F48-BF89-6932CBA4D95B}" destId="{A354743C-9CCE-E84F-B365-F64D072B1E37}" srcOrd="1" destOrd="0" presId="urn:microsoft.com/office/officeart/2005/8/layout/orgChart1"/>
    <dgm:cxn modelId="{F0DC075B-67AC-FD46-A7C7-22476B6CA929}" type="presParOf" srcId="{8D6F81F4-A994-8F48-BF89-6932CBA4D95B}" destId="{3E352A3E-3515-9C45-B6B0-789F4BEFBA48}" srcOrd="2" destOrd="0" presId="urn:microsoft.com/office/officeart/2005/8/layout/orgChart1"/>
    <dgm:cxn modelId="{BBD7976F-5195-A040-87E0-664B6694B12E}" type="presParOf" srcId="{5C4273F7-B490-6843-9329-4BDE3A4FE381}" destId="{F056AF27-CE0A-1D4B-A0C7-34D469B53E9D}" srcOrd="2" destOrd="0" presId="urn:microsoft.com/office/officeart/2005/8/layout/orgChart1"/>
    <dgm:cxn modelId="{FE866BC6-926A-9D4D-8CFA-F3B688F77627}" type="presParOf" srcId="{5C4273F7-B490-6843-9329-4BDE3A4FE381}" destId="{603F9EF8-EEB0-DF40-90F0-17D2B0518AD0}" srcOrd="3" destOrd="0" presId="urn:microsoft.com/office/officeart/2005/8/layout/orgChart1"/>
    <dgm:cxn modelId="{6F6170FD-F3BB-9C4A-AEFF-9BDCD971D060}" type="presParOf" srcId="{603F9EF8-EEB0-DF40-90F0-17D2B0518AD0}" destId="{F4C8AB94-F271-0F4C-AF0F-45B5E323711D}" srcOrd="0" destOrd="0" presId="urn:microsoft.com/office/officeart/2005/8/layout/orgChart1"/>
    <dgm:cxn modelId="{A5F1A52D-34FD-CC47-AB4C-4154E92CCC2F}" type="presParOf" srcId="{F4C8AB94-F271-0F4C-AF0F-45B5E323711D}" destId="{3777C0F1-EB08-E442-B86D-0DCE9AB98A85}" srcOrd="0" destOrd="0" presId="urn:microsoft.com/office/officeart/2005/8/layout/orgChart1"/>
    <dgm:cxn modelId="{3750A66E-FAA0-154C-8F77-1AB870952617}" type="presParOf" srcId="{F4C8AB94-F271-0F4C-AF0F-45B5E323711D}" destId="{E28BAC3C-0814-DB4C-B34E-7AC4CCA8F4DF}" srcOrd="1" destOrd="0" presId="urn:microsoft.com/office/officeart/2005/8/layout/orgChart1"/>
    <dgm:cxn modelId="{E46B4AA0-E24F-0F48-80CD-F0239C8D2F4E}" type="presParOf" srcId="{603F9EF8-EEB0-DF40-90F0-17D2B0518AD0}" destId="{E25EA27D-9715-9842-AE8C-88E1F9F4282E}" srcOrd="1" destOrd="0" presId="urn:microsoft.com/office/officeart/2005/8/layout/orgChart1"/>
    <dgm:cxn modelId="{B4A3A7D5-5777-6240-BD24-D91F8005F99A}" type="presParOf" srcId="{603F9EF8-EEB0-DF40-90F0-17D2B0518AD0}" destId="{68D501D4-D8B3-2A4C-9DF2-165E78107BD7}" srcOrd="2" destOrd="0" presId="urn:microsoft.com/office/officeart/2005/8/layout/orgChart1"/>
    <dgm:cxn modelId="{532A9844-3EE7-9F47-B303-E048D4B13850}" type="presParOf" srcId="{5C4273F7-B490-6843-9329-4BDE3A4FE381}" destId="{454D416F-8CA4-494C-8318-C7039D1A64DA}" srcOrd="4" destOrd="0" presId="urn:microsoft.com/office/officeart/2005/8/layout/orgChart1"/>
    <dgm:cxn modelId="{FE5197CA-8722-DE44-B1C8-2BF6DACDD3BF}" type="presParOf" srcId="{5C4273F7-B490-6843-9329-4BDE3A4FE381}" destId="{A1CC129D-FE5D-9846-82BF-1915151CFDCF}" srcOrd="5" destOrd="0" presId="urn:microsoft.com/office/officeart/2005/8/layout/orgChart1"/>
    <dgm:cxn modelId="{4C046700-D553-9A40-96ED-B5F81A466AFD}" type="presParOf" srcId="{A1CC129D-FE5D-9846-82BF-1915151CFDCF}" destId="{C53DB993-31A9-7347-B03A-CCD8996F770C}" srcOrd="0" destOrd="0" presId="urn:microsoft.com/office/officeart/2005/8/layout/orgChart1"/>
    <dgm:cxn modelId="{75553C06-0A5A-5E4B-9F8C-D1E687813EEE}" type="presParOf" srcId="{C53DB993-31A9-7347-B03A-CCD8996F770C}" destId="{10103165-B083-1943-8ED8-0E7A3920B11A}" srcOrd="0" destOrd="0" presId="urn:microsoft.com/office/officeart/2005/8/layout/orgChart1"/>
    <dgm:cxn modelId="{9AF3331A-2671-604B-8BB7-5767F88D7C12}" type="presParOf" srcId="{C53DB993-31A9-7347-B03A-CCD8996F770C}" destId="{39F929B3-FA6F-9F47-9B2F-9AA9F67C06FC}" srcOrd="1" destOrd="0" presId="urn:microsoft.com/office/officeart/2005/8/layout/orgChart1"/>
    <dgm:cxn modelId="{6E83BEAC-72E9-114D-98B1-DF0BE258EF4C}" type="presParOf" srcId="{A1CC129D-FE5D-9846-82BF-1915151CFDCF}" destId="{1C304DBD-16F4-0246-BC5B-7B8E27D4E1F8}" srcOrd="1" destOrd="0" presId="urn:microsoft.com/office/officeart/2005/8/layout/orgChart1"/>
    <dgm:cxn modelId="{873D69A3-6417-6A46-910E-815FB36D54A3}" type="presParOf" srcId="{A1CC129D-FE5D-9846-82BF-1915151CFDCF}" destId="{67746EA8-2336-FB47-9D07-E5ECD7A05131}" srcOrd="2" destOrd="0" presId="urn:microsoft.com/office/officeart/2005/8/layout/orgChart1"/>
    <dgm:cxn modelId="{72D24EE9-43B7-1745-8990-56FCB72E0FCE}" type="presParOf" srcId="{AC0F84CA-6F60-294C-89F0-0AB4A0314463}" destId="{64F7BC8E-6F10-1548-932B-D27FFD0E77B6}" srcOrd="2" destOrd="0" presId="urn:microsoft.com/office/officeart/2005/8/layout/orgChart1"/>
    <dgm:cxn modelId="{0AF8A84D-264E-F247-B1E2-3F78033F1CA4}" type="presParOf" srcId="{28D767A4-514F-DF48-971A-FC92CF715F4D}" destId="{94118B96-D000-DF4A-8FA9-058F8DEEFA35}"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BB8510-707C-8342-9637-B6E80CB1C4FD}" type="doc">
      <dgm:prSet loTypeId="urn:microsoft.com/office/officeart/2005/8/layout/radial5" loCatId="" qsTypeId="urn:microsoft.com/office/officeart/2005/8/quickstyle/simple4" qsCatId="simple" csTypeId="urn:microsoft.com/office/officeart/2005/8/colors/colorful1" csCatId="colorful" phldr="1"/>
      <dgm:spPr/>
      <dgm:t>
        <a:bodyPr/>
        <a:lstStyle/>
        <a:p>
          <a:endParaRPr lang="en-GB"/>
        </a:p>
      </dgm:t>
    </dgm:pt>
    <dgm:pt modelId="{CACFC6F0-1FE5-4C47-ABAA-92E5516CD050}">
      <dgm:prSet phldrT="[Text]" custT="1"/>
      <dgm:spPr/>
      <dgm:t>
        <a:bodyPr/>
        <a:lstStyle/>
        <a:p>
          <a:r>
            <a:rPr lang="en-US" sz="1600" b="1" dirty="0">
              <a:latin typeface="Verdana" panose="020B0604030504040204" pitchFamily="34" charset="0"/>
              <a:ea typeface="Verdana" panose="020B0604030504040204" pitchFamily="34" charset="0"/>
              <a:cs typeface="Verdana" panose="020B0604030504040204" pitchFamily="34" charset="0"/>
            </a:rPr>
            <a:t>Material </a:t>
          </a:r>
          <a:r>
            <a:rPr lang="en-US" sz="1600" b="1" dirty="0" err="1">
              <a:latin typeface="Verdana" panose="020B0604030504040204" pitchFamily="34" charset="0"/>
              <a:ea typeface="Verdana" panose="020B0604030504040204" pitchFamily="34" charset="0"/>
              <a:cs typeface="Verdana" panose="020B0604030504040204" pitchFamily="34" charset="0"/>
            </a:rPr>
            <a:t>Req</a:t>
          </a:r>
          <a:r>
            <a:rPr lang="en-US" sz="1600" b="1" baseline="30000" dirty="0" err="1">
              <a:latin typeface="Verdana" panose="020B0604030504040204" pitchFamily="34" charset="0"/>
              <a:ea typeface="Verdana" panose="020B0604030504040204" pitchFamily="34" charset="0"/>
              <a:cs typeface="Verdana" panose="020B0604030504040204" pitchFamily="34" charset="0"/>
            </a:rPr>
            <a:t>n</a:t>
          </a:r>
          <a:endParaRPr lang="en-GB" sz="1600" b="1" baseline="30000" dirty="0">
            <a:latin typeface="Verdana" panose="020B0604030504040204" pitchFamily="34" charset="0"/>
            <a:ea typeface="Verdana" panose="020B0604030504040204" pitchFamily="34" charset="0"/>
            <a:cs typeface="Verdana" panose="020B0604030504040204" pitchFamily="34" charset="0"/>
          </a:endParaRPr>
        </a:p>
      </dgm:t>
    </dgm:pt>
    <dgm:pt modelId="{F232D5C8-68E2-1743-B943-D4A83C178CEC}" type="parTrans" cxnId="{ADE0A099-418A-BB44-B4F5-80A87E619595}">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A3A86F38-7590-0C45-A0BA-C25C674B7C26}" type="sibTrans" cxnId="{ADE0A099-418A-BB44-B4F5-80A87E619595}">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04C1F3A2-871B-C348-8933-1CD0BA58C8DE}">
      <dgm:prSet phldrT="[Text]" custT="1"/>
      <dgm:spPr/>
      <dgm:t>
        <a:bodyPr/>
        <a:lstStyle/>
        <a:p>
          <a:r>
            <a:rPr lang="en-US" sz="1400" b="0" dirty="0">
              <a:latin typeface="Verdana" panose="020B0604030504040204" pitchFamily="34" charset="0"/>
              <a:ea typeface="Verdana" panose="020B0604030504040204" pitchFamily="34" charset="0"/>
              <a:cs typeface="Verdana" panose="020B0604030504040204" pitchFamily="34" charset="0"/>
            </a:rPr>
            <a:t>suitable for use with water ≤  60°C </a:t>
          </a:r>
          <a:r>
            <a:rPr lang="en-GB" sz="1400" b="0" dirty="0">
              <a:latin typeface="Verdana" panose="020B0604030504040204" pitchFamily="34" charset="0"/>
              <a:ea typeface="Verdana" panose="020B0604030504040204" pitchFamily="34" charset="0"/>
              <a:cs typeface="Verdana" panose="020B0604030504040204" pitchFamily="34" charset="0"/>
            </a:rPr>
            <a:t>1</a:t>
          </a:r>
        </a:p>
      </dgm:t>
    </dgm:pt>
    <dgm:pt modelId="{03BBE593-DB77-A84B-82AD-7BF1AA9663F1}" type="parTrans" cxnId="{281E21A6-6EED-9343-8C35-AE94FA1D12E3}">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50D110B5-014F-E942-8D2F-BAB53EBCF1EF}" type="sibTrans" cxnId="{281E21A6-6EED-9343-8C35-AE94FA1D12E3}">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C43A5798-C196-5B47-93C1-19405E7B26A2}">
      <dgm:prSet phldrT="[Text]" custT="1"/>
      <dgm:spPr/>
      <dgm:t>
        <a:bodyPr/>
        <a:lstStyle/>
        <a:p>
          <a:r>
            <a:rPr lang="en-US" sz="1400" b="0">
              <a:latin typeface="Verdana" panose="020B0604030504040204" pitchFamily="34" charset="0"/>
              <a:ea typeface="Verdana" panose="020B0604030504040204" pitchFamily="34" charset="0"/>
              <a:cs typeface="Verdana" panose="020B0604030504040204" pitchFamily="34" charset="0"/>
            </a:rPr>
            <a:t>protected against UV degradation</a:t>
          </a:r>
          <a:endParaRPr lang="en-GB" sz="1400" b="0" dirty="0">
            <a:latin typeface="Verdana" panose="020B0604030504040204" pitchFamily="34" charset="0"/>
            <a:ea typeface="Verdana" panose="020B0604030504040204" pitchFamily="34" charset="0"/>
            <a:cs typeface="Verdana" panose="020B0604030504040204" pitchFamily="34" charset="0"/>
          </a:endParaRPr>
        </a:p>
      </dgm:t>
    </dgm:pt>
    <dgm:pt modelId="{24A50DCF-D187-504A-91AF-B7464FB579C1}" type="parTrans" cxnId="{3767ACCB-0C2A-DE49-947A-3A80E7EFA94C}">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F32AD986-6834-B541-A7FF-C4DBD125FFBF}" type="sibTrans" cxnId="{3767ACCB-0C2A-DE49-947A-3A80E7EFA94C}">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D01EF647-A366-D946-B494-2BF21769D844}">
      <dgm:prSet custT="1"/>
      <dgm:spPr/>
      <dgm:t>
        <a:bodyPr/>
        <a:lstStyle/>
        <a:p>
          <a:r>
            <a:rPr lang="en-US" sz="1400" b="0">
              <a:latin typeface="Verdana" panose="020B0604030504040204" pitchFamily="34" charset="0"/>
              <a:ea typeface="Verdana" panose="020B0604030504040204" pitchFamily="34" charset="0"/>
              <a:cs typeface="Verdana" panose="020B0604030504040204" pitchFamily="34" charset="0"/>
            </a:rPr>
            <a:t>high pressures</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B8B3B5DD-1D9D-2647-94EB-5D99AA789ACF}" type="parTrans" cxnId="{26FCCCBA-1D4A-C94A-B310-D5A477570219}">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1DAD6C8B-AA57-414B-BA0D-22B737521DD1}" type="sibTrans" cxnId="{26FCCCBA-1D4A-C94A-B310-D5A477570219}">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CF2C7D00-1276-C549-A6CE-86124F18EB27}">
      <dgm:prSet custT="1"/>
      <dgm:spPr/>
      <dgm:t>
        <a:bodyPr/>
        <a:lstStyle/>
        <a:p>
          <a:r>
            <a:rPr lang="en-US" sz="1400" b="0">
              <a:latin typeface="Verdana" panose="020B0604030504040204" pitchFamily="34" charset="0"/>
              <a:ea typeface="Verdana" panose="020B0604030504040204" pitchFamily="34" charset="0"/>
              <a:cs typeface="Verdana" panose="020B0604030504040204" pitchFamily="34" charset="0"/>
            </a:rPr>
            <a:t>shall be opaque </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590F826F-1885-C449-A138-18DDA76E2521}" type="parTrans" cxnId="{63642419-8CC7-9F45-8CFF-828EB92C89B7}">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5968A932-15E0-7648-97DE-4B4974E1B444}" type="sibTrans" cxnId="{63642419-8CC7-9F45-8CFF-828EB92C89B7}">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1033C89B-A436-4F47-9A67-7B3029E28689}">
      <dgm:prSet custT="1"/>
      <dgm:spPr/>
      <dgm:t>
        <a:bodyPr/>
        <a:lstStyle/>
        <a:p>
          <a:r>
            <a:rPr lang="en-US" sz="1400" b="0">
              <a:latin typeface="Verdana" panose="020B0604030504040204" pitchFamily="34" charset="0"/>
              <a:ea typeface="Verdana" panose="020B0604030504040204" pitchFamily="34" charset="0"/>
              <a:cs typeface="Verdana" panose="020B0604030504040204" pitchFamily="34" charset="0"/>
            </a:rPr>
            <a:t>Resistant to growth of algae and bacteria</a:t>
          </a:r>
          <a:endParaRPr lang="en-US" sz="1400" b="0" dirty="0">
            <a:latin typeface="Verdana" panose="020B0604030504040204" pitchFamily="34" charset="0"/>
            <a:ea typeface="Verdana" panose="020B0604030504040204" pitchFamily="34" charset="0"/>
            <a:cs typeface="Verdana" panose="020B0604030504040204" pitchFamily="34" charset="0"/>
          </a:endParaRPr>
        </a:p>
      </dgm:t>
    </dgm:pt>
    <dgm:pt modelId="{683FDA43-3E76-3B4F-BDEE-4FBAA7785040}" type="parTrans" cxnId="{C1AB47D3-77A3-F442-B6B6-15F78FCCA7B1}">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7D9FC37D-995B-CC4F-A6DD-7434FB8B4B43}" type="sibTrans" cxnId="{C1AB47D3-77A3-F442-B6B6-15F78FCCA7B1}">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C4A6FF48-28BC-9344-9839-4EA218128818}">
      <dgm:prSet custT="1"/>
      <dgm:spPr/>
      <dgm:t>
        <a:bodyPr/>
        <a:lstStyle/>
        <a:p>
          <a:r>
            <a:rPr lang="en-US" sz="1400" b="0" dirty="0">
              <a:latin typeface="Verdana" panose="020B0604030504040204" pitchFamily="34" charset="0"/>
              <a:ea typeface="Verdana" panose="020B0604030504040204" pitchFamily="34" charset="0"/>
              <a:cs typeface="Verdana" panose="020B0604030504040204" pitchFamily="34" charset="0"/>
            </a:rPr>
            <a:t>Resistant to fertilizers and chemicals</a:t>
          </a:r>
        </a:p>
      </dgm:t>
    </dgm:pt>
    <dgm:pt modelId="{1DF9AC06-5AD3-EA47-BA90-E4A0C9470BF9}" type="parTrans" cxnId="{FC6EAF7C-E799-FB4C-A91C-A57A3859A6E7}">
      <dgm:prSet custT="1"/>
      <dgm:spPr/>
      <dgm:t>
        <a:bodyPr/>
        <a:lstStyle/>
        <a:p>
          <a:endParaRPr lang="en-GB" sz="1000" b="0">
            <a:latin typeface="Verdana" panose="020B0604030504040204" pitchFamily="34" charset="0"/>
            <a:ea typeface="Verdana" panose="020B0604030504040204" pitchFamily="34" charset="0"/>
            <a:cs typeface="Verdana" panose="020B0604030504040204" pitchFamily="34" charset="0"/>
          </a:endParaRPr>
        </a:p>
      </dgm:t>
    </dgm:pt>
    <dgm:pt modelId="{594A1E2B-7AAD-2442-89F9-856646AD5D11}" type="sibTrans" cxnId="{FC6EAF7C-E799-FB4C-A91C-A57A3859A6E7}">
      <dgm:prSet/>
      <dgm:spPr/>
      <dgm:t>
        <a:bodyPr/>
        <a:lstStyle/>
        <a:p>
          <a:endParaRPr lang="en-GB" sz="2000" b="0">
            <a:latin typeface="Verdana" panose="020B0604030504040204" pitchFamily="34" charset="0"/>
            <a:ea typeface="Verdana" panose="020B0604030504040204" pitchFamily="34" charset="0"/>
            <a:cs typeface="Verdana" panose="020B0604030504040204" pitchFamily="34" charset="0"/>
          </a:endParaRPr>
        </a:p>
      </dgm:t>
    </dgm:pt>
    <dgm:pt modelId="{72453B86-6835-234F-9ACE-447083766FEA}" type="pres">
      <dgm:prSet presAssocID="{9ABB8510-707C-8342-9637-B6E80CB1C4FD}" presName="Name0" presStyleCnt="0">
        <dgm:presLayoutVars>
          <dgm:chMax val="1"/>
          <dgm:dir/>
          <dgm:animLvl val="ctr"/>
          <dgm:resizeHandles val="exact"/>
        </dgm:presLayoutVars>
      </dgm:prSet>
      <dgm:spPr/>
    </dgm:pt>
    <dgm:pt modelId="{61C7C36E-F0C1-0A4D-89A9-7627B8468F91}" type="pres">
      <dgm:prSet presAssocID="{CACFC6F0-1FE5-4C47-ABAA-92E5516CD050}" presName="centerShape" presStyleLbl="node0" presStyleIdx="0" presStyleCnt="1"/>
      <dgm:spPr/>
    </dgm:pt>
    <dgm:pt modelId="{62BFD765-DAA3-7D4F-9C31-2A42903793E1}" type="pres">
      <dgm:prSet presAssocID="{03BBE593-DB77-A84B-82AD-7BF1AA9663F1}" presName="parTrans" presStyleLbl="sibTrans2D1" presStyleIdx="0" presStyleCnt="6"/>
      <dgm:spPr/>
    </dgm:pt>
    <dgm:pt modelId="{2FC97DC4-9B36-4546-AA9F-BB3743BD192E}" type="pres">
      <dgm:prSet presAssocID="{03BBE593-DB77-A84B-82AD-7BF1AA9663F1}" presName="connectorText" presStyleLbl="sibTrans2D1" presStyleIdx="0" presStyleCnt="6"/>
      <dgm:spPr/>
    </dgm:pt>
    <dgm:pt modelId="{CE3AF0B0-C82F-C84D-B26F-0C50E6AC28EE}" type="pres">
      <dgm:prSet presAssocID="{04C1F3A2-871B-C348-8933-1CD0BA58C8DE}" presName="node" presStyleLbl="node1" presStyleIdx="0" presStyleCnt="6">
        <dgm:presLayoutVars>
          <dgm:bulletEnabled val="1"/>
        </dgm:presLayoutVars>
      </dgm:prSet>
      <dgm:spPr/>
    </dgm:pt>
    <dgm:pt modelId="{B7212493-6A54-D24B-B403-F63FDF4434F7}" type="pres">
      <dgm:prSet presAssocID="{B8B3B5DD-1D9D-2647-94EB-5D99AA789ACF}" presName="parTrans" presStyleLbl="sibTrans2D1" presStyleIdx="1" presStyleCnt="6"/>
      <dgm:spPr/>
    </dgm:pt>
    <dgm:pt modelId="{F63C2EE8-1E08-D049-BA87-C68D30B7ECE6}" type="pres">
      <dgm:prSet presAssocID="{B8B3B5DD-1D9D-2647-94EB-5D99AA789ACF}" presName="connectorText" presStyleLbl="sibTrans2D1" presStyleIdx="1" presStyleCnt="6"/>
      <dgm:spPr/>
    </dgm:pt>
    <dgm:pt modelId="{B957BFFD-508E-C14F-90CF-D489154780DF}" type="pres">
      <dgm:prSet presAssocID="{D01EF647-A366-D946-B494-2BF21769D844}" presName="node" presStyleLbl="node1" presStyleIdx="1" presStyleCnt="6">
        <dgm:presLayoutVars>
          <dgm:bulletEnabled val="1"/>
        </dgm:presLayoutVars>
      </dgm:prSet>
      <dgm:spPr/>
    </dgm:pt>
    <dgm:pt modelId="{15DF0282-2208-4B43-BF17-BE39B63A3CE6}" type="pres">
      <dgm:prSet presAssocID="{24A50DCF-D187-504A-91AF-B7464FB579C1}" presName="parTrans" presStyleLbl="sibTrans2D1" presStyleIdx="2" presStyleCnt="6"/>
      <dgm:spPr/>
    </dgm:pt>
    <dgm:pt modelId="{922549C0-F3DA-1541-B168-109A0A1F8D52}" type="pres">
      <dgm:prSet presAssocID="{24A50DCF-D187-504A-91AF-B7464FB579C1}" presName="connectorText" presStyleLbl="sibTrans2D1" presStyleIdx="2" presStyleCnt="6"/>
      <dgm:spPr/>
    </dgm:pt>
    <dgm:pt modelId="{95F49225-0362-074F-AB0D-A8AAA1CE1AD6}" type="pres">
      <dgm:prSet presAssocID="{C43A5798-C196-5B47-93C1-19405E7B26A2}" presName="node" presStyleLbl="node1" presStyleIdx="2" presStyleCnt="6">
        <dgm:presLayoutVars>
          <dgm:bulletEnabled val="1"/>
        </dgm:presLayoutVars>
      </dgm:prSet>
      <dgm:spPr/>
    </dgm:pt>
    <dgm:pt modelId="{87A2DAF4-ADB0-0142-B24F-E871264D65C8}" type="pres">
      <dgm:prSet presAssocID="{590F826F-1885-C449-A138-18DDA76E2521}" presName="parTrans" presStyleLbl="sibTrans2D1" presStyleIdx="3" presStyleCnt="6"/>
      <dgm:spPr/>
    </dgm:pt>
    <dgm:pt modelId="{171C9A15-7818-374E-8C66-43EF5E2F3031}" type="pres">
      <dgm:prSet presAssocID="{590F826F-1885-C449-A138-18DDA76E2521}" presName="connectorText" presStyleLbl="sibTrans2D1" presStyleIdx="3" presStyleCnt="6"/>
      <dgm:spPr/>
    </dgm:pt>
    <dgm:pt modelId="{CBD01052-A929-B34B-956B-D1717DF9F41D}" type="pres">
      <dgm:prSet presAssocID="{CF2C7D00-1276-C549-A6CE-86124F18EB27}" presName="node" presStyleLbl="node1" presStyleIdx="3" presStyleCnt="6">
        <dgm:presLayoutVars>
          <dgm:bulletEnabled val="1"/>
        </dgm:presLayoutVars>
      </dgm:prSet>
      <dgm:spPr/>
    </dgm:pt>
    <dgm:pt modelId="{7E6C1E2A-27CD-C846-A2D5-AEADF8D5FD1B}" type="pres">
      <dgm:prSet presAssocID="{683FDA43-3E76-3B4F-BDEE-4FBAA7785040}" presName="parTrans" presStyleLbl="sibTrans2D1" presStyleIdx="4" presStyleCnt="6"/>
      <dgm:spPr/>
    </dgm:pt>
    <dgm:pt modelId="{CA162277-6A11-5F46-BE8D-A42CFEDD6D4A}" type="pres">
      <dgm:prSet presAssocID="{683FDA43-3E76-3B4F-BDEE-4FBAA7785040}" presName="connectorText" presStyleLbl="sibTrans2D1" presStyleIdx="4" presStyleCnt="6"/>
      <dgm:spPr/>
    </dgm:pt>
    <dgm:pt modelId="{ECCE301F-B547-3C44-ACD6-C049112CC387}" type="pres">
      <dgm:prSet presAssocID="{1033C89B-A436-4F47-9A67-7B3029E28689}" presName="node" presStyleLbl="node1" presStyleIdx="4" presStyleCnt="6">
        <dgm:presLayoutVars>
          <dgm:bulletEnabled val="1"/>
        </dgm:presLayoutVars>
      </dgm:prSet>
      <dgm:spPr/>
    </dgm:pt>
    <dgm:pt modelId="{D7A1A8E9-19BA-E349-8F26-FE85EA382ADF}" type="pres">
      <dgm:prSet presAssocID="{1DF9AC06-5AD3-EA47-BA90-E4A0C9470BF9}" presName="parTrans" presStyleLbl="sibTrans2D1" presStyleIdx="5" presStyleCnt="6"/>
      <dgm:spPr/>
    </dgm:pt>
    <dgm:pt modelId="{5331A63F-6805-9845-8626-295C0DD477BA}" type="pres">
      <dgm:prSet presAssocID="{1DF9AC06-5AD3-EA47-BA90-E4A0C9470BF9}" presName="connectorText" presStyleLbl="sibTrans2D1" presStyleIdx="5" presStyleCnt="6"/>
      <dgm:spPr/>
    </dgm:pt>
    <dgm:pt modelId="{78EF28C3-4904-3C42-9FB0-AC8AB19274F6}" type="pres">
      <dgm:prSet presAssocID="{C4A6FF48-28BC-9344-9839-4EA218128818}" presName="node" presStyleLbl="node1" presStyleIdx="5" presStyleCnt="6">
        <dgm:presLayoutVars>
          <dgm:bulletEnabled val="1"/>
        </dgm:presLayoutVars>
      </dgm:prSet>
      <dgm:spPr/>
    </dgm:pt>
  </dgm:ptLst>
  <dgm:cxnLst>
    <dgm:cxn modelId="{F6946A00-EC8B-AE40-BCAF-07C6919C07FB}" type="presOf" srcId="{D01EF647-A366-D946-B494-2BF21769D844}" destId="{B957BFFD-508E-C14F-90CF-D489154780DF}" srcOrd="0" destOrd="0" presId="urn:microsoft.com/office/officeart/2005/8/layout/radial5"/>
    <dgm:cxn modelId="{D960C104-7BC3-C74F-9146-98746E476F75}" type="presOf" srcId="{CF2C7D00-1276-C549-A6CE-86124F18EB27}" destId="{CBD01052-A929-B34B-956B-D1717DF9F41D}" srcOrd="0" destOrd="0" presId="urn:microsoft.com/office/officeart/2005/8/layout/radial5"/>
    <dgm:cxn modelId="{F7B54E12-79DD-044F-A9B6-F1B398675348}" type="presOf" srcId="{683FDA43-3E76-3B4F-BDEE-4FBAA7785040}" destId="{CA162277-6A11-5F46-BE8D-A42CFEDD6D4A}" srcOrd="1" destOrd="0" presId="urn:microsoft.com/office/officeart/2005/8/layout/radial5"/>
    <dgm:cxn modelId="{8DFCCE14-65DA-B44A-BAC0-ABB6CEFB26E8}" type="presOf" srcId="{CACFC6F0-1FE5-4C47-ABAA-92E5516CD050}" destId="{61C7C36E-F0C1-0A4D-89A9-7627B8468F91}" srcOrd="0" destOrd="0" presId="urn:microsoft.com/office/officeart/2005/8/layout/radial5"/>
    <dgm:cxn modelId="{4FE7FA16-E63D-624C-92A7-7EBF02569EF3}" type="presOf" srcId="{B8B3B5DD-1D9D-2647-94EB-5D99AA789ACF}" destId="{F63C2EE8-1E08-D049-BA87-C68D30B7ECE6}" srcOrd="1" destOrd="0" presId="urn:microsoft.com/office/officeart/2005/8/layout/radial5"/>
    <dgm:cxn modelId="{63642419-8CC7-9F45-8CFF-828EB92C89B7}" srcId="{CACFC6F0-1FE5-4C47-ABAA-92E5516CD050}" destId="{CF2C7D00-1276-C549-A6CE-86124F18EB27}" srcOrd="3" destOrd="0" parTransId="{590F826F-1885-C449-A138-18DDA76E2521}" sibTransId="{5968A932-15E0-7648-97DE-4B4974E1B444}"/>
    <dgm:cxn modelId="{64162F1A-1E8C-3F40-8F20-77B5A1D4124B}" type="presOf" srcId="{1DF9AC06-5AD3-EA47-BA90-E4A0C9470BF9}" destId="{5331A63F-6805-9845-8626-295C0DD477BA}" srcOrd="1" destOrd="0" presId="urn:microsoft.com/office/officeart/2005/8/layout/radial5"/>
    <dgm:cxn modelId="{B7F43423-72BD-CC4E-970C-78F63D11CC78}" type="presOf" srcId="{1033C89B-A436-4F47-9A67-7B3029E28689}" destId="{ECCE301F-B547-3C44-ACD6-C049112CC387}" srcOrd="0" destOrd="0" presId="urn:microsoft.com/office/officeart/2005/8/layout/radial5"/>
    <dgm:cxn modelId="{F3778946-60C6-DA42-985B-E524A2932066}" type="presOf" srcId="{03BBE593-DB77-A84B-82AD-7BF1AA9663F1}" destId="{62BFD765-DAA3-7D4F-9C31-2A42903793E1}" srcOrd="0" destOrd="0" presId="urn:microsoft.com/office/officeart/2005/8/layout/radial5"/>
    <dgm:cxn modelId="{1F0FB847-B3F5-7E43-9DAE-25B3ABB3BE3A}" type="presOf" srcId="{9ABB8510-707C-8342-9637-B6E80CB1C4FD}" destId="{72453B86-6835-234F-9ACE-447083766FEA}" srcOrd="0" destOrd="0" presId="urn:microsoft.com/office/officeart/2005/8/layout/radial5"/>
    <dgm:cxn modelId="{037F3669-77BA-E543-8F2E-716D1DD58EE3}" type="presOf" srcId="{C43A5798-C196-5B47-93C1-19405E7B26A2}" destId="{95F49225-0362-074F-AB0D-A8AAA1CE1AD6}" srcOrd="0" destOrd="0" presId="urn:microsoft.com/office/officeart/2005/8/layout/radial5"/>
    <dgm:cxn modelId="{F5C1FA6F-8041-2B43-80F0-ADDCDB7AABAB}" type="presOf" srcId="{590F826F-1885-C449-A138-18DDA76E2521}" destId="{87A2DAF4-ADB0-0142-B24F-E871264D65C8}" srcOrd="0" destOrd="0" presId="urn:microsoft.com/office/officeart/2005/8/layout/radial5"/>
    <dgm:cxn modelId="{C8F6DC71-9D27-2143-BFD5-D670E0830C2C}" type="presOf" srcId="{683FDA43-3E76-3B4F-BDEE-4FBAA7785040}" destId="{7E6C1E2A-27CD-C846-A2D5-AEADF8D5FD1B}" srcOrd="0" destOrd="0" presId="urn:microsoft.com/office/officeart/2005/8/layout/radial5"/>
    <dgm:cxn modelId="{FC6EAF7C-E799-FB4C-A91C-A57A3859A6E7}" srcId="{CACFC6F0-1FE5-4C47-ABAA-92E5516CD050}" destId="{C4A6FF48-28BC-9344-9839-4EA218128818}" srcOrd="5" destOrd="0" parTransId="{1DF9AC06-5AD3-EA47-BA90-E4A0C9470BF9}" sibTransId="{594A1E2B-7AAD-2442-89F9-856646AD5D11}"/>
    <dgm:cxn modelId="{46831285-5243-214E-8369-757F23F616E9}" type="presOf" srcId="{C4A6FF48-28BC-9344-9839-4EA218128818}" destId="{78EF28C3-4904-3C42-9FB0-AC8AB19274F6}" srcOrd="0" destOrd="0" presId="urn:microsoft.com/office/officeart/2005/8/layout/radial5"/>
    <dgm:cxn modelId="{0754CB89-E6C1-6048-94E6-87CCD18FB9D8}" type="presOf" srcId="{24A50DCF-D187-504A-91AF-B7464FB579C1}" destId="{922549C0-F3DA-1541-B168-109A0A1F8D52}" srcOrd="1" destOrd="0" presId="urn:microsoft.com/office/officeart/2005/8/layout/radial5"/>
    <dgm:cxn modelId="{ADE0A099-418A-BB44-B4F5-80A87E619595}" srcId="{9ABB8510-707C-8342-9637-B6E80CB1C4FD}" destId="{CACFC6F0-1FE5-4C47-ABAA-92E5516CD050}" srcOrd="0" destOrd="0" parTransId="{F232D5C8-68E2-1743-B943-D4A83C178CEC}" sibTransId="{A3A86F38-7590-0C45-A0BA-C25C674B7C26}"/>
    <dgm:cxn modelId="{281E21A6-6EED-9343-8C35-AE94FA1D12E3}" srcId="{CACFC6F0-1FE5-4C47-ABAA-92E5516CD050}" destId="{04C1F3A2-871B-C348-8933-1CD0BA58C8DE}" srcOrd="0" destOrd="0" parTransId="{03BBE593-DB77-A84B-82AD-7BF1AA9663F1}" sibTransId="{50D110B5-014F-E942-8D2F-BAB53EBCF1EF}"/>
    <dgm:cxn modelId="{9FE4D5B9-62DA-EF42-9894-84D4F9D8F92D}" type="presOf" srcId="{24A50DCF-D187-504A-91AF-B7464FB579C1}" destId="{15DF0282-2208-4B43-BF17-BE39B63A3CE6}" srcOrd="0" destOrd="0" presId="urn:microsoft.com/office/officeart/2005/8/layout/radial5"/>
    <dgm:cxn modelId="{26FCCCBA-1D4A-C94A-B310-D5A477570219}" srcId="{CACFC6F0-1FE5-4C47-ABAA-92E5516CD050}" destId="{D01EF647-A366-D946-B494-2BF21769D844}" srcOrd="1" destOrd="0" parTransId="{B8B3B5DD-1D9D-2647-94EB-5D99AA789ACF}" sibTransId="{1DAD6C8B-AA57-414B-BA0D-22B737521DD1}"/>
    <dgm:cxn modelId="{3767ACCB-0C2A-DE49-947A-3A80E7EFA94C}" srcId="{CACFC6F0-1FE5-4C47-ABAA-92E5516CD050}" destId="{C43A5798-C196-5B47-93C1-19405E7B26A2}" srcOrd="2" destOrd="0" parTransId="{24A50DCF-D187-504A-91AF-B7464FB579C1}" sibTransId="{F32AD986-6834-B541-A7FF-C4DBD125FFBF}"/>
    <dgm:cxn modelId="{C1AB47D3-77A3-F442-B6B6-15F78FCCA7B1}" srcId="{CACFC6F0-1FE5-4C47-ABAA-92E5516CD050}" destId="{1033C89B-A436-4F47-9A67-7B3029E28689}" srcOrd="4" destOrd="0" parTransId="{683FDA43-3E76-3B4F-BDEE-4FBAA7785040}" sibTransId="{7D9FC37D-995B-CC4F-A6DD-7434FB8B4B43}"/>
    <dgm:cxn modelId="{126C39DE-D74F-E546-B9D7-5E077816B787}" type="presOf" srcId="{590F826F-1885-C449-A138-18DDA76E2521}" destId="{171C9A15-7818-374E-8C66-43EF5E2F3031}" srcOrd="1" destOrd="0" presId="urn:microsoft.com/office/officeart/2005/8/layout/radial5"/>
    <dgm:cxn modelId="{986DC7E1-BC78-6F4A-934E-A952676397B3}" type="presOf" srcId="{03BBE593-DB77-A84B-82AD-7BF1AA9663F1}" destId="{2FC97DC4-9B36-4546-AA9F-BB3743BD192E}" srcOrd="1" destOrd="0" presId="urn:microsoft.com/office/officeart/2005/8/layout/radial5"/>
    <dgm:cxn modelId="{9AD277E9-F6A6-734D-9870-7ADB1EF4199C}" type="presOf" srcId="{B8B3B5DD-1D9D-2647-94EB-5D99AA789ACF}" destId="{B7212493-6A54-D24B-B403-F63FDF4434F7}" srcOrd="0" destOrd="0" presId="urn:microsoft.com/office/officeart/2005/8/layout/radial5"/>
    <dgm:cxn modelId="{49B30EEC-D556-0345-A321-9A4521CEE962}" type="presOf" srcId="{04C1F3A2-871B-C348-8933-1CD0BA58C8DE}" destId="{CE3AF0B0-C82F-C84D-B26F-0C50E6AC28EE}" srcOrd="0" destOrd="0" presId="urn:microsoft.com/office/officeart/2005/8/layout/radial5"/>
    <dgm:cxn modelId="{E6C668F7-FBED-F84D-B481-98ADEC5A32F3}" type="presOf" srcId="{1DF9AC06-5AD3-EA47-BA90-E4A0C9470BF9}" destId="{D7A1A8E9-19BA-E349-8F26-FE85EA382ADF}" srcOrd="0" destOrd="0" presId="urn:microsoft.com/office/officeart/2005/8/layout/radial5"/>
    <dgm:cxn modelId="{73B40559-DB35-7E48-AA56-2D8C58B804B5}" type="presParOf" srcId="{72453B86-6835-234F-9ACE-447083766FEA}" destId="{61C7C36E-F0C1-0A4D-89A9-7627B8468F91}" srcOrd="0" destOrd="0" presId="urn:microsoft.com/office/officeart/2005/8/layout/radial5"/>
    <dgm:cxn modelId="{10F04692-9EF8-B947-AA0C-A872D88990F9}" type="presParOf" srcId="{72453B86-6835-234F-9ACE-447083766FEA}" destId="{62BFD765-DAA3-7D4F-9C31-2A42903793E1}" srcOrd="1" destOrd="0" presId="urn:microsoft.com/office/officeart/2005/8/layout/radial5"/>
    <dgm:cxn modelId="{6E488369-0EB7-B14B-BEF5-2D065B65E718}" type="presParOf" srcId="{62BFD765-DAA3-7D4F-9C31-2A42903793E1}" destId="{2FC97DC4-9B36-4546-AA9F-BB3743BD192E}" srcOrd="0" destOrd="0" presId="urn:microsoft.com/office/officeart/2005/8/layout/radial5"/>
    <dgm:cxn modelId="{B3BFD7FC-F581-EC43-BB65-66536E7363A2}" type="presParOf" srcId="{72453B86-6835-234F-9ACE-447083766FEA}" destId="{CE3AF0B0-C82F-C84D-B26F-0C50E6AC28EE}" srcOrd="2" destOrd="0" presId="urn:microsoft.com/office/officeart/2005/8/layout/radial5"/>
    <dgm:cxn modelId="{E1C89FBC-9B86-9343-84A0-C712B4A93800}" type="presParOf" srcId="{72453B86-6835-234F-9ACE-447083766FEA}" destId="{B7212493-6A54-D24B-B403-F63FDF4434F7}" srcOrd="3" destOrd="0" presId="urn:microsoft.com/office/officeart/2005/8/layout/radial5"/>
    <dgm:cxn modelId="{EC0EC1C6-7A62-8A43-9AB4-8A4E3DE009EF}" type="presParOf" srcId="{B7212493-6A54-D24B-B403-F63FDF4434F7}" destId="{F63C2EE8-1E08-D049-BA87-C68D30B7ECE6}" srcOrd="0" destOrd="0" presId="urn:microsoft.com/office/officeart/2005/8/layout/radial5"/>
    <dgm:cxn modelId="{174EF6D4-8E42-5D4A-B48C-6159848B3B11}" type="presParOf" srcId="{72453B86-6835-234F-9ACE-447083766FEA}" destId="{B957BFFD-508E-C14F-90CF-D489154780DF}" srcOrd="4" destOrd="0" presId="urn:microsoft.com/office/officeart/2005/8/layout/radial5"/>
    <dgm:cxn modelId="{FD23FC8E-723E-B84C-AEEF-3A14D9C5B968}" type="presParOf" srcId="{72453B86-6835-234F-9ACE-447083766FEA}" destId="{15DF0282-2208-4B43-BF17-BE39B63A3CE6}" srcOrd="5" destOrd="0" presId="urn:microsoft.com/office/officeart/2005/8/layout/radial5"/>
    <dgm:cxn modelId="{D57BABE7-70B6-7A44-A548-C532E298CD2F}" type="presParOf" srcId="{15DF0282-2208-4B43-BF17-BE39B63A3CE6}" destId="{922549C0-F3DA-1541-B168-109A0A1F8D52}" srcOrd="0" destOrd="0" presId="urn:microsoft.com/office/officeart/2005/8/layout/radial5"/>
    <dgm:cxn modelId="{71361E3C-A6CD-964F-BE86-38750980B4FF}" type="presParOf" srcId="{72453B86-6835-234F-9ACE-447083766FEA}" destId="{95F49225-0362-074F-AB0D-A8AAA1CE1AD6}" srcOrd="6" destOrd="0" presId="urn:microsoft.com/office/officeart/2005/8/layout/radial5"/>
    <dgm:cxn modelId="{E76887A2-5167-594D-A5B9-201F300D0F96}" type="presParOf" srcId="{72453B86-6835-234F-9ACE-447083766FEA}" destId="{87A2DAF4-ADB0-0142-B24F-E871264D65C8}" srcOrd="7" destOrd="0" presId="urn:microsoft.com/office/officeart/2005/8/layout/radial5"/>
    <dgm:cxn modelId="{A09C4F29-2D5D-3442-90CD-552CE75C44D7}" type="presParOf" srcId="{87A2DAF4-ADB0-0142-B24F-E871264D65C8}" destId="{171C9A15-7818-374E-8C66-43EF5E2F3031}" srcOrd="0" destOrd="0" presId="urn:microsoft.com/office/officeart/2005/8/layout/radial5"/>
    <dgm:cxn modelId="{453ACF34-2538-1D46-92CA-92CD61FEE097}" type="presParOf" srcId="{72453B86-6835-234F-9ACE-447083766FEA}" destId="{CBD01052-A929-B34B-956B-D1717DF9F41D}" srcOrd="8" destOrd="0" presId="urn:microsoft.com/office/officeart/2005/8/layout/radial5"/>
    <dgm:cxn modelId="{C4242ABA-268C-B94A-99F9-A09243771F59}" type="presParOf" srcId="{72453B86-6835-234F-9ACE-447083766FEA}" destId="{7E6C1E2A-27CD-C846-A2D5-AEADF8D5FD1B}" srcOrd="9" destOrd="0" presId="urn:microsoft.com/office/officeart/2005/8/layout/radial5"/>
    <dgm:cxn modelId="{746D0C5F-F8FF-CC46-BDE4-2D97266C04BE}" type="presParOf" srcId="{7E6C1E2A-27CD-C846-A2D5-AEADF8D5FD1B}" destId="{CA162277-6A11-5F46-BE8D-A42CFEDD6D4A}" srcOrd="0" destOrd="0" presId="urn:microsoft.com/office/officeart/2005/8/layout/radial5"/>
    <dgm:cxn modelId="{5941DF8F-0DB2-4B48-BFA0-3FF2B615D6E7}" type="presParOf" srcId="{72453B86-6835-234F-9ACE-447083766FEA}" destId="{ECCE301F-B547-3C44-ACD6-C049112CC387}" srcOrd="10" destOrd="0" presId="urn:microsoft.com/office/officeart/2005/8/layout/radial5"/>
    <dgm:cxn modelId="{2627412D-411B-EB41-99D1-F4FEA88F5BF6}" type="presParOf" srcId="{72453B86-6835-234F-9ACE-447083766FEA}" destId="{D7A1A8E9-19BA-E349-8F26-FE85EA382ADF}" srcOrd="11" destOrd="0" presId="urn:microsoft.com/office/officeart/2005/8/layout/radial5"/>
    <dgm:cxn modelId="{1C813672-9DBB-BB41-AFC2-6798CBDA9073}" type="presParOf" srcId="{D7A1A8E9-19BA-E349-8F26-FE85EA382ADF}" destId="{5331A63F-6805-9845-8626-295C0DD477BA}" srcOrd="0" destOrd="0" presId="urn:microsoft.com/office/officeart/2005/8/layout/radial5"/>
    <dgm:cxn modelId="{1FE57418-D322-564C-BDB2-B8A4FC9987B5}" type="presParOf" srcId="{72453B86-6835-234F-9ACE-447083766FEA}" destId="{78EF28C3-4904-3C42-9FB0-AC8AB19274F6}" srcOrd="12"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58D8F4-4036-8942-811C-C34D36320FCC}" type="doc">
      <dgm:prSet loTypeId="urn:microsoft.com/office/officeart/2005/8/layout/hProcess9" loCatId="" qsTypeId="urn:microsoft.com/office/officeart/2005/8/quickstyle/simple1" qsCatId="simple" csTypeId="urn:microsoft.com/office/officeart/2005/8/colors/colorful4" csCatId="colorful" phldr="1"/>
      <dgm:spPr/>
      <dgm:t>
        <a:bodyPr/>
        <a:lstStyle/>
        <a:p>
          <a:endParaRPr lang="en-GB"/>
        </a:p>
      </dgm:t>
    </dgm:pt>
    <dgm:pt modelId="{3EF5156C-7638-7B42-9BCF-B8BE20EC16A4}">
      <dgm:prSet phldrT="[Text]"/>
      <dgm:spPr/>
      <dgm:t>
        <a:bodyPr/>
        <a:lstStyle/>
        <a:p>
          <a:r>
            <a:rPr lang="en-GB" dirty="0"/>
            <a:t>Regulated</a:t>
          </a:r>
        </a:p>
      </dgm:t>
    </dgm:pt>
    <dgm:pt modelId="{1EDCC29F-40C8-3C4E-A2BB-7DD0833A4F5A}" type="parTrans" cxnId="{8C5EE624-FBE5-114C-9D36-633987F89559}">
      <dgm:prSet/>
      <dgm:spPr/>
      <dgm:t>
        <a:bodyPr/>
        <a:lstStyle/>
        <a:p>
          <a:endParaRPr lang="en-GB"/>
        </a:p>
      </dgm:t>
    </dgm:pt>
    <dgm:pt modelId="{A66C35DF-6F2B-3D4A-8C63-3F122EE625F7}" type="sibTrans" cxnId="{8C5EE624-FBE5-114C-9D36-633987F89559}">
      <dgm:prSet/>
      <dgm:spPr/>
      <dgm:t>
        <a:bodyPr/>
        <a:lstStyle/>
        <a:p>
          <a:endParaRPr lang="en-GB"/>
        </a:p>
      </dgm:t>
    </dgm:pt>
    <dgm:pt modelId="{37692288-B755-F940-AB02-A90282661BE2}">
      <dgm:prSet phldrT="[Text]"/>
      <dgm:spPr/>
      <dgm:t>
        <a:bodyPr/>
        <a:lstStyle/>
        <a:p>
          <a:r>
            <a:rPr lang="en-GB" dirty="0"/>
            <a:t>Unregulated</a:t>
          </a:r>
        </a:p>
      </dgm:t>
    </dgm:pt>
    <dgm:pt modelId="{906547F2-B246-BF40-9C32-D284F80F1CB2}" type="parTrans" cxnId="{FFE39FBB-FE40-4640-BCD8-6EF121EF9DC7}">
      <dgm:prSet/>
      <dgm:spPr/>
      <dgm:t>
        <a:bodyPr/>
        <a:lstStyle/>
        <a:p>
          <a:endParaRPr lang="en-GB"/>
        </a:p>
      </dgm:t>
    </dgm:pt>
    <dgm:pt modelId="{152D5AAA-81E1-9B42-AAC7-10EFAE6B6975}" type="sibTrans" cxnId="{FFE39FBB-FE40-4640-BCD8-6EF121EF9DC7}">
      <dgm:prSet/>
      <dgm:spPr/>
      <dgm:t>
        <a:bodyPr/>
        <a:lstStyle/>
        <a:p>
          <a:endParaRPr lang="en-GB"/>
        </a:p>
      </dgm:t>
    </dgm:pt>
    <dgm:pt modelId="{62C4E933-261C-5B4D-A1F5-B68AF1CF2F53}" type="pres">
      <dgm:prSet presAssocID="{FA58D8F4-4036-8942-811C-C34D36320FCC}" presName="CompostProcess" presStyleCnt="0">
        <dgm:presLayoutVars>
          <dgm:dir/>
          <dgm:resizeHandles val="exact"/>
        </dgm:presLayoutVars>
      </dgm:prSet>
      <dgm:spPr/>
    </dgm:pt>
    <dgm:pt modelId="{5B9D8EDA-75D8-ED41-A4FA-DFC709A0C46C}" type="pres">
      <dgm:prSet presAssocID="{FA58D8F4-4036-8942-811C-C34D36320FCC}" presName="arrow" presStyleLbl="bgShp" presStyleIdx="0" presStyleCnt="1" custAng="10800000"/>
      <dgm:spPr/>
    </dgm:pt>
    <dgm:pt modelId="{1A49D5B4-844F-ED47-A94D-0BC44D5E7273}" type="pres">
      <dgm:prSet presAssocID="{FA58D8F4-4036-8942-811C-C34D36320FCC}" presName="linearProcess" presStyleCnt="0"/>
      <dgm:spPr/>
    </dgm:pt>
    <dgm:pt modelId="{F23F7412-2D12-E143-805A-8AA0A8069E23}" type="pres">
      <dgm:prSet presAssocID="{3EF5156C-7638-7B42-9BCF-B8BE20EC16A4}" presName="textNode" presStyleLbl="node1" presStyleIdx="0" presStyleCnt="2">
        <dgm:presLayoutVars>
          <dgm:bulletEnabled val="1"/>
        </dgm:presLayoutVars>
      </dgm:prSet>
      <dgm:spPr/>
    </dgm:pt>
    <dgm:pt modelId="{E5BE13BC-1D80-354F-991C-44F007D82CC8}" type="pres">
      <dgm:prSet presAssocID="{A66C35DF-6F2B-3D4A-8C63-3F122EE625F7}" presName="sibTrans" presStyleCnt="0"/>
      <dgm:spPr/>
    </dgm:pt>
    <dgm:pt modelId="{C1DCFF83-D6C2-3241-AC95-862E81B2318A}" type="pres">
      <dgm:prSet presAssocID="{37692288-B755-F940-AB02-A90282661BE2}" presName="textNode" presStyleLbl="node1" presStyleIdx="1" presStyleCnt="2">
        <dgm:presLayoutVars>
          <dgm:bulletEnabled val="1"/>
        </dgm:presLayoutVars>
      </dgm:prSet>
      <dgm:spPr/>
    </dgm:pt>
  </dgm:ptLst>
  <dgm:cxnLst>
    <dgm:cxn modelId="{EEAB4D0C-6703-EE47-B24C-EA2F9654FD44}" type="presOf" srcId="{FA58D8F4-4036-8942-811C-C34D36320FCC}" destId="{62C4E933-261C-5B4D-A1F5-B68AF1CF2F53}" srcOrd="0" destOrd="0" presId="urn:microsoft.com/office/officeart/2005/8/layout/hProcess9"/>
    <dgm:cxn modelId="{8C5EE624-FBE5-114C-9D36-633987F89559}" srcId="{FA58D8F4-4036-8942-811C-C34D36320FCC}" destId="{3EF5156C-7638-7B42-9BCF-B8BE20EC16A4}" srcOrd="0" destOrd="0" parTransId="{1EDCC29F-40C8-3C4E-A2BB-7DD0833A4F5A}" sibTransId="{A66C35DF-6F2B-3D4A-8C63-3F122EE625F7}"/>
    <dgm:cxn modelId="{FFE39FBB-FE40-4640-BCD8-6EF121EF9DC7}" srcId="{FA58D8F4-4036-8942-811C-C34D36320FCC}" destId="{37692288-B755-F940-AB02-A90282661BE2}" srcOrd="1" destOrd="0" parTransId="{906547F2-B246-BF40-9C32-D284F80F1CB2}" sibTransId="{152D5AAA-81E1-9B42-AAC7-10EFAE6B6975}"/>
    <dgm:cxn modelId="{78BCC2C7-BB66-3B42-A5C3-27E576CF4278}" type="presOf" srcId="{37692288-B755-F940-AB02-A90282661BE2}" destId="{C1DCFF83-D6C2-3241-AC95-862E81B2318A}" srcOrd="0" destOrd="0" presId="urn:microsoft.com/office/officeart/2005/8/layout/hProcess9"/>
    <dgm:cxn modelId="{5FC655DD-B4E1-BC40-B8C4-732805F16153}" type="presOf" srcId="{3EF5156C-7638-7B42-9BCF-B8BE20EC16A4}" destId="{F23F7412-2D12-E143-805A-8AA0A8069E23}" srcOrd="0" destOrd="0" presId="urn:microsoft.com/office/officeart/2005/8/layout/hProcess9"/>
    <dgm:cxn modelId="{F1ACA23C-921D-324F-8B6E-19906966EBD6}" type="presParOf" srcId="{62C4E933-261C-5B4D-A1F5-B68AF1CF2F53}" destId="{5B9D8EDA-75D8-ED41-A4FA-DFC709A0C46C}" srcOrd="0" destOrd="0" presId="urn:microsoft.com/office/officeart/2005/8/layout/hProcess9"/>
    <dgm:cxn modelId="{198DA844-3D92-F249-BE23-374A94F1557E}" type="presParOf" srcId="{62C4E933-261C-5B4D-A1F5-B68AF1CF2F53}" destId="{1A49D5B4-844F-ED47-A94D-0BC44D5E7273}" srcOrd="1" destOrd="0" presId="urn:microsoft.com/office/officeart/2005/8/layout/hProcess9"/>
    <dgm:cxn modelId="{77E476C6-E4EB-F04C-8566-AAEA64F136A0}" type="presParOf" srcId="{1A49D5B4-844F-ED47-A94D-0BC44D5E7273}" destId="{F23F7412-2D12-E143-805A-8AA0A8069E23}" srcOrd="0" destOrd="0" presId="urn:microsoft.com/office/officeart/2005/8/layout/hProcess9"/>
    <dgm:cxn modelId="{ADBA726E-7620-3145-AA0C-23CF8753491E}" type="presParOf" srcId="{1A49D5B4-844F-ED47-A94D-0BC44D5E7273}" destId="{E5BE13BC-1D80-354F-991C-44F007D82CC8}" srcOrd="1" destOrd="0" presId="urn:microsoft.com/office/officeart/2005/8/layout/hProcess9"/>
    <dgm:cxn modelId="{ED6946BD-EB65-0D4A-9FBB-DAA1082CE249}" type="presParOf" srcId="{1A49D5B4-844F-ED47-A94D-0BC44D5E7273}" destId="{C1DCFF83-D6C2-3241-AC95-862E81B2318A}"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58D8F4-4036-8942-811C-C34D36320FCC}" type="doc">
      <dgm:prSet loTypeId="urn:microsoft.com/office/officeart/2005/8/layout/hProcess9" loCatId="" qsTypeId="urn:microsoft.com/office/officeart/2005/8/quickstyle/simple1" qsCatId="simple" csTypeId="urn:microsoft.com/office/officeart/2005/8/colors/colorful2" csCatId="colorful" phldr="1"/>
      <dgm:spPr/>
      <dgm:t>
        <a:bodyPr/>
        <a:lstStyle/>
        <a:p>
          <a:endParaRPr lang="en-GB"/>
        </a:p>
      </dgm:t>
    </dgm:pt>
    <dgm:pt modelId="{3EF5156C-7638-7B42-9BCF-B8BE20EC16A4}">
      <dgm:prSet phldrT="[Text]"/>
      <dgm:spPr/>
      <dgm:t>
        <a:bodyPr/>
        <a:lstStyle/>
        <a:p>
          <a:r>
            <a:rPr lang="en-IN" dirty="0">
              <a:effectLst/>
              <a:latin typeface="Times"/>
            </a:rPr>
            <a:t>Uniformity Cat A</a:t>
          </a:r>
          <a:endParaRPr lang="en-GB" dirty="0"/>
        </a:p>
      </dgm:t>
    </dgm:pt>
    <dgm:pt modelId="{1EDCC29F-40C8-3C4E-A2BB-7DD0833A4F5A}" type="parTrans" cxnId="{8C5EE624-FBE5-114C-9D36-633987F89559}">
      <dgm:prSet/>
      <dgm:spPr/>
      <dgm:t>
        <a:bodyPr/>
        <a:lstStyle/>
        <a:p>
          <a:endParaRPr lang="en-GB"/>
        </a:p>
      </dgm:t>
    </dgm:pt>
    <dgm:pt modelId="{A66C35DF-6F2B-3D4A-8C63-3F122EE625F7}" type="sibTrans" cxnId="{8C5EE624-FBE5-114C-9D36-633987F89559}">
      <dgm:prSet/>
      <dgm:spPr/>
      <dgm:t>
        <a:bodyPr/>
        <a:lstStyle/>
        <a:p>
          <a:endParaRPr lang="en-GB"/>
        </a:p>
      </dgm:t>
    </dgm:pt>
    <dgm:pt modelId="{37692288-B755-F940-AB02-A90282661BE2}">
      <dgm:prSet phldrT="[Text]"/>
      <dgm:spPr/>
      <dgm:t>
        <a:bodyPr/>
        <a:lstStyle/>
        <a:p>
          <a:r>
            <a:rPr lang="en-IN" dirty="0">
              <a:effectLst/>
              <a:latin typeface="Times"/>
            </a:rPr>
            <a:t>Uniformity Cat B</a:t>
          </a:r>
          <a:endParaRPr lang="en-GB" dirty="0"/>
        </a:p>
      </dgm:t>
    </dgm:pt>
    <dgm:pt modelId="{906547F2-B246-BF40-9C32-D284F80F1CB2}" type="parTrans" cxnId="{FFE39FBB-FE40-4640-BCD8-6EF121EF9DC7}">
      <dgm:prSet/>
      <dgm:spPr/>
      <dgm:t>
        <a:bodyPr/>
        <a:lstStyle/>
        <a:p>
          <a:endParaRPr lang="en-GB"/>
        </a:p>
      </dgm:t>
    </dgm:pt>
    <dgm:pt modelId="{152D5AAA-81E1-9B42-AAC7-10EFAE6B6975}" type="sibTrans" cxnId="{FFE39FBB-FE40-4640-BCD8-6EF121EF9DC7}">
      <dgm:prSet/>
      <dgm:spPr/>
      <dgm:t>
        <a:bodyPr/>
        <a:lstStyle/>
        <a:p>
          <a:endParaRPr lang="en-GB"/>
        </a:p>
      </dgm:t>
    </dgm:pt>
    <dgm:pt modelId="{62C4E933-261C-5B4D-A1F5-B68AF1CF2F53}" type="pres">
      <dgm:prSet presAssocID="{FA58D8F4-4036-8942-811C-C34D36320FCC}" presName="CompostProcess" presStyleCnt="0">
        <dgm:presLayoutVars>
          <dgm:dir/>
          <dgm:resizeHandles val="exact"/>
        </dgm:presLayoutVars>
      </dgm:prSet>
      <dgm:spPr/>
    </dgm:pt>
    <dgm:pt modelId="{5B9D8EDA-75D8-ED41-A4FA-DFC709A0C46C}" type="pres">
      <dgm:prSet presAssocID="{FA58D8F4-4036-8942-811C-C34D36320FCC}" presName="arrow" presStyleLbl="bgShp" presStyleIdx="0" presStyleCnt="1"/>
      <dgm:spPr/>
    </dgm:pt>
    <dgm:pt modelId="{1A49D5B4-844F-ED47-A94D-0BC44D5E7273}" type="pres">
      <dgm:prSet presAssocID="{FA58D8F4-4036-8942-811C-C34D36320FCC}" presName="linearProcess" presStyleCnt="0"/>
      <dgm:spPr/>
    </dgm:pt>
    <dgm:pt modelId="{F23F7412-2D12-E143-805A-8AA0A8069E23}" type="pres">
      <dgm:prSet presAssocID="{3EF5156C-7638-7B42-9BCF-B8BE20EC16A4}" presName="textNode" presStyleLbl="node1" presStyleIdx="0" presStyleCnt="2">
        <dgm:presLayoutVars>
          <dgm:bulletEnabled val="1"/>
        </dgm:presLayoutVars>
      </dgm:prSet>
      <dgm:spPr/>
    </dgm:pt>
    <dgm:pt modelId="{E5BE13BC-1D80-354F-991C-44F007D82CC8}" type="pres">
      <dgm:prSet presAssocID="{A66C35DF-6F2B-3D4A-8C63-3F122EE625F7}" presName="sibTrans" presStyleCnt="0"/>
      <dgm:spPr/>
    </dgm:pt>
    <dgm:pt modelId="{C1DCFF83-D6C2-3241-AC95-862E81B2318A}" type="pres">
      <dgm:prSet presAssocID="{37692288-B755-F940-AB02-A90282661BE2}" presName="textNode" presStyleLbl="node1" presStyleIdx="1" presStyleCnt="2">
        <dgm:presLayoutVars>
          <dgm:bulletEnabled val="1"/>
        </dgm:presLayoutVars>
      </dgm:prSet>
      <dgm:spPr/>
    </dgm:pt>
  </dgm:ptLst>
  <dgm:cxnLst>
    <dgm:cxn modelId="{EEAB4D0C-6703-EE47-B24C-EA2F9654FD44}" type="presOf" srcId="{FA58D8F4-4036-8942-811C-C34D36320FCC}" destId="{62C4E933-261C-5B4D-A1F5-B68AF1CF2F53}" srcOrd="0" destOrd="0" presId="urn:microsoft.com/office/officeart/2005/8/layout/hProcess9"/>
    <dgm:cxn modelId="{8C5EE624-FBE5-114C-9D36-633987F89559}" srcId="{FA58D8F4-4036-8942-811C-C34D36320FCC}" destId="{3EF5156C-7638-7B42-9BCF-B8BE20EC16A4}" srcOrd="0" destOrd="0" parTransId="{1EDCC29F-40C8-3C4E-A2BB-7DD0833A4F5A}" sibTransId="{A66C35DF-6F2B-3D4A-8C63-3F122EE625F7}"/>
    <dgm:cxn modelId="{FFE39FBB-FE40-4640-BCD8-6EF121EF9DC7}" srcId="{FA58D8F4-4036-8942-811C-C34D36320FCC}" destId="{37692288-B755-F940-AB02-A90282661BE2}" srcOrd="1" destOrd="0" parTransId="{906547F2-B246-BF40-9C32-D284F80F1CB2}" sibTransId="{152D5AAA-81E1-9B42-AAC7-10EFAE6B6975}"/>
    <dgm:cxn modelId="{78BCC2C7-BB66-3B42-A5C3-27E576CF4278}" type="presOf" srcId="{37692288-B755-F940-AB02-A90282661BE2}" destId="{C1DCFF83-D6C2-3241-AC95-862E81B2318A}" srcOrd="0" destOrd="0" presId="urn:microsoft.com/office/officeart/2005/8/layout/hProcess9"/>
    <dgm:cxn modelId="{5FC655DD-B4E1-BC40-B8C4-732805F16153}" type="presOf" srcId="{3EF5156C-7638-7B42-9BCF-B8BE20EC16A4}" destId="{F23F7412-2D12-E143-805A-8AA0A8069E23}" srcOrd="0" destOrd="0" presId="urn:microsoft.com/office/officeart/2005/8/layout/hProcess9"/>
    <dgm:cxn modelId="{F1ACA23C-921D-324F-8B6E-19906966EBD6}" type="presParOf" srcId="{62C4E933-261C-5B4D-A1F5-B68AF1CF2F53}" destId="{5B9D8EDA-75D8-ED41-A4FA-DFC709A0C46C}" srcOrd="0" destOrd="0" presId="urn:microsoft.com/office/officeart/2005/8/layout/hProcess9"/>
    <dgm:cxn modelId="{198DA844-3D92-F249-BE23-374A94F1557E}" type="presParOf" srcId="{62C4E933-261C-5B4D-A1F5-B68AF1CF2F53}" destId="{1A49D5B4-844F-ED47-A94D-0BC44D5E7273}" srcOrd="1" destOrd="0" presId="urn:microsoft.com/office/officeart/2005/8/layout/hProcess9"/>
    <dgm:cxn modelId="{77E476C6-E4EB-F04C-8566-AAEA64F136A0}" type="presParOf" srcId="{1A49D5B4-844F-ED47-A94D-0BC44D5E7273}" destId="{F23F7412-2D12-E143-805A-8AA0A8069E23}" srcOrd="0" destOrd="0" presId="urn:microsoft.com/office/officeart/2005/8/layout/hProcess9"/>
    <dgm:cxn modelId="{ADBA726E-7620-3145-AA0C-23CF8753491E}" type="presParOf" srcId="{1A49D5B4-844F-ED47-A94D-0BC44D5E7273}" destId="{E5BE13BC-1D80-354F-991C-44F007D82CC8}" srcOrd="1" destOrd="0" presId="urn:microsoft.com/office/officeart/2005/8/layout/hProcess9"/>
    <dgm:cxn modelId="{ED6946BD-EB65-0D4A-9FBB-DAA1082CE249}" type="presParOf" srcId="{1A49D5B4-844F-ED47-A94D-0BC44D5E7273}" destId="{C1DCFF83-D6C2-3241-AC95-862E81B2318A}" srcOrd="2"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FABB5-8F1D-0E4D-91AD-6DF6D644C02A}">
      <dsp:nvSpPr>
        <dsp:cNvPr id="0" name=""/>
        <dsp:cNvSpPr/>
      </dsp:nvSpPr>
      <dsp:spPr>
        <a:xfrm>
          <a:off x="2234941" y="2227"/>
          <a:ext cx="1612721" cy="10482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Border </a:t>
          </a:r>
        </a:p>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Irrigation</a:t>
          </a:r>
        </a:p>
      </dsp:txBody>
      <dsp:txXfrm>
        <a:off x="2286113" y="53399"/>
        <a:ext cx="1510377" cy="945925"/>
      </dsp:txXfrm>
    </dsp:sp>
    <dsp:sp modelId="{4A1DB0B1-4897-DB44-B9A8-115D303C5FA6}">
      <dsp:nvSpPr>
        <dsp:cNvPr id="0" name=""/>
        <dsp:cNvSpPr/>
      </dsp:nvSpPr>
      <dsp:spPr>
        <a:xfrm>
          <a:off x="944948" y="526362"/>
          <a:ext cx="4192707" cy="4192707"/>
        </a:xfrm>
        <a:custGeom>
          <a:avLst/>
          <a:gdLst/>
          <a:ahLst/>
          <a:cxnLst/>
          <a:rect l="0" t="0" r="0" b="0"/>
          <a:pathLst>
            <a:path>
              <a:moveTo>
                <a:pt x="2913819" y="165952"/>
              </a:moveTo>
              <a:arcTo wR="2096353" hR="2096353" stAng="17577069" swAng="196381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02BF3F-743C-3B49-AF1E-80351F9943F7}">
      <dsp:nvSpPr>
        <dsp:cNvPr id="0" name=""/>
        <dsp:cNvSpPr/>
      </dsp:nvSpPr>
      <dsp:spPr>
        <a:xfrm>
          <a:off x="4228692" y="1450772"/>
          <a:ext cx="1612721" cy="104826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Check Basin Irrigation</a:t>
          </a:r>
        </a:p>
      </dsp:txBody>
      <dsp:txXfrm>
        <a:off x="4279864" y="1501944"/>
        <a:ext cx="1510377" cy="945925"/>
      </dsp:txXfrm>
    </dsp:sp>
    <dsp:sp modelId="{5526A90A-0C41-604F-A1A5-688A3BC79FC7}">
      <dsp:nvSpPr>
        <dsp:cNvPr id="0" name=""/>
        <dsp:cNvSpPr/>
      </dsp:nvSpPr>
      <dsp:spPr>
        <a:xfrm>
          <a:off x="944948" y="526362"/>
          <a:ext cx="4192707" cy="4192707"/>
        </a:xfrm>
        <a:custGeom>
          <a:avLst/>
          <a:gdLst/>
          <a:ahLst/>
          <a:cxnLst/>
          <a:rect l="0" t="0" r="0" b="0"/>
          <a:pathLst>
            <a:path>
              <a:moveTo>
                <a:pt x="4189805" y="1986090"/>
              </a:moveTo>
              <a:arcTo wR="2096353" hR="2096353" stAng="21419098" swAng="2198055"/>
            </a:path>
          </a:pathLst>
        </a:custGeom>
        <a:noFill/>
        <a:ln w="6350" cap="flat" cmpd="sng" algn="ctr">
          <a:solidFill>
            <a:schemeClr val="accent2">
              <a:hueOff val="-363841"/>
              <a:satOff val="-20982"/>
              <a:lumOff val="2157"/>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79C8CF-B241-9F43-9550-59D5F1DDD4E8}">
      <dsp:nvSpPr>
        <dsp:cNvPr id="0" name=""/>
        <dsp:cNvSpPr/>
      </dsp:nvSpPr>
      <dsp:spPr>
        <a:xfrm>
          <a:off x="3467147" y="3794567"/>
          <a:ext cx="1612721" cy="104826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Furrow Irrigation</a:t>
          </a:r>
        </a:p>
      </dsp:txBody>
      <dsp:txXfrm>
        <a:off x="3518319" y="3845739"/>
        <a:ext cx="1510377" cy="945925"/>
      </dsp:txXfrm>
    </dsp:sp>
    <dsp:sp modelId="{BEDABD23-AE9E-7446-841C-31BE64C52EA4}">
      <dsp:nvSpPr>
        <dsp:cNvPr id="0" name=""/>
        <dsp:cNvSpPr/>
      </dsp:nvSpPr>
      <dsp:spPr>
        <a:xfrm>
          <a:off x="944948" y="526362"/>
          <a:ext cx="4192707" cy="4192707"/>
        </a:xfrm>
        <a:custGeom>
          <a:avLst/>
          <a:gdLst/>
          <a:ahLst/>
          <a:cxnLst/>
          <a:rect l="0" t="0" r="0" b="0"/>
          <a:pathLst>
            <a:path>
              <a:moveTo>
                <a:pt x="2513856" y="4150713"/>
              </a:moveTo>
              <a:arcTo wR="2096353" hR="2096353" stAng="4710742" swAng="1378515"/>
            </a:path>
          </a:pathLst>
        </a:cu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F3114E-7F4D-2349-B97A-29E21AFEA040}">
      <dsp:nvSpPr>
        <dsp:cNvPr id="0" name=""/>
        <dsp:cNvSpPr/>
      </dsp:nvSpPr>
      <dsp:spPr>
        <a:xfrm>
          <a:off x="1002735" y="3794567"/>
          <a:ext cx="1612721" cy="104826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Sprinkler </a:t>
          </a:r>
        </a:p>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Irrigation</a:t>
          </a:r>
        </a:p>
      </dsp:txBody>
      <dsp:txXfrm>
        <a:off x="1053907" y="3845739"/>
        <a:ext cx="1510377" cy="945925"/>
      </dsp:txXfrm>
    </dsp:sp>
    <dsp:sp modelId="{0791A6AD-8776-2A46-9318-19BA29CD5F1F}">
      <dsp:nvSpPr>
        <dsp:cNvPr id="0" name=""/>
        <dsp:cNvSpPr/>
      </dsp:nvSpPr>
      <dsp:spPr>
        <a:xfrm>
          <a:off x="944948" y="526362"/>
          <a:ext cx="4192707" cy="4192707"/>
        </a:xfrm>
        <a:custGeom>
          <a:avLst/>
          <a:gdLst/>
          <a:ahLst/>
          <a:cxnLst/>
          <a:rect l="0" t="0" r="0" b="0"/>
          <a:pathLst>
            <a:path>
              <a:moveTo>
                <a:pt x="350645" y="3257044"/>
              </a:moveTo>
              <a:arcTo wR="2096353" hR="2096353" stAng="8782846" swAng="2198055"/>
            </a:path>
          </a:pathLst>
        </a:custGeom>
        <a:noFill/>
        <a:ln w="6350" cap="flat" cmpd="sng" algn="ctr">
          <a:solidFill>
            <a:schemeClr val="accent2">
              <a:hueOff val="-1091522"/>
              <a:satOff val="-62946"/>
              <a:lumOff val="6471"/>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583138-29F4-FD43-AF4C-72F6C197905B}">
      <dsp:nvSpPr>
        <dsp:cNvPr id="0" name=""/>
        <dsp:cNvSpPr/>
      </dsp:nvSpPr>
      <dsp:spPr>
        <a:xfrm>
          <a:off x="241190" y="1450772"/>
          <a:ext cx="1612721" cy="104826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Drip Irrigation</a:t>
          </a:r>
        </a:p>
      </dsp:txBody>
      <dsp:txXfrm>
        <a:off x="292362" y="1501944"/>
        <a:ext cx="1510377" cy="945925"/>
      </dsp:txXfrm>
    </dsp:sp>
    <dsp:sp modelId="{A0D924FB-7459-A143-937B-3B41C9103CE2}">
      <dsp:nvSpPr>
        <dsp:cNvPr id="0" name=""/>
        <dsp:cNvSpPr/>
      </dsp:nvSpPr>
      <dsp:spPr>
        <a:xfrm>
          <a:off x="944948" y="526362"/>
          <a:ext cx="4192707" cy="4192707"/>
        </a:xfrm>
        <a:custGeom>
          <a:avLst/>
          <a:gdLst/>
          <a:ahLst/>
          <a:cxnLst/>
          <a:rect l="0" t="0" r="0" b="0"/>
          <a:pathLst>
            <a:path>
              <a:moveTo>
                <a:pt x="364942" y="914443"/>
              </a:moveTo>
              <a:arcTo wR="2096353" hR="2096353" stAng="12859113" swAng="1963818"/>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D8EDA-75D8-ED41-A4FA-DFC709A0C46C}">
      <dsp:nvSpPr>
        <dsp:cNvPr id="0" name=""/>
        <dsp:cNvSpPr/>
      </dsp:nvSpPr>
      <dsp:spPr>
        <a:xfrm>
          <a:off x="256194" y="0"/>
          <a:ext cx="2903538" cy="141318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F7412-2D12-E143-805A-8AA0A8069E23}">
      <dsp:nvSpPr>
        <dsp:cNvPr id="0" name=""/>
        <dsp:cNvSpPr/>
      </dsp:nvSpPr>
      <dsp:spPr>
        <a:xfrm>
          <a:off x="43741" y="423956"/>
          <a:ext cx="1622565" cy="5652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Single Outlet</a:t>
          </a:r>
        </a:p>
      </dsp:txBody>
      <dsp:txXfrm>
        <a:off x="71335" y="451550"/>
        <a:ext cx="1567377" cy="510087"/>
      </dsp:txXfrm>
    </dsp:sp>
    <dsp:sp modelId="{C1DCFF83-D6C2-3241-AC95-862E81B2318A}">
      <dsp:nvSpPr>
        <dsp:cNvPr id="0" name=""/>
        <dsp:cNvSpPr/>
      </dsp:nvSpPr>
      <dsp:spPr>
        <a:xfrm>
          <a:off x="1749620" y="423956"/>
          <a:ext cx="1622565" cy="5652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Multi Outlet</a:t>
          </a:r>
        </a:p>
      </dsp:txBody>
      <dsp:txXfrm>
        <a:off x="1777214" y="451550"/>
        <a:ext cx="1567377" cy="5100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D8EDA-75D8-ED41-A4FA-DFC709A0C46C}">
      <dsp:nvSpPr>
        <dsp:cNvPr id="0" name=""/>
        <dsp:cNvSpPr/>
      </dsp:nvSpPr>
      <dsp:spPr>
        <a:xfrm rot="10800000">
          <a:off x="256194" y="0"/>
          <a:ext cx="2903538" cy="14131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F7412-2D12-E143-805A-8AA0A8069E23}">
      <dsp:nvSpPr>
        <dsp:cNvPr id="0" name=""/>
        <dsp:cNvSpPr/>
      </dsp:nvSpPr>
      <dsp:spPr>
        <a:xfrm>
          <a:off x="597787" y="423956"/>
          <a:ext cx="1024778" cy="5652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effectLst/>
              <a:latin typeface="Times"/>
            </a:rPr>
            <a:t>On-Line</a:t>
          </a:r>
          <a:endParaRPr lang="en-GB" sz="1700" kern="1200" dirty="0"/>
        </a:p>
      </dsp:txBody>
      <dsp:txXfrm>
        <a:off x="625381" y="451550"/>
        <a:ext cx="969590" cy="510087"/>
      </dsp:txXfrm>
    </dsp:sp>
    <dsp:sp modelId="{C1DCFF83-D6C2-3241-AC95-862E81B2318A}">
      <dsp:nvSpPr>
        <dsp:cNvPr id="0" name=""/>
        <dsp:cNvSpPr/>
      </dsp:nvSpPr>
      <dsp:spPr>
        <a:xfrm>
          <a:off x="1793362" y="423956"/>
          <a:ext cx="1024778" cy="56527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In-Line</a:t>
          </a:r>
        </a:p>
      </dsp:txBody>
      <dsp:txXfrm>
        <a:off x="1820956" y="451550"/>
        <a:ext cx="969590" cy="5100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7C36E-F0C1-0A4D-89A9-7627B8468F91}">
      <dsp:nvSpPr>
        <dsp:cNvPr id="0" name=""/>
        <dsp:cNvSpPr/>
      </dsp:nvSpPr>
      <dsp:spPr>
        <a:xfrm>
          <a:off x="2766225" y="2024833"/>
          <a:ext cx="1444432" cy="14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erdana" panose="020B0604030504040204" pitchFamily="34" charset="0"/>
              <a:ea typeface="Verdana" panose="020B0604030504040204" pitchFamily="34" charset="0"/>
              <a:cs typeface="Verdana" panose="020B0604030504040204" pitchFamily="34" charset="0"/>
            </a:rPr>
            <a:t>Material </a:t>
          </a:r>
          <a:r>
            <a:rPr lang="en-US" sz="1400" b="1" kern="1200" dirty="0" err="1">
              <a:latin typeface="Verdana" panose="020B0604030504040204" pitchFamily="34" charset="0"/>
              <a:ea typeface="Verdana" panose="020B0604030504040204" pitchFamily="34" charset="0"/>
              <a:cs typeface="Verdana" panose="020B0604030504040204" pitchFamily="34" charset="0"/>
            </a:rPr>
            <a:t>Req</a:t>
          </a:r>
          <a:r>
            <a:rPr lang="en-US" sz="1400" b="1" kern="1200" baseline="30000" dirty="0" err="1">
              <a:latin typeface="Verdana" panose="020B0604030504040204" pitchFamily="34" charset="0"/>
              <a:ea typeface="Verdana" panose="020B0604030504040204" pitchFamily="34" charset="0"/>
              <a:cs typeface="Verdana" panose="020B0604030504040204" pitchFamily="34" charset="0"/>
            </a:rPr>
            <a:t>n</a:t>
          </a:r>
          <a:endParaRPr lang="en-GB" sz="1400" b="1" kern="1200" baseline="30000" dirty="0">
            <a:latin typeface="Verdana" panose="020B0604030504040204" pitchFamily="34" charset="0"/>
            <a:ea typeface="Verdana" panose="020B0604030504040204" pitchFamily="34" charset="0"/>
            <a:cs typeface="Verdana" panose="020B0604030504040204" pitchFamily="34" charset="0"/>
          </a:endParaRPr>
        </a:p>
      </dsp:txBody>
      <dsp:txXfrm>
        <a:off x="2977757" y="2236365"/>
        <a:ext cx="1021368" cy="1021368"/>
      </dsp:txXfrm>
    </dsp:sp>
    <dsp:sp modelId="{62BFD765-DAA3-7D4F-9C31-2A42903793E1}">
      <dsp:nvSpPr>
        <dsp:cNvPr id="0" name=""/>
        <dsp:cNvSpPr/>
      </dsp:nvSpPr>
      <dsp:spPr>
        <a:xfrm rot="16200000">
          <a:off x="3335391" y="1499169"/>
          <a:ext cx="306099" cy="49110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b="0" kern="1200">
            <a:latin typeface="Verdana" panose="020B0604030504040204" pitchFamily="34" charset="0"/>
            <a:ea typeface="Verdana" panose="020B0604030504040204" pitchFamily="34" charset="0"/>
            <a:cs typeface="Verdana" panose="020B0604030504040204" pitchFamily="34" charset="0"/>
          </a:endParaRPr>
        </a:p>
      </dsp:txBody>
      <dsp:txXfrm>
        <a:off x="3381306" y="1643305"/>
        <a:ext cx="214269" cy="294665"/>
      </dsp:txXfrm>
    </dsp:sp>
    <dsp:sp modelId="{CE3AF0B0-C82F-C84D-B26F-0C50E6AC28EE}">
      <dsp:nvSpPr>
        <dsp:cNvPr id="0" name=""/>
        <dsp:cNvSpPr/>
      </dsp:nvSpPr>
      <dsp:spPr>
        <a:xfrm>
          <a:off x="2766225" y="2853"/>
          <a:ext cx="1444432" cy="144443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Verdana" panose="020B0604030504040204" pitchFamily="34" charset="0"/>
              <a:ea typeface="Verdana" panose="020B0604030504040204" pitchFamily="34" charset="0"/>
              <a:cs typeface="Verdana" panose="020B0604030504040204" pitchFamily="34" charset="0"/>
            </a:rPr>
            <a:t>suitable for use with water ≤  60°C </a:t>
          </a:r>
          <a:r>
            <a:rPr lang="en-GB" sz="1200" b="0" kern="1200" dirty="0">
              <a:latin typeface="Verdana" panose="020B0604030504040204" pitchFamily="34" charset="0"/>
              <a:ea typeface="Verdana" panose="020B0604030504040204" pitchFamily="34" charset="0"/>
              <a:cs typeface="Verdana" panose="020B0604030504040204" pitchFamily="34" charset="0"/>
            </a:rPr>
            <a:t>1</a:t>
          </a:r>
        </a:p>
      </dsp:txBody>
      <dsp:txXfrm>
        <a:off x="2977757" y="214385"/>
        <a:ext cx="1021368" cy="1021368"/>
      </dsp:txXfrm>
    </dsp:sp>
    <dsp:sp modelId="{B7212493-6A54-D24B-B403-F63FDF4434F7}">
      <dsp:nvSpPr>
        <dsp:cNvPr id="0" name=""/>
        <dsp:cNvSpPr/>
      </dsp:nvSpPr>
      <dsp:spPr>
        <a:xfrm rot="19800000">
          <a:off x="4203431" y="2000332"/>
          <a:ext cx="306099" cy="491107"/>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b="0" kern="1200">
            <a:latin typeface="Verdana" panose="020B0604030504040204" pitchFamily="34" charset="0"/>
            <a:ea typeface="Verdana" panose="020B0604030504040204" pitchFamily="34" charset="0"/>
            <a:cs typeface="Verdana" panose="020B0604030504040204" pitchFamily="34" charset="0"/>
          </a:endParaRPr>
        </a:p>
      </dsp:txBody>
      <dsp:txXfrm>
        <a:off x="4209582" y="2121511"/>
        <a:ext cx="214269" cy="294665"/>
      </dsp:txXfrm>
    </dsp:sp>
    <dsp:sp modelId="{B957BFFD-508E-C14F-90CF-D489154780DF}">
      <dsp:nvSpPr>
        <dsp:cNvPr id="0" name=""/>
        <dsp:cNvSpPr/>
      </dsp:nvSpPr>
      <dsp:spPr>
        <a:xfrm>
          <a:off x="4517310" y="1013843"/>
          <a:ext cx="1444432" cy="144443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latin typeface="Verdana" panose="020B0604030504040204" pitchFamily="34" charset="0"/>
              <a:ea typeface="Verdana" panose="020B0604030504040204" pitchFamily="34" charset="0"/>
              <a:cs typeface="Verdana" panose="020B0604030504040204" pitchFamily="34" charset="0"/>
            </a:rPr>
            <a:t>high pressures</a:t>
          </a:r>
          <a:endParaRPr lang="en-US" sz="1200" b="0" kern="1200" dirty="0">
            <a:latin typeface="Verdana" panose="020B0604030504040204" pitchFamily="34" charset="0"/>
            <a:ea typeface="Verdana" panose="020B0604030504040204" pitchFamily="34" charset="0"/>
            <a:cs typeface="Verdana" panose="020B0604030504040204" pitchFamily="34" charset="0"/>
          </a:endParaRPr>
        </a:p>
      </dsp:txBody>
      <dsp:txXfrm>
        <a:off x="4728842" y="1225375"/>
        <a:ext cx="1021368" cy="1021368"/>
      </dsp:txXfrm>
    </dsp:sp>
    <dsp:sp modelId="{15DF0282-2208-4B43-BF17-BE39B63A3CE6}">
      <dsp:nvSpPr>
        <dsp:cNvPr id="0" name=""/>
        <dsp:cNvSpPr/>
      </dsp:nvSpPr>
      <dsp:spPr>
        <a:xfrm rot="1800000">
          <a:off x="4203431" y="3002659"/>
          <a:ext cx="306099" cy="491107"/>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b="0" kern="1200">
            <a:latin typeface="Verdana" panose="020B0604030504040204" pitchFamily="34" charset="0"/>
            <a:ea typeface="Verdana" panose="020B0604030504040204" pitchFamily="34" charset="0"/>
            <a:cs typeface="Verdana" panose="020B0604030504040204" pitchFamily="34" charset="0"/>
          </a:endParaRPr>
        </a:p>
      </dsp:txBody>
      <dsp:txXfrm>
        <a:off x="4209582" y="3077923"/>
        <a:ext cx="214269" cy="294665"/>
      </dsp:txXfrm>
    </dsp:sp>
    <dsp:sp modelId="{95F49225-0362-074F-AB0D-A8AAA1CE1AD6}">
      <dsp:nvSpPr>
        <dsp:cNvPr id="0" name=""/>
        <dsp:cNvSpPr/>
      </dsp:nvSpPr>
      <dsp:spPr>
        <a:xfrm>
          <a:off x="4517310" y="3035822"/>
          <a:ext cx="1444432" cy="144443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latin typeface="Verdana" panose="020B0604030504040204" pitchFamily="34" charset="0"/>
              <a:ea typeface="Verdana" panose="020B0604030504040204" pitchFamily="34" charset="0"/>
              <a:cs typeface="Verdana" panose="020B0604030504040204" pitchFamily="34" charset="0"/>
            </a:rPr>
            <a:t>protected against UV degradation</a:t>
          </a:r>
          <a:endParaRPr lang="en-GB" sz="1200" b="0" kern="1200" dirty="0">
            <a:latin typeface="Verdana" panose="020B0604030504040204" pitchFamily="34" charset="0"/>
            <a:ea typeface="Verdana" panose="020B0604030504040204" pitchFamily="34" charset="0"/>
            <a:cs typeface="Verdana" panose="020B0604030504040204" pitchFamily="34" charset="0"/>
          </a:endParaRPr>
        </a:p>
      </dsp:txBody>
      <dsp:txXfrm>
        <a:off x="4728842" y="3247354"/>
        <a:ext cx="1021368" cy="1021368"/>
      </dsp:txXfrm>
    </dsp:sp>
    <dsp:sp modelId="{87A2DAF4-ADB0-0142-B24F-E871264D65C8}">
      <dsp:nvSpPr>
        <dsp:cNvPr id="0" name=""/>
        <dsp:cNvSpPr/>
      </dsp:nvSpPr>
      <dsp:spPr>
        <a:xfrm rot="5400000">
          <a:off x="3335391" y="3503822"/>
          <a:ext cx="306099" cy="491107"/>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b="0" kern="1200">
            <a:latin typeface="Verdana" panose="020B0604030504040204" pitchFamily="34" charset="0"/>
            <a:ea typeface="Verdana" panose="020B0604030504040204" pitchFamily="34" charset="0"/>
            <a:cs typeface="Verdana" panose="020B0604030504040204" pitchFamily="34" charset="0"/>
          </a:endParaRPr>
        </a:p>
      </dsp:txBody>
      <dsp:txXfrm>
        <a:off x="3381306" y="3556128"/>
        <a:ext cx="214269" cy="294665"/>
      </dsp:txXfrm>
    </dsp:sp>
    <dsp:sp modelId="{CBD01052-A929-B34B-956B-D1717DF9F41D}">
      <dsp:nvSpPr>
        <dsp:cNvPr id="0" name=""/>
        <dsp:cNvSpPr/>
      </dsp:nvSpPr>
      <dsp:spPr>
        <a:xfrm>
          <a:off x="2766225" y="4046812"/>
          <a:ext cx="1444432" cy="144443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latin typeface="Verdana" panose="020B0604030504040204" pitchFamily="34" charset="0"/>
              <a:ea typeface="Verdana" panose="020B0604030504040204" pitchFamily="34" charset="0"/>
              <a:cs typeface="Verdana" panose="020B0604030504040204" pitchFamily="34" charset="0"/>
            </a:rPr>
            <a:t>shall be opaque </a:t>
          </a:r>
          <a:endParaRPr lang="en-US" sz="1200" b="0" kern="1200" dirty="0">
            <a:latin typeface="Verdana" panose="020B0604030504040204" pitchFamily="34" charset="0"/>
            <a:ea typeface="Verdana" panose="020B0604030504040204" pitchFamily="34" charset="0"/>
            <a:cs typeface="Verdana" panose="020B0604030504040204" pitchFamily="34" charset="0"/>
          </a:endParaRPr>
        </a:p>
      </dsp:txBody>
      <dsp:txXfrm>
        <a:off x="2977757" y="4258344"/>
        <a:ext cx="1021368" cy="1021368"/>
      </dsp:txXfrm>
    </dsp:sp>
    <dsp:sp modelId="{7E6C1E2A-27CD-C846-A2D5-AEADF8D5FD1B}">
      <dsp:nvSpPr>
        <dsp:cNvPr id="0" name=""/>
        <dsp:cNvSpPr/>
      </dsp:nvSpPr>
      <dsp:spPr>
        <a:xfrm rot="9000000">
          <a:off x="2467351" y="3002659"/>
          <a:ext cx="306099" cy="491107"/>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b="0" kern="1200">
            <a:latin typeface="Verdana" panose="020B0604030504040204" pitchFamily="34" charset="0"/>
            <a:ea typeface="Verdana" panose="020B0604030504040204" pitchFamily="34" charset="0"/>
            <a:cs typeface="Verdana" panose="020B0604030504040204" pitchFamily="34" charset="0"/>
          </a:endParaRPr>
        </a:p>
      </dsp:txBody>
      <dsp:txXfrm rot="10800000">
        <a:off x="2553030" y="3077923"/>
        <a:ext cx="214269" cy="294665"/>
      </dsp:txXfrm>
    </dsp:sp>
    <dsp:sp modelId="{ECCE301F-B547-3C44-ACD6-C049112CC387}">
      <dsp:nvSpPr>
        <dsp:cNvPr id="0" name=""/>
        <dsp:cNvSpPr/>
      </dsp:nvSpPr>
      <dsp:spPr>
        <a:xfrm>
          <a:off x="1015139" y="3035822"/>
          <a:ext cx="1444432" cy="144443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latin typeface="Verdana" panose="020B0604030504040204" pitchFamily="34" charset="0"/>
              <a:ea typeface="Verdana" panose="020B0604030504040204" pitchFamily="34" charset="0"/>
              <a:cs typeface="Verdana" panose="020B0604030504040204" pitchFamily="34" charset="0"/>
            </a:rPr>
            <a:t>Resistant to growth of algae and bacteria</a:t>
          </a:r>
          <a:endParaRPr lang="en-US" sz="1200" b="0" kern="1200" dirty="0">
            <a:latin typeface="Verdana" panose="020B0604030504040204" pitchFamily="34" charset="0"/>
            <a:ea typeface="Verdana" panose="020B0604030504040204" pitchFamily="34" charset="0"/>
            <a:cs typeface="Verdana" panose="020B0604030504040204" pitchFamily="34" charset="0"/>
          </a:endParaRPr>
        </a:p>
      </dsp:txBody>
      <dsp:txXfrm>
        <a:off x="1226671" y="3247354"/>
        <a:ext cx="1021368" cy="1021368"/>
      </dsp:txXfrm>
    </dsp:sp>
    <dsp:sp modelId="{D7A1A8E9-19BA-E349-8F26-FE85EA382ADF}">
      <dsp:nvSpPr>
        <dsp:cNvPr id="0" name=""/>
        <dsp:cNvSpPr/>
      </dsp:nvSpPr>
      <dsp:spPr>
        <a:xfrm rot="12600000">
          <a:off x="2467351" y="2000332"/>
          <a:ext cx="306099" cy="49110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b="0" kern="1200">
            <a:latin typeface="Verdana" panose="020B0604030504040204" pitchFamily="34" charset="0"/>
            <a:ea typeface="Verdana" panose="020B0604030504040204" pitchFamily="34" charset="0"/>
            <a:cs typeface="Verdana" panose="020B0604030504040204" pitchFamily="34" charset="0"/>
          </a:endParaRPr>
        </a:p>
      </dsp:txBody>
      <dsp:txXfrm rot="10800000">
        <a:off x="2553030" y="2121511"/>
        <a:ext cx="214269" cy="294665"/>
      </dsp:txXfrm>
    </dsp:sp>
    <dsp:sp modelId="{78EF28C3-4904-3C42-9FB0-AC8AB19274F6}">
      <dsp:nvSpPr>
        <dsp:cNvPr id="0" name=""/>
        <dsp:cNvSpPr/>
      </dsp:nvSpPr>
      <dsp:spPr>
        <a:xfrm>
          <a:off x="1015139" y="1013843"/>
          <a:ext cx="1444432" cy="144443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Verdana" panose="020B0604030504040204" pitchFamily="34" charset="0"/>
              <a:ea typeface="Verdana" panose="020B0604030504040204" pitchFamily="34" charset="0"/>
              <a:cs typeface="Verdana" panose="020B0604030504040204" pitchFamily="34" charset="0"/>
            </a:rPr>
            <a:t>Resistant to fertilizers and chemicals</a:t>
          </a:r>
        </a:p>
      </dsp:txBody>
      <dsp:txXfrm>
        <a:off x="1226671" y="1225375"/>
        <a:ext cx="1021368" cy="10213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94100-7164-2848-95A9-0CA20CFB6793}">
      <dsp:nvSpPr>
        <dsp:cNvPr id="0" name=""/>
        <dsp:cNvSpPr/>
      </dsp:nvSpPr>
      <dsp:spPr>
        <a:xfrm>
          <a:off x="0" y="0"/>
          <a:ext cx="4651960" cy="11032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Verdana" panose="020B0604030504040204" pitchFamily="34" charset="0"/>
              <a:ea typeface="Verdana" panose="020B0604030504040204" pitchFamily="34" charset="0"/>
              <a:cs typeface="Verdana" panose="020B0604030504040204" pitchFamily="34" charset="0"/>
            </a:rPr>
            <a:t>Pipes : IS 17425</a:t>
          </a:r>
          <a:br>
            <a:rPr lang="en-US" sz="1800" kern="1200" dirty="0">
              <a:latin typeface="Verdana" panose="020B0604030504040204" pitchFamily="34" charset="0"/>
              <a:ea typeface="Verdana" panose="020B0604030504040204" pitchFamily="34" charset="0"/>
              <a:cs typeface="Verdana" panose="020B0604030504040204" pitchFamily="34" charset="0"/>
            </a:rPr>
          </a:br>
          <a:r>
            <a:rPr lang="en-US" sz="1800" kern="1200" dirty="0">
              <a:latin typeface="Verdana" panose="020B0604030504040204" pitchFamily="34" charset="0"/>
              <a:ea typeface="Verdana" panose="020B0604030504040204" pitchFamily="34" charset="0"/>
              <a:cs typeface="Verdana" panose="020B0604030504040204" pitchFamily="34" charset="0"/>
            </a:rPr>
            <a:t>	</a:t>
          </a:r>
        </a:p>
      </dsp:txBody>
      <dsp:txXfrm>
        <a:off x="32313" y="32313"/>
        <a:ext cx="3368264" cy="1038604"/>
      </dsp:txXfrm>
    </dsp:sp>
    <dsp:sp modelId="{3E067364-C17A-C748-8964-7832D2F3F122}">
      <dsp:nvSpPr>
        <dsp:cNvPr id="0" name=""/>
        <dsp:cNvSpPr/>
      </dsp:nvSpPr>
      <dsp:spPr>
        <a:xfrm>
          <a:off x="389601" y="1303818"/>
          <a:ext cx="4651960" cy="1103230"/>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Verdana" panose="020B0604030504040204" pitchFamily="34" charset="0"/>
              <a:ea typeface="Verdana" panose="020B0604030504040204" pitchFamily="34" charset="0"/>
              <a:cs typeface="Verdana" panose="020B0604030504040204" pitchFamily="34" charset="0"/>
            </a:rPr>
            <a:t>Sprinklers : IS 12232 (Part 1 &amp; 2), IS 14605</a:t>
          </a:r>
          <a:br>
            <a:rPr lang="en-US" sz="1800" kern="1200">
              <a:latin typeface="Verdana" panose="020B0604030504040204" pitchFamily="34" charset="0"/>
              <a:ea typeface="Verdana" panose="020B0604030504040204" pitchFamily="34" charset="0"/>
              <a:cs typeface="Verdana" panose="020B0604030504040204" pitchFamily="34" charset="0"/>
            </a:rPr>
          </a:br>
          <a:r>
            <a:rPr lang="en-US" sz="1800" kern="1200">
              <a:latin typeface="Verdana" panose="020B0604030504040204" pitchFamily="34" charset="0"/>
              <a:ea typeface="Verdana" panose="020B0604030504040204" pitchFamily="34" charset="0"/>
              <a:cs typeface="Verdana" panose="020B0604030504040204" pitchFamily="34" charset="0"/>
            </a:rPr>
            <a:t>	</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421914" y="1336131"/>
        <a:ext cx="3480632" cy="1038604"/>
      </dsp:txXfrm>
    </dsp:sp>
    <dsp:sp modelId="{600E0649-2784-C84A-A706-1E60C3AFE9F1}">
      <dsp:nvSpPr>
        <dsp:cNvPr id="0" name=""/>
        <dsp:cNvSpPr/>
      </dsp:nvSpPr>
      <dsp:spPr>
        <a:xfrm>
          <a:off x="773388" y="2607636"/>
          <a:ext cx="4651960" cy="1103230"/>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Verdana" panose="020B0604030504040204" pitchFamily="34" charset="0"/>
              <a:ea typeface="Verdana" panose="020B0604030504040204" pitchFamily="34" charset="0"/>
              <a:cs typeface="Verdana" panose="020B0604030504040204" pitchFamily="34" charset="0"/>
            </a:rPr>
            <a:t>Chemical Injection System : IS 14483 (Part 1,2 &amp; 3)</a:t>
          </a:r>
          <a:endParaRPr lang="en-GB" sz="1800" kern="1200" dirty="0">
            <a:latin typeface="Verdana" panose="020B0604030504040204" pitchFamily="34" charset="0"/>
            <a:ea typeface="Verdana" panose="020B0604030504040204" pitchFamily="34" charset="0"/>
            <a:cs typeface="Verdana" panose="020B0604030504040204" pitchFamily="34" charset="0"/>
          </a:endParaRPr>
        </a:p>
      </dsp:txBody>
      <dsp:txXfrm>
        <a:off x="805701" y="2639949"/>
        <a:ext cx="3486447" cy="1038604"/>
      </dsp:txXfrm>
    </dsp:sp>
    <dsp:sp modelId="{73867E45-227A-6244-BEC7-77F7257BA7A9}">
      <dsp:nvSpPr>
        <dsp:cNvPr id="0" name=""/>
        <dsp:cNvSpPr/>
      </dsp:nvSpPr>
      <dsp:spPr>
        <a:xfrm>
          <a:off x="1162990" y="3911455"/>
          <a:ext cx="4651960" cy="110323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Verdana" panose="020B0604030504040204" pitchFamily="34" charset="0"/>
              <a:ea typeface="Verdana" panose="020B0604030504040204" pitchFamily="34" charset="0"/>
              <a:cs typeface="Verdana" panose="020B0604030504040204" pitchFamily="34" charset="0"/>
            </a:rPr>
            <a:t>Design and Installation of SIS : </a:t>
          </a:r>
        </a:p>
        <a:p>
          <a:pPr marL="0" lvl="0" indent="0" algn="l" defTabSz="800100">
            <a:lnSpc>
              <a:spcPct val="90000"/>
            </a:lnSpc>
            <a:spcBef>
              <a:spcPct val="0"/>
            </a:spcBef>
            <a:spcAft>
              <a:spcPct val="35000"/>
            </a:spcAft>
            <a:buNone/>
          </a:pPr>
          <a:r>
            <a:rPr lang="en-US" sz="1800" b="0" kern="1200" dirty="0">
              <a:latin typeface="Verdana" panose="020B0604030504040204" pitchFamily="34" charset="0"/>
              <a:ea typeface="Verdana" panose="020B0604030504040204" pitchFamily="34" charset="0"/>
              <a:cs typeface="Verdana" panose="020B0604030504040204" pitchFamily="34" charset="0"/>
            </a:rPr>
            <a:t>IS 14792 </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1195303" y="3943768"/>
        <a:ext cx="3480632" cy="1038604"/>
      </dsp:txXfrm>
    </dsp:sp>
    <dsp:sp modelId="{BD9ACE66-0FBA-B043-9FCF-6752783B2311}">
      <dsp:nvSpPr>
        <dsp:cNvPr id="0" name=""/>
        <dsp:cNvSpPr/>
      </dsp:nvSpPr>
      <dsp:spPr>
        <a:xfrm>
          <a:off x="3934860" y="844974"/>
          <a:ext cx="717100" cy="71710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4096207" y="844974"/>
        <a:ext cx="394406" cy="539618"/>
      </dsp:txXfrm>
    </dsp:sp>
    <dsp:sp modelId="{C9095C71-2BB9-C849-8350-38A167BB26FE}">
      <dsp:nvSpPr>
        <dsp:cNvPr id="0" name=""/>
        <dsp:cNvSpPr/>
      </dsp:nvSpPr>
      <dsp:spPr>
        <a:xfrm>
          <a:off x="4324462" y="2148792"/>
          <a:ext cx="717100" cy="717100"/>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4485809" y="2148792"/>
        <a:ext cx="394406" cy="539618"/>
      </dsp:txXfrm>
    </dsp:sp>
    <dsp:sp modelId="{7D2A6D55-AAEF-9740-A732-A393066EADC0}">
      <dsp:nvSpPr>
        <dsp:cNvPr id="0" name=""/>
        <dsp:cNvSpPr/>
      </dsp:nvSpPr>
      <dsp:spPr>
        <a:xfrm>
          <a:off x="4708249" y="3452611"/>
          <a:ext cx="717100" cy="71710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4869596" y="3452611"/>
        <a:ext cx="394406" cy="5396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A7D98-E6FA-AC45-ADE0-03532D2518F4}">
      <dsp:nvSpPr>
        <dsp:cNvPr id="0" name=""/>
        <dsp:cNvSpPr/>
      </dsp:nvSpPr>
      <dsp:spPr>
        <a:xfrm>
          <a:off x="912" y="427650"/>
          <a:ext cx="1493991" cy="149399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219" tIns="17780" rIns="82219"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Verdana" panose="020B0604030504040204" pitchFamily="34" charset="0"/>
              <a:ea typeface="Verdana" panose="020B0604030504040204" pitchFamily="34" charset="0"/>
              <a:cs typeface="Verdana" panose="020B0604030504040204" pitchFamily="34" charset="0"/>
            </a:rPr>
            <a:t>Coupled </a:t>
          </a:r>
          <a:r>
            <a:rPr lang="en-GB" sz="1400" kern="1200" dirty="0">
              <a:latin typeface="Verdana" panose="020B0604030504040204" pitchFamily="34" charset="0"/>
              <a:ea typeface="Verdana" panose="020B0604030504040204" pitchFamily="34" charset="0"/>
              <a:cs typeface="Verdana" panose="020B0604030504040204" pitchFamily="34" charset="0"/>
            </a:rPr>
            <a:t>Pipe</a:t>
          </a:r>
        </a:p>
      </dsp:txBody>
      <dsp:txXfrm>
        <a:off x="219702" y="646440"/>
        <a:ext cx="1056411" cy="1056411"/>
      </dsp:txXfrm>
    </dsp:sp>
    <dsp:sp modelId="{E0452615-26DB-4E4B-A2B6-E4AD2235CBDA}">
      <dsp:nvSpPr>
        <dsp:cNvPr id="0" name=""/>
        <dsp:cNvSpPr/>
      </dsp:nvSpPr>
      <dsp:spPr>
        <a:xfrm>
          <a:off x="1196105" y="427650"/>
          <a:ext cx="1493991" cy="1493991"/>
        </a:xfrm>
        <a:prstGeom prst="ellipse">
          <a:avLst/>
        </a:prstGeom>
        <a:solidFill>
          <a:schemeClr val="accent3">
            <a:alpha val="50000"/>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219" tIns="17780" rIns="82219"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cs typeface="Verdana" panose="020B0604030504040204" pitchFamily="34" charset="0"/>
            </a:rPr>
            <a:t>Coupler</a:t>
          </a:r>
        </a:p>
      </dsp:txBody>
      <dsp:txXfrm>
        <a:off x="1414895" y="646440"/>
        <a:ext cx="1056411" cy="1056411"/>
      </dsp:txXfrm>
    </dsp:sp>
    <dsp:sp modelId="{FC2BCC64-2440-0B4D-A724-173669FF5106}">
      <dsp:nvSpPr>
        <dsp:cNvPr id="0" name=""/>
        <dsp:cNvSpPr/>
      </dsp:nvSpPr>
      <dsp:spPr>
        <a:xfrm>
          <a:off x="2391298" y="427650"/>
          <a:ext cx="1493991" cy="1493991"/>
        </a:xfrm>
        <a:prstGeom prst="ellipse">
          <a:avLst/>
        </a:prstGeom>
        <a:solidFill>
          <a:schemeClr val="accent3">
            <a:alpha val="50000"/>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219" tIns="17780" rIns="82219"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cs typeface="Verdana" panose="020B0604030504040204" pitchFamily="34" charset="0"/>
            </a:rPr>
            <a:t>Coupled Tee</a:t>
          </a:r>
        </a:p>
      </dsp:txBody>
      <dsp:txXfrm>
        <a:off x="2610088" y="646440"/>
        <a:ext cx="1056411" cy="1056411"/>
      </dsp:txXfrm>
    </dsp:sp>
    <dsp:sp modelId="{0182B8CE-C01F-8447-B066-C5A4C5ECDA61}">
      <dsp:nvSpPr>
        <dsp:cNvPr id="0" name=""/>
        <dsp:cNvSpPr/>
      </dsp:nvSpPr>
      <dsp:spPr>
        <a:xfrm>
          <a:off x="3586491" y="427650"/>
          <a:ext cx="1493991" cy="1493991"/>
        </a:xfrm>
        <a:prstGeom prst="ellipse">
          <a:avLst/>
        </a:prstGeom>
        <a:solidFill>
          <a:schemeClr val="accent3">
            <a:alpha val="50000"/>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219" tIns="17780" rIns="82219"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cs typeface="Verdana" panose="020B0604030504040204" pitchFamily="34" charset="0"/>
            </a:rPr>
            <a:t>Coupled Bend</a:t>
          </a:r>
        </a:p>
      </dsp:txBody>
      <dsp:txXfrm>
        <a:off x="3805281" y="646440"/>
        <a:ext cx="1056411" cy="1056411"/>
      </dsp:txXfrm>
    </dsp:sp>
    <dsp:sp modelId="{B3BE20D8-DFF5-2243-A3BE-A4AD25F01EF7}">
      <dsp:nvSpPr>
        <dsp:cNvPr id="0" name=""/>
        <dsp:cNvSpPr/>
      </dsp:nvSpPr>
      <dsp:spPr>
        <a:xfrm>
          <a:off x="4781685" y="427650"/>
          <a:ext cx="1493991" cy="1493991"/>
        </a:xfrm>
        <a:prstGeom prst="ellipse">
          <a:avLst/>
        </a:prstGeom>
        <a:solidFill>
          <a:schemeClr val="accent3">
            <a:alpha val="50000"/>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219" tIns="17780" rIns="82219"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cs typeface="Verdana" panose="020B0604030504040204" pitchFamily="34" charset="0"/>
            </a:rPr>
            <a:t>Pump </a:t>
          </a:r>
          <a:r>
            <a:rPr lang="en-GB" sz="1300" kern="1200" dirty="0">
              <a:latin typeface="Verdana" panose="020B0604030504040204" pitchFamily="34" charset="0"/>
              <a:ea typeface="Verdana" panose="020B0604030504040204" pitchFamily="34" charset="0"/>
              <a:cs typeface="Verdana" panose="020B0604030504040204" pitchFamily="34" charset="0"/>
            </a:rPr>
            <a:t>Connector</a:t>
          </a:r>
        </a:p>
      </dsp:txBody>
      <dsp:txXfrm>
        <a:off x="5000475" y="646440"/>
        <a:ext cx="1056411" cy="1056411"/>
      </dsp:txXfrm>
    </dsp:sp>
    <dsp:sp modelId="{165AD949-864A-6A49-8EA3-B79DD627F9C0}">
      <dsp:nvSpPr>
        <dsp:cNvPr id="0" name=""/>
        <dsp:cNvSpPr/>
      </dsp:nvSpPr>
      <dsp:spPr>
        <a:xfrm>
          <a:off x="5976878" y="427650"/>
          <a:ext cx="1493991" cy="1493991"/>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219" tIns="17780" rIns="82219"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cs typeface="Verdana" panose="020B0604030504040204" pitchFamily="34" charset="0"/>
            </a:rPr>
            <a:t>End Cap</a:t>
          </a:r>
        </a:p>
      </dsp:txBody>
      <dsp:txXfrm>
        <a:off x="6195668" y="646440"/>
        <a:ext cx="1056411" cy="10564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2B8CE-C01F-8447-B066-C5A4C5ECDA61}">
      <dsp:nvSpPr>
        <dsp:cNvPr id="0" name=""/>
        <dsp:cNvSpPr/>
      </dsp:nvSpPr>
      <dsp:spPr>
        <a:xfrm>
          <a:off x="797810" y="1217"/>
          <a:ext cx="1509371" cy="150937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066" tIns="22860" rIns="83066" bIns="22860" numCol="1" spcCol="1270" anchor="ctr" anchorCtr="0">
          <a:noAutofit/>
        </a:bodyPr>
        <a:lstStyle/>
        <a:p>
          <a:pPr marL="0" lvl="0" indent="0" algn="ctr" defTabSz="800100">
            <a:lnSpc>
              <a:spcPct val="90000"/>
            </a:lnSpc>
            <a:spcBef>
              <a:spcPct val="0"/>
            </a:spcBef>
            <a:spcAft>
              <a:spcPct val="35000"/>
            </a:spcAft>
            <a:buNone/>
          </a:pPr>
          <a:r>
            <a:rPr lang="en-GB" sz="1800" kern="1200" dirty="0"/>
            <a:t>Coupled Fittings</a:t>
          </a:r>
        </a:p>
      </dsp:txBody>
      <dsp:txXfrm>
        <a:off x="1018852" y="222259"/>
        <a:ext cx="1067287" cy="1067287"/>
      </dsp:txXfrm>
    </dsp:sp>
    <dsp:sp modelId="{B3BE20D8-DFF5-2243-A3BE-A4AD25F01EF7}">
      <dsp:nvSpPr>
        <dsp:cNvPr id="0" name=""/>
        <dsp:cNvSpPr/>
      </dsp:nvSpPr>
      <dsp:spPr>
        <a:xfrm>
          <a:off x="2005308" y="1217"/>
          <a:ext cx="1509371" cy="1509371"/>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066" tIns="22860" rIns="83066" bIns="22860" numCol="1" spcCol="1270" anchor="ctr" anchorCtr="0">
          <a:noAutofit/>
        </a:bodyPr>
        <a:lstStyle/>
        <a:p>
          <a:pPr marL="0" lvl="0" indent="0" algn="ctr" defTabSz="800100">
            <a:lnSpc>
              <a:spcPct val="90000"/>
            </a:lnSpc>
            <a:spcBef>
              <a:spcPct val="0"/>
            </a:spcBef>
            <a:spcAft>
              <a:spcPct val="35000"/>
            </a:spcAft>
            <a:buNone/>
          </a:pPr>
          <a:r>
            <a:rPr lang="en-GB" sz="1800" kern="1200" dirty="0"/>
            <a:t>Foot Batten Assembly</a:t>
          </a:r>
        </a:p>
      </dsp:txBody>
      <dsp:txXfrm>
        <a:off x="2226350" y="222259"/>
        <a:ext cx="1067287" cy="1067287"/>
      </dsp:txXfrm>
    </dsp:sp>
    <dsp:sp modelId="{165AD949-864A-6A49-8EA3-B79DD627F9C0}">
      <dsp:nvSpPr>
        <dsp:cNvPr id="0" name=""/>
        <dsp:cNvSpPr/>
      </dsp:nvSpPr>
      <dsp:spPr>
        <a:xfrm>
          <a:off x="3212805" y="1217"/>
          <a:ext cx="1509371" cy="1509371"/>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066" tIns="22860" rIns="83066" bIns="22860" numCol="1" spcCol="1270" anchor="ctr" anchorCtr="0">
          <a:noAutofit/>
        </a:bodyPr>
        <a:lstStyle/>
        <a:p>
          <a:pPr marL="0" lvl="0" indent="0" algn="ctr" defTabSz="800100">
            <a:lnSpc>
              <a:spcPct val="90000"/>
            </a:lnSpc>
            <a:spcBef>
              <a:spcPct val="0"/>
            </a:spcBef>
            <a:spcAft>
              <a:spcPct val="35000"/>
            </a:spcAft>
            <a:buNone/>
          </a:pPr>
          <a:r>
            <a:rPr lang="en-GB" sz="1800" kern="1200" dirty="0"/>
            <a:t>Riser</a:t>
          </a:r>
        </a:p>
      </dsp:txBody>
      <dsp:txXfrm>
        <a:off x="3433847" y="222259"/>
        <a:ext cx="1067287" cy="10672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45475-AEFC-F541-BE4A-B47F0CA76B36}">
      <dsp:nvSpPr>
        <dsp:cNvPr id="0" name=""/>
        <dsp:cNvSpPr/>
      </dsp:nvSpPr>
      <dsp:spPr>
        <a:xfrm>
          <a:off x="3635743" y="2328947"/>
          <a:ext cx="885156" cy="1943496"/>
        </a:xfrm>
        <a:custGeom>
          <a:avLst/>
          <a:gdLst/>
          <a:ahLst/>
          <a:cxnLst/>
          <a:rect l="0" t="0" r="0" b="0"/>
          <a:pathLst>
            <a:path>
              <a:moveTo>
                <a:pt x="0" y="0"/>
              </a:moveTo>
              <a:lnTo>
                <a:pt x="0" y="1943496"/>
              </a:lnTo>
              <a:lnTo>
                <a:pt x="885156" y="19434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4EC3B3-86DA-4F49-A83A-76560FEB677E}">
      <dsp:nvSpPr>
        <dsp:cNvPr id="0" name=""/>
        <dsp:cNvSpPr/>
      </dsp:nvSpPr>
      <dsp:spPr>
        <a:xfrm>
          <a:off x="3635743" y="2328947"/>
          <a:ext cx="885156" cy="577276"/>
        </a:xfrm>
        <a:custGeom>
          <a:avLst/>
          <a:gdLst/>
          <a:ahLst/>
          <a:cxnLst/>
          <a:rect l="0" t="0" r="0" b="0"/>
          <a:pathLst>
            <a:path>
              <a:moveTo>
                <a:pt x="0" y="0"/>
              </a:moveTo>
              <a:lnTo>
                <a:pt x="0" y="577276"/>
              </a:lnTo>
              <a:lnTo>
                <a:pt x="885156" y="5772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88211-92CD-5B43-8EAA-23FCD5898B9E}">
      <dsp:nvSpPr>
        <dsp:cNvPr id="0" name=""/>
        <dsp:cNvSpPr/>
      </dsp:nvSpPr>
      <dsp:spPr>
        <a:xfrm>
          <a:off x="2471569" y="962727"/>
          <a:ext cx="1164173" cy="404093"/>
        </a:xfrm>
        <a:custGeom>
          <a:avLst/>
          <a:gdLst/>
          <a:ahLst/>
          <a:cxnLst/>
          <a:rect l="0" t="0" r="0" b="0"/>
          <a:pathLst>
            <a:path>
              <a:moveTo>
                <a:pt x="0" y="0"/>
              </a:moveTo>
              <a:lnTo>
                <a:pt x="0" y="202046"/>
              </a:lnTo>
              <a:lnTo>
                <a:pt x="1164173" y="202046"/>
              </a:lnTo>
              <a:lnTo>
                <a:pt x="1164173" y="404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18385-90F4-1F46-BDFF-D7163975C904}">
      <dsp:nvSpPr>
        <dsp:cNvPr id="0" name=""/>
        <dsp:cNvSpPr/>
      </dsp:nvSpPr>
      <dsp:spPr>
        <a:xfrm>
          <a:off x="1307396" y="2328947"/>
          <a:ext cx="885156" cy="1943496"/>
        </a:xfrm>
        <a:custGeom>
          <a:avLst/>
          <a:gdLst/>
          <a:ahLst/>
          <a:cxnLst/>
          <a:rect l="0" t="0" r="0" b="0"/>
          <a:pathLst>
            <a:path>
              <a:moveTo>
                <a:pt x="0" y="0"/>
              </a:moveTo>
              <a:lnTo>
                <a:pt x="0" y="1943496"/>
              </a:lnTo>
              <a:lnTo>
                <a:pt x="885156" y="19434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7EBC41-1CA8-9E46-8AF7-4862AC84248B}">
      <dsp:nvSpPr>
        <dsp:cNvPr id="0" name=""/>
        <dsp:cNvSpPr/>
      </dsp:nvSpPr>
      <dsp:spPr>
        <a:xfrm>
          <a:off x="1307396" y="2328947"/>
          <a:ext cx="885156" cy="577276"/>
        </a:xfrm>
        <a:custGeom>
          <a:avLst/>
          <a:gdLst/>
          <a:ahLst/>
          <a:cxnLst/>
          <a:rect l="0" t="0" r="0" b="0"/>
          <a:pathLst>
            <a:path>
              <a:moveTo>
                <a:pt x="0" y="0"/>
              </a:moveTo>
              <a:lnTo>
                <a:pt x="0" y="577276"/>
              </a:lnTo>
              <a:lnTo>
                <a:pt x="885156" y="5772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E96F74-C8CC-534C-AE4B-8920496CD559}">
      <dsp:nvSpPr>
        <dsp:cNvPr id="0" name=""/>
        <dsp:cNvSpPr/>
      </dsp:nvSpPr>
      <dsp:spPr>
        <a:xfrm>
          <a:off x="1307396" y="962727"/>
          <a:ext cx="1164173" cy="404093"/>
        </a:xfrm>
        <a:custGeom>
          <a:avLst/>
          <a:gdLst/>
          <a:ahLst/>
          <a:cxnLst/>
          <a:rect l="0" t="0" r="0" b="0"/>
          <a:pathLst>
            <a:path>
              <a:moveTo>
                <a:pt x="1164173" y="0"/>
              </a:moveTo>
              <a:lnTo>
                <a:pt x="1164173" y="202046"/>
              </a:lnTo>
              <a:lnTo>
                <a:pt x="0" y="202046"/>
              </a:lnTo>
              <a:lnTo>
                <a:pt x="0" y="404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9F5C1F-7E81-9640-81D1-361F12EA948A}">
      <dsp:nvSpPr>
        <dsp:cNvPr id="0" name=""/>
        <dsp:cNvSpPr/>
      </dsp:nvSpPr>
      <dsp:spPr>
        <a:xfrm>
          <a:off x="1907152" y="600"/>
          <a:ext cx="1128834" cy="962126"/>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E4E745-D6BF-6D46-A85B-092D81DCB6A9}">
      <dsp:nvSpPr>
        <dsp:cNvPr id="0" name=""/>
        <dsp:cNvSpPr/>
      </dsp:nvSpPr>
      <dsp:spPr>
        <a:xfrm>
          <a:off x="1907152" y="600"/>
          <a:ext cx="1128834" cy="962126"/>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2A2860-8C3A-F043-8840-E3EEF5120EFA}">
      <dsp:nvSpPr>
        <dsp:cNvPr id="0" name=""/>
        <dsp:cNvSpPr/>
      </dsp:nvSpPr>
      <dsp:spPr>
        <a:xfrm>
          <a:off x="1342735" y="173783"/>
          <a:ext cx="2257669" cy="6157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FF0000"/>
              </a:solidFill>
              <a:latin typeface="Verdana" panose="020B0604030504040204" pitchFamily="34" charset="0"/>
              <a:ea typeface="Verdana" panose="020B0604030504040204" pitchFamily="34" charset="0"/>
              <a:cs typeface="Verdana" panose="020B0604030504040204" pitchFamily="34" charset="0"/>
            </a:rPr>
            <a:t>Classification</a:t>
          </a:r>
          <a:endParaRPr lang="en-GB" sz="1600" b="1" kern="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dsp:txBody>
      <dsp:txXfrm>
        <a:off x="1342735" y="173783"/>
        <a:ext cx="2257669" cy="615761"/>
      </dsp:txXfrm>
    </dsp:sp>
    <dsp:sp modelId="{8D0DC620-ADB0-C34B-8BA2-48B8CF6F1627}">
      <dsp:nvSpPr>
        <dsp:cNvPr id="0" name=""/>
        <dsp:cNvSpPr/>
      </dsp:nvSpPr>
      <dsp:spPr>
        <a:xfrm>
          <a:off x="826332" y="1366821"/>
          <a:ext cx="962126" cy="962126"/>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F61F4-2ADC-4340-811C-35222CE7FC5C}">
      <dsp:nvSpPr>
        <dsp:cNvPr id="0" name=""/>
        <dsp:cNvSpPr/>
      </dsp:nvSpPr>
      <dsp:spPr>
        <a:xfrm>
          <a:off x="826332" y="1366821"/>
          <a:ext cx="962126" cy="962126"/>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4FDDA-E306-A543-BE9A-CEA456E0BD59}">
      <dsp:nvSpPr>
        <dsp:cNvPr id="0" name=""/>
        <dsp:cNvSpPr/>
      </dsp:nvSpPr>
      <dsp:spPr>
        <a:xfrm>
          <a:off x="345269" y="1540003"/>
          <a:ext cx="1924253" cy="6157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Flow Rate in</a:t>
          </a:r>
          <a:r>
            <a:rPr lang="en-IN" sz="16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IN" sz="1600" b="1"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Relation to Pressure)</a:t>
          </a:r>
          <a:endParaRPr lang="en-GB" sz="16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dsp:txBody>
      <dsp:txXfrm>
        <a:off x="345269" y="1540003"/>
        <a:ext cx="1924253" cy="615761"/>
      </dsp:txXfrm>
    </dsp:sp>
    <dsp:sp modelId="{56F8B6D3-ACA6-9242-A1FA-FFEBBB973C7F}">
      <dsp:nvSpPr>
        <dsp:cNvPr id="0" name=""/>
        <dsp:cNvSpPr/>
      </dsp:nvSpPr>
      <dsp:spPr>
        <a:xfrm>
          <a:off x="2077097" y="2733041"/>
          <a:ext cx="962126" cy="962126"/>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54789F-EA94-F041-904B-D70C34658E50}">
      <dsp:nvSpPr>
        <dsp:cNvPr id="0" name=""/>
        <dsp:cNvSpPr/>
      </dsp:nvSpPr>
      <dsp:spPr>
        <a:xfrm>
          <a:off x="2077097" y="2733041"/>
          <a:ext cx="962126" cy="962126"/>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01B93D-9706-C549-A5BD-1EDD80BB8532}">
      <dsp:nvSpPr>
        <dsp:cNvPr id="0" name=""/>
        <dsp:cNvSpPr/>
      </dsp:nvSpPr>
      <dsp:spPr>
        <a:xfrm>
          <a:off x="1596034" y="2906223"/>
          <a:ext cx="1924253" cy="6157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rPr>
            <a:t>Regulated Sprayers</a:t>
          </a:r>
        </a:p>
      </dsp:txBody>
      <dsp:txXfrm>
        <a:off x="1596034" y="2906223"/>
        <a:ext cx="1924253" cy="615761"/>
      </dsp:txXfrm>
    </dsp:sp>
    <dsp:sp modelId="{D455E8CE-76C1-D940-B225-61D33160EC9E}">
      <dsp:nvSpPr>
        <dsp:cNvPr id="0" name=""/>
        <dsp:cNvSpPr/>
      </dsp:nvSpPr>
      <dsp:spPr>
        <a:xfrm>
          <a:off x="2077097" y="4099261"/>
          <a:ext cx="962126" cy="962126"/>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919F1D-DA71-D44D-81B2-A7103316682D}">
      <dsp:nvSpPr>
        <dsp:cNvPr id="0" name=""/>
        <dsp:cNvSpPr/>
      </dsp:nvSpPr>
      <dsp:spPr>
        <a:xfrm>
          <a:off x="2077097" y="4099261"/>
          <a:ext cx="962126" cy="962126"/>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33C0F-BA55-E348-B9BA-3B4FDCD33C5B}">
      <dsp:nvSpPr>
        <dsp:cNvPr id="0" name=""/>
        <dsp:cNvSpPr/>
      </dsp:nvSpPr>
      <dsp:spPr>
        <a:xfrm>
          <a:off x="1596034" y="4272444"/>
          <a:ext cx="1924253" cy="6157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rPr>
            <a:t>Non-Regulated Sprayer</a:t>
          </a:r>
        </a:p>
      </dsp:txBody>
      <dsp:txXfrm>
        <a:off x="1596034" y="4272444"/>
        <a:ext cx="1924253" cy="615761"/>
      </dsp:txXfrm>
    </dsp:sp>
    <dsp:sp modelId="{F634EF60-F756-204A-8A6B-CB7232957086}">
      <dsp:nvSpPr>
        <dsp:cNvPr id="0" name=""/>
        <dsp:cNvSpPr/>
      </dsp:nvSpPr>
      <dsp:spPr>
        <a:xfrm>
          <a:off x="3154679" y="1366821"/>
          <a:ext cx="962126" cy="962126"/>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EA3DAB-9897-FF41-A326-519D4705F231}">
      <dsp:nvSpPr>
        <dsp:cNvPr id="0" name=""/>
        <dsp:cNvSpPr/>
      </dsp:nvSpPr>
      <dsp:spPr>
        <a:xfrm>
          <a:off x="3154679" y="1366821"/>
          <a:ext cx="962126" cy="962126"/>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795E25-4A84-7E46-8451-FEC014E193B1}">
      <dsp:nvSpPr>
        <dsp:cNvPr id="0" name=""/>
        <dsp:cNvSpPr/>
      </dsp:nvSpPr>
      <dsp:spPr>
        <a:xfrm>
          <a:off x="2673616" y="1540003"/>
          <a:ext cx="1924253" cy="6157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rPr>
            <a:t>Based on </a:t>
          </a:r>
          <a:r>
            <a:rPr lang="en-IN" sz="1600" b="1"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Spray Characteristics</a:t>
          </a:r>
          <a:endParaRPr lang="en-GB" sz="16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dsp:txBody>
      <dsp:txXfrm>
        <a:off x="2673616" y="1540003"/>
        <a:ext cx="1924253" cy="615761"/>
      </dsp:txXfrm>
    </dsp:sp>
    <dsp:sp modelId="{04F716E8-AE2F-A64E-869C-D27C7D707331}">
      <dsp:nvSpPr>
        <dsp:cNvPr id="0" name=""/>
        <dsp:cNvSpPr/>
      </dsp:nvSpPr>
      <dsp:spPr>
        <a:xfrm>
          <a:off x="4405444" y="2733041"/>
          <a:ext cx="962126" cy="962126"/>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3D922E-EBFB-844B-AC26-69EBD7397CCD}">
      <dsp:nvSpPr>
        <dsp:cNvPr id="0" name=""/>
        <dsp:cNvSpPr/>
      </dsp:nvSpPr>
      <dsp:spPr>
        <a:xfrm>
          <a:off x="4405444" y="2733041"/>
          <a:ext cx="962126" cy="962126"/>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3D4F4D-449B-1744-A1BA-CE066C73DA2B}">
      <dsp:nvSpPr>
        <dsp:cNvPr id="0" name=""/>
        <dsp:cNvSpPr/>
      </dsp:nvSpPr>
      <dsp:spPr>
        <a:xfrm>
          <a:off x="3924381" y="2906223"/>
          <a:ext cx="1924253" cy="6157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Fan shaped coverage</a:t>
          </a:r>
          <a:endParaRPr lang="en-GB" sz="18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dsp:txBody>
      <dsp:txXfrm>
        <a:off x="3924381" y="2906223"/>
        <a:ext cx="1924253" cy="615761"/>
      </dsp:txXfrm>
    </dsp:sp>
    <dsp:sp modelId="{DF5B0CE4-7F50-FC4E-B16C-3C8017B04844}">
      <dsp:nvSpPr>
        <dsp:cNvPr id="0" name=""/>
        <dsp:cNvSpPr/>
      </dsp:nvSpPr>
      <dsp:spPr>
        <a:xfrm>
          <a:off x="4405444" y="4099261"/>
          <a:ext cx="962126" cy="962126"/>
        </a:xfrm>
        <a:prstGeom prst="arc">
          <a:avLst>
            <a:gd name="adj1" fmla="val 13200000"/>
            <a:gd name="adj2" fmla="val 192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D7235D-1320-0A44-B7E3-F5C0642918B3}">
      <dsp:nvSpPr>
        <dsp:cNvPr id="0" name=""/>
        <dsp:cNvSpPr/>
      </dsp:nvSpPr>
      <dsp:spPr>
        <a:xfrm>
          <a:off x="4405444" y="4099261"/>
          <a:ext cx="962126" cy="962126"/>
        </a:xfrm>
        <a:prstGeom prst="arc">
          <a:avLst>
            <a:gd name="adj1" fmla="val 2400000"/>
            <a:gd name="adj2" fmla="val 840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CE3E7-BED1-0C4D-875B-BC94E3DDBD50}">
      <dsp:nvSpPr>
        <dsp:cNvPr id="0" name=""/>
        <dsp:cNvSpPr/>
      </dsp:nvSpPr>
      <dsp:spPr>
        <a:xfrm>
          <a:off x="3924381" y="4272444"/>
          <a:ext cx="1924253" cy="61576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accent1"/>
              </a:solidFill>
              <a:effectLst/>
              <a:latin typeface="Verdana" panose="020B0604030504040204" pitchFamily="34" charset="0"/>
              <a:ea typeface="Verdana" panose="020B0604030504040204" pitchFamily="34" charset="0"/>
              <a:cs typeface="Verdana" panose="020B0604030504040204" pitchFamily="34" charset="0"/>
            </a:rPr>
            <a:t>fine jet sprayers</a:t>
          </a:r>
          <a:endParaRPr lang="en-GB" sz="18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dsp:txBody>
      <dsp:txXfrm>
        <a:off x="3924381" y="4272444"/>
        <a:ext cx="1924253" cy="6157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8168B-DBEE-0E4D-A338-3CA8E524FD12}">
      <dsp:nvSpPr>
        <dsp:cNvPr id="0" name=""/>
        <dsp:cNvSpPr/>
      </dsp:nvSpPr>
      <dsp:spPr>
        <a:xfrm>
          <a:off x="697623" y="0"/>
          <a:ext cx="2485687" cy="248568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11CDC3-EDED-7642-9695-44205BF44171}">
      <dsp:nvSpPr>
        <dsp:cNvPr id="0" name=""/>
        <dsp:cNvSpPr/>
      </dsp:nvSpPr>
      <dsp:spPr>
        <a:xfrm>
          <a:off x="859193" y="161569"/>
          <a:ext cx="994274" cy="994274"/>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Ball</a:t>
          </a:r>
        </a:p>
        <a:p>
          <a:pPr marL="0" lvl="0" indent="0" algn="ctr" defTabSz="889000">
            <a:lnSpc>
              <a:spcPct val="90000"/>
            </a:lnSpc>
            <a:spcBef>
              <a:spcPct val="0"/>
            </a:spcBef>
            <a:spcAft>
              <a:spcPct val="35000"/>
            </a:spcAft>
            <a:buNone/>
          </a:pPr>
          <a:r>
            <a:rPr lang="en-GB" sz="2000" kern="1200" dirty="0"/>
            <a:t>Valve</a:t>
          </a:r>
        </a:p>
      </dsp:txBody>
      <dsp:txXfrm>
        <a:off x="907729" y="210105"/>
        <a:ext cx="897202" cy="897202"/>
      </dsp:txXfrm>
    </dsp:sp>
    <dsp:sp modelId="{44042B68-B401-EB40-9D09-CF1704C3FFEF}">
      <dsp:nvSpPr>
        <dsp:cNvPr id="0" name=""/>
        <dsp:cNvSpPr/>
      </dsp:nvSpPr>
      <dsp:spPr>
        <a:xfrm>
          <a:off x="2027466" y="161569"/>
          <a:ext cx="994274" cy="994274"/>
        </a:xfrm>
        <a:prstGeom prst="roundRect">
          <a:avLst/>
        </a:prstGeom>
        <a:gradFill rotWithShape="0">
          <a:gsLst>
            <a:gs pos="0">
              <a:schemeClr val="accent2">
                <a:shade val="80000"/>
                <a:hueOff val="-160472"/>
                <a:satOff val="3389"/>
                <a:lumOff val="9027"/>
                <a:alphaOff val="0"/>
                <a:satMod val="103000"/>
                <a:lumMod val="102000"/>
                <a:tint val="94000"/>
              </a:schemeClr>
            </a:gs>
            <a:gs pos="50000">
              <a:schemeClr val="accent2">
                <a:shade val="80000"/>
                <a:hueOff val="-160472"/>
                <a:satOff val="3389"/>
                <a:lumOff val="9027"/>
                <a:alphaOff val="0"/>
                <a:satMod val="110000"/>
                <a:lumMod val="100000"/>
                <a:shade val="100000"/>
              </a:schemeClr>
            </a:gs>
            <a:gs pos="100000">
              <a:schemeClr val="accent2">
                <a:shade val="80000"/>
                <a:hueOff val="-160472"/>
                <a:satOff val="3389"/>
                <a:lumOff val="90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Globe</a:t>
          </a:r>
        </a:p>
        <a:p>
          <a:pPr marL="0" lvl="0" indent="0" algn="ctr" defTabSz="889000">
            <a:lnSpc>
              <a:spcPct val="90000"/>
            </a:lnSpc>
            <a:spcBef>
              <a:spcPct val="0"/>
            </a:spcBef>
            <a:spcAft>
              <a:spcPct val="35000"/>
            </a:spcAft>
            <a:buNone/>
          </a:pPr>
          <a:r>
            <a:rPr lang="en-GB" sz="2000" kern="1200" dirty="0"/>
            <a:t>Valve</a:t>
          </a:r>
        </a:p>
      </dsp:txBody>
      <dsp:txXfrm>
        <a:off x="2076002" y="210105"/>
        <a:ext cx="897202" cy="897202"/>
      </dsp:txXfrm>
    </dsp:sp>
    <dsp:sp modelId="{2F2A97E2-5FAD-DD48-8C17-074D9DACEB28}">
      <dsp:nvSpPr>
        <dsp:cNvPr id="0" name=""/>
        <dsp:cNvSpPr/>
      </dsp:nvSpPr>
      <dsp:spPr>
        <a:xfrm>
          <a:off x="859193" y="1329842"/>
          <a:ext cx="994274" cy="994274"/>
        </a:xfrm>
        <a:prstGeom prst="roundRect">
          <a:avLst/>
        </a:prstGeom>
        <a:gradFill rotWithShape="0">
          <a:gsLst>
            <a:gs pos="0">
              <a:schemeClr val="accent2">
                <a:shade val="80000"/>
                <a:hueOff val="-320943"/>
                <a:satOff val="6777"/>
                <a:lumOff val="18054"/>
                <a:alphaOff val="0"/>
                <a:satMod val="103000"/>
                <a:lumMod val="102000"/>
                <a:tint val="94000"/>
              </a:schemeClr>
            </a:gs>
            <a:gs pos="50000">
              <a:schemeClr val="accent2">
                <a:shade val="80000"/>
                <a:hueOff val="-320943"/>
                <a:satOff val="6777"/>
                <a:lumOff val="18054"/>
                <a:alphaOff val="0"/>
                <a:satMod val="110000"/>
                <a:lumMod val="100000"/>
                <a:shade val="100000"/>
              </a:schemeClr>
            </a:gs>
            <a:gs pos="100000">
              <a:schemeClr val="accent2">
                <a:shade val="80000"/>
                <a:hueOff val="-320943"/>
                <a:satOff val="6777"/>
                <a:lumOff val="180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Angle</a:t>
          </a:r>
        </a:p>
        <a:p>
          <a:pPr marL="0" lvl="0" indent="0" algn="ctr" defTabSz="889000">
            <a:lnSpc>
              <a:spcPct val="90000"/>
            </a:lnSpc>
            <a:spcBef>
              <a:spcPct val="0"/>
            </a:spcBef>
            <a:spcAft>
              <a:spcPct val="35000"/>
            </a:spcAft>
            <a:buNone/>
          </a:pPr>
          <a:r>
            <a:rPr lang="en-GB" sz="2000" kern="1200" dirty="0"/>
            <a:t>Valve</a:t>
          </a:r>
        </a:p>
      </dsp:txBody>
      <dsp:txXfrm>
        <a:off x="907729" y="1378378"/>
        <a:ext cx="897202" cy="897202"/>
      </dsp:txXfrm>
    </dsp:sp>
    <dsp:sp modelId="{AA993323-BF63-F041-AF38-BBB40922CE32}">
      <dsp:nvSpPr>
        <dsp:cNvPr id="0" name=""/>
        <dsp:cNvSpPr/>
      </dsp:nvSpPr>
      <dsp:spPr>
        <a:xfrm>
          <a:off x="2027466" y="1329842"/>
          <a:ext cx="994274" cy="994274"/>
        </a:xfrm>
        <a:prstGeom prst="roundRect">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Diaphragm</a:t>
          </a:r>
        </a:p>
        <a:p>
          <a:pPr marL="0" lvl="0" indent="0" algn="ctr" defTabSz="889000">
            <a:lnSpc>
              <a:spcPct val="90000"/>
            </a:lnSpc>
            <a:spcBef>
              <a:spcPct val="0"/>
            </a:spcBef>
            <a:spcAft>
              <a:spcPct val="35000"/>
            </a:spcAft>
            <a:buNone/>
          </a:pPr>
          <a:r>
            <a:rPr lang="en-GB" sz="2000" kern="1200" dirty="0"/>
            <a:t>Valve</a:t>
          </a:r>
        </a:p>
      </dsp:txBody>
      <dsp:txXfrm>
        <a:off x="2076002" y="1378378"/>
        <a:ext cx="897202" cy="8972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863B1-C191-BB4D-9F13-E950C3641EC0}">
      <dsp:nvSpPr>
        <dsp:cNvPr id="0" name=""/>
        <dsp:cNvSpPr/>
      </dsp:nvSpPr>
      <dsp:spPr>
        <a:xfrm>
          <a:off x="204339" y="1949"/>
          <a:ext cx="1777479" cy="106648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PVC (Polyvinyl chloride)</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04339" y="1949"/>
        <a:ext cx="1777479" cy="1066487"/>
      </dsp:txXfrm>
    </dsp:sp>
    <dsp:sp modelId="{330D6850-9DEE-3845-85B7-9DE8AC907B34}">
      <dsp:nvSpPr>
        <dsp:cNvPr id="0" name=""/>
        <dsp:cNvSpPr/>
      </dsp:nvSpPr>
      <dsp:spPr>
        <a:xfrm>
          <a:off x="2159566" y="1949"/>
          <a:ext cx="1777479" cy="1066487"/>
        </a:xfrm>
        <a:prstGeom prst="rect">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PE (Polyethylene)</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159566" y="1949"/>
        <a:ext cx="1777479" cy="1066487"/>
      </dsp:txXfrm>
    </dsp:sp>
    <dsp:sp modelId="{5B93397E-2D79-6447-AB1A-723ED87D8F7E}">
      <dsp:nvSpPr>
        <dsp:cNvPr id="0" name=""/>
        <dsp:cNvSpPr/>
      </dsp:nvSpPr>
      <dsp:spPr>
        <a:xfrm>
          <a:off x="204339" y="1246184"/>
          <a:ext cx="1777479" cy="1066487"/>
        </a:xfrm>
        <a:prstGeom prst="rect">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POM (Poly Oxy Methylene)</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04339" y="1246184"/>
        <a:ext cx="1777479" cy="1066487"/>
      </dsp:txXfrm>
    </dsp:sp>
    <dsp:sp modelId="{6888395C-360E-654D-9E5B-F86FD954A60C}">
      <dsp:nvSpPr>
        <dsp:cNvPr id="0" name=""/>
        <dsp:cNvSpPr/>
      </dsp:nvSpPr>
      <dsp:spPr>
        <a:xfrm>
          <a:off x="2159566" y="1246184"/>
          <a:ext cx="1777479" cy="1066487"/>
        </a:xfrm>
        <a:prstGeom prst="rect">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Poly Amide</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159566" y="1246184"/>
        <a:ext cx="1777479" cy="1066487"/>
      </dsp:txXfrm>
    </dsp:sp>
    <dsp:sp modelId="{634A1D59-B312-E440-AE0B-984688A0DCD6}">
      <dsp:nvSpPr>
        <dsp:cNvPr id="0" name=""/>
        <dsp:cNvSpPr/>
      </dsp:nvSpPr>
      <dsp:spPr>
        <a:xfrm>
          <a:off x="204339" y="2490419"/>
          <a:ext cx="1777479" cy="1066487"/>
        </a:xfrm>
        <a:prstGeom prst="rect">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PP (Polypropylene)</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04339" y="2490419"/>
        <a:ext cx="1777479" cy="1066487"/>
      </dsp:txXfrm>
    </dsp:sp>
    <dsp:sp modelId="{291FF300-0207-0A40-9639-DA3605B1179E}">
      <dsp:nvSpPr>
        <dsp:cNvPr id="0" name=""/>
        <dsp:cNvSpPr/>
      </dsp:nvSpPr>
      <dsp:spPr>
        <a:xfrm>
          <a:off x="2159566" y="2490419"/>
          <a:ext cx="1777479" cy="1066487"/>
        </a:xfrm>
        <a:prstGeom prst="rect">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EPDM (Ethylene propylene diene monomer)</a:t>
          </a:r>
          <a:endParaRPr kumimoji="0" lang="en-US" sz="1600" b="0" i="0" u="none" strike="noStrike" kern="1200" cap="none" spc="0" normalizeH="0" baseline="0" noProof="0" dirty="0">
            <a:ln/>
            <a:effectLst/>
            <a:uLnTx/>
            <a:uFillTx/>
            <a:latin typeface="Verdana" panose="020B0604030504040204" pitchFamily="34" charset="0"/>
            <a:ea typeface="Verdana" panose="020B0604030504040204" pitchFamily="34" charset="0"/>
            <a:cs typeface="Verdana" panose="020B0604030504040204" pitchFamily="34" charset="0"/>
          </a:endParaRPr>
        </a:p>
      </dsp:txBody>
      <dsp:txXfrm>
        <a:off x="2159566" y="2490419"/>
        <a:ext cx="1777479" cy="1066487"/>
      </dsp:txXfrm>
    </dsp:sp>
    <dsp:sp modelId="{A131754E-5455-3243-838D-90A62CCD06A8}">
      <dsp:nvSpPr>
        <dsp:cNvPr id="0" name=""/>
        <dsp:cNvSpPr/>
      </dsp:nvSpPr>
      <dsp:spPr>
        <a:xfrm>
          <a:off x="204339" y="3734655"/>
          <a:ext cx="1777479" cy="1066487"/>
        </a:xfrm>
        <a:prstGeom prst="rect">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ABS (Acrylonitrile Butadiene Styrene)</a:t>
          </a:r>
          <a:endParaRPr kumimoji="0" lang="en-US" sz="1600" b="0" i="0" u="none" strike="noStrike" kern="1200" cap="none" spc="0" normalizeH="0" baseline="0" noProof="0" dirty="0">
            <a:ln/>
            <a:effectLst/>
            <a:uLnTx/>
            <a:uFillTx/>
            <a:latin typeface="Verdana" panose="020B0604030504040204" pitchFamily="34" charset="0"/>
            <a:ea typeface="Verdana" panose="020B0604030504040204" pitchFamily="34" charset="0"/>
            <a:cs typeface="Verdana" panose="020B0604030504040204" pitchFamily="34" charset="0"/>
          </a:endParaRPr>
        </a:p>
      </dsp:txBody>
      <dsp:txXfrm>
        <a:off x="204339" y="3734655"/>
        <a:ext cx="1777479" cy="1066487"/>
      </dsp:txXfrm>
    </dsp:sp>
    <dsp:sp modelId="{74938A52-4910-6840-9D22-02596CD270CB}">
      <dsp:nvSpPr>
        <dsp:cNvPr id="0" name=""/>
        <dsp:cNvSpPr/>
      </dsp:nvSpPr>
      <dsp:spPr>
        <a:xfrm>
          <a:off x="2159566" y="3734655"/>
          <a:ext cx="1777479" cy="1066487"/>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a:ln/>
              <a:effectLst/>
              <a:uLnTx/>
              <a:uFillTx/>
              <a:latin typeface="Verdana" panose="020B0604030504040204" pitchFamily="34" charset="0"/>
              <a:ea typeface="Verdana" panose="020B0604030504040204" pitchFamily="34" charset="0"/>
              <a:cs typeface="Verdana" panose="020B0604030504040204" pitchFamily="34" charset="0"/>
            </a:rPr>
            <a:t>NBR (Nitrile rubber)</a:t>
          </a:r>
          <a:endParaRPr kumimoji="0" lang="en-US" sz="1600" b="0" i="0" u="none" strike="noStrike" kern="1200" cap="none" spc="0" normalizeH="0" baseline="0" noProof="0" dirty="0">
            <a:ln/>
            <a:effectLst/>
            <a:uLnTx/>
            <a:uFillTx/>
            <a:latin typeface="Verdana" panose="020B0604030504040204" pitchFamily="34" charset="0"/>
            <a:ea typeface="Verdana" panose="020B0604030504040204" pitchFamily="34" charset="0"/>
            <a:cs typeface="Verdana" panose="020B0604030504040204" pitchFamily="34" charset="0"/>
          </a:endParaRPr>
        </a:p>
      </dsp:txBody>
      <dsp:txXfrm>
        <a:off x="2159566" y="3734655"/>
        <a:ext cx="1777479" cy="1066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FABB5-8F1D-0E4D-91AD-6DF6D644C02A}">
      <dsp:nvSpPr>
        <dsp:cNvPr id="0" name=""/>
        <dsp:cNvSpPr/>
      </dsp:nvSpPr>
      <dsp:spPr>
        <a:xfrm>
          <a:off x="2234941" y="2227"/>
          <a:ext cx="1612721" cy="10482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Quality of Irrigation Water</a:t>
          </a:r>
        </a:p>
      </dsp:txBody>
      <dsp:txXfrm>
        <a:off x="2286113" y="53399"/>
        <a:ext cx="1510377" cy="945925"/>
      </dsp:txXfrm>
    </dsp:sp>
    <dsp:sp modelId="{4A1DB0B1-4897-DB44-B9A8-115D303C5FA6}">
      <dsp:nvSpPr>
        <dsp:cNvPr id="0" name=""/>
        <dsp:cNvSpPr/>
      </dsp:nvSpPr>
      <dsp:spPr>
        <a:xfrm>
          <a:off x="944948" y="526362"/>
          <a:ext cx="4192707" cy="4192707"/>
        </a:xfrm>
        <a:custGeom>
          <a:avLst/>
          <a:gdLst/>
          <a:ahLst/>
          <a:cxnLst/>
          <a:rect l="0" t="0" r="0" b="0"/>
          <a:pathLst>
            <a:path>
              <a:moveTo>
                <a:pt x="2913819" y="165952"/>
              </a:moveTo>
              <a:arcTo wR="2096353" hR="2096353" stAng="17577069" swAng="196381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02BF3F-743C-3B49-AF1E-80351F9943F7}">
      <dsp:nvSpPr>
        <dsp:cNvPr id="0" name=""/>
        <dsp:cNvSpPr/>
      </dsp:nvSpPr>
      <dsp:spPr>
        <a:xfrm>
          <a:off x="4228692" y="1450772"/>
          <a:ext cx="1612721" cy="104826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Soil Type</a:t>
          </a:r>
        </a:p>
      </dsp:txBody>
      <dsp:txXfrm>
        <a:off x="4279864" y="1501944"/>
        <a:ext cx="1510377" cy="945925"/>
      </dsp:txXfrm>
    </dsp:sp>
    <dsp:sp modelId="{5526A90A-0C41-604F-A1A5-688A3BC79FC7}">
      <dsp:nvSpPr>
        <dsp:cNvPr id="0" name=""/>
        <dsp:cNvSpPr/>
      </dsp:nvSpPr>
      <dsp:spPr>
        <a:xfrm>
          <a:off x="944948" y="526362"/>
          <a:ext cx="4192707" cy="4192707"/>
        </a:xfrm>
        <a:custGeom>
          <a:avLst/>
          <a:gdLst/>
          <a:ahLst/>
          <a:cxnLst/>
          <a:rect l="0" t="0" r="0" b="0"/>
          <a:pathLst>
            <a:path>
              <a:moveTo>
                <a:pt x="4189805" y="1986090"/>
              </a:moveTo>
              <a:arcTo wR="2096353" hR="2096353" stAng="21419098" swAng="2198055"/>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79C8CF-B241-9F43-9550-59D5F1DDD4E8}">
      <dsp:nvSpPr>
        <dsp:cNvPr id="0" name=""/>
        <dsp:cNvSpPr/>
      </dsp:nvSpPr>
      <dsp:spPr>
        <a:xfrm>
          <a:off x="3467147" y="3794567"/>
          <a:ext cx="1612721" cy="104826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Crop Type</a:t>
          </a:r>
        </a:p>
      </dsp:txBody>
      <dsp:txXfrm>
        <a:off x="3518319" y="3845739"/>
        <a:ext cx="1510377" cy="945925"/>
      </dsp:txXfrm>
    </dsp:sp>
    <dsp:sp modelId="{BEDABD23-AE9E-7446-841C-31BE64C52EA4}">
      <dsp:nvSpPr>
        <dsp:cNvPr id="0" name=""/>
        <dsp:cNvSpPr/>
      </dsp:nvSpPr>
      <dsp:spPr>
        <a:xfrm>
          <a:off x="944948" y="526362"/>
          <a:ext cx="4192707" cy="4192707"/>
        </a:xfrm>
        <a:custGeom>
          <a:avLst/>
          <a:gdLst/>
          <a:ahLst/>
          <a:cxnLst/>
          <a:rect l="0" t="0" r="0" b="0"/>
          <a:pathLst>
            <a:path>
              <a:moveTo>
                <a:pt x="2513856" y="4150713"/>
              </a:moveTo>
              <a:arcTo wR="2096353" hR="2096353" stAng="4710742" swAng="1378515"/>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F3114E-7F4D-2349-B97A-29E21AFEA040}">
      <dsp:nvSpPr>
        <dsp:cNvPr id="0" name=""/>
        <dsp:cNvSpPr/>
      </dsp:nvSpPr>
      <dsp:spPr>
        <a:xfrm>
          <a:off x="1002735" y="3794567"/>
          <a:ext cx="1612721" cy="10482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Source of Water </a:t>
          </a:r>
        </a:p>
      </dsp:txBody>
      <dsp:txXfrm>
        <a:off x="1053907" y="3845739"/>
        <a:ext cx="1510377" cy="945925"/>
      </dsp:txXfrm>
    </dsp:sp>
    <dsp:sp modelId="{0791A6AD-8776-2A46-9318-19BA29CD5F1F}">
      <dsp:nvSpPr>
        <dsp:cNvPr id="0" name=""/>
        <dsp:cNvSpPr/>
      </dsp:nvSpPr>
      <dsp:spPr>
        <a:xfrm>
          <a:off x="944948" y="526362"/>
          <a:ext cx="4192707" cy="4192707"/>
        </a:xfrm>
        <a:custGeom>
          <a:avLst/>
          <a:gdLst/>
          <a:ahLst/>
          <a:cxnLst/>
          <a:rect l="0" t="0" r="0" b="0"/>
          <a:pathLst>
            <a:path>
              <a:moveTo>
                <a:pt x="350645" y="3257044"/>
              </a:moveTo>
              <a:arcTo wR="2096353" hR="2096353" stAng="8782846" swAng="2198055"/>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583138-29F4-FD43-AF4C-72F6C197905B}">
      <dsp:nvSpPr>
        <dsp:cNvPr id="0" name=""/>
        <dsp:cNvSpPr/>
      </dsp:nvSpPr>
      <dsp:spPr>
        <a:xfrm>
          <a:off x="241190" y="1450772"/>
          <a:ext cx="1612721" cy="104826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Verdana" panose="020B0604030504040204" pitchFamily="34" charset="0"/>
              <a:ea typeface="Verdana" panose="020B0604030504040204" pitchFamily="34" charset="0"/>
              <a:cs typeface="Verdana" panose="020B0604030504040204" pitchFamily="34" charset="0"/>
            </a:rPr>
            <a:t>Environmental Factors</a:t>
          </a:r>
        </a:p>
      </dsp:txBody>
      <dsp:txXfrm>
        <a:off x="292362" y="1501944"/>
        <a:ext cx="1510377" cy="945925"/>
      </dsp:txXfrm>
    </dsp:sp>
    <dsp:sp modelId="{A0D924FB-7459-A143-937B-3B41C9103CE2}">
      <dsp:nvSpPr>
        <dsp:cNvPr id="0" name=""/>
        <dsp:cNvSpPr/>
      </dsp:nvSpPr>
      <dsp:spPr>
        <a:xfrm>
          <a:off x="944948" y="526362"/>
          <a:ext cx="4192707" cy="4192707"/>
        </a:xfrm>
        <a:custGeom>
          <a:avLst/>
          <a:gdLst/>
          <a:ahLst/>
          <a:cxnLst/>
          <a:rect l="0" t="0" r="0" b="0"/>
          <a:pathLst>
            <a:path>
              <a:moveTo>
                <a:pt x="364942" y="914443"/>
              </a:moveTo>
              <a:arcTo wR="2096353" hR="2096353" stAng="12859113" swAng="196381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8A00C-A222-9049-873D-A9EBB12D03A4}">
      <dsp:nvSpPr>
        <dsp:cNvPr id="0" name=""/>
        <dsp:cNvSpPr/>
      </dsp:nvSpPr>
      <dsp:spPr>
        <a:xfrm>
          <a:off x="5075894" y="2698781"/>
          <a:ext cx="1925389" cy="1925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Verdana" panose="020B0604030504040204" pitchFamily="34" charset="0"/>
              <a:ea typeface="Verdana" panose="020B0604030504040204" pitchFamily="34" charset="0"/>
              <a:cs typeface="Verdana" panose="020B0604030504040204" pitchFamily="34" charset="0"/>
            </a:rPr>
            <a:t>Indian Standards</a:t>
          </a:r>
        </a:p>
      </dsp:txBody>
      <dsp:txXfrm>
        <a:off x="5357861" y="2980748"/>
        <a:ext cx="1361455" cy="1361455"/>
      </dsp:txXfrm>
    </dsp:sp>
    <dsp:sp modelId="{D52A0886-6AC1-FD4F-A6B3-89601D4CCEF4}">
      <dsp:nvSpPr>
        <dsp:cNvPr id="0" name=""/>
        <dsp:cNvSpPr/>
      </dsp:nvSpPr>
      <dsp:spPr>
        <a:xfrm rot="16200000">
          <a:off x="5835017" y="1998889"/>
          <a:ext cx="407143" cy="65463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Verdana" panose="020B0604030504040204" pitchFamily="34" charset="0"/>
            <a:ea typeface="Verdana" panose="020B0604030504040204" pitchFamily="34" charset="0"/>
            <a:cs typeface="Verdana" panose="020B0604030504040204" pitchFamily="34" charset="0"/>
          </a:endParaRPr>
        </a:p>
      </dsp:txBody>
      <dsp:txXfrm>
        <a:off x="5896089" y="2190887"/>
        <a:ext cx="285000" cy="392780"/>
      </dsp:txXfrm>
    </dsp:sp>
    <dsp:sp modelId="{E00359E5-B644-D944-A1C8-D6B27FE61A48}">
      <dsp:nvSpPr>
        <dsp:cNvPr id="0" name=""/>
        <dsp:cNvSpPr/>
      </dsp:nvSpPr>
      <dsp:spPr>
        <a:xfrm>
          <a:off x="5075894" y="5195"/>
          <a:ext cx="1925389" cy="192538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Micro Irrigation </a:t>
          </a:r>
        </a:p>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Drip</a:t>
          </a:r>
        </a:p>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Sprinkler</a:t>
          </a:r>
        </a:p>
      </dsp:txBody>
      <dsp:txXfrm>
        <a:off x="5357861" y="287162"/>
        <a:ext cx="1361455" cy="1361455"/>
      </dsp:txXfrm>
    </dsp:sp>
    <dsp:sp modelId="{12575E79-3A80-FD4F-9EB2-2A04C5C44A52}">
      <dsp:nvSpPr>
        <dsp:cNvPr id="0" name=""/>
        <dsp:cNvSpPr/>
      </dsp:nvSpPr>
      <dsp:spPr>
        <a:xfrm rot="20520000">
          <a:off x="7104934" y="2921538"/>
          <a:ext cx="407143" cy="65463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Verdana" panose="020B0604030504040204" pitchFamily="34" charset="0"/>
            <a:ea typeface="Verdana" panose="020B0604030504040204" pitchFamily="34" charset="0"/>
            <a:cs typeface="Verdana" panose="020B0604030504040204" pitchFamily="34" charset="0"/>
          </a:endParaRPr>
        </a:p>
      </dsp:txBody>
      <dsp:txXfrm>
        <a:off x="7107923" y="3071336"/>
        <a:ext cx="285000" cy="392780"/>
      </dsp:txXfrm>
    </dsp:sp>
    <dsp:sp modelId="{1DABA455-324E-7046-9684-2FCE8059626A}">
      <dsp:nvSpPr>
        <dsp:cNvPr id="0" name=""/>
        <dsp:cNvSpPr/>
      </dsp:nvSpPr>
      <dsp:spPr>
        <a:xfrm>
          <a:off x="7637646" y="1866417"/>
          <a:ext cx="1925389" cy="192538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Fertigation</a:t>
          </a:r>
        </a:p>
      </dsp:txBody>
      <dsp:txXfrm>
        <a:off x="7919613" y="2148384"/>
        <a:ext cx="1361455" cy="1361455"/>
      </dsp:txXfrm>
    </dsp:sp>
    <dsp:sp modelId="{F71E3221-3C40-0C47-9060-E001EE82308B}">
      <dsp:nvSpPr>
        <dsp:cNvPr id="0" name=""/>
        <dsp:cNvSpPr/>
      </dsp:nvSpPr>
      <dsp:spPr>
        <a:xfrm rot="3240000">
          <a:off x="6619869" y="4414415"/>
          <a:ext cx="407143" cy="65463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Verdana" panose="020B0604030504040204" pitchFamily="34" charset="0"/>
            <a:ea typeface="Verdana" panose="020B0604030504040204" pitchFamily="34" charset="0"/>
            <a:cs typeface="Verdana" panose="020B0604030504040204" pitchFamily="34" charset="0"/>
          </a:endParaRPr>
        </a:p>
      </dsp:txBody>
      <dsp:txXfrm>
        <a:off x="6645044" y="4495933"/>
        <a:ext cx="285000" cy="392780"/>
      </dsp:txXfrm>
    </dsp:sp>
    <dsp:sp modelId="{1D27ACA1-78FC-3E47-BED6-89145AB9599E}">
      <dsp:nvSpPr>
        <dsp:cNvPr id="0" name=""/>
        <dsp:cNvSpPr/>
      </dsp:nvSpPr>
      <dsp:spPr>
        <a:xfrm>
          <a:off x="6659143" y="4877937"/>
          <a:ext cx="1925389" cy="192538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Quality of IW</a:t>
          </a:r>
        </a:p>
      </dsp:txBody>
      <dsp:txXfrm>
        <a:off x="6941110" y="5159904"/>
        <a:ext cx="1361455" cy="1361455"/>
      </dsp:txXfrm>
    </dsp:sp>
    <dsp:sp modelId="{0671C6E9-CA60-C54C-991B-D4A4D2253E20}">
      <dsp:nvSpPr>
        <dsp:cNvPr id="0" name=""/>
        <dsp:cNvSpPr/>
      </dsp:nvSpPr>
      <dsp:spPr>
        <a:xfrm rot="7560000">
          <a:off x="5050165" y="4414415"/>
          <a:ext cx="407143" cy="65463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Verdana" panose="020B0604030504040204" pitchFamily="34" charset="0"/>
            <a:ea typeface="Verdana" panose="020B0604030504040204" pitchFamily="34" charset="0"/>
            <a:cs typeface="Verdana" panose="020B0604030504040204" pitchFamily="34" charset="0"/>
          </a:endParaRPr>
        </a:p>
      </dsp:txBody>
      <dsp:txXfrm rot="10800000">
        <a:off x="5147133" y="4495933"/>
        <a:ext cx="285000" cy="392780"/>
      </dsp:txXfrm>
    </dsp:sp>
    <dsp:sp modelId="{47BFF6F5-CDC0-8443-86B2-5867E177418C}">
      <dsp:nvSpPr>
        <dsp:cNvPr id="0" name=""/>
        <dsp:cNvSpPr/>
      </dsp:nvSpPr>
      <dsp:spPr>
        <a:xfrm>
          <a:off x="3492644" y="4877937"/>
          <a:ext cx="1925389" cy="192538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Farm Drainage</a:t>
          </a:r>
        </a:p>
      </dsp:txBody>
      <dsp:txXfrm>
        <a:off x="3774611" y="5159904"/>
        <a:ext cx="1361455" cy="1361455"/>
      </dsp:txXfrm>
    </dsp:sp>
    <dsp:sp modelId="{93D94EFB-9EDE-154A-9F7A-CC7FAA0B39F8}">
      <dsp:nvSpPr>
        <dsp:cNvPr id="0" name=""/>
        <dsp:cNvSpPr/>
      </dsp:nvSpPr>
      <dsp:spPr>
        <a:xfrm rot="11880000">
          <a:off x="4565099" y="2921538"/>
          <a:ext cx="407143" cy="65463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Verdana" panose="020B0604030504040204" pitchFamily="34" charset="0"/>
            <a:ea typeface="Verdana" panose="020B0604030504040204" pitchFamily="34" charset="0"/>
            <a:cs typeface="Verdana" panose="020B0604030504040204" pitchFamily="34" charset="0"/>
          </a:endParaRPr>
        </a:p>
      </dsp:txBody>
      <dsp:txXfrm rot="10800000">
        <a:off x="4684253" y="3071336"/>
        <a:ext cx="285000" cy="392780"/>
      </dsp:txXfrm>
    </dsp:sp>
    <dsp:sp modelId="{9DE70C58-01DD-5546-BAAA-E5806C09BD9E}">
      <dsp:nvSpPr>
        <dsp:cNvPr id="0" name=""/>
        <dsp:cNvSpPr/>
      </dsp:nvSpPr>
      <dsp:spPr>
        <a:xfrm>
          <a:off x="2514141" y="1866417"/>
          <a:ext cx="1925389" cy="192538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Code of Practices</a:t>
          </a:r>
        </a:p>
      </dsp:txBody>
      <dsp:txXfrm>
        <a:off x="2796108" y="2148384"/>
        <a:ext cx="1361455" cy="13614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2150-AC31-0D49-98F9-A142A7DD5600}">
      <dsp:nvSpPr>
        <dsp:cNvPr id="0" name=""/>
        <dsp:cNvSpPr/>
      </dsp:nvSpPr>
      <dsp:spPr>
        <a:xfrm>
          <a:off x="914400" y="0"/>
          <a:ext cx="10363200" cy="541866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7BD56-D0CE-F344-A37E-987178A4045C}">
      <dsp:nvSpPr>
        <dsp:cNvPr id="0" name=""/>
        <dsp:cNvSpPr/>
      </dsp:nvSpPr>
      <dsp:spPr>
        <a:xfrm>
          <a:off x="148" y="1625600"/>
          <a:ext cx="1784151" cy="21674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latin typeface="Verdana" panose="020B0604030504040204" pitchFamily="34" charset="0"/>
              <a:ea typeface="Verdana" panose="020B0604030504040204" pitchFamily="34" charset="0"/>
              <a:cs typeface="Verdana" panose="020B0604030504040204" pitchFamily="34" charset="0"/>
            </a:rPr>
            <a:t>SCOPE</a:t>
          </a:r>
          <a:endParaRPr lang="en-GB" sz="2000" kern="1200" dirty="0">
            <a:latin typeface="Verdana" panose="020B0604030504040204" pitchFamily="34" charset="0"/>
            <a:ea typeface="Verdana" panose="020B0604030504040204" pitchFamily="34" charset="0"/>
            <a:cs typeface="Verdana" panose="020B0604030504040204" pitchFamily="34" charset="0"/>
          </a:endParaRPr>
        </a:p>
      </dsp:txBody>
      <dsp:txXfrm>
        <a:off x="87243" y="1712695"/>
        <a:ext cx="1609961" cy="1993276"/>
      </dsp:txXfrm>
    </dsp:sp>
    <dsp:sp modelId="{A98FD07C-5904-2041-BACB-09A3701376D4}">
      <dsp:nvSpPr>
        <dsp:cNvPr id="0" name=""/>
        <dsp:cNvSpPr/>
      </dsp:nvSpPr>
      <dsp:spPr>
        <a:xfrm>
          <a:off x="2081658" y="1625600"/>
          <a:ext cx="1784151" cy="216746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latin typeface="Verdana" panose="020B0604030504040204" pitchFamily="34" charset="0"/>
              <a:ea typeface="Verdana" panose="020B0604030504040204" pitchFamily="34" charset="0"/>
              <a:cs typeface="Verdana" panose="020B0604030504040204" pitchFamily="34" charset="0"/>
            </a:rPr>
            <a:t>TERMS</a:t>
          </a:r>
        </a:p>
        <a:p>
          <a:pPr marL="0" lvl="0" indent="0" algn="ctr" defTabSz="889000">
            <a:lnSpc>
              <a:spcPct val="90000"/>
            </a:lnSpc>
            <a:spcBef>
              <a:spcPct val="0"/>
            </a:spcBef>
            <a:spcAft>
              <a:spcPct val="35000"/>
            </a:spcAft>
            <a:buNone/>
          </a:pPr>
          <a:r>
            <a:rPr lang="en-GB" sz="2000" b="1" kern="1200">
              <a:latin typeface="Verdana" panose="020B0604030504040204" pitchFamily="34" charset="0"/>
              <a:ea typeface="Verdana" panose="020B0604030504040204" pitchFamily="34" charset="0"/>
              <a:cs typeface="Verdana" panose="020B0604030504040204" pitchFamily="34" charset="0"/>
            </a:rPr>
            <a:t>DEFINI</a:t>
          </a:r>
          <a:r>
            <a:rPr lang="en-GB" sz="2000" b="1" kern="1200" baseline="30000">
              <a:latin typeface="Verdana" panose="020B0604030504040204" pitchFamily="34" charset="0"/>
              <a:ea typeface="Verdana" panose="020B0604030504040204" pitchFamily="34" charset="0"/>
              <a:cs typeface="Verdana" panose="020B0604030504040204" pitchFamily="34" charset="0"/>
            </a:rPr>
            <a:t>T</a:t>
          </a:r>
          <a:endParaRPr lang="en-GB" sz="2000" kern="1200" dirty="0">
            <a:latin typeface="Verdana" panose="020B0604030504040204" pitchFamily="34" charset="0"/>
            <a:ea typeface="Verdana" panose="020B0604030504040204" pitchFamily="34" charset="0"/>
            <a:cs typeface="Verdana" panose="020B0604030504040204" pitchFamily="34" charset="0"/>
          </a:endParaRPr>
        </a:p>
      </dsp:txBody>
      <dsp:txXfrm>
        <a:off x="2168753" y="1712695"/>
        <a:ext cx="1609961" cy="1993276"/>
      </dsp:txXfrm>
    </dsp:sp>
    <dsp:sp modelId="{AE2241EF-7CD8-9048-971B-B97EA2D0C429}">
      <dsp:nvSpPr>
        <dsp:cNvPr id="0" name=""/>
        <dsp:cNvSpPr/>
      </dsp:nvSpPr>
      <dsp:spPr>
        <a:xfrm>
          <a:off x="4163169" y="1625600"/>
          <a:ext cx="1784151"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latin typeface="Verdana" panose="020B0604030504040204" pitchFamily="34" charset="0"/>
              <a:ea typeface="Verdana" panose="020B0604030504040204" pitchFamily="34" charset="0"/>
              <a:cs typeface="Verdana" panose="020B0604030504040204" pitchFamily="34" charset="0"/>
            </a:rPr>
            <a:t>MAT</a:t>
          </a:r>
          <a:r>
            <a:rPr lang="en-GB" sz="2000" b="1" kern="1200" baseline="30000" dirty="0" err="1">
              <a:latin typeface="Verdana" panose="020B0604030504040204" pitchFamily="34" charset="0"/>
              <a:ea typeface="Verdana" panose="020B0604030504040204" pitchFamily="34" charset="0"/>
              <a:cs typeface="Verdana" panose="020B0604030504040204" pitchFamily="34" charset="0"/>
            </a:rPr>
            <a:t>r</a:t>
          </a:r>
          <a:endParaRPr lang="en-GB" sz="2000" b="1" kern="1200" baseline="30000" dirty="0">
            <a:latin typeface="Verdana" panose="020B0604030504040204" pitchFamily="34" charset="0"/>
            <a:ea typeface="Verdana" panose="020B0604030504040204" pitchFamily="34" charset="0"/>
            <a:cs typeface="Verdana" panose="020B0604030504040204" pitchFamily="34" charset="0"/>
          </a:endParaRPr>
        </a:p>
        <a:p>
          <a:pPr marL="0" lvl="0" indent="0" algn="ctr" defTabSz="889000">
            <a:lnSpc>
              <a:spcPct val="90000"/>
            </a:lnSpc>
            <a:spcBef>
              <a:spcPct val="0"/>
            </a:spcBef>
            <a:spcAft>
              <a:spcPct val="35000"/>
            </a:spcAft>
            <a:buNone/>
          </a:pPr>
          <a:r>
            <a:rPr lang="en-GB" sz="2000" b="1" kern="1200" dirty="0">
              <a:latin typeface="Verdana" panose="020B0604030504040204" pitchFamily="34" charset="0"/>
              <a:ea typeface="Verdana" panose="020B0604030504040204" pitchFamily="34" charset="0"/>
              <a:cs typeface="Verdana" panose="020B0604030504040204" pitchFamily="34" charset="0"/>
            </a:rPr>
            <a:t>REQ</a:t>
          </a:r>
          <a:r>
            <a:rPr lang="en-GB" sz="2000" b="1" kern="1200" baseline="30000" dirty="0">
              <a:latin typeface="Verdana" panose="020B0604030504040204" pitchFamily="34" charset="0"/>
              <a:ea typeface="Verdana" panose="020B0604030504040204" pitchFamily="34" charset="0"/>
              <a:cs typeface="Verdana" panose="020B0604030504040204" pitchFamily="34" charset="0"/>
            </a:rPr>
            <a:t>M</a:t>
          </a:r>
          <a:endParaRPr lang="en-GB" sz="2000" kern="1200" dirty="0">
            <a:latin typeface="Verdana" panose="020B0604030504040204" pitchFamily="34" charset="0"/>
            <a:ea typeface="Verdana" panose="020B0604030504040204" pitchFamily="34" charset="0"/>
            <a:cs typeface="Verdana" panose="020B0604030504040204" pitchFamily="34" charset="0"/>
          </a:endParaRPr>
        </a:p>
      </dsp:txBody>
      <dsp:txXfrm>
        <a:off x="4250264" y="1712695"/>
        <a:ext cx="1609961" cy="1993276"/>
      </dsp:txXfrm>
    </dsp:sp>
    <dsp:sp modelId="{70669675-976F-4B40-93AF-CAF10C05F820}">
      <dsp:nvSpPr>
        <dsp:cNvPr id="0" name=""/>
        <dsp:cNvSpPr/>
      </dsp:nvSpPr>
      <dsp:spPr>
        <a:xfrm>
          <a:off x="6244679" y="1625600"/>
          <a:ext cx="1784151" cy="21674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Verdana" panose="020B0604030504040204" pitchFamily="34" charset="0"/>
              <a:ea typeface="Verdana" panose="020B0604030504040204" pitchFamily="34" charset="0"/>
              <a:cs typeface="Verdana" panose="020B0604030504040204" pitchFamily="34" charset="0"/>
            </a:rPr>
            <a:t>CONSTR</a:t>
          </a:r>
          <a:r>
            <a:rPr lang="en-GB" sz="2000" b="1" kern="1200" baseline="30000" dirty="0">
              <a:latin typeface="Verdana" panose="020B0604030504040204" pitchFamily="34" charset="0"/>
              <a:ea typeface="Verdana" panose="020B0604030504040204" pitchFamily="34" charset="0"/>
              <a:cs typeface="Verdana" panose="020B0604030504040204" pitchFamily="34" charset="0"/>
            </a:rPr>
            <a:t>N </a:t>
          </a:r>
          <a:r>
            <a:rPr lang="en-GB" sz="2000" b="1" kern="1200" dirty="0">
              <a:latin typeface="Verdana" panose="020B0604030504040204" pitchFamily="34" charset="0"/>
              <a:ea typeface="Verdana" panose="020B0604030504040204" pitchFamily="34" charset="0"/>
              <a:cs typeface="Verdana" panose="020B0604030504040204" pitchFamily="34" charset="0"/>
            </a:rPr>
            <a:t>REQ</a:t>
          </a:r>
          <a:r>
            <a:rPr lang="en-GB" sz="2000" b="1" kern="1200" baseline="30000" dirty="0">
              <a:latin typeface="Verdana" panose="020B0604030504040204" pitchFamily="34" charset="0"/>
              <a:ea typeface="Verdana" panose="020B0604030504040204" pitchFamily="34" charset="0"/>
              <a:cs typeface="Verdana" panose="020B0604030504040204" pitchFamily="34" charset="0"/>
            </a:rPr>
            <a:t>M</a:t>
          </a:r>
          <a:r>
            <a:rPr lang="en-GB" sz="2000" b="1" kern="1200" dirty="0">
              <a:latin typeface="Verdana" panose="020B0604030504040204" pitchFamily="34" charset="0"/>
              <a:ea typeface="Verdana" panose="020B0604030504040204" pitchFamily="34" charset="0"/>
              <a:cs typeface="Verdana" panose="020B0604030504040204" pitchFamily="34" charset="0"/>
            </a:rPr>
            <a:t> </a:t>
          </a:r>
          <a:endParaRPr lang="en-GB" sz="2000" kern="1200" dirty="0">
            <a:latin typeface="Verdana" panose="020B0604030504040204" pitchFamily="34" charset="0"/>
            <a:ea typeface="Verdana" panose="020B0604030504040204" pitchFamily="34" charset="0"/>
            <a:cs typeface="Verdana" panose="020B0604030504040204" pitchFamily="34" charset="0"/>
          </a:endParaRPr>
        </a:p>
      </dsp:txBody>
      <dsp:txXfrm>
        <a:off x="6331774" y="1712695"/>
        <a:ext cx="1609961" cy="1993276"/>
      </dsp:txXfrm>
    </dsp:sp>
    <dsp:sp modelId="{F981BA42-EAA3-AD4B-8D92-38458032A376}">
      <dsp:nvSpPr>
        <dsp:cNvPr id="0" name=""/>
        <dsp:cNvSpPr/>
      </dsp:nvSpPr>
      <dsp:spPr>
        <a:xfrm>
          <a:off x="8326189" y="1625600"/>
          <a:ext cx="1784151" cy="216746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latin typeface="Verdana" panose="020B0604030504040204" pitchFamily="34" charset="0"/>
              <a:ea typeface="Verdana" panose="020B0604030504040204" pitchFamily="34" charset="0"/>
              <a:cs typeface="Verdana" panose="020B0604030504040204" pitchFamily="34" charset="0"/>
            </a:rPr>
            <a:t>TESTS</a:t>
          </a:r>
          <a:endParaRPr lang="en-GB" sz="2000" b="1" kern="1200" dirty="0">
            <a:latin typeface="Verdana" panose="020B0604030504040204" pitchFamily="34" charset="0"/>
            <a:ea typeface="Verdana" panose="020B0604030504040204" pitchFamily="34" charset="0"/>
            <a:cs typeface="Verdana" panose="020B0604030504040204" pitchFamily="34" charset="0"/>
          </a:endParaRPr>
        </a:p>
      </dsp:txBody>
      <dsp:txXfrm>
        <a:off x="8413284" y="1712695"/>
        <a:ext cx="1609961" cy="1993276"/>
      </dsp:txXfrm>
    </dsp:sp>
    <dsp:sp modelId="{B49EEF03-4185-4A4F-A2D3-77DBBF5F51A3}">
      <dsp:nvSpPr>
        <dsp:cNvPr id="0" name=""/>
        <dsp:cNvSpPr/>
      </dsp:nvSpPr>
      <dsp:spPr>
        <a:xfrm>
          <a:off x="10407699" y="1625600"/>
          <a:ext cx="1784151" cy="21674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latin typeface="Verdana" panose="020B0604030504040204" pitchFamily="34" charset="0"/>
              <a:ea typeface="Verdana" panose="020B0604030504040204" pitchFamily="34" charset="0"/>
              <a:cs typeface="Verdana" panose="020B0604030504040204" pitchFamily="34" charset="0"/>
            </a:rPr>
            <a:t>MARKING</a:t>
          </a:r>
          <a:endParaRPr lang="en-GB" sz="2000" b="1" kern="1200" dirty="0">
            <a:latin typeface="Verdana" panose="020B0604030504040204" pitchFamily="34" charset="0"/>
            <a:ea typeface="Verdana" panose="020B0604030504040204" pitchFamily="34" charset="0"/>
            <a:cs typeface="Verdana" panose="020B0604030504040204" pitchFamily="34" charset="0"/>
          </a:endParaRPr>
        </a:p>
      </dsp:txBody>
      <dsp:txXfrm>
        <a:off x="10494794" y="1712695"/>
        <a:ext cx="1609961" cy="1993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F4EC9-6999-8642-A48F-6B95883A1AD3}">
      <dsp:nvSpPr>
        <dsp:cNvPr id="0" name=""/>
        <dsp:cNvSpPr/>
      </dsp:nvSpPr>
      <dsp:spPr>
        <a:xfrm>
          <a:off x="0" y="0"/>
          <a:ext cx="4651960" cy="11032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Verdana" panose="020B0604030504040204" pitchFamily="34" charset="0"/>
              <a:ea typeface="Verdana" panose="020B0604030504040204" pitchFamily="34" charset="0"/>
              <a:cs typeface="Verdana" panose="020B0604030504040204" pitchFamily="34" charset="0"/>
            </a:rPr>
            <a:t>Pipes : IS 12786, IS 13488, IS 14482</a:t>
          </a:r>
          <a:br>
            <a:rPr lang="en-US" sz="2100" kern="1200" dirty="0">
              <a:latin typeface="Verdana" panose="020B0604030504040204" pitchFamily="34" charset="0"/>
              <a:ea typeface="Verdana" panose="020B0604030504040204" pitchFamily="34" charset="0"/>
              <a:cs typeface="Verdana" panose="020B0604030504040204" pitchFamily="34" charset="0"/>
            </a:rPr>
          </a:br>
          <a:r>
            <a:rPr lang="en-US" sz="2100" kern="1200" dirty="0">
              <a:latin typeface="Verdana" panose="020B0604030504040204" pitchFamily="34" charset="0"/>
              <a:ea typeface="Verdana" panose="020B0604030504040204" pitchFamily="34" charset="0"/>
              <a:cs typeface="Verdana" panose="020B0604030504040204" pitchFamily="34" charset="0"/>
            </a:rPr>
            <a:t>	</a:t>
          </a:r>
        </a:p>
      </dsp:txBody>
      <dsp:txXfrm>
        <a:off x="32313" y="32313"/>
        <a:ext cx="3368264" cy="1038604"/>
      </dsp:txXfrm>
    </dsp:sp>
    <dsp:sp modelId="{D35A4D94-0A36-374A-85CE-46999D4E4611}">
      <dsp:nvSpPr>
        <dsp:cNvPr id="0" name=""/>
        <dsp:cNvSpPr/>
      </dsp:nvSpPr>
      <dsp:spPr>
        <a:xfrm>
          <a:off x="389601" y="1303818"/>
          <a:ext cx="4651960" cy="1103230"/>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Verdana" panose="020B0604030504040204" pitchFamily="34" charset="0"/>
              <a:ea typeface="Verdana" panose="020B0604030504040204" pitchFamily="34" charset="0"/>
              <a:cs typeface="Verdana" panose="020B0604030504040204" pitchFamily="34" charset="0"/>
            </a:rPr>
            <a:t>Emitter : IS 13487</a:t>
          </a:r>
          <a:br>
            <a:rPr lang="en-US" sz="2100" kern="1200">
              <a:latin typeface="Verdana" panose="020B0604030504040204" pitchFamily="34" charset="0"/>
              <a:ea typeface="Verdana" panose="020B0604030504040204" pitchFamily="34" charset="0"/>
              <a:cs typeface="Verdana" panose="020B0604030504040204" pitchFamily="34" charset="0"/>
            </a:rPr>
          </a:br>
          <a:r>
            <a:rPr lang="en-US" sz="2100" kern="1200">
              <a:latin typeface="Verdana" panose="020B0604030504040204" pitchFamily="34" charset="0"/>
              <a:ea typeface="Verdana" panose="020B0604030504040204" pitchFamily="34" charset="0"/>
              <a:cs typeface="Verdana" panose="020B0604030504040204" pitchFamily="34" charset="0"/>
            </a:rPr>
            <a:t>	</a:t>
          </a:r>
          <a:endParaRPr lang="en-US" sz="2100" kern="1200" dirty="0">
            <a:latin typeface="Verdana" panose="020B0604030504040204" pitchFamily="34" charset="0"/>
            <a:ea typeface="Verdana" panose="020B0604030504040204" pitchFamily="34" charset="0"/>
            <a:cs typeface="Verdana" panose="020B0604030504040204" pitchFamily="34" charset="0"/>
          </a:endParaRPr>
        </a:p>
      </dsp:txBody>
      <dsp:txXfrm>
        <a:off x="421914" y="1336131"/>
        <a:ext cx="3480632" cy="1038604"/>
      </dsp:txXfrm>
    </dsp:sp>
    <dsp:sp modelId="{74D366AC-2111-8449-9BE5-D066517F229A}">
      <dsp:nvSpPr>
        <dsp:cNvPr id="0" name=""/>
        <dsp:cNvSpPr/>
      </dsp:nvSpPr>
      <dsp:spPr>
        <a:xfrm>
          <a:off x="773388" y="2607636"/>
          <a:ext cx="4651960" cy="1103230"/>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Verdana" panose="020B0604030504040204" pitchFamily="34" charset="0"/>
              <a:ea typeface="Verdana" panose="020B0604030504040204" pitchFamily="34" charset="0"/>
              <a:cs typeface="Verdana" panose="020B0604030504040204" pitchFamily="34" charset="0"/>
            </a:rPr>
            <a:t>Filters : IS 12785, IS 14743, IS 14606</a:t>
          </a:r>
          <a:endParaRPr lang="en-GB" sz="2100" kern="1200" dirty="0">
            <a:latin typeface="Verdana" panose="020B0604030504040204" pitchFamily="34" charset="0"/>
            <a:ea typeface="Verdana" panose="020B0604030504040204" pitchFamily="34" charset="0"/>
            <a:cs typeface="Verdana" panose="020B0604030504040204" pitchFamily="34" charset="0"/>
          </a:endParaRPr>
        </a:p>
      </dsp:txBody>
      <dsp:txXfrm>
        <a:off x="805701" y="2639949"/>
        <a:ext cx="3486447" cy="1038604"/>
      </dsp:txXfrm>
    </dsp:sp>
    <dsp:sp modelId="{664E15CE-E1D2-E341-B628-33EF070E2F67}">
      <dsp:nvSpPr>
        <dsp:cNvPr id="0" name=""/>
        <dsp:cNvSpPr/>
      </dsp:nvSpPr>
      <dsp:spPr>
        <a:xfrm>
          <a:off x="1162990" y="3911455"/>
          <a:ext cx="4651960" cy="110323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Verdana" panose="020B0604030504040204" pitchFamily="34" charset="0"/>
              <a:ea typeface="Verdana" panose="020B0604030504040204" pitchFamily="34" charset="0"/>
              <a:cs typeface="Verdana" panose="020B0604030504040204" pitchFamily="34" charset="0"/>
            </a:rPr>
            <a:t> Prevention and Treatment : IS 14791 </a:t>
          </a:r>
          <a:endParaRPr lang="en-US" sz="2100" kern="1200" dirty="0">
            <a:latin typeface="Verdana" panose="020B0604030504040204" pitchFamily="34" charset="0"/>
            <a:ea typeface="Verdana" panose="020B0604030504040204" pitchFamily="34" charset="0"/>
            <a:cs typeface="Verdana" panose="020B0604030504040204" pitchFamily="34" charset="0"/>
          </a:endParaRPr>
        </a:p>
      </dsp:txBody>
      <dsp:txXfrm>
        <a:off x="1195303" y="3943768"/>
        <a:ext cx="3480632" cy="1038604"/>
      </dsp:txXfrm>
    </dsp:sp>
    <dsp:sp modelId="{78FFA428-FF17-D340-ABC7-82A82CCF2B32}">
      <dsp:nvSpPr>
        <dsp:cNvPr id="0" name=""/>
        <dsp:cNvSpPr/>
      </dsp:nvSpPr>
      <dsp:spPr>
        <a:xfrm>
          <a:off x="3934860" y="844974"/>
          <a:ext cx="717100" cy="71710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4096207" y="844974"/>
        <a:ext cx="394406" cy="539618"/>
      </dsp:txXfrm>
    </dsp:sp>
    <dsp:sp modelId="{6BE15F88-8912-2D4D-BB99-E2050F1208F8}">
      <dsp:nvSpPr>
        <dsp:cNvPr id="0" name=""/>
        <dsp:cNvSpPr/>
      </dsp:nvSpPr>
      <dsp:spPr>
        <a:xfrm>
          <a:off x="4324462" y="2148792"/>
          <a:ext cx="717100" cy="717100"/>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4485809" y="2148792"/>
        <a:ext cx="394406" cy="539618"/>
      </dsp:txXfrm>
    </dsp:sp>
    <dsp:sp modelId="{8AB70D38-3318-BB4A-8E83-CB032D3DF030}">
      <dsp:nvSpPr>
        <dsp:cNvPr id="0" name=""/>
        <dsp:cNvSpPr/>
      </dsp:nvSpPr>
      <dsp:spPr>
        <a:xfrm>
          <a:off x="4708249" y="3452611"/>
          <a:ext cx="717100" cy="71710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4869596" y="3452611"/>
        <a:ext cx="394406" cy="539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D416F-8CA4-494C-8318-C7039D1A64DA}">
      <dsp:nvSpPr>
        <dsp:cNvPr id="0" name=""/>
        <dsp:cNvSpPr/>
      </dsp:nvSpPr>
      <dsp:spPr>
        <a:xfrm>
          <a:off x="6855226" y="2468058"/>
          <a:ext cx="769949" cy="3826222"/>
        </a:xfrm>
        <a:custGeom>
          <a:avLst/>
          <a:gdLst/>
          <a:ahLst/>
          <a:cxnLst/>
          <a:rect l="0" t="0" r="0" b="0"/>
          <a:pathLst>
            <a:path>
              <a:moveTo>
                <a:pt x="0" y="0"/>
              </a:moveTo>
              <a:lnTo>
                <a:pt x="0" y="3826222"/>
              </a:lnTo>
              <a:lnTo>
                <a:pt x="769949" y="382622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56AF27-CE0A-1D4B-A0C7-34D469B53E9D}">
      <dsp:nvSpPr>
        <dsp:cNvPr id="0" name=""/>
        <dsp:cNvSpPr/>
      </dsp:nvSpPr>
      <dsp:spPr>
        <a:xfrm>
          <a:off x="6855226" y="2468058"/>
          <a:ext cx="769949" cy="2381212"/>
        </a:xfrm>
        <a:custGeom>
          <a:avLst/>
          <a:gdLst/>
          <a:ahLst/>
          <a:cxnLst/>
          <a:rect l="0" t="0" r="0" b="0"/>
          <a:pathLst>
            <a:path>
              <a:moveTo>
                <a:pt x="0" y="0"/>
              </a:moveTo>
              <a:lnTo>
                <a:pt x="0" y="2381212"/>
              </a:lnTo>
              <a:lnTo>
                <a:pt x="769949" y="23812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321523-6B66-A141-B344-0DE4684B398D}">
      <dsp:nvSpPr>
        <dsp:cNvPr id="0" name=""/>
        <dsp:cNvSpPr/>
      </dsp:nvSpPr>
      <dsp:spPr>
        <a:xfrm>
          <a:off x="6855226" y="2468058"/>
          <a:ext cx="769949" cy="936203"/>
        </a:xfrm>
        <a:custGeom>
          <a:avLst/>
          <a:gdLst/>
          <a:ahLst/>
          <a:cxnLst/>
          <a:rect l="0" t="0" r="0" b="0"/>
          <a:pathLst>
            <a:path>
              <a:moveTo>
                <a:pt x="0" y="0"/>
              </a:moveTo>
              <a:lnTo>
                <a:pt x="0" y="936203"/>
              </a:lnTo>
              <a:lnTo>
                <a:pt x="769949" y="93620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F6B76A-D809-A14B-97D4-93B669F9AA3E}">
      <dsp:nvSpPr>
        <dsp:cNvPr id="0" name=""/>
        <dsp:cNvSpPr/>
      </dsp:nvSpPr>
      <dsp:spPr>
        <a:xfrm>
          <a:off x="6096000" y="1023048"/>
          <a:ext cx="2812426" cy="427397"/>
        </a:xfrm>
        <a:custGeom>
          <a:avLst/>
          <a:gdLst/>
          <a:ahLst/>
          <a:cxnLst/>
          <a:rect l="0" t="0" r="0" b="0"/>
          <a:pathLst>
            <a:path>
              <a:moveTo>
                <a:pt x="0" y="0"/>
              </a:moveTo>
              <a:lnTo>
                <a:pt x="0" y="213698"/>
              </a:lnTo>
              <a:lnTo>
                <a:pt x="2812426" y="213698"/>
              </a:lnTo>
              <a:lnTo>
                <a:pt x="2812426" y="4273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C2D98-2839-AB45-A59C-38DAD6D4E15B}">
      <dsp:nvSpPr>
        <dsp:cNvPr id="0" name=""/>
        <dsp:cNvSpPr/>
      </dsp:nvSpPr>
      <dsp:spPr>
        <a:xfrm>
          <a:off x="1236819" y="2468058"/>
          <a:ext cx="779618" cy="3826222"/>
        </a:xfrm>
        <a:custGeom>
          <a:avLst/>
          <a:gdLst/>
          <a:ahLst/>
          <a:cxnLst/>
          <a:rect l="0" t="0" r="0" b="0"/>
          <a:pathLst>
            <a:path>
              <a:moveTo>
                <a:pt x="0" y="0"/>
              </a:moveTo>
              <a:lnTo>
                <a:pt x="0" y="3826222"/>
              </a:lnTo>
              <a:lnTo>
                <a:pt x="779618" y="382622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7AAC0D-5D50-D14F-9382-C0FDB5215DEC}">
      <dsp:nvSpPr>
        <dsp:cNvPr id="0" name=""/>
        <dsp:cNvSpPr/>
      </dsp:nvSpPr>
      <dsp:spPr>
        <a:xfrm>
          <a:off x="1236819" y="2468058"/>
          <a:ext cx="779618" cy="2381212"/>
        </a:xfrm>
        <a:custGeom>
          <a:avLst/>
          <a:gdLst/>
          <a:ahLst/>
          <a:cxnLst/>
          <a:rect l="0" t="0" r="0" b="0"/>
          <a:pathLst>
            <a:path>
              <a:moveTo>
                <a:pt x="0" y="0"/>
              </a:moveTo>
              <a:lnTo>
                <a:pt x="0" y="2381212"/>
              </a:lnTo>
              <a:lnTo>
                <a:pt x="779618" y="23812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9C809D-4178-094C-94E6-84F64F252E8C}">
      <dsp:nvSpPr>
        <dsp:cNvPr id="0" name=""/>
        <dsp:cNvSpPr/>
      </dsp:nvSpPr>
      <dsp:spPr>
        <a:xfrm>
          <a:off x="1236819" y="2468058"/>
          <a:ext cx="779618" cy="936203"/>
        </a:xfrm>
        <a:custGeom>
          <a:avLst/>
          <a:gdLst/>
          <a:ahLst/>
          <a:cxnLst/>
          <a:rect l="0" t="0" r="0" b="0"/>
          <a:pathLst>
            <a:path>
              <a:moveTo>
                <a:pt x="0" y="0"/>
              </a:moveTo>
              <a:lnTo>
                <a:pt x="0" y="936203"/>
              </a:lnTo>
              <a:lnTo>
                <a:pt x="779618" y="93620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548B2-0690-AF41-B952-66A4131A517F}">
      <dsp:nvSpPr>
        <dsp:cNvPr id="0" name=""/>
        <dsp:cNvSpPr/>
      </dsp:nvSpPr>
      <dsp:spPr>
        <a:xfrm>
          <a:off x="3315801" y="1023048"/>
          <a:ext cx="2780198" cy="427397"/>
        </a:xfrm>
        <a:custGeom>
          <a:avLst/>
          <a:gdLst/>
          <a:ahLst/>
          <a:cxnLst/>
          <a:rect l="0" t="0" r="0" b="0"/>
          <a:pathLst>
            <a:path>
              <a:moveTo>
                <a:pt x="2780198" y="0"/>
              </a:moveTo>
              <a:lnTo>
                <a:pt x="2780198" y="213698"/>
              </a:lnTo>
              <a:lnTo>
                <a:pt x="0" y="213698"/>
              </a:lnTo>
              <a:lnTo>
                <a:pt x="0" y="4273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2B4FB2-357C-4248-8B01-32CFFD9F8A29}">
      <dsp:nvSpPr>
        <dsp:cNvPr id="0" name=""/>
        <dsp:cNvSpPr/>
      </dsp:nvSpPr>
      <dsp:spPr>
        <a:xfrm>
          <a:off x="4432529" y="5436"/>
          <a:ext cx="3326940" cy="101761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latin typeface="Verdana" panose="020B0604030504040204" pitchFamily="34" charset="0"/>
              <a:ea typeface="Verdana" panose="020B0604030504040204" pitchFamily="34" charset="0"/>
              <a:cs typeface="Verdana" panose="020B0604030504040204" pitchFamily="34" charset="0"/>
            </a:rPr>
            <a:t>Pipes</a:t>
          </a:r>
          <a:endParaRPr lang="en-GB"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4432529" y="5436"/>
        <a:ext cx="3326940" cy="1017612"/>
      </dsp:txXfrm>
    </dsp:sp>
    <dsp:sp modelId="{EBB0BB9A-D248-4440-8206-258F82B9DF21}">
      <dsp:nvSpPr>
        <dsp:cNvPr id="0" name=""/>
        <dsp:cNvSpPr/>
      </dsp:nvSpPr>
      <dsp:spPr>
        <a:xfrm>
          <a:off x="717074" y="1450445"/>
          <a:ext cx="5197454" cy="101761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IS 12786 for Irrigation Laterals</a:t>
          </a:r>
        </a:p>
      </dsp:txBody>
      <dsp:txXfrm>
        <a:off x="717074" y="1450445"/>
        <a:ext cx="5197454" cy="1017612"/>
      </dsp:txXfrm>
    </dsp:sp>
    <dsp:sp modelId="{CDF760CF-7772-FA48-8F88-2DF9F46B7D8D}">
      <dsp:nvSpPr>
        <dsp:cNvPr id="0" name=""/>
        <dsp:cNvSpPr/>
      </dsp:nvSpPr>
      <dsp:spPr>
        <a:xfrm>
          <a:off x="2016438" y="2895455"/>
          <a:ext cx="2035224" cy="10176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Polyethylene pipes of outside diameter from 12 mm up to 32 mm </a:t>
          </a:r>
          <a:endParaRPr lang="en-GB" sz="1600" kern="1200" dirty="0">
            <a:latin typeface="Verdana" panose="020B0604030504040204" pitchFamily="34" charset="0"/>
            <a:ea typeface="Verdana" panose="020B0604030504040204" pitchFamily="34" charset="0"/>
            <a:cs typeface="Verdana" panose="020B0604030504040204" pitchFamily="34" charset="0"/>
          </a:endParaRPr>
        </a:p>
      </dsp:txBody>
      <dsp:txXfrm>
        <a:off x="2016438" y="2895455"/>
        <a:ext cx="2035224" cy="1017612"/>
      </dsp:txXfrm>
    </dsp:sp>
    <dsp:sp modelId="{9CA9E7E5-CC2D-D442-8AE6-244408D19A7D}">
      <dsp:nvSpPr>
        <dsp:cNvPr id="0" name=""/>
        <dsp:cNvSpPr/>
      </dsp:nvSpPr>
      <dsp:spPr>
        <a:xfrm>
          <a:off x="2016438" y="4340464"/>
          <a:ext cx="2035224" cy="10176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cs typeface="Verdana" panose="020B0604030504040204" pitchFamily="34" charset="0"/>
            </a:rPr>
            <a:t>Class 1 (0.2 MPa), Class 2 (0.25 MPa), Class 3 (0.4MPa)Pipes </a:t>
          </a:r>
        </a:p>
      </dsp:txBody>
      <dsp:txXfrm>
        <a:off x="2016438" y="4340464"/>
        <a:ext cx="2035224" cy="1017612"/>
      </dsp:txXfrm>
    </dsp:sp>
    <dsp:sp modelId="{38061EB2-9B34-1840-B824-8EEB412A1C33}">
      <dsp:nvSpPr>
        <dsp:cNvPr id="0" name=""/>
        <dsp:cNvSpPr/>
      </dsp:nvSpPr>
      <dsp:spPr>
        <a:xfrm>
          <a:off x="2016438" y="5785474"/>
          <a:ext cx="2035224" cy="10176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Material Requirement</a:t>
          </a:r>
        </a:p>
      </dsp:txBody>
      <dsp:txXfrm>
        <a:off x="2016438" y="5785474"/>
        <a:ext cx="2035224" cy="1017612"/>
      </dsp:txXfrm>
    </dsp:sp>
    <dsp:sp modelId="{5FB303E1-B969-3542-9AFC-A6976E988CDB}">
      <dsp:nvSpPr>
        <dsp:cNvPr id="0" name=""/>
        <dsp:cNvSpPr/>
      </dsp:nvSpPr>
      <dsp:spPr>
        <a:xfrm>
          <a:off x="6341926" y="1450445"/>
          <a:ext cx="5132999" cy="101761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IS 13488 for Emitting Pipe Systems</a:t>
          </a:r>
        </a:p>
      </dsp:txBody>
      <dsp:txXfrm>
        <a:off x="6341926" y="1450445"/>
        <a:ext cx="5132999" cy="1017612"/>
      </dsp:txXfrm>
    </dsp:sp>
    <dsp:sp modelId="{98F22A59-6FEE-0F49-A0DF-14C82123F377}">
      <dsp:nvSpPr>
        <dsp:cNvPr id="0" name=""/>
        <dsp:cNvSpPr/>
      </dsp:nvSpPr>
      <dsp:spPr>
        <a:xfrm>
          <a:off x="7625176" y="2895455"/>
          <a:ext cx="2035224" cy="10176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Material Requirement</a:t>
          </a:r>
        </a:p>
      </dsp:txBody>
      <dsp:txXfrm>
        <a:off x="7625176" y="2895455"/>
        <a:ext cx="2035224" cy="1017612"/>
      </dsp:txXfrm>
    </dsp:sp>
    <dsp:sp modelId="{3777C0F1-EB08-E442-B86D-0DCE9AB98A85}">
      <dsp:nvSpPr>
        <dsp:cNvPr id="0" name=""/>
        <dsp:cNvSpPr/>
      </dsp:nvSpPr>
      <dsp:spPr>
        <a:xfrm>
          <a:off x="7625176" y="4340464"/>
          <a:ext cx="2035224" cy="10176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Categories of Pipes </a:t>
          </a:r>
        </a:p>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(Regulating or Non-Regulating)</a:t>
          </a:r>
        </a:p>
      </dsp:txBody>
      <dsp:txXfrm>
        <a:off x="7625176" y="4340464"/>
        <a:ext cx="2035224" cy="1017612"/>
      </dsp:txXfrm>
    </dsp:sp>
    <dsp:sp modelId="{10103165-B083-1943-8ED8-0E7A3920B11A}">
      <dsp:nvSpPr>
        <dsp:cNvPr id="0" name=""/>
        <dsp:cNvSpPr/>
      </dsp:nvSpPr>
      <dsp:spPr>
        <a:xfrm>
          <a:off x="7625176" y="5785474"/>
          <a:ext cx="2035224" cy="10176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cs typeface="Verdana" panose="020B0604030504040204" pitchFamily="34" charset="0"/>
            </a:rPr>
            <a:t>Various Tests</a:t>
          </a:r>
        </a:p>
      </dsp:txBody>
      <dsp:txXfrm>
        <a:off x="7625176" y="5785474"/>
        <a:ext cx="2035224" cy="1017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7C36E-F0C1-0A4D-89A9-7627B8468F91}">
      <dsp:nvSpPr>
        <dsp:cNvPr id="0" name=""/>
        <dsp:cNvSpPr/>
      </dsp:nvSpPr>
      <dsp:spPr>
        <a:xfrm>
          <a:off x="2766225" y="2024833"/>
          <a:ext cx="1444432" cy="14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Verdana" panose="020B0604030504040204" pitchFamily="34" charset="0"/>
              <a:ea typeface="Verdana" panose="020B0604030504040204" pitchFamily="34" charset="0"/>
              <a:cs typeface="Verdana" panose="020B0604030504040204" pitchFamily="34" charset="0"/>
            </a:rPr>
            <a:t>Material </a:t>
          </a:r>
          <a:r>
            <a:rPr lang="en-US" sz="1600" b="1" kern="1200" dirty="0" err="1">
              <a:latin typeface="Verdana" panose="020B0604030504040204" pitchFamily="34" charset="0"/>
              <a:ea typeface="Verdana" panose="020B0604030504040204" pitchFamily="34" charset="0"/>
              <a:cs typeface="Verdana" panose="020B0604030504040204" pitchFamily="34" charset="0"/>
            </a:rPr>
            <a:t>Req</a:t>
          </a:r>
          <a:r>
            <a:rPr lang="en-US" sz="1600" b="1" kern="1200" baseline="30000" dirty="0" err="1">
              <a:latin typeface="Verdana" panose="020B0604030504040204" pitchFamily="34" charset="0"/>
              <a:ea typeface="Verdana" panose="020B0604030504040204" pitchFamily="34" charset="0"/>
              <a:cs typeface="Verdana" panose="020B0604030504040204" pitchFamily="34" charset="0"/>
            </a:rPr>
            <a:t>n</a:t>
          </a:r>
          <a:endParaRPr lang="en-GB" sz="1600" b="1" kern="1200" baseline="30000" dirty="0">
            <a:latin typeface="Verdana" panose="020B0604030504040204" pitchFamily="34" charset="0"/>
            <a:ea typeface="Verdana" panose="020B0604030504040204" pitchFamily="34" charset="0"/>
            <a:cs typeface="Verdana" panose="020B0604030504040204" pitchFamily="34" charset="0"/>
          </a:endParaRPr>
        </a:p>
      </dsp:txBody>
      <dsp:txXfrm>
        <a:off x="2977757" y="2236365"/>
        <a:ext cx="1021368" cy="1021368"/>
      </dsp:txXfrm>
    </dsp:sp>
    <dsp:sp modelId="{62BFD765-DAA3-7D4F-9C31-2A42903793E1}">
      <dsp:nvSpPr>
        <dsp:cNvPr id="0" name=""/>
        <dsp:cNvSpPr/>
      </dsp:nvSpPr>
      <dsp:spPr>
        <a:xfrm rot="16200000">
          <a:off x="3335391" y="1499169"/>
          <a:ext cx="306099" cy="49110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a:off x="3381306" y="1643305"/>
        <a:ext cx="214269" cy="294665"/>
      </dsp:txXfrm>
    </dsp:sp>
    <dsp:sp modelId="{CE3AF0B0-C82F-C84D-B26F-0C50E6AC28EE}">
      <dsp:nvSpPr>
        <dsp:cNvPr id="0" name=""/>
        <dsp:cNvSpPr/>
      </dsp:nvSpPr>
      <dsp:spPr>
        <a:xfrm>
          <a:off x="2766225" y="2853"/>
          <a:ext cx="1444432" cy="144443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Verdana" panose="020B0604030504040204" pitchFamily="34" charset="0"/>
              <a:ea typeface="Verdana" panose="020B0604030504040204" pitchFamily="34" charset="0"/>
              <a:cs typeface="Verdana" panose="020B0604030504040204" pitchFamily="34" charset="0"/>
            </a:rPr>
            <a:t>suitable for use with water ≤  60°C </a:t>
          </a:r>
          <a:r>
            <a:rPr lang="en-GB" sz="1400" b="0" kern="1200" dirty="0">
              <a:latin typeface="Verdana" panose="020B0604030504040204" pitchFamily="34" charset="0"/>
              <a:ea typeface="Verdana" panose="020B0604030504040204" pitchFamily="34" charset="0"/>
              <a:cs typeface="Verdana" panose="020B0604030504040204" pitchFamily="34" charset="0"/>
            </a:rPr>
            <a:t>1</a:t>
          </a:r>
        </a:p>
      </dsp:txBody>
      <dsp:txXfrm>
        <a:off x="2977757" y="214385"/>
        <a:ext cx="1021368" cy="1021368"/>
      </dsp:txXfrm>
    </dsp:sp>
    <dsp:sp modelId="{B7212493-6A54-D24B-B403-F63FDF4434F7}">
      <dsp:nvSpPr>
        <dsp:cNvPr id="0" name=""/>
        <dsp:cNvSpPr/>
      </dsp:nvSpPr>
      <dsp:spPr>
        <a:xfrm rot="19800000">
          <a:off x="4203431" y="2000332"/>
          <a:ext cx="306099" cy="491107"/>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a:off x="4209582" y="2121511"/>
        <a:ext cx="214269" cy="294665"/>
      </dsp:txXfrm>
    </dsp:sp>
    <dsp:sp modelId="{B957BFFD-508E-C14F-90CF-D489154780DF}">
      <dsp:nvSpPr>
        <dsp:cNvPr id="0" name=""/>
        <dsp:cNvSpPr/>
      </dsp:nvSpPr>
      <dsp:spPr>
        <a:xfrm>
          <a:off x="4517310" y="1013843"/>
          <a:ext cx="1444432" cy="144443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Verdana" panose="020B0604030504040204" pitchFamily="34" charset="0"/>
              <a:ea typeface="Verdana" panose="020B0604030504040204" pitchFamily="34" charset="0"/>
              <a:cs typeface="Verdana" panose="020B0604030504040204" pitchFamily="34" charset="0"/>
            </a:rPr>
            <a:t>high pressures</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4728842" y="1225375"/>
        <a:ext cx="1021368" cy="1021368"/>
      </dsp:txXfrm>
    </dsp:sp>
    <dsp:sp modelId="{15DF0282-2208-4B43-BF17-BE39B63A3CE6}">
      <dsp:nvSpPr>
        <dsp:cNvPr id="0" name=""/>
        <dsp:cNvSpPr/>
      </dsp:nvSpPr>
      <dsp:spPr>
        <a:xfrm rot="1800000">
          <a:off x="4203431" y="3002659"/>
          <a:ext cx="306099" cy="491107"/>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a:off x="4209582" y="3077923"/>
        <a:ext cx="214269" cy="294665"/>
      </dsp:txXfrm>
    </dsp:sp>
    <dsp:sp modelId="{95F49225-0362-074F-AB0D-A8AAA1CE1AD6}">
      <dsp:nvSpPr>
        <dsp:cNvPr id="0" name=""/>
        <dsp:cNvSpPr/>
      </dsp:nvSpPr>
      <dsp:spPr>
        <a:xfrm>
          <a:off x="4517310" y="3035822"/>
          <a:ext cx="1444432" cy="144443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Verdana" panose="020B0604030504040204" pitchFamily="34" charset="0"/>
              <a:ea typeface="Verdana" panose="020B0604030504040204" pitchFamily="34" charset="0"/>
              <a:cs typeface="Verdana" panose="020B0604030504040204" pitchFamily="34" charset="0"/>
            </a:rPr>
            <a:t>protected against UV degradation</a:t>
          </a:r>
          <a:endParaRPr lang="en-GB"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4728842" y="3247354"/>
        <a:ext cx="1021368" cy="1021368"/>
      </dsp:txXfrm>
    </dsp:sp>
    <dsp:sp modelId="{87A2DAF4-ADB0-0142-B24F-E871264D65C8}">
      <dsp:nvSpPr>
        <dsp:cNvPr id="0" name=""/>
        <dsp:cNvSpPr/>
      </dsp:nvSpPr>
      <dsp:spPr>
        <a:xfrm rot="5400000">
          <a:off x="3335391" y="3503822"/>
          <a:ext cx="306099" cy="491107"/>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a:off x="3381306" y="3556128"/>
        <a:ext cx="214269" cy="294665"/>
      </dsp:txXfrm>
    </dsp:sp>
    <dsp:sp modelId="{CBD01052-A929-B34B-956B-D1717DF9F41D}">
      <dsp:nvSpPr>
        <dsp:cNvPr id="0" name=""/>
        <dsp:cNvSpPr/>
      </dsp:nvSpPr>
      <dsp:spPr>
        <a:xfrm>
          <a:off x="2766225" y="4046812"/>
          <a:ext cx="1444432" cy="144443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Verdana" panose="020B0604030504040204" pitchFamily="34" charset="0"/>
              <a:ea typeface="Verdana" panose="020B0604030504040204" pitchFamily="34" charset="0"/>
              <a:cs typeface="Verdana" panose="020B0604030504040204" pitchFamily="34" charset="0"/>
            </a:rPr>
            <a:t>shall be opaque </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2977757" y="4258344"/>
        <a:ext cx="1021368" cy="1021368"/>
      </dsp:txXfrm>
    </dsp:sp>
    <dsp:sp modelId="{7E6C1E2A-27CD-C846-A2D5-AEADF8D5FD1B}">
      <dsp:nvSpPr>
        <dsp:cNvPr id="0" name=""/>
        <dsp:cNvSpPr/>
      </dsp:nvSpPr>
      <dsp:spPr>
        <a:xfrm rot="9000000">
          <a:off x="2467351" y="3002659"/>
          <a:ext cx="306099" cy="491107"/>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rot="10800000">
        <a:off x="2553030" y="3077923"/>
        <a:ext cx="214269" cy="294665"/>
      </dsp:txXfrm>
    </dsp:sp>
    <dsp:sp modelId="{ECCE301F-B547-3C44-ACD6-C049112CC387}">
      <dsp:nvSpPr>
        <dsp:cNvPr id="0" name=""/>
        <dsp:cNvSpPr/>
      </dsp:nvSpPr>
      <dsp:spPr>
        <a:xfrm>
          <a:off x="1015139" y="3035822"/>
          <a:ext cx="1444432" cy="144443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latin typeface="Verdana" panose="020B0604030504040204" pitchFamily="34" charset="0"/>
              <a:ea typeface="Verdana" panose="020B0604030504040204" pitchFamily="34" charset="0"/>
              <a:cs typeface="Verdana" panose="020B0604030504040204" pitchFamily="34" charset="0"/>
            </a:rPr>
            <a:t>Resistant to growth of algae and bacteria</a:t>
          </a:r>
          <a:endParaRPr lang="en-US"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1226671" y="3247354"/>
        <a:ext cx="1021368" cy="1021368"/>
      </dsp:txXfrm>
    </dsp:sp>
    <dsp:sp modelId="{D7A1A8E9-19BA-E349-8F26-FE85EA382ADF}">
      <dsp:nvSpPr>
        <dsp:cNvPr id="0" name=""/>
        <dsp:cNvSpPr/>
      </dsp:nvSpPr>
      <dsp:spPr>
        <a:xfrm rot="12600000">
          <a:off x="2467351" y="2000332"/>
          <a:ext cx="306099" cy="49110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0" kern="1200">
            <a:latin typeface="Verdana" panose="020B0604030504040204" pitchFamily="34" charset="0"/>
            <a:ea typeface="Verdana" panose="020B0604030504040204" pitchFamily="34" charset="0"/>
            <a:cs typeface="Verdana" panose="020B0604030504040204" pitchFamily="34" charset="0"/>
          </a:endParaRPr>
        </a:p>
      </dsp:txBody>
      <dsp:txXfrm rot="10800000">
        <a:off x="2553030" y="2121511"/>
        <a:ext cx="214269" cy="294665"/>
      </dsp:txXfrm>
    </dsp:sp>
    <dsp:sp modelId="{78EF28C3-4904-3C42-9FB0-AC8AB19274F6}">
      <dsp:nvSpPr>
        <dsp:cNvPr id="0" name=""/>
        <dsp:cNvSpPr/>
      </dsp:nvSpPr>
      <dsp:spPr>
        <a:xfrm>
          <a:off x="1015139" y="1013843"/>
          <a:ext cx="1444432" cy="144443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Verdana" panose="020B0604030504040204" pitchFamily="34" charset="0"/>
              <a:ea typeface="Verdana" panose="020B0604030504040204" pitchFamily="34" charset="0"/>
              <a:cs typeface="Verdana" panose="020B0604030504040204" pitchFamily="34" charset="0"/>
            </a:rPr>
            <a:t>Resistant to fertilizers and chemicals</a:t>
          </a:r>
        </a:p>
      </dsp:txBody>
      <dsp:txXfrm>
        <a:off x="1226671" y="1225375"/>
        <a:ext cx="1021368" cy="10213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D8EDA-75D8-ED41-A4FA-DFC709A0C46C}">
      <dsp:nvSpPr>
        <dsp:cNvPr id="0" name=""/>
        <dsp:cNvSpPr/>
      </dsp:nvSpPr>
      <dsp:spPr>
        <a:xfrm rot="10800000">
          <a:off x="256194" y="0"/>
          <a:ext cx="2903538" cy="141318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F7412-2D12-E143-805A-8AA0A8069E23}">
      <dsp:nvSpPr>
        <dsp:cNvPr id="0" name=""/>
        <dsp:cNvSpPr/>
      </dsp:nvSpPr>
      <dsp:spPr>
        <a:xfrm>
          <a:off x="15720" y="423956"/>
          <a:ext cx="1650587" cy="5652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Regulated</a:t>
          </a:r>
        </a:p>
      </dsp:txBody>
      <dsp:txXfrm>
        <a:off x="43314" y="451550"/>
        <a:ext cx="1595399" cy="510087"/>
      </dsp:txXfrm>
    </dsp:sp>
    <dsp:sp modelId="{C1DCFF83-D6C2-3241-AC95-862E81B2318A}">
      <dsp:nvSpPr>
        <dsp:cNvPr id="0" name=""/>
        <dsp:cNvSpPr/>
      </dsp:nvSpPr>
      <dsp:spPr>
        <a:xfrm>
          <a:off x="1749620" y="423956"/>
          <a:ext cx="1650587" cy="56527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Unregulated</a:t>
          </a:r>
        </a:p>
      </dsp:txBody>
      <dsp:txXfrm>
        <a:off x="1777214" y="451550"/>
        <a:ext cx="1595399" cy="5100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D8EDA-75D8-ED41-A4FA-DFC709A0C46C}">
      <dsp:nvSpPr>
        <dsp:cNvPr id="0" name=""/>
        <dsp:cNvSpPr/>
      </dsp:nvSpPr>
      <dsp:spPr>
        <a:xfrm>
          <a:off x="256194" y="0"/>
          <a:ext cx="2903538" cy="14131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F7412-2D12-E143-805A-8AA0A8069E23}">
      <dsp:nvSpPr>
        <dsp:cNvPr id="0" name=""/>
        <dsp:cNvSpPr/>
      </dsp:nvSpPr>
      <dsp:spPr>
        <a:xfrm>
          <a:off x="43741" y="423956"/>
          <a:ext cx="1622565" cy="5652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effectLst/>
              <a:latin typeface="Times"/>
            </a:rPr>
            <a:t>Uniformity Cat A</a:t>
          </a:r>
          <a:endParaRPr lang="en-GB" sz="1600" kern="1200" dirty="0"/>
        </a:p>
      </dsp:txBody>
      <dsp:txXfrm>
        <a:off x="71335" y="451550"/>
        <a:ext cx="1567377" cy="510087"/>
      </dsp:txXfrm>
    </dsp:sp>
    <dsp:sp modelId="{C1DCFF83-D6C2-3241-AC95-862E81B2318A}">
      <dsp:nvSpPr>
        <dsp:cNvPr id="0" name=""/>
        <dsp:cNvSpPr/>
      </dsp:nvSpPr>
      <dsp:spPr>
        <a:xfrm>
          <a:off x="1749620" y="423956"/>
          <a:ext cx="1622565" cy="5652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effectLst/>
              <a:latin typeface="Times"/>
            </a:rPr>
            <a:t>Uniformity Cat B</a:t>
          </a:r>
          <a:endParaRPr lang="en-GB" sz="1600" kern="1200" dirty="0"/>
        </a:p>
      </dsp:txBody>
      <dsp:txXfrm>
        <a:off x="1777214" y="451550"/>
        <a:ext cx="1567377" cy="51008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ACAA68-2318-8D41-9DA1-0D001DCB52C4}" type="datetimeFigureOut">
              <a:rPr lang="en-US" smtClean="0"/>
              <a:t>1/1/25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2F402-D177-7449-8E4F-F0A4CCEE12CE}"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F43BD-2C6F-4DDD-ACE6-F22F30DA98F4}" type="datetimeFigureOut">
              <a:rPr lang="en-IN" smtClean="0"/>
              <a:t>01/01/25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02422-307E-4AF8-87BB-9E8442696F19}"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71484" y="2668763"/>
            <a:ext cx="8712200" cy="804738"/>
          </a:xfrm>
          <a:prstGeom prst="rect">
            <a:avLst/>
          </a:prstGeom>
        </p:spPr>
        <p:txBody>
          <a:bodyPr>
            <a:noAutofit/>
          </a:bodyPr>
          <a:lstStyle>
            <a:lvl1pPr marL="0" indent="0" algn="ctr">
              <a:buNone/>
              <a:defRPr sz="4800">
                <a:solidFill>
                  <a:schemeClr val="tx1">
                    <a:lumMod val="50000"/>
                    <a:lumOff val="50000"/>
                  </a:schemeClr>
                </a:solidFill>
              </a:defRPr>
            </a:lvl1pPr>
            <a:lvl2pPr algn="ctr">
              <a:defRPr sz="4800"/>
            </a:lvl2pPr>
            <a:lvl3pPr algn="ctr">
              <a:defRPr sz="4800"/>
            </a:lvl3pPr>
            <a:lvl4pPr algn="ctr">
              <a:defRPr sz="4800"/>
            </a:lvl4pPr>
            <a:lvl5pPr algn="ctr">
              <a:defRPr sz="4800"/>
            </a:lvl5pPr>
          </a:lstStyle>
          <a:p>
            <a:pPr algn="ctr"/>
            <a:r>
              <a:rPr lang="en-US" sz="4800" b="1" dirty="0">
                <a:latin typeface="HK Grotesk" pitchFamily="2" charset="77"/>
              </a:rPr>
              <a:t>Title of Your Presentation </a:t>
            </a:r>
          </a:p>
        </p:txBody>
      </p:sp>
      <p:sp>
        <p:nvSpPr>
          <p:cNvPr id="7" name="Text Placeholder 6"/>
          <p:cNvSpPr>
            <a:spLocks noGrp="1"/>
          </p:cNvSpPr>
          <p:nvPr>
            <p:ph type="body" sz="quarter" idx="11" hasCustomPrompt="1"/>
          </p:nvPr>
        </p:nvSpPr>
        <p:spPr>
          <a:xfrm>
            <a:off x="1671638" y="3716338"/>
            <a:ext cx="8712200" cy="523875"/>
          </a:xfrm>
          <a:prstGeom prst="rect">
            <a:avLst/>
          </a:prstGeom>
        </p:spPr>
        <p:txBody>
          <a:bodyPr>
            <a:noAutofit/>
          </a:bodyPr>
          <a:lstStyle>
            <a:lvl1pPr marL="0" indent="0" algn="ctr">
              <a:buNone/>
              <a:defRPr sz="2800">
                <a:solidFill>
                  <a:schemeClr val="tx1">
                    <a:lumMod val="50000"/>
                    <a:lumOff val="50000"/>
                  </a:schemeClr>
                </a:solidFill>
              </a:defRPr>
            </a:lvl1pPr>
            <a:lvl2pPr algn="ctr">
              <a:defRPr sz="2800"/>
            </a:lvl2pPr>
            <a:lvl3pPr algn="ctr">
              <a:defRPr sz="2800"/>
            </a:lvl3pPr>
            <a:lvl4pPr algn="ctr">
              <a:defRPr sz="2800"/>
            </a:lvl4pPr>
            <a:lvl5pPr algn="ctr">
              <a:defRPr sz="2800"/>
            </a:lvl5pPr>
          </a:lstStyle>
          <a:p>
            <a:pPr algn="ctr"/>
            <a:r>
              <a:rPr lang="en-US" sz="2800" b="1" dirty="0">
                <a:latin typeface="HK Grotesk" pitchFamily="2" charset="77"/>
              </a:rPr>
              <a:t>A longer Subtitle that gives the audience</a:t>
            </a:r>
          </a:p>
        </p:txBody>
      </p:sp>
      <p:sp>
        <p:nvSpPr>
          <p:cNvPr id="9" name="Text Placeholder 8"/>
          <p:cNvSpPr>
            <a:spLocks noGrp="1"/>
          </p:cNvSpPr>
          <p:nvPr>
            <p:ph type="body" sz="quarter" idx="12" hasCustomPrompt="1"/>
          </p:nvPr>
        </p:nvSpPr>
        <p:spPr>
          <a:xfrm>
            <a:off x="8328025" y="4797425"/>
            <a:ext cx="3384550" cy="523875"/>
          </a:xfrm>
          <a:prstGeom prst="rect">
            <a:avLst/>
          </a:prstGeom>
        </p:spPr>
        <p:txBody>
          <a:bodyPr/>
          <a:lstStyle>
            <a:lvl1pPr marL="0" indent="0" algn="r">
              <a:buNone/>
              <a:defRPr>
                <a:solidFill>
                  <a:schemeClr val="tx1">
                    <a:lumMod val="50000"/>
                    <a:lumOff val="50000"/>
                  </a:schemeClr>
                </a:solidFill>
              </a:defRPr>
            </a:lvl1pPr>
            <a:lvl2pPr algn="r">
              <a:defRPr/>
            </a:lvl2pPr>
            <a:lvl3pPr algn="r">
              <a:defRPr/>
            </a:lvl3pPr>
            <a:lvl4pPr algn="r">
              <a:defRPr/>
            </a:lvl4pPr>
            <a:lvl5pPr algn="r">
              <a:defRPr/>
            </a:lvl5pPr>
          </a:lstStyle>
          <a:p>
            <a:pPr algn="ctr"/>
            <a:r>
              <a:rPr lang="en-US" sz="2800" b="1" dirty="0">
                <a:latin typeface="HK Grotesk" pitchFamily="2" charset="77"/>
              </a:rPr>
              <a:t>Presenter Details </a:t>
            </a:r>
          </a:p>
        </p:txBody>
      </p:sp>
      <p:sp>
        <p:nvSpPr>
          <p:cNvPr id="11" name="Text Placeholder 10"/>
          <p:cNvSpPr>
            <a:spLocks noGrp="1"/>
          </p:cNvSpPr>
          <p:nvPr>
            <p:ph type="body" sz="quarter" idx="13" hasCustomPrompt="1"/>
          </p:nvPr>
        </p:nvSpPr>
        <p:spPr>
          <a:xfrm>
            <a:off x="4943872" y="1819163"/>
            <a:ext cx="2808287" cy="584775"/>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pPr lvl="0"/>
            <a:r>
              <a:rPr lang="en-US" dirty="0"/>
              <a:t>Ministry of Agriculture, Cooperation &amp; Farmers Welfare</a:t>
            </a:r>
            <a:endParaRPr lang="en-IN" dirty="0"/>
          </a:p>
        </p:txBody>
      </p:sp>
      <p:pic>
        <p:nvPicPr>
          <p:cNvPr id="3" name="Picture 2" descr="668-6682045_national-emblem-of-india-png"/>
          <p:cNvPicPr>
            <a:picLocks noChangeAspect="1"/>
          </p:cNvPicPr>
          <p:nvPr userDrawn="1"/>
        </p:nvPicPr>
        <p:blipFill>
          <a:blip r:embed="rId2"/>
          <a:stretch>
            <a:fillRect/>
          </a:stretch>
        </p:blipFill>
        <p:spPr>
          <a:xfrm>
            <a:off x="5952490" y="548640"/>
            <a:ext cx="806450" cy="12623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with two options">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838200" y="6356350"/>
            <a:ext cx="2743200" cy="365125"/>
          </a:xfrm>
          <a:prstGeom prst="rect">
            <a:avLst/>
          </a:prstGeom>
        </p:spPr>
        <p:txBody>
          <a:bodyPr/>
          <a:lstStyle/>
          <a:p>
            <a:endParaRPr lang="en-IN" dirty="0"/>
          </a:p>
        </p:txBody>
      </p:sp>
      <p:sp>
        <p:nvSpPr>
          <p:cNvPr id="16" name="Shape 15"/>
          <p:cNvSpPr/>
          <p:nvPr userDrawn="1"/>
        </p:nvSpPr>
        <p:spPr>
          <a:xfrm>
            <a:off x="3200641" y="2270856"/>
            <a:ext cx="5790718" cy="2316287"/>
          </a:xfrm>
          <a:prstGeom prst="leftRightRibb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20" name="Text Placeholder 2"/>
          <p:cNvSpPr>
            <a:spLocks noGrp="1"/>
          </p:cNvSpPr>
          <p:nvPr>
            <p:ph type="body" sz="quarter" idx="11" hasCustomPrompt="1"/>
          </p:nvPr>
        </p:nvSpPr>
        <p:spPr>
          <a:xfrm>
            <a:off x="838200" y="2492375"/>
            <a:ext cx="2362200" cy="2736850"/>
          </a:xfrm>
        </p:spPr>
        <p:txBody>
          <a:bodyPr>
            <a:normAutofit/>
          </a:bodyPr>
          <a:lstStyle>
            <a:lvl1pPr marL="0" indent="0" algn="r">
              <a:buNone/>
              <a:defRPr sz="1800"/>
            </a:lvl1pPr>
            <a:lvl2pPr algn="r">
              <a:defRPr/>
            </a:lvl2pPr>
            <a:lvl3pPr algn="r">
              <a:defRPr/>
            </a:lvl3pPr>
            <a:lvl4pPr algn="r">
              <a:defRPr/>
            </a:lvl4pPr>
            <a:lvl5pPr algn="r">
              <a:defRPr/>
            </a:lvl5pPr>
          </a:lstStyle>
          <a:p>
            <a:pPr algn="r"/>
            <a:r>
              <a:rPr lang="en-US" sz="3600" b="1" dirty="0">
                <a:solidFill>
                  <a:schemeClr val="tx1">
                    <a:lumMod val="85000"/>
                    <a:lumOff val="15000"/>
                  </a:schemeClr>
                </a:solidFill>
                <a:latin typeface="HK Grotesk" pitchFamily="2" charset="77"/>
              </a:rPr>
              <a:t>Option 01</a:t>
            </a:r>
          </a:p>
          <a:p>
            <a:pPr algn="r"/>
            <a:endParaRPr lang="en-US" dirty="0">
              <a:solidFill>
                <a:schemeClr val="tx1">
                  <a:lumMod val="75000"/>
                  <a:lumOff val="25000"/>
                </a:schemeClr>
              </a:solidFill>
              <a:latin typeface="HK Grotesk" pitchFamily="2" charset="77"/>
            </a:endParaRPr>
          </a:p>
          <a:p>
            <a:pPr algn="r"/>
            <a:r>
              <a:rPr lang="en-US" dirty="0">
                <a:solidFill>
                  <a:schemeClr val="tx1">
                    <a:lumMod val="75000"/>
                    <a:lumOff val="25000"/>
                  </a:schemeClr>
                </a:solidFill>
                <a:latin typeface="HK Grotesk" pitchFamily="2" charset="77"/>
              </a:rPr>
              <a:t>Place the text of option 01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a:p>
            <a:pPr algn="r"/>
            <a:endParaRPr lang="en-US" dirty="0">
              <a:solidFill>
                <a:schemeClr val="tx1">
                  <a:lumMod val="75000"/>
                  <a:lumOff val="25000"/>
                </a:schemeClr>
              </a:solidFill>
              <a:latin typeface="HK Grotesk" pitchFamily="2" charset="77"/>
            </a:endParaRPr>
          </a:p>
        </p:txBody>
      </p:sp>
      <p:sp>
        <p:nvSpPr>
          <p:cNvPr id="21" name="Text Placeholder 10"/>
          <p:cNvSpPr>
            <a:spLocks noGrp="1"/>
          </p:cNvSpPr>
          <p:nvPr>
            <p:ph type="body" sz="quarter" idx="12" hasCustomPrompt="1"/>
          </p:nvPr>
        </p:nvSpPr>
        <p:spPr>
          <a:xfrm>
            <a:off x="8991359" y="2390890"/>
            <a:ext cx="2520950" cy="2736850"/>
          </a:xfrm>
        </p:spPr>
        <p:txBody>
          <a:bodyPr>
            <a:normAutofit/>
          </a:bodyPr>
          <a:lstStyle>
            <a:lvl1pPr marL="0" indent="0">
              <a:buNone/>
              <a:defRPr sz="1800"/>
            </a:lvl1pPr>
          </a:lstStyle>
          <a:p>
            <a:r>
              <a:rPr lang="en-US" sz="3600" b="1" dirty="0">
                <a:solidFill>
                  <a:schemeClr val="tx1">
                    <a:lumMod val="85000"/>
                    <a:lumOff val="15000"/>
                  </a:schemeClr>
                </a:solidFill>
                <a:latin typeface="HK Grotesk" pitchFamily="2" charset="77"/>
              </a:rPr>
              <a:t>Option 02</a:t>
            </a:r>
          </a:p>
          <a:p>
            <a:endParaRPr lang="en-US" dirty="0">
              <a:solidFill>
                <a:schemeClr val="tx1">
                  <a:lumMod val="75000"/>
                  <a:lumOff val="25000"/>
                </a:schemeClr>
              </a:solidFill>
              <a:latin typeface="HK Grotesk" pitchFamily="2" charset="77"/>
            </a:endParaRPr>
          </a:p>
          <a:p>
            <a:r>
              <a:rPr lang="en-US" dirty="0">
                <a:solidFill>
                  <a:schemeClr val="tx1">
                    <a:lumMod val="75000"/>
                    <a:lumOff val="25000"/>
                  </a:schemeClr>
                </a:solidFill>
                <a:latin typeface="HK Grotesk" pitchFamily="2" charset="77"/>
              </a:rPr>
              <a:t>Place the text of option 02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p:txBody>
      </p:sp>
      <p:sp>
        <p:nvSpPr>
          <p:cNvPr id="22" name="Text Placeholder 12"/>
          <p:cNvSpPr>
            <a:spLocks noGrp="1"/>
          </p:cNvSpPr>
          <p:nvPr>
            <p:ph type="body" sz="quarter" idx="13" hasCustomPrompt="1"/>
          </p:nvPr>
        </p:nvSpPr>
        <p:spPr>
          <a:xfrm>
            <a:off x="3719737" y="2924175"/>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1</a:t>
            </a:r>
          </a:p>
        </p:txBody>
      </p:sp>
      <p:sp>
        <p:nvSpPr>
          <p:cNvPr id="23" name="Text Placeholder 12"/>
          <p:cNvSpPr>
            <a:spLocks noGrp="1"/>
          </p:cNvSpPr>
          <p:nvPr>
            <p:ph type="body" sz="quarter" idx="14" hasCustomPrompt="1"/>
          </p:nvPr>
        </p:nvSpPr>
        <p:spPr>
          <a:xfrm>
            <a:off x="6097376" y="3241194"/>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2</a:t>
            </a:r>
          </a:p>
        </p:txBody>
      </p:sp>
      <p:sp>
        <p:nvSpPr>
          <p:cNvPr id="24" name="Slide Number Placeholder 5"/>
          <p:cNvSpPr>
            <a:spLocks noGrp="1"/>
          </p:cNvSpPr>
          <p:nvPr>
            <p:ph type="sldNum" sz="quarter" idx="15"/>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2" name="Picture Placeholder 13">
            <a:extLst>
              <a:ext uri="{FF2B5EF4-FFF2-40B4-BE49-F238E27FC236}">
                <a16:creationId xmlns:a16="http://schemas.microsoft.com/office/drawing/2014/main" id="{52E95E99-0216-6FB9-4A59-111704648EB6}"/>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72F34574-7398-1CFD-E0BE-818DB79BE47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with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endParaRPr lang="en-IN" dirty="0"/>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14" name="SmartArt Placeholder 13"/>
          <p:cNvSpPr>
            <a:spLocks noGrp="1"/>
          </p:cNvSpPr>
          <p:nvPr>
            <p:ph type="pic" sz="quarter" idx="13"/>
          </p:nvPr>
        </p:nvSpPr>
        <p:spPr>
          <a:xfrm>
            <a:off x="1343473" y="1628801"/>
            <a:ext cx="8784778" cy="4608488"/>
          </a:xfrm>
        </p:spPr>
        <p:txBody>
          <a:bodyPr/>
          <a:lstStyle/>
          <a:p>
            <a:endParaRPr lang="en-IN"/>
          </a:p>
        </p:txBody>
      </p:sp>
      <p:sp>
        <p:nvSpPr>
          <p:cNvPr id="2" name="Picture Placeholder 13">
            <a:extLst>
              <a:ext uri="{FF2B5EF4-FFF2-40B4-BE49-F238E27FC236}">
                <a16:creationId xmlns:a16="http://schemas.microsoft.com/office/drawing/2014/main" id="{E709A34F-BA50-3311-622D-AAD028FF3DA0}"/>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98C48E42-FC60-5643-FA2D-85CAFDD41056}"/>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with six options and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endParaRPr lang="en-IN" dirty="0"/>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33" name="Text Placeholder 32"/>
          <p:cNvSpPr>
            <a:spLocks noGrp="1"/>
          </p:cNvSpPr>
          <p:nvPr>
            <p:ph type="body" sz="quarter" idx="13" hasCustomPrompt="1"/>
          </p:nvPr>
        </p:nvSpPr>
        <p:spPr>
          <a:xfrm>
            <a:off x="1484041"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5" name="Text Placeholder 34"/>
          <p:cNvSpPr>
            <a:spLocks noGrp="1"/>
          </p:cNvSpPr>
          <p:nvPr>
            <p:ph type="body" sz="quarter" idx="14" hasCustomPrompt="1"/>
          </p:nvPr>
        </p:nvSpPr>
        <p:spPr>
          <a:xfrm>
            <a:off x="1484041"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6" name="Text Placeholder 32"/>
          <p:cNvSpPr>
            <a:spLocks noGrp="1"/>
          </p:cNvSpPr>
          <p:nvPr>
            <p:ph type="body" sz="quarter" idx="15" hasCustomPrompt="1"/>
          </p:nvPr>
        </p:nvSpPr>
        <p:spPr>
          <a:xfrm>
            <a:off x="1484041"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7" name="Text Placeholder 34"/>
          <p:cNvSpPr>
            <a:spLocks noGrp="1"/>
          </p:cNvSpPr>
          <p:nvPr>
            <p:ph type="body" sz="quarter" idx="16" hasCustomPrompt="1"/>
          </p:nvPr>
        </p:nvSpPr>
        <p:spPr>
          <a:xfrm>
            <a:off x="1484041"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8" name="Text Placeholder 32"/>
          <p:cNvSpPr>
            <a:spLocks noGrp="1"/>
          </p:cNvSpPr>
          <p:nvPr>
            <p:ph type="body" sz="quarter" idx="17" hasCustomPrompt="1"/>
          </p:nvPr>
        </p:nvSpPr>
        <p:spPr>
          <a:xfrm>
            <a:off x="1484041"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9" name="Text Placeholder 34"/>
          <p:cNvSpPr>
            <a:spLocks noGrp="1"/>
          </p:cNvSpPr>
          <p:nvPr>
            <p:ph type="body" sz="quarter" idx="18" hasCustomPrompt="1"/>
          </p:nvPr>
        </p:nvSpPr>
        <p:spPr>
          <a:xfrm>
            <a:off x="1484041"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0" name="Text Placeholder 32"/>
          <p:cNvSpPr>
            <a:spLocks noGrp="1"/>
          </p:cNvSpPr>
          <p:nvPr>
            <p:ph type="body" sz="quarter" idx="19" hasCustomPrompt="1"/>
          </p:nvPr>
        </p:nvSpPr>
        <p:spPr>
          <a:xfrm>
            <a:off x="8796957"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1" name="Text Placeholder 34"/>
          <p:cNvSpPr>
            <a:spLocks noGrp="1"/>
          </p:cNvSpPr>
          <p:nvPr>
            <p:ph type="body" sz="quarter" idx="20" hasCustomPrompt="1"/>
          </p:nvPr>
        </p:nvSpPr>
        <p:spPr>
          <a:xfrm>
            <a:off x="8796957"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2" name="Text Placeholder 32"/>
          <p:cNvSpPr>
            <a:spLocks noGrp="1"/>
          </p:cNvSpPr>
          <p:nvPr>
            <p:ph type="body" sz="quarter" idx="21" hasCustomPrompt="1"/>
          </p:nvPr>
        </p:nvSpPr>
        <p:spPr>
          <a:xfrm>
            <a:off x="8796957"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3" name="Text Placeholder 34"/>
          <p:cNvSpPr>
            <a:spLocks noGrp="1"/>
          </p:cNvSpPr>
          <p:nvPr>
            <p:ph type="body" sz="quarter" idx="22" hasCustomPrompt="1"/>
          </p:nvPr>
        </p:nvSpPr>
        <p:spPr>
          <a:xfrm>
            <a:off x="8796957"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4" name="Text Placeholder 32"/>
          <p:cNvSpPr>
            <a:spLocks noGrp="1"/>
          </p:cNvSpPr>
          <p:nvPr>
            <p:ph type="body" sz="quarter" idx="23" hasCustomPrompt="1"/>
          </p:nvPr>
        </p:nvSpPr>
        <p:spPr>
          <a:xfrm>
            <a:off x="8796957"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5" name="Text Placeholder 34"/>
          <p:cNvSpPr>
            <a:spLocks noGrp="1"/>
          </p:cNvSpPr>
          <p:nvPr>
            <p:ph type="body" sz="quarter" idx="24" hasCustomPrompt="1"/>
          </p:nvPr>
        </p:nvSpPr>
        <p:spPr>
          <a:xfrm>
            <a:off x="8796957"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8" name="SmartArt Placeholder 47"/>
          <p:cNvSpPr>
            <a:spLocks noGrp="1"/>
          </p:cNvSpPr>
          <p:nvPr>
            <p:ph type="pic" sz="quarter" idx="25"/>
          </p:nvPr>
        </p:nvSpPr>
        <p:spPr>
          <a:xfrm>
            <a:off x="4371300" y="2033588"/>
            <a:ext cx="4069386" cy="3699668"/>
          </a:xfrm>
        </p:spPr>
        <p:txBody>
          <a:bodyPr/>
          <a:lstStyle/>
          <a:p>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with title">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838200" y="6366297"/>
            <a:ext cx="2743200" cy="365125"/>
          </a:xfrm>
        </p:spPr>
        <p:txBody>
          <a:bodyPr/>
          <a:lstStyle/>
          <a:p>
            <a:endParaRPr lang="en-IN" dirty="0"/>
          </a:p>
        </p:txBody>
      </p:sp>
      <p:sp>
        <p:nvSpPr>
          <p:cNvPr id="6"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7"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2" name="Picture Placeholder 13">
            <a:extLst>
              <a:ext uri="{FF2B5EF4-FFF2-40B4-BE49-F238E27FC236}">
                <a16:creationId xmlns:a16="http://schemas.microsoft.com/office/drawing/2014/main" id="{EB96EA2D-F8DA-5598-6CCB-B110986FAB25}"/>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1897AFBA-FEB9-F4A2-9829-C1A2B4C7904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p:spPr>
        <p:txBody>
          <a:bodyPr/>
          <a:lstStyle/>
          <a:p>
            <a:endParaRPr lang="en-IN" dirty="0"/>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IN" dirty="0"/>
              <a:t>Slide Number </a:t>
            </a:r>
            <a:fld id="{15D79CB0-29A5-470B-A303-015B39029378}" type="slidenum">
              <a:rPr lang="en-IN" smtClean="0"/>
              <a:t>‹#›</a:t>
            </a:fld>
            <a:endParaRPr lang="en-IN" dirty="0"/>
          </a:p>
        </p:txBody>
      </p:sp>
      <p:sp>
        <p:nvSpPr>
          <p:cNvPr id="6" name="Picture Placeholder 13">
            <a:extLst>
              <a:ext uri="{FF2B5EF4-FFF2-40B4-BE49-F238E27FC236}">
                <a16:creationId xmlns:a16="http://schemas.microsoft.com/office/drawing/2014/main" id="{8515D2B6-E939-7734-3470-F2E5BBEC0B0B}"/>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A02C98C3-19CD-D2E2-6D88-7830BC612D0B}"/>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endParaRPr lang="en-IN"/>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Title 6"/>
          <p:cNvSpPr>
            <a:spLocks noGrp="1"/>
          </p:cNvSpPr>
          <p:nvPr>
            <p:ph type="title"/>
          </p:nvPr>
        </p:nvSpPr>
        <p:spPr>
          <a:xfrm>
            <a:off x="838200" y="1355725"/>
            <a:ext cx="10515600" cy="1325563"/>
          </a:xfrm>
        </p:spPr>
        <p:txBody>
          <a:bodyPr/>
          <a:lstStyle/>
          <a:p>
            <a:r>
              <a:rPr lang="en-GB"/>
              <a:t>Click to edit Master title style</a:t>
            </a:r>
            <a:endParaRPr lang="en-US"/>
          </a:p>
        </p:txBody>
      </p:sp>
      <p:sp>
        <p:nvSpPr>
          <p:cNvPr id="11" name="Date Placeholder 3"/>
          <p:cNvSpPr>
            <a:spLocks noGrp="1"/>
          </p:cNvSpPr>
          <p:nvPr>
            <p:ph type="dt" sz="half" idx="10"/>
          </p:nvPr>
        </p:nvSpPr>
        <p:spPr>
          <a:xfrm>
            <a:off x="838200" y="6356350"/>
            <a:ext cx="2743200" cy="365125"/>
          </a:xfrm>
        </p:spPr>
        <p:txBody>
          <a:bodyPr/>
          <a:lstStyle/>
          <a:p>
            <a:endParaRPr lang="en-IN" dirty="0"/>
          </a:p>
        </p:txBody>
      </p:sp>
      <p:sp>
        <p:nvSpPr>
          <p:cNvPr id="12" name="Footer Placeholder 4"/>
          <p:cNvSpPr>
            <a:spLocks noGrp="1"/>
          </p:cNvSpPr>
          <p:nvPr>
            <p:ph type="ftr" sz="quarter" idx="11"/>
          </p:nvPr>
        </p:nvSpPr>
        <p:spPr>
          <a:xfrm>
            <a:off x="4038600" y="6356350"/>
            <a:ext cx="4114800" cy="365125"/>
          </a:xfrm>
          <a:prstGeom prst="rect">
            <a:avLst/>
          </a:prstGeom>
        </p:spPr>
        <p:txBody>
          <a:bodyPr/>
          <a:lstStyle/>
          <a:p>
            <a:r>
              <a:rPr lang="en-IN"/>
              <a:t>Footer Text will come Here</a:t>
            </a:r>
          </a:p>
        </p:txBody>
      </p:sp>
      <p:sp>
        <p:nvSpPr>
          <p:cNvPr id="13"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IN" dirty="0"/>
              <a:t>Slide Number </a:t>
            </a:r>
            <a:fld id="{15D79CB0-29A5-470B-A303-015B39029378}" type="slidenum">
              <a:rPr lang="en-IN" smtClean="0"/>
              <a:t>‹#›</a:t>
            </a:fld>
            <a:endParaRPr lang="en-I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38200" y="6366297"/>
            <a:ext cx="2743200" cy="365125"/>
          </a:xfrm>
        </p:spPr>
        <p:txBody>
          <a:bodyPr/>
          <a:lstStyle/>
          <a:p>
            <a:endParaRPr lang="en-IN"/>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38200" y="6366297"/>
            <a:ext cx="2743200" cy="365125"/>
          </a:xfrm>
        </p:spPr>
        <p:txBody>
          <a:bodyPr/>
          <a:lstStyle/>
          <a:p>
            <a:endParaRPr lang="en-IN"/>
          </a:p>
        </p:txBody>
      </p:sp>
      <p:sp>
        <p:nvSpPr>
          <p:cNvPr id="8" name="Footer Placeholder 7"/>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9" name="Slide Number Placeholder 8"/>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Date Placeholder 2"/>
          <p:cNvSpPr>
            <a:spLocks noGrp="1"/>
          </p:cNvSpPr>
          <p:nvPr>
            <p:ph type="dt" sz="half" idx="10"/>
          </p:nvPr>
        </p:nvSpPr>
        <p:spPr>
          <a:xfrm>
            <a:off x="838200" y="6366297"/>
            <a:ext cx="2743200" cy="365125"/>
          </a:xfrm>
        </p:spPr>
        <p:txBody>
          <a:bodyPr/>
          <a:lstStyle/>
          <a:p>
            <a:endParaRPr lang="en-IN"/>
          </a:p>
        </p:txBody>
      </p:sp>
      <p:sp>
        <p:nvSpPr>
          <p:cNvPr id="4" name="Footer Placeholder 3"/>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5" name="Slide Number Placeholder 4"/>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6" name="Picture Placeholder 13">
            <a:extLst>
              <a:ext uri="{FF2B5EF4-FFF2-40B4-BE49-F238E27FC236}">
                <a16:creationId xmlns:a16="http://schemas.microsoft.com/office/drawing/2014/main" id="{ACFAE451-8798-ED1C-7841-09583C084462}"/>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171AE461-0629-D71A-EE43-DD360699160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
        <p:nvSpPr>
          <p:cNvPr id="10" name="Rectangle 9"/>
          <p:cNvSpPr/>
          <p:nvPr userDrawn="1"/>
        </p:nvSpPr>
        <p:spPr>
          <a:xfrm>
            <a:off x="904084"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Nunito Sans ExtraLight" pitchFamily="2" charset="77"/>
            </a:endParaRPr>
          </a:p>
        </p:txBody>
      </p:sp>
      <p:sp>
        <p:nvSpPr>
          <p:cNvPr id="11" name="Rectangle 10"/>
          <p:cNvSpPr/>
          <p:nvPr userDrawn="1"/>
        </p:nvSpPr>
        <p:spPr>
          <a:xfrm>
            <a:off x="6315858"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Nunito Sans ExtraLight" pitchFamily="2" charset="77"/>
            </a:endParaRPr>
          </a:p>
        </p:txBody>
      </p:sp>
      <p:sp>
        <p:nvSpPr>
          <p:cNvPr id="13" name="Text Placeholder 12"/>
          <p:cNvSpPr>
            <a:spLocks noGrp="1"/>
          </p:cNvSpPr>
          <p:nvPr>
            <p:ph type="body" sz="quarter" idx="13" hasCustomPrompt="1"/>
          </p:nvPr>
        </p:nvSpPr>
        <p:spPr>
          <a:xfrm>
            <a:off x="1477229" y="1638492"/>
            <a:ext cx="493406" cy="647700"/>
          </a:xfrm>
        </p:spPr>
        <p:txBody>
          <a:bodyPr>
            <a:noAutofit/>
          </a:bodyPr>
          <a:lstStyle>
            <a:lvl1pPr marL="0" indent="0">
              <a:buNone/>
              <a:defRPr sz="5000" b="1"/>
            </a:lvl1pPr>
          </a:lstStyle>
          <a:p>
            <a:pPr lvl="0"/>
            <a:r>
              <a:rPr lang="en-IN" dirty="0"/>
              <a:t>1</a:t>
            </a:r>
          </a:p>
        </p:txBody>
      </p:sp>
      <p:sp>
        <p:nvSpPr>
          <p:cNvPr id="15" name="Text Placeholder 14"/>
          <p:cNvSpPr>
            <a:spLocks noGrp="1"/>
          </p:cNvSpPr>
          <p:nvPr>
            <p:ph type="body" sz="quarter" idx="14" hasCustomPrompt="1"/>
          </p:nvPr>
        </p:nvSpPr>
        <p:spPr>
          <a:xfrm>
            <a:off x="2094258" y="3449539"/>
            <a:ext cx="2322282" cy="503237"/>
          </a:xfrm>
        </p:spPr>
        <p:txBody>
          <a:bodyPr>
            <a:normAutofit/>
          </a:bodyPr>
          <a:lstStyle>
            <a:lvl1pPr marL="0" indent="0">
              <a:buNone/>
              <a:defRPr sz="2100" b="1">
                <a:latin typeface="HK Grotesk"/>
              </a:defRPr>
            </a:lvl1pPr>
          </a:lstStyle>
          <a:p>
            <a:pPr lvl="0"/>
            <a:r>
              <a:rPr lang="en-IN" dirty="0"/>
              <a:t>Message From</a:t>
            </a:r>
          </a:p>
        </p:txBody>
      </p:sp>
      <p:sp>
        <p:nvSpPr>
          <p:cNvPr id="23" name="Text Placeholder 16"/>
          <p:cNvSpPr>
            <a:spLocks noGrp="1"/>
          </p:cNvSpPr>
          <p:nvPr>
            <p:ph type="body" sz="quarter" idx="17" hasCustomPrompt="1"/>
          </p:nvPr>
        </p:nvSpPr>
        <p:spPr>
          <a:xfrm>
            <a:off x="1484313" y="2420938"/>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4" name="Text Placeholder 12"/>
          <p:cNvSpPr>
            <a:spLocks noGrp="1"/>
          </p:cNvSpPr>
          <p:nvPr>
            <p:ph type="body" sz="quarter" idx="18" hasCustomPrompt="1"/>
          </p:nvPr>
        </p:nvSpPr>
        <p:spPr>
          <a:xfrm>
            <a:off x="1477229" y="3307618"/>
            <a:ext cx="505885" cy="645157"/>
          </a:xfrm>
        </p:spPr>
        <p:txBody>
          <a:bodyPr>
            <a:noAutofit/>
          </a:bodyPr>
          <a:lstStyle>
            <a:lvl1pPr marL="0" indent="0">
              <a:buNone/>
              <a:defRPr sz="5000" b="1"/>
            </a:lvl1pPr>
          </a:lstStyle>
          <a:p>
            <a:pPr lvl="0"/>
            <a:r>
              <a:rPr lang="en-IN" dirty="0"/>
              <a:t>2</a:t>
            </a:r>
          </a:p>
        </p:txBody>
      </p:sp>
      <p:sp>
        <p:nvSpPr>
          <p:cNvPr id="25" name="Text Placeholder 14"/>
          <p:cNvSpPr>
            <a:spLocks noGrp="1"/>
          </p:cNvSpPr>
          <p:nvPr>
            <p:ph type="body" sz="quarter" idx="19" hasCustomPrompt="1"/>
          </p:nvPr>
        </p:nvSpPr>
        <p:spPr>
          <a:xfrm>
            <a:off x="2076086" y="1773238"/>
            <a:ext cx="1379538" cy="503237"/>
          </a:xfrm>
        </p:spPr>
        <p:txBody>
          <a:bodyPr>
            <a:normAutofit/>
          </a:bodyPr>
          <a:lstStyle>
            <a:lvl1pPr marL="0" indent="0">
              <a:buNone/>
              <a:defRPr sz="2100" b="1">
                <a:latin typeface="HK Grotesk"/>
              </a:defRPr>
            </a:lvl1pPr>
          </a:lstStyle>
          <a:p>
            <a:pPr lvl="0"/>
            <a:r>
              <a:rPr lang="en-IN" dirty="0"/>
              <a:t>About Us</a:t>
            </a:r>
          </a:p>
        </p:txBody>
      </p:sp>
      <p:sp>
        <p:nvSpPr>
          <p:cNvPr id="26" name="Text Placeholder 16"/>
          <p:cNvSpPr>
            <a:spLocks noGrp="1"/>
          </p:cNvSpPr>
          <p:nvPr>
            <p:ph type="body" sz="quarter" idx="20" hasCustomPrompt="1"/>
          </p:nvPr>
        </p:nvSpPr>
        <p:spPr>
          <a:xfrm>
            <a:off x="1484313" y="4147593"/>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7" name="Text Placeholder 14"/>
          <p:cNvSpPr>
            <a:spLocks noGrp="1"/>
          </p:cNvSpPr>
          <p:nvPr>
            <p:ph type="body" sz="quarter" idx="21" hasCustomPrompt="1"/>
          </p:nvPr>
        </p:nvSpPr>
        <p:spPr>
          <a:xfrm>
            <a:off x="2076086" y="4935998"/>
            <a:ext cx="2314461" cy="503237"/>
          </a:xfrm>
        </p:spPr>
        <p:txBody>
          <a:bodyPr>
            <a:normAutofit/>
          </a:bodyPr>
          <a:lstStyle>
            <a:lvl1pPr marL="0" indent="0">
              <a:buNone/>
              <a:defRPr sz="2100" b="1">
                <a:latin typeface="HK Grotesk"/>
              </a:defRPr>
            </a:lvl1pPr>
          </a:lstStyle>
          <a:p>
            <a:pPr lvl="0"/>
            <a:r>
              <a:rPr lang="en-IN" dirty="0"/>
              <a:t>Our Mission</a:t>
            </a:r>
          </a:p>
        </p:txBody>
      </p:sp>
      <p:sp>
        <p:nvSpPr>
          <p:cNvPr id="28" name="Text Placeholder 12"/>
          <p:cNvSpPr>
            <a:spLocks noGrp="1"/>
          </p:cNvSpPr>
          <p:nvPr>
            <p:ph type="body" sz="quarter" idx="22" hasCustomPrompt="1"/>
          </p:nvPr>
        </p:nvSpPr>
        <p:spPr>
          <a:xfrm>
            <a:off x="1488618" y="4773020"/>
            <a:ext cx="505885" cy="698054"/>
          </a:xfrm>
        </p:spPr>
        <p:txBody>
          <a:bodyPr>
            <a:noAutofit/>
          </a:bodyPr>
          <a:lstStyle>
            <a:lvl1pPr marL="0" indent="0">
              <a:buNone/>
              <a:defRPr sz="5000" b="1"/>
            </a:lvl1pPr>
          </a:lstStyle>
          <a:p>
            <a:pPr lvl="0"/>
            <a:r>
              <a:rPr lang="en-IN" dirty="0"/>
              <a:t>3</a:t>
            </a:r>
          </a:p>
        </p:txBody>
      </p:sp>
      <p:sp>
        <p:nvSpPr>
          <p:cNvPr id="29" name="Text Placeholder 16"/>
          <p:cNvSpPr>
            <a:spLocks noGrp="1"/>
          </p:cNvSpPr>
          <p:nvPr>
            <p:ph type="body" sz="quarter" idx="23" hasCustomPrompt="1"/>
          </p:nvPr>
        </p:nvSpPr>
        <p:spPr>
          <a:xfrm>
            <a:off x="1466141" y="5634052"/>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0" name="Text Placeholder 12"/>
          <p:cNvSpPr>
            <a:spLocks noGrp="1"/>
          </p:cNvSpPr>
          <p:nvPr>
            <p:ph type="body" sz="quarter" idx="24" hasCustomPrompt="1"/>
          </p:nvPr>
        </p:nvSpPr>
        <p:spPr>
          <a:xfrm>
            <a:off x="6828153" y="1636741"/>
            <a:ext cx="493406" cy="647700"/>
          </a:xfrm>
        </p:spPr>
        <p:txBody>
          <a:bodyPr>
            <a:noAutofit/>
          </a:bodyPr>
          <a:lstStyle>
            <a:lvl1pPr marL="0" indent="0">
              <a:buNone/>
              <a:defRPr sz="5000" b="1"/>
            </a:lvl1pPr>
          </a:lstStyle>
          <a:p>
            <a:pPr lvl="0"/>
            <a:r>
              <a:rPr lang="en-IN" dirty="0"/>
              <a:t>4</a:t>
            </a:r>
          </a:p>
        </p:txBody>
      </p:sp>
      <p:sp>
        <p:nvSpPr>
          <p:cNvPr id="31" name="Text Placeholder 14"/>
          <p:cNvSpPr>
            <a:spLocks noGrp="1"/>
          </p:cNvSpPr>
          <p:nvPr>
            <p:ph type="body" sz="quarter" idx="25" hasCustomPrompt="1"/>
          </p:nvPr>
        </p:nvSpPr>
        <p:spPr>
          <a:xfrm>
            <a:off x="7445182" y="3447788"/>
            <a:ext cx="2322282" cy="503237"/>
          </a:xfrm>
        </p:spPr>
        <p:txBody>
          <a:bodyPr>
            <a:normAutofit/>
          </a:bodyPr>
          <a:lstStyle>
            <a:lvl1pPr marL="0" indent="0">
              <a:buNone/>
              <a:defRPr sz="2100" b="1">
                <a:latin typeface="HK Grotesk"/>
              </a:defRPr>
            </a:lvl1pPr>
          </a:lstStyle>
          <a:p>
            <a:pPr lvl="0"/>
            <a:r>
              <a:rPr lang="en-IN" dirty="0"/>
              <a:t>Business Model</a:t>
            </a:r>
          </a:p>
        </p:txBody>
      </p:sp>
      <p:sp>
        <p:nvSpPr>
          <p:cNvPr id="32" name="Text Placeholder 16"/>
          <p:cNvSpPr>
            <a:spLocks noGrp="1"/>
          </p:cNvSpPr>
          <p:nvPr>
            <p:ph type="body" sz="quarter" idx="26" hasCustomPrompt="1"/>
          </p:nvPr>
        </p:nvSpPr>
        <p:spPr>
          <a:xfrm>
            <a:off x="6835237" y="2419187"/>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3" name="Text Placeholder 12"/>
          <p:cNvSpPr>
            <a:spLocks noGrp="1"/>
          </p:cNvSpPr>
          <p:nvPr>
            <p:ph type="body" sz="quarter" idx="27" hasCustomPrompt="1"/>
          </p:nvPr>
        </p:nvSpPr>
        <p:spPr>
          <a:xfrm>
            <a:off x="6828153" y="3305867"/>
            <a:ext cx="505885" cy="645157"/>
          </a:xfrm>
        </p:spPr>
        <p:txBody>
          <a:bodyPr>
            <a:noAutofit/>
          </a:bodyPr>
          <a:lstStyle>
            <a:lvl1pPr marL="0" indent="0">
              <a:buNone/>
              <a:defRPr sz="5000" b="1"/>
            </a:lvl1pPr>
          </a:lstStyle>
          <a:p>
            <a:pPr lvl="0"/>
            <a:r>
              <a:rPr lang="en-IN" dirty="0"/>
              <a:t>5</a:t>
            </a:r>
          </a:p>
        </p:txBody>
      </p:sp>
      <p:sp>
        <p:nvSpPr>
          <p:cNvPr id="34" name="Text Placeholder 14"/>
          <p:cNvSpPr>
            <a:spLocks noGrp="1"/>
          </p:cNvSpPr>
          <p:nvPr>
            <p:ph type="body" sz="quarter" idx="28" hasCustomPrompt="1"/>
          </p:nvPr>
        </p:nvSpPr>
        <p:spPr>
          <a:xfrm>
            <a:off x="7427010" y="1771487"/>
            <a:ext cx="1379538" cy="503237"/>
          </a:xfrm>
        </p:spPr>
        <p:txBody>
          <a:bodyPr>
            <a:normAutofit/>
          </a:bodyPr>
          <a:lstStyle>
            <a:lvl1pPr marL="0" indent="0">
              <a:buNone/>
              <a:defRPr sz="2100" b="1">
                <a:latin typeface="HK Grotesk"/>
              </a:defRPr>
            </a:lvl1pPr>
          </a:lstStyle>
          <a:p>
            <a:pPr lvl="0"/>
            <a:r>
              <a:rPr lang="en-IN" dirty="0"/>
              <a:t>Our Vision</a:t>
            </a:r>
          </a:p>
        </p:txBody>
      </p:sp>
      <p:sp>
        <p:nvSpPr>
          <p:cNvPr id="35" name="Text Placeholder 16"/>
          <p:cNvSpPr>
            <a:spLocks noGrp="1"/>
          </p:cNvSpPr>
          <p:nvPr>
            <p:ph type="body" sz="quarter" idx="29" hasCustomPrompt="1"/>
          </p:nvPr>
        </p:nvSpPr>
        <p:spPr>
          <a:xfrm>
            <a:off x="6835237" y="4145842"/>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6" name="Text Placeholder 14"/>
          <p:cNvSpPr>
            <a:spLocks noGrp="1"/>
          </p:cNvSpPr>
          <p:nvPr>
            <p:ph type="body" sz="quarter" idx="30" hasCustomPrompt="1"/>
          </p:nvPr>
        </p:nvSpPr>
        <p:spPr>
          <a:xfrm>
            <a:off x="7427010" y="4934247"/>
            <a:ext cx="2314461" cy="503237"/>
          </a:xfrm>
        </p:spPr>
        <p:txBody>
          <a:bodyPr>
            <a:normAutofit/>
          </a:bodyPr>
          <a:lstStyle>
            <a:lvl1pPr marL="0" indent="0">
              <a:buNone/>
              <a:defRPr sz="2100" b="1">
                <a:latin typeface="HK Grotesk"/>
              </a:defRPr>
            </a:lvl1pPr>
          </a:lstStyle>
          <a:p>
            <a:pPr lvl="0"/>
            <a:r>
              <a:rPr lang="en-IN" dirty="0"/>
              <a:t>Our History</a:t>
            </a:r>
          </a:p>
        </p:txBody>
      </p:sp>
      <p:sp>
        <p:nvSpPr>
          <p:cNvPr id="37" name="Text Placeholder 12"/>
          <p:cNvSpPr>
            <a:spLocks noGrp="1"/>
          </p:cNvSpPr>
          <p:nvPr>
            <p:ph type="body" sz="quarter" idx="31" hasCustomPrompt="1"/>
          </p:nvPr>
        </p:nvSpPr>
        <p:spPr>
          <a:xfrm>
            <a:off x="6839542" y="4771269"/>
            <a:ext cx="505885" cy="698054"/>
          </a:xfrm>
        </p:spPr>
        <p:txBody>
          <a:bodyPr>
            <a:noAutofit/>
          </a:bodyPr>
          <a:lstStyle>
            <a:lvl1pPr marL="0" indent="0">
              <a:buNone/>
              <a:defRPr sz="5000" b="1"/>
            </a:lvl1pPr>
          </a:lstStyle>
          <a:p>
            <a:pPr lvl="0"/>
            <a:r>
              <a:rPr lang="en-IN" dirty="0"/>
              <a:t>6</a:t>
            </a:r>
          </a:p>
        </p:txBody>
      </p:sp>
      <p:sp>
        <p:nvSpPr>
          <p:cNvPr id="38" name="Text Placeholder 16"/>
          <p:cNvSpPr>
            <a:spLocks noGrp="1"/>
          </p:cNvSpPr>
          <p:nvPr>
            <p:ph type="body" sz="quarter" idx="32" hasCustomPrompt="1"/>
          </p:nvPr>
        </p:nvSpPr>
        <p:spPr>
          <a:xfrm>
            <a:off x="6817065" y="5632301"/>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 name="Picture Placeholder 13">
            <a:extLst>
              <a:ext uri="{FF2B5EF4-FFF2-40B4-BE49-F238E27FC236}">
                <a16:creationId xmlns:a16="http://schemas.microsoft.com/office/drawing/2014/main" id="{0ADD63FB-79DC-F75F-CB68-09F064333B14}"/>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D53C0583-8F2D-7739-E87D-E4019500633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838200" y="6356350"/>
            <a:ext cx="2743200" cy="365125"/>
          </a:xfrm>
        </p:spPr>
        <p:txBody>
          <a:bodyPr/>
          <a:lstStyle/>
          <a:p>
            <a:endParaRPr lang="en-IN" dirty="0"/>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IN" dirty="0"/>
              <a:t>Slide Number </a:t>
            </a:r>
            <a:fld id="{15D79CB0-29A5-470B-A303-015B39029378}" type="slidenum">
              <a:rPr lang="en-IN" smtClean="0"/>
              <a:t>‹#›</a:t>
            </a:fld>
            <a:endParaRPr lang="en-IN" dirty="0"/>
          </a:p>
        </p:txBody>
      </p:sp>
      <p:sp>
        <p:nvSpPr>
          <p:cNvPr id="2" name="Picture Placeholder 13">
            <a:extLst>
              <a:ext uri="{FF2B5EF4-FFF2-40B4-BE49-F238E27FC236}">
                <a16:creationId xmlns:a16="http://schemas.microsoft.com/office/drawing/2014/main" id="{3FB04992-5ED5-E7F3-3814-D7D999240B39}"/>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813F7B3D-73D6-BE31-616E-4D38B0BF5702}"/>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66297"/>
            <a:ext cx="2743200" cy="365125"/>
          </a:xfrm>
        </p:spPr>
        <p:txBody>
          <a:bodyPr/>
          <a:lstStyle/>
          <a:p>
            <a:endParaRPr lang="en-IN"/>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66297"/>
            <a:ext cx="2743200" cy="365125"/>
          </a:xfrm>
        </p:spPr>
        <p:txBody>
          <a:bodyPr/>
          <a:lstStyle/>
          <a:p>
            <a:endParaRPr lang="en-IN"/>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endParaRPr lang="en-IN"/>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endParaRPr lang="en-IN"/>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r>
              <a:rPr lang="en-IN"/>
              <a:t>Footer Text will come Here</a:t>
            </a: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15D79CB0-29A5-470B-A303-015B39029378}" type="slidenum">
              <a:rPr lang="en-IN" smtClean="0"/>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useBgFill="1">
        <p:nvSpPr>
          <p:cNvPr id="4" name="Picture Placeholder 3"/>
          <p:cNvSpPr>
            <a:spLocks noGrp="1" noChangeAspect="1"/>
          </p:cNvSpPr>
          <p:nvPr>
            <p:ph type="pic" sz="quarter" idx="10"/>
          </p:nvPr>
        </p:nvSpPr>
        <p:spPr>
          <a:xfrm>
            <a:off x="2661154" y="0"/>
            <a:ext cx="9530847" cy="6858000"/>
          </a:xfrm>
          <a:custGeom>
            <a:avLst/>
            <a:gdLst>
              <a:gd name="connsiteX0" fmla="*/ 8278154 w 19056731"/>
              <a:gd name="connsiteY0" fmla="*/ 0 h 13716000"/>
              <a:gd name="connsiteX1" fmla="*/ 19056731 w 19056731"/>
              <a:gd name="connsiteY1" fmla="*/ 0 h 13716000"/>
              <a:gd name="connsiteX2" fmla="*/ 19056731 w 19056731"/>
              <a:gd name="connsiteY2" fmla="*/ 13716000 h 13716000"/>
              <a:gd name="connsiteX3" fmla="*/ 0 w 19056731"/>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056731" h="13716000">
                <a:moveTo>
                  <a:pt x="8278154" y="0"/>
                </a:moveTo>
                <a:lnTo>
                  <a:pt x="19056731" y="0"/>
                </a:lnTo>
                <a:lnTo>
                  <a:pt x="19056731" y="13716000"/>
                </a:lnTo>
                <a:lnTo>
                  <a:pt x="0" y="13716000"/>
                </a:lnTo>
                <a:close/>
              </a:path>
            </a:pathLst>
          </a:custGeom>
        </p:spPr>
        <p:txBody>
          <a:bodyPr wrap="square" anchor="ctr">
            <a:noAutofit/>
          </a:bodyPr>
          <a:lstStyle>
            <a:lvl1pPr marL="0" indent="0" algn="ctr">
              <a:buNone/>
              <a:defRPr sz="1200"/>
            </a:lvl1pPr>
          </a:lstStyle>
          <a:p>
            <a:r>
              <a:rPr lang="en-GB"/>
              <a:t>Click icon to add picture</a:t>
            </a:r>
            <a:endParaRPr lang="en-US" dirty="0"/>
          </a:p>
        </p:txBody>
      </p:sp>
      <p:sp>
        <p:nvSpPr>
          <p:cNvPr id="3" name="Date Placeholder 3"/>
          <p:cNvSpPr>
            <a:spLocks noGrp="1"/>
          </p:cNvSpPr>
          <p:nvPr>
            <p:ph type="dt" sz="half" idx="11"/>
          </p:nvPr>
        </p:nvSpPr>
        <p:spPr>
          <a:xfrm>
            <a:off x="838200" y="6356350"/>
            <a:ext cx="2743200" cy="365125"/>
          </a:xfrm>
        </p:spPr>
        <p:txBody>
          <a:bodyPr/>
          <a:lstStyle/>
          <a:p>
            <a:endParaRPr lang="en-IN" dirty="0"/>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r>
              <a:rPr lang="en-IN"/>
              <a:t>Footer Text will come Here</a:t>
            </a:r>
          </a:p>
        </p:txBody>
      </p:sp>
      <p:sp>
        <p:nvSpPr>
          <p:cNvPr id="6"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IN" dirty="0"/>
              <a:t>Slide Number </a:t>
            </a:r>
            <a:fld id="{15D79CB0-29A5-470B-A303-015B39029378}" type="slidenum">
              <a:rPr lang="en-IN" smtClean="0"/>
              <a:t>‹#›</a:t>
            </a:fld>
            <a:endParaRPr lang="en-IN" dirty="0"/>
          </a:p>
        </p:txBody>
      </p:sp>
      <p:sp>
        <p:nvSpPr>
          <p:cNvPr id="2" name="Picture Placeholder 13">
            <a:extLst>
              <a:ext uri="{FF2B5EF4-FFF2-40B4-BE49-F238E27FC236}">
                <a16:creationId xmlns:a16="http://schemas.microsoft.com/office/drawing/2014/main" id="{CEF3BA90-F564-3B10-0EBA-6B87928A63FC}"/>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F19F154A-3D67-B36C-EF3B-7E6BB5CF6D1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with Chart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688" y="1844675"/>
            <a:ext cx="9864725" cy="3887788"/>
          </a:xfrm>
        </p:spPr>
        <p:txBody>
          <a:bodyPr/>
          <a:lstStyle/>
          <a:p>
            <a:endParaRPr lang="en-IN" dirty="0"/>
          </a:p>
        </p:txBody>
      </p:sp>
      <p:sp>
        <p:nvSpPr>
          <p:cNvPr id="2" name="Picture Placeholder 13">
            <a:extLst>
              <a:ext uri="{FF2B5EF4-FFF2-40B4-BE49-F238E27FC236}">
                <a16:creationId xmlns:a16="http://schemas.microsoft.com/office/drawing/2014/main" id="{A8BF8E28-17E5-0B20-1252-FDD3D70AC5B3}"/>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E922E961-FBCC-AF50-4DC5-9ED2BD587D0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with two Chart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441" y="1844824"/>
            <a:ext cx="4536504" cy="3887788"/>
          </a:xfrm>
        </p:spPr>
        <p:txBody>
          <a:bodyPr/>
          <a:lstStyle/>
          <a:p>
            <a:endParaRPr lang="en-IN"/>
          </a:p>
        </p:txBody>
      </p:sp>
      <p:sp>
        <p:nvSpPr>
          <p:cNvPr id="8" name="Chart Placeholder 2"/>
          <p:cNvSpPr>
            <a:spLocks noGrp="1"/>
          </p:cNvSpPr>
          <p:nvPr>
            <p:ph type="chart" sz="quarter" idx="14"/>
          </p:nvPr>
        </p:nvSpPr>
        <p:spPr>
          <a:xfrm>
            <a:off x="6240016" y="1844824"/>
            <a:ext cx="4536504" cy="3887788"/>
          </a:xfrm>
        </p:spPr>
        <p:txBody>
          <a:bodyPr/>
          <a:lstStyle/>
          <a:p>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with table">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5" y="1772817"/>
            <a:ext cx="10153650" cy="4050134"/>
          </a:xfrm>
        </p:spPr>
        <p:txBody>
          <a:bodyPr/>
          <a:lstStyle/>
          <a:p>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with two table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6" y="1772817"/>
            <a:ext cx="4464696" cy="4050134"/>
          </a:xfrm>
        </p:spPr>
        <p:txBody>
          <a:bodyPr/>
          <a:lstStyle/>
          <a:p>
            <a:endParaRPr lang="en-IN"/>
          </a:p>
        </p:txBody>
      </p:sp>
      <p:sp>
        <p:nvSpPr>
          <p:cNvPr id="8" name="Table Placeholder 3"/>
          <p:cNvSpPr>
            <a:spLocks noGrp="1"/>
          </p:cNvSpPr>
          <p:nvPr>
            <p:ph type="tbl" sz="quarter" idx="14"/>
          </p:nvPr>
        </p:nvSpPr>
        <p:spPr>
          <a:xfrm>
            <a:off x="6816080" y="1772817"/>
            <a:ext cx="4096271" cy="4050134"/>
          </a:xfrm>
        </p:spPr>
        <p:txBody>
          <a:bodyPr/>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with Media like video">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Media Placeholder 5"/>
          <p:cNvSpPr>
            <a:spLocks noGrp="1"/>
          </p:cNvSpPr>
          <p:nvPr>
            <p:ph type="media" sz="quarter" idx="13"/>
          </p:nvPr>
        </p:nvSpPr>
        <p:spPr>
          <a:xfrm>
            <a:off x="1558925" y="1989138"/>
            <a:ext cx="9145587" cy="3833812"/>
          </a:xfrm>
        </p:spPr>
        <p:txBody>
          <a:bodyPr/>
          <a:lstStyle/>
          <a:p>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with Picture">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5" y="1916113"/>
            <a:ext cx="10369550" cy="3906837"/>
          </a:xfrm>
        </p:spPr>
        <p:txBody>
          <a:bodyPr/>
          <a:lstStyle/>
          <a:p>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with multiple Picture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15D79CB0-29A5-470B-A303-015B39029378}" type="slidenum">
              <a:rPr lang="en-IN" smtClean="0"/>
              <a:t>‹#›</a:t>
            </a:fld>
            <a:endParaRPr lang="en-IN" dirty="0"/>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4" y="1916832"/>
            <a:ext cx="3039629" cy="3921982"/>
          </a:xfrm>
        </p:spPr>
        <p:txBody>
          <a:bodyPr/>
          <a:lstStyle/>
          <a:p>
            <a:endParaRPr lang="en-IN" dirty="0"/>
          </a:p>
        </p:txBody>
      </p:sp>
      <p:sp>
        <p:nvSpPr>
          <p:cNvPr id="8" name="Picture Placeholder 2"/>
          <p:cNvSpPr>
            <a:spLocks noGrp="1"/>
          </p:cNvSpPr>
          <p:nvPr>
            <p:ph type="pic" sz="quarter" idx="14"/>
          </p:nvPr>
        </p:nvSpPr>
        <p:spPr>
          <a:xfrm>
            <a:off x="6319571" y="1916832"/>
            <a:ext cx="2368717" cy="1960991"/>
          </a:xfrm>
        </p:spPr>
        <p:txBody>
          <a:bodyPr/>
          <a:lstStyle/>
          <a:p>
            <a:endParaRPr lang="en-IN"/>
          </a:p>
        </p:txBody>
      </p:sp>
      <p:sp>
        <p:nvSpPr>
          <p:cNvPr id="9" name="Picture Placeholder 2"/>
          <p:cNvSpPr>
            <a:spLocks noGrp="1"/>
          </p:cNvSpPr>
          <p:nvPr>
            <p:ph type="pic" sz="quarter" idx="15" hasCustomPrompt="1"/>
          </p:nvPr>
        </p:nvSpPr>
        <p:spPr>
          <a:xfrm>
            <a:off x="8688288" y="1916832"/>
            <a:ext cx="2744052" cy="3906837"/>
          </a:xfrm>
        </p:spPr>
        <p:txBody>
          <a:bodyPr/>
          <a:lstStyle/>
          <a:p>
            <a:r>
              <a:rPr lang="en-IN" dirty="0"/>
              <a:t>Picture</a:t>
            </a:r>
          </a:p>
        </p:txBody>
      </p:sp>
      <p:sp>
        <p:nvSpPr>
          <p:cNvPr id="10" name="Picture Placeholder 2"/>
          <p:cNvSpPr>
            <a:spLocks noGrp="1"/>
          </p:cNvSpPr>
          <p:nvPr>
            <p:ph type="pic" sz="quarter" idx="16"/>
          </p:nvPr>
        </p:nvSpPr>
        <p:spPr>
          <a:xfrm>
            <a:off x="3950854" y="1916832"/>
            <a:ext cx="2368717" cy="1960991"/>
          </a:xfrm>
        </p:spPr>
        <p:txBody>
          <a:bodyPr/>
          <a:lstStyle/>
          <a:p>
            <a:endParaRPr lang="en-IN"/>
          </a:p>
        </p:txBody>
      </p:sp>
      <p:sp>
        <p:nvSpPr>
          <p:cNvPr id="11" name="Picture Placeholder 2"/>
          <p:cNvSpPr>
            <a:spLocks noGrp="1"/>
          </p:cNvSpPr>
          <p:nvPr>
            <p:ph type="pic" sz="quarter" idx="17"/>
          </p:nvPr>
        </p:nvSpPr>
        <p:spPr>
          <a:xfrm>
            <a:off x="6319571" y="3877823"/>
            <a:ext cx="2368717" cy="1960991"/>
          </a:xfrm>
        </p:spPr>
        <p:txBody>
          <a:bodyPr/>
          <a:lstStyle/>
          <a:p>
            <a:endParaRPr lang="en-IN"/>
          </a:p>
        </p:txBody>
      </p:sp>
      <p:sp>
        <p:nvSpPr>
          <p:cNvPr id="12" name="Picture Placeholder 2"/>
          <p:cNvSpPr>
            <a:spLocks noGrp="1"/>
          </p:cNvSpPr>
          <p:nvPr>
            <p:ph type="pic" sz="quarter" idx="18"/>
          </p:nvPr>
        </p:nvSpPr>
        <p:spPr>
          <a:xfrm>
            <a:off x="3950854" y="3877823"/>
            <a:ext cx="2368717" cy="1960991"/>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p:txStyles>
    <p:title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4.jpeg"/><Relationship Id="rId7" Type="http://schemas.openxmlformats.org/officeDocument/2006/relationships/diagramLayout" Target="../diagrams/layout7.xml"/><Relationship Id="rId2" Type="http://schemas.openxmlformats.org/officeDocument/2006/relationships/image" Target="../media/image13.jpeg"/><Relationship Id="rId1" Type="http://schemas.openxmlformats.org/officeDocument/2006/relationships/slideLayout" Target="../slideLayouts/slideLayout20.xml"/><Relationship Id="rId6" Type="http://schemas.openxmlformats.org/officeDocument/2006/relationships/diagramData" Target="../diagrams/data7.xml"/><Relationship Id="rId5" Type="http://schemas.openxmlformats.org/officeDocument/2006/relationships/image" Target="../media/image4.png"/><Relationship Id="rId10" Type="http://schemas.microsoft.com/office/2007/relationships/diagramDrawing" Target="../diagrams/drawing7.xml"/><Relationship Id="rId4" Type="http://schemas.openxmlformats.org/officeDocument/2006/relationships/image" Target="../media/image3.png"/><Relationship Id="rId9"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image" Target="../media/image4.png"/><Relationship Id="rId21" Type="http://schemas.openxmlformats.org/officeDocument/2006/relationships/diagramQuickStyle" Target="../diagrams/quickStyle11.xml"/><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image" Target="../media/image3.png"/><Relationship Id="rId16" Type="http://schemas.openxmlformats.org/officeDocument/2006/relationships/diagramQuickStyle" Target="../diagrams/quickStyle10.xml"/><Relationship Id="rId20" Type="http://schemas.openxmlformats.org/officeDocument/2006/relationships/diagramLayout" Target="../diagrams/layout11.xml"/><Relationship Id="rId1" Type="http://schemas.openxmlformats.org/officeDocument/2006/relationships/slideLayout" Target="../slideLayouts/slideLayout20.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diagramLayout" Target="../diagrams/layout10.xml"/><Relationship Id="rId23" Type="http://schemas.microsoft.com/office/2007/relationships/diagramDrawing" Target="../diagrams/drawing11.xml"/><Relationship Id="rId10" Type="http://schemas.openxmlformats.org/officeDocument/2006/relationships/diagramLayout" Target="../diagrams/layout9.xml"/><Relationship Id="rId19" Type="http://schemas.openxmlformats.org/officeDocument/2006/relationships/diagramData" Target="../diagrams/data11.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 Id="rId22" Type="http://schemas.openxmlformats.org/officeDocument/2006/relationships/diagramColors" Target="../diagrams/colors1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png"/><Relationship Id="rId7" Type="http://schemas.openxmlformats.org/officeDocument/2006/relationships/diagramQuickStyle" Target="../diagrams/quickStyle12.xml"/><Relationship Id="rId2" Type="http://schemas.openxmlformats.org/officeDocument/2006/relationships/image" Target="../media/image14.jpeg"/><Relationship Id="rId1" Type="http://schemas.openxmlformats.org/officeDocument/2006/relationships/slideLayout" Target="../slideLayouts/slideLayout20.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16.png"/><Relationship Id="rId4" Type="http://schemas.openxmlformats.org/officeDocument/2006/relationships/image" Target="../media/image4.png"/><Relationship Id="rId9" Type="http://schemas.microsoft.com/office/2007/relationships/diagramDrawing" Target="../diagrams/drawing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png"/><Relationship Id="rId7" Type="http://schemas.openxmlformats.org/officeDocument/2006/relationships/diagramQuickStyle" Target="../diagrams/quickStyle13.xml"/><Relationship Id="rId2" Type="http://schemas.openxmlformats.org/officeDocument/2006/relationships/image" Target="../media/image18.jpeg"/><Relationship Id="rId1" Type="http://schemas.openxmlformats.org/officeDocument/2006/relationships/slideLayout" Target="../slideLayouts/slideLayout20.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19.png"/><Relationship Id="rId4" Type="http://schemas.openxmlformats.org/officeDocument/2006/relationships/image" Target="../media/image4.png"/><Relationship Id="rId9" Type="http://schemas.microsoft.com/office/2007/relationships/diagramDrawing" Target="../diagrams/drawing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4.png"/><Relationship Id="rId7" Type="http://schemas.openxmlformats.org/officeDocument/2006/relationships/diagramColors" Target="../diagrams/colors14.xml"/><Relationship Id="rId12" Type="http://schemas.openxmlformats.org/officeDocument/2006/relationships/diagramColors" Target="../diagrams/colors15.xml"/><Relationship Id="rId17" Type="http://schemas.openxmlformats.org/officeDocument/2006/relationships/image" Target="../media/image23.jpeg"/><Relationship Id="rId2" Type="http://schemas.openxmlformats.org/officeDocument/2006/relationships/image" Target="../media/image3.png"/><Relationship Id="rId16"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5" Type="http://schemas.openxmlformats.org/officeDocument/2006/relationships/image" Target="../media/image21.png"/><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png"/><Relationship Id="rId7" Type="http://schemas.openxmlformats.org/officeDocument/2006/relationships/diagramColors" Target="../diagrams/colors16.xml"/><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diagramData" Target="../diagrams/data17.xml"/><Relationship Id="rId12"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image" Target="../media/image30.jpeg"/><Relationship Id="rId11" Type="http://schemas.microsoft.com/office/2007/relationships/diagramDrawing" Target="../diagrams/drawing17.xml"/><Relationship Id="rId5" Type="http://schemas.openxmlformats.org/officeDocument/2006/relationships/image" Target="../media/image29.jpeg"/><Relationship Id="rId10" Type="http://schemas.openxmlformats.org/officeDocument/2006/relationships/diagramColors" Target="../diagrams/colors17.xml"/><Relationship Id="rId4" Type="http://schemas.openxmlformats.org/officeDocument/2006/relationships/image" Target="../media/image21.png"/><Relationship Id="rId9"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3.png"/><Relationship Id="rId7" Type="http://schemas.openxmlformats.org/officeDocument/2006/relationships/diagramQuickStyle" Target="../diagrams/quickStyle18.xml"/><Relationship Id="rId2" Type="http://schemas.openxmlformats.org/officeDocument/2006/relationships/image" Target="../media/image13.jpeg"/><Relationship Id="rId1" Type="http://schemas.openxmlformats.org/officeDocument/2006/relationships/slideLayout" Target="../slideLayouts/slideLayout20.xml"/><Relationship Id="rId6" Type="http://schemas.openxmlformats.org/officeDocument/2006/relationships/diagramLayout" Target="../diagrams/layout18.xml"/><Relationship Id="rId5" Type="http://schemas.openxmlformats.org/officeDocument/2006/relationships/diagramData" Target="../diagrams/data18.xml"/><Relationship Id="rId10" Type="http://schemas.openxmlformats.org/officeDocument/2006/relationships/image" Target="../media/image33.jpeg"/><Relationship Id="rId4" Type="http://schemas.openxmlformats.org/officeDocument/2006/relationships/image" Target="../media/image4.png"/><Relationship Id="rId9" Type="http://schemas.microsoft.com/office/2007/relationships/diagramDrawing" Target="../diagrams/drawing1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36.emf"/><Relationship Id="rId4" Type="http://schemas.openxmlformats.org/officeDocument/2006/relationships/package" Target="../embeddings/Microsoft_Word_Document.doc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jpeg"/><Relationship Id="rId7" Type="http://schemas.openxmlformats.org/officeDocument/2006/relationships/diagramQuickStyle" Target="../diagrams/quickStyle5.xml"/><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6.png"/><Relationship Id="rId4" Type="http://schemas.openxmlformats.org/officeDocument/2006/relationships/image" Target="../media/image4.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12"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diagramQuickStyle" Target="../diagrams/quickStyle6.xml"/><Relationship Id="rId11" Type="http://schemas.openxmlformats.org/officeDocument/2006/relationships/image" Target="../media/image9.jpeg"/><Relationship Id="rId5" Type="http://schemas.openxmlformats.org/officeDocument/2006/relationships/diagramLayout" Target="../diagrams/layout6.xml"/><Relationship Id="rId10" Type="http://schemas.openxmlformats.org/officeDocument/2006/relationships/image" Target="../media/image8.jpeg"/><Relationship Id="rId4" Type="http://schemas.openxmlformats.org/officeDocument/2006/relationships/diagramData" Target="../diagrams/data6.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 y="794054"/>
            <a:ext cx="12191999" cy="1938992"/>
          </a:xfrm>
          <a:prstGeom prst="rect">
            <a:avLst/>
          </a:prstGeom>
          <a:noFill/>
        </p:spPr>
        <p:txBody>
          <a:bodyPr wrap="square" rtlCol="0" anchor="t">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MICRO IRRIGATION SYSTEMS : </a:t>
            </a:r>
          </a:p>
          <a:p>
            <a:pPr algn="ctr"/>
            <a:r>
              <a:rPr lang="en-US" sz="4000" b="1" dirty="0">
                <a:latin typeface="Verdana" panose="020B0604030504040204" pitchFamily="34" charset="0"/>
                <a:ea typeface="Verdana" panose="020B0604030504040204" pitchFamily="34" charset="0"/>
                <a:cs typeface="Verdana" panose="020B0604030504040204" pitchFamily="34" charset="0"/>
              </a:rPr>
              <a:t>DRIP IRRIGATION AND SPRINKLER IRRIGATION SYSTEM COMPONENTS</a:t>
            </a:r>
          </a:p>
        </p:txBody>
      </p:sp>
      <p:pic>
        <p:nvPicPr>
          <p:cNvPr id="10" name="Picture Placeholder 9">
            <a:extLst>
              <a:ext uri="{FF2B5EF4-FFF2-40B4-BE49-F238E27FC236}">
                <a16:creationId xmlns:a16="http://schemas.microsoft.com/office/drawing/2014/main" id="{4C39EF84-A12E-623B-221E-D5FAB6DAFB6D}"/>
              </a:ext>
            </a:extLst>
          </p:cNvPr>
          <p:cNvPicPr>
            <a:picLocks noGrp="1" noChangeAspect="1"/>
          </p:cNvPicPr>
          <p:nvPr>
            <p:ph type="pic" sz="quarter" idx="33"/>
          </p:nvPr>
        </p:nvPicPr>
        <p:blipFill>
          <a:blip r:embed="rId3" cstate="print">
            <a:extLst>
              <a:ext uri="{28A0092B-C50C-407E-A947-70E740481C1C}">
                <a14:useLocalDpi xmlns:a14="http://schemas.microsoft.com/office/drawing/2010/main" val="0"/>
              </a:ext>
            </a:extLst>
          </a:blip>
          <a:srcRect l="1525" r="1525"/>
          <a:stretch>
            <a:fillRect/>
          </a:stretch>
        </p:blipFill>
        <p:spPr>
          <a:xfrm>
            <a:off x="119336" y="49477"/>
            <a:ext cx="506173" cy="828000"/>
          </a:xfrm>
        </p:spPr>
      </p:pic>
      <p:pic>
        <p:nvPicPr>
          <p:cNvPr id="2" name="Picture 1" descr="A blue triangle with a red circle and a black background&#10;&#10;Description automatically generated">
            <a:extLst>
              <a:ext uri="{FF2B5EF4-FFF2-40B4-BE49-F238E27FC236}">
                <a16:creationId xmlns:a16="http://schemas.microsoft.com/office/drawing/2014/main" id="{FC5CFB50-E2A8-1372-83B0-F71DBFE9A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3" name="TextBox 2">
            <a:extLst>
              <a:ext uri="{FF2B5EF4-FFF2-40B4-BE49-F238E27FC236}">
                <a16:creationId xmlns:a16="http://schemas.microsoft.com/office/drawing/2014/main" id="{343290F4-A3E5-C09D-98E5-887AA2A425FE}"/>
              </a:ext>
            </a:extLst>
          </p:cNvPr>
          <p:cNvSpPr txBox="1"/>
          <p:nvPr/>
        </p:nvSpPr>
        <p:spPr>
          <a:xfrm>
            <a:off x="3005866" y="3402569"/>
            <a:ext cx="6180268" cy="2585323"/>
          </a:xfrm>
          <a:prstGeom prst="rect">
            <a:avLst/>
          </a:prstGeom>
          <a:noFill/>
        </p:spPr>
        <p:txBody>
          <a:bodyPr wrap="square">
            <a:spAutoFit/>
          </a:bodyPr>
          <a:lstStyle/>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By</a:t>
            </a:r>
          </a:p>
          <a:p>
            <a:pPr algn="ctr"/>
            <a:endParaRPr lang="en-U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endParaRPr>
          </a:p>
          <a:p>
            <a:pPr algn="ctr"/>
            <a:endPar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endParaRPr>
          </a:p>
          <a:p>
            <a:pPr algn="ctr"/>
            <a:endPar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endParaRP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VIKRANT CHAUHAN</a:t>
            </a: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Scientist-B/ Assistant Director</a:t>
            </a: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Member Secretary (FAD 11 &amp; 17),</a:t>
            </a: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Food and Agriculture Department,</a:t>
            </a:r>
          </a:p>
          <a:p>
            <a:pPr algn="ctr"/>
            <a:r>
              <a:rPr lang="en-US"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rPr>
              <a:t>Bureau of Indian Standards, New Delhi</a:t>
            </a:r>
            <a:endParaRPr lang="en-IN"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Red Hat Display Black"/>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7362-46D5-666A-1D06-2A7F6EA07F99}"/>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3D0CB604-7C8E-29E2-D7F8-368C2FD31236}"/>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28C58236-EE21-D51D-3985-8269024F5D45}"/>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10</a:t>
            </a:fld>
            <a:endParaRPr lang="en-IN" dirty="0"/>
          </a:p>
        </p:txBody>
      </p:sp>
      <p:pic>
        <p:nvPicPr>
          <p:cNvPr id="3" name="Picture Placeholder 5">
            <a:extLst>
              <a:ext uri="{FF2B5EF4-FFF2-40B4-BE49-F238E27FC236}">
                <a16:creationId xmlns:a16="http://schemas.microsoft.com/office/drawing/2014/main" id="{27393A41-FFD3-76A5-A615-1C115D53A154}"/>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E2027C92-7213-3888-1B4C-C82E76CFF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AAF0A663-B16B-7831-8EED-7A2F44F3C5BC}"/>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0BAB0B8-C9F0-FF9B-241A-BAB70C332522}"/>
              </a:ext>
            </a:extLst>
          </p:cNvPr>
          <p:cNvSpPr txBox="1"/>
          <p:nvPr/>
        </p:nvSpPr>
        <p:spPr>
          <a:xfrm>
            <a:off x="-18903" y="828842"/>
            <a:ext cx="12154194" cy="677108"/>
          </a:xfrm>
          <a:prstGeom prst="rect">
            <a:avLst/>
          </a:prstGeom>
          <a:noFill/>
        </p:spPr>
        <p:txBody>
          <a:bodyPr wrap="square">
            <a:spAutoFit/>
          </a:bodyPr>
          <a:lstStyle/>
          <a:p>
            <a:pPr algn="just"/>
            <a:r>
              <a:rPr lang="en-US" sz="1900" b="1" dirty="0">
                <a:latin typeface="Verdana" panose="020B0604030504040204" pitchFamily="34" charset="0"/>
                <a:ea typeface="Verdana" panose="020B0604030504040204" pitchFamily="34" charset="0"/>
                <a:cs typeface="Verdana" panose="020B0604030504040204" pitchFamily="34" charset="0"/>
              </a:rPr>
              <a:t>IS 13488 : 2008 </a:t>
            </a:r>
            <a:r>
              <a:rPr lang="en-IN"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EMITTING PIPE SYSTEMS — SPECIFICATION </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r>
              <a:rPr lang="en-US" sz="19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4E412F7C-A54E-CC9C-DEB0-A016E7E1BDAD}"/>
              </a:ext>
            </a:extLst>
          </p:cNvPr>
          <p:cNvSpPr txBox="1"/>
          <p:nvPr/>
        </p:nvSpPr>
        <p:spPr>
          <a:xfrm>
            <a:off x="117231" y="1582180"/>
            <a:ext cx="4538609" cy="4832092"/>
          </a:xfrm>
          <a:prstGeom prst="rect">
            <a:avLst/>
          </a:prstGeom>
          <a:noFill/>
        </p:spPr>
        <p:txBody>
          <a:bodyPr wrap="square" rtlCol="0">
            <a:spAutoFit/>
          </a:bodyPr>
          <a:lstStyle/>
          <a:p>
            <a:pPr algn="just"/>
            <a:r>
              <a:rPr lang="en-US" sz="2800" cap="none" dirty="0">
                <a:solidFill>
                  <a:srgbClr val="002060"/>
                </a:solidFill>
                <a:latin typeface="Verdana" panose="020B0604030504040204" pitchFamily="34" charset="0"/>
                <a:ea typeface="Verdana" panose="020B0604030504040204" pitchFamily="34" charset="0"/>
                <a:cs typeface="Verdana" panose="020B0604030504040204" pitchFamily="34" charset="0"/>
              </a:rPr>
              <a:t>This standard specifies the </a:t>
            </a:r>
            <a:r>
              <a:rPr lang="en-US" sz="2800" cap="none" dirty="0">
                <a:solidFill>
                  <a:srgbClr val="FF0000"/>
                </a:solidFill>
                <a:latin typeface="Verdana" panose="020B0604030504040204" pitchFamily="34" charset="0"/>
                <a:ea typeface="Verdana" panose="020B0604030504040204" pitchFamily="34" charset="0"/>
                <a:cs typeface="Verdana" panose="020B0604030504040204" pitchFamily="34" charset="0"/>
              </a:rPr>
              <a:t>mechanical and functional requirements</a:t>
            </a:r>
            <a:r>
              <a:rPr lang="en-US" sz="2800" cap="none" dirty="0">
                <a:solidFill>
                  <a:srgbClr val="002060"/>
                </a:solidFill>
                <a:latin typeface="Verdana" panose="020B0604030504040204" pitchFamily="34" charset="0"/>
                <a:ea typeface="Verdana" panose="020B0604030504040204" pitchFamily="34" charset="0"/>
                <a:cs typeface="Verdana" panose="020B0604030504040204" pitchFamily="34" charset="0"/>
              </a:rPr>
              <a:t> of the </a:t>
            </a:r>
            <a:r>
              <a:rPr lang="en-US" sz="2800" cap="none" dirty="0">
                <a:solidFill>
                  <a:srgbClr val="FF0000"/>
                </a:solidFill>
                <a:latin typeface="Verdana" panose="020B0604030504040204" pitchFamily="34" charset="0"/>
                <a:ea typeface="Verdana" panose="020B0604030504040204" pitchFamily="34" charset="0"/>
                <a:cs typeface="Verdana" panose="020B0604030504040204" pitchFamily="34" charset="0"/>
              </a:rPr>
              <a:t>emitting pipes and their fittings</a:t>
            </a:r>
            <a:r>
              <a:rPr lang="en-US" sz="2800" cap="none" dirty="0">
                <a:solidFill>
                  <a:srgbClr val="002060"/>
                </a:solidFill>
                <a:latin typeface="Verdana" panose="020B0604030504040204" pitchFamily="34" charset="0"/>
                <a:ea typeface="Verdana" panose="020B0604030504040204" pitchFamily="34" charset="0"/>
                <a:cs typeface="Verdana" panose="020B0604030504040204" pitchFamily="34" charset="0"/>
              </a:rPr>
              <a:t>, test methods and the data to be supplied by the manufacturer to facilitate correct installation and operation in the field.</a:t>
            </a:r>
          </a:p>
        </p:txBody>
      </p:sp>
      <p:graphicFrame>
        <p:nvGraphicFramePr>
          <p:cNvPr id="7" name="Table 6">
            <a:extLst>
              <a:ext uri="{FF2B5EF4-FFF2-40B4-BE49-F238E27FC236}">
                <a16:creationId xmlns:a16="http://schemas.microsoft.com/office/drawing/2014/main" id="{C82E6BB7-A6A1-59B1-05B1-3EE37824F0D7}"/>
              </a:ext>
            </a:extLst>
          </p:cNvPr>
          <p:cNvGraphicFramePr>
            <a:graphicFrameLocks noGrp="1"/>
          </p:cNvGraphicFramePr>
          <p:nvPr>
            <p:extLst>
              <p:ext uri="{D42A27DB-BD31-4B8C-83A1-F6EECF244321}">
                <p14:modId xmlns:p14="http://schemas.microsoft.com/office/powerpoint/2010/main" val="2323368004"/>
              </p:ext>
            </p:extLst>
          </p:nvPr>
        </p:nvGraphicFramePr>
        <p:xfrm>
          <a:off x="5020835" y="1659040"/>
          <a:ext cx="4060284" cy="2842468"/>
        </p:xfrm>
        <a:graphic>
          <a:graphicData uri="http://schemas.openxmlformats.org/drawingml/2006/table">
            <a:tbl>
              <a:tblPr firstRow="1" bandRow="1">
                <a:tableStyleId>{93296810-A885-4BE3-A3E7-6D5BEEA58F35}</a:tableStyleId>
              </a:tblPr>
              <a:tblGrid>
                <a:gridCol w="2030142">
                  <a:extLst>
                    <a:ext uri="{9D8B030D-6E8A-4147-A177-3AD203B41FA5}">
                      <a16:colId xmlns:a16="http://schemas.microsoft.com/office/drawing/2014/main" val="3804842355"/>
                    </a:ext>
                  </a:extLst>
                </a:gridCol>
                <a:gridCol w="2030142">
                  <a:extLst>
                    <a:ext uri="{9D8B030D-6E8A-4147-A177-3AD203B41FA5}">
                      <a16:colId xmlns:a16="http://schemas.microsoft.com/office/drawing/2014/main" val="2288723993"/>
                    </a:ext>
                  </a:extLst>
                </a:gridCol>
              </a:tblGrid>
              <a:tr h="565837">
                <a:tc>
                  <a:txBody>
                    <a:bodyPr/>
                    <a:lstStyle/>
                    <a:p>
                      <a:pPr algn="ctr"/>
                      <a:r>
                        <a:rPr lang="en-US" sz="1600" b="1" u="sng" dirty="0">
                          <a:solidFill>
                            <a:srgbClr val="FF0000"/>
                          </a:solidFill>
                          <a:latin typeface="Verdana" panose="020B0604030504040204" pitchFamily="34" charset="0"/>
                          <a:ea typeface="Verdana" panose="020B0604030504040204" pitchFamily="34" charset="0"/>
                          <a:cs typeface="Verdana" panose="020B0604030504040204" pitchFamily="34" charset="0"/>
                        </a:rPr>
                        <a:t>Class of Pipe</a:t>
                      </a:r>
                    </a:p>
                  </a:txBody>
                  <a:tcPr/>
                </a:tc>
                <a:tc>
                  <a:txBody>
                    <a:bodyPr/>
                    <a:lstStyle/>
                    <a:p>
                      <a:pPr algn="ctr"/>
                      <a:r>
                        <a:rPr lang="en-US" sz="1600" b="1" u="sng" dirty="0">
                          <a:solidFill>
                            <a:srgbClr val="FF0000"/>
                          </a:solidFill>
                          <a:latin typeface="Verdana" panose="020B0604030504040204" pitchFamily="34" charset="0"/>
                          <a:ea typeface="Verdana" panose="020B0604030504040204" pitchFamily="34" charset="0"/>
                          <a:cs typeface="Verdana" panose="020B0604030504040204" pitchFamily="34" charset="0"/>
                        </a:rPr>
                        <a:t>Working Pressure</a:t>
                      </a:r>
                    </a:p>
                  </a:txBody>
                  <a:tcPr/>
                </a:tc>
                <a:extLst>
                  <a:ext uri="{0D108BD9-81ED-4DB2-BD59-A6C34878D82A}">
                    <a16:rowId xmlns:a16="http://schemas.microsoft.com/office/drawing/2014/main" val="3380137487"/>
                  </a:ext>
                </a:extLst>
              </a:tr>
              <a:tr h="565837">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Class 1</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0.100 MPa</a:t>
                      </a:r>
                    </a:p>
                  </a:txBody>
                  <a:tcPr/>
                </a:tc>
                <a:extLst>
                  <a:ext uri="{0D108BD9-81ED-4DB2-BD59-A6C34878D82A}">
                    <a16:rowId xmlns:a16="http://schemas.microsoft.com/office/drawing/2014/main" val="2426722962"/>
                  </a:ext>
                </a:extLst>
              </a:tr>
              <a:tr h="565837">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Class 2</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0.125 MPa</a:t>
                      </a:r>
                    </a:p>
                  </a:txBody>
                  <a:tcPr/>
                </a:tc>
                <a:extLst>
                  <a:ext uri="{0D108BD9-81ED-4DB2-BD59-A6C34878D82A}">
                    <a16:rowId xmlns:a16="http://schemas.microsoft.com/office/drawing/2014/main" val="2381407713"/>
                  </a:ext>
                </a:extLst>
              </a:tr>
              <a:tr h="565837">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Class 3</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0.250 MPa</a:t>
                      </a:r>
                    </a:p>
                  </a:txBody>
                  <a:tcPr/>
                </a:tc>
                <a:extLst>
                  <a:ext uri="{0D108BD9-81ED-4DB2-BD59-A6C34878D82A}">
                    <a16:rowId xmlns:a16="http://schemas.microsoft.com/office/drawing/2014/main" val="3684674212"/>
                  </a:ext>
                </a:extLst>
              </a:tr>
              <a:tr h="565837">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Class 3</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0.400 MPa</a:t>
                      </a:r>
                    </a:p>
                  </a:txBody>
                  <a:tcPr/>
                </a:tc>
                <a:extLst>
                  <a:ext uri="{0D108BD9-81ED-4DB2-BD59-A6C34878D82A}">
                    <a16:rowId xmlns:a16="http://schemas.microsoft.com/office/drawing/2014/main" val="4252203122"/>
                  </a:ext>
                </a:extLst>
              </a:tr>
            </a:tbl>
          </a:graphicData>
        </a:graphic>
      </p:graphicFrame>
      <p:sp>
        <p:nvSpPr>
          <p:cNvPr id="9" name="TextBox 8">
            <a:extLst>
              <a:ext uri="{FF2B5EF4-FFF2-40B4-BE49-F238E27FC236}">
                <a16:creationId xmlns:a16="http://schemas.microsoft.com/office/drawing/2014/main" id="{F02FE1E4-AC06-67D4-381A-43F0098B731A}"/>
              </a:ext>
            </a:extLst>
          </p:cNvPr>
          <p:cNvSpPr txBox="1"/>
          <p:nvPr/>
        </p:nvSpPr>
        <p:spPr>
          <a:xfrm>
            <a:off x="9029674" y="1622397"/>
            <a:ext cx="3045095" cy="584775"/>
          </a:xfrm>
          <a:prstGeom prst="rect">
            <a:avLst/>
          </a:prstGeom>
          <a:noFill/>
        </p:spPr>
        <p:txBody>
          <a:bodyPr wrap="square">
            <a:spAutoFit/>
          </a:bodyPr>
          <a:lstStyle/>
          <a:p>
            <a:pPr algn="ctr"/>
            <a:r>
              <a:rPr lang="en-IN" sz="1600" dirty="0">
                <a:effectLst/>
                <a:latin typeface="Verdana" panose="020B0604030504040204" pitchFamily="34" charset="0"/>
                <a:ea typeface="Verdana" panose="020B0604030504040204" pitchFamily="34" charset="0"/>
                <a:cs typeface="Verdana" panose="020B0604030504040204" pitchFamily="34" charset="0"/>
              </a:rPr>
              <a:t>Unregulated Emitting Pipes</a:t>
            </a:r>
          </a:p>
          <a:p>
            <a:pPr algn="ctr"/>
            <a:r>
              <a:rPr lang="en-IN" sz="1600" dirty="0">
                <a:effectLst/>
                <a:latin typeface="Verdana" panose="020B0604030504040204" pitchFamily="34" charset="0"/>
                <a:ea typeface="Verdana" panose="020B0604030504040204" pitchFamily="34" charset="0"/>
                <a:cs typeface="Verdana" panose="020B0604030504040204" pitchFamily="34" charset="0"/>
              </a:rPr>
              <a:t>Regulated Emitting Pipes</a:t>
            </a:r>
          </a:p>
        </p:txBody>
      </p:sp>
      <p:sp>
        <p:nvSpPr>
          <p:cNvPr id="10" name="TextBox 9">
            <a:extLst>
              <a:ext uri="{FF2B5EF4-FFF2-40B4-BE49-F238E27FC236}">
                <a16:creationId xmlns:a16="http://schemas.microsoft.com/office/drawing/2014/main" id="{5B8F0BAB-8735-5F4E-EA7E-77E1D3DA7802}"/>
              </a:ext>
            </a:extLst>
          </p:cNvPr>
          <p:cNvSpPr txBox="1"/>
          <p:nvPr/>
        </p:nvSpPr>
        <p:spPr>
          <a:xfrm>
            <a:off x="9129882" y="4089419"/>
            <a:ext cx="2844679" cy="584775"/>
          </a:xfrm>
          <a:prstGeom prst="rect">
            <a:avLst/>
          </a:prstGeom>
          <a:noFill/>
        </p:spPr>
        <p:txBody>
          <a:bodyPr wrap="square">
            <a:spAutoFit/>
          </a:bodyPr>
          <a:lstStyle/>
          <a:p>
            <a:pPr algn="ctr"/>
            <a:r>
              <a:rPr lang="en-IN" sz="1600" dirty="0">
                <a:effectLst/>
                <a:latin typeface="Verdana" panose="020B0604030504040204" pitchFamily="34" charset="0"/>
                <a:ea typeface="Verdana" panose="020B0604030504040204" pitchFamily="34" charset="0"/>
                <a:cs typeface="Verdana" panose="020B0604030504040204" pitchFamily="34" charset="0"/>
              </a:rPr>
              <a:t>Uniformity Category A</a:t>
            </a:r>
            <a:endParaRPr lang="en-IN" sz="1600" dirty="0">
              <a:latin typeface="Verdana" panose="020B0604030504040204" pitchFamily="34" charset="0"/>
              <a:ea typeface="Verdana" panose="020B0604030504040204" pitchFamily="34" charset="0"/>
              <a:cs typeface="Verdana" panose="020B0604030504040204" pitchFamily="34" charset="0"/>
            </a:endParaRPr>
          </a:p>
          <a:p>
            <a:pPr algn="ctr"/>
            <a:r>
              <a:rPr lang="en-IN" sz="1600" dirty="0">
                <a:effectLst/>
                <a:latin typeface="Verdana" panose="020B0604030504040204" pitchFamily="34" charset="0"/>
                <a:ea typeface="Verdana" panose="020B0604030504040204" pitchFamily="34" charset="0"/>
                <a:cs typeface="Verdana" panose="020B0604030504040204" pitchFamily="34" charset="0"/>
              </a:rPr>
              <a:t>Uniformity Category B</a:t>
            </a:r>
          </a:p>
        </p:txBody>
      </p:sp>
      <p:sp>
        <p:nvSpPr>
          <p:cNvPr id="11" name="Oval 10">
            <a:extLst>
              <a:ext uri="{FF2B5EF4-FFF2-40B4-BE49-F238E27FC236}">
                <a16:creationId xmlns:a16="http://schemas.microsoft.com/office/drawing/2014/main" id="{C1B60664-B7E7-E3F4-F522-D720E2E7CB80}"/>
              </a:ext>
            </a:extLst>
          </p:cNvPr>
          <p:cNvSpPr/>
          <p:nvPr/>
        </p:nvSpPr>
        <p:spPr>
          <a:xfrm>
            <a:off x="9788769" y="2863072"/>
            <a:ext cx="1565031" cy="603738"/>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latin typeface="Verdana" panose="020B0604030504040204" pitchFamily="34" charset="0"/>
                <a:ea typeface="Verdana" panose="020B0604030504040204" pitchFamily="34" charset="0"/>
                <a:cs typeface="Verdana" panose="020B0604030504040204" pitchFamily="34" charset="0"/>
              </a:rPr>
              <a:t>Other Classif</a:t>
            </a:r>
            <a:r>
              <a:rPr lang="en-US" sz="1600" baseline="30000" dirty="0">
                <a:solidFill>
                  <a:srgbClr val="002060"/>
                </a:solidFill>
                <a:latin typeface="Verdana" panose="020B0604030504040204" pitchFamily="34" charset="0"/>
                <a:ea typeface="Verdana" panose="020B0604030504040204" pitchFamily="34" charset="0"/>
                <a:cs typeface="Verdana" panose="020B0604030504040204" pitchFamily="34" charset="0"/>
              </a:rPr>
              <a:t>n</a:t>
            </a:r>
          </a:p>
        </p:txBody>
      </p:sp>
      <p:sp>
        <p:nvSpPr>
          <p:cNvPr id="13" name="Right Arrow 12">
            <a:extLst>
              <a:ext uri="{FF2B5EF4-FFF2-40B4-BE49-F238E27FC236}">
                <a16:creationId xmlns:a16="http://schemas.microsoft.com/office/drawing/2014/main" id="{4D18ADDE-0F58-4577-0711-AACA2F3C4A8B}"/>
              </a:ext>
            </a:extLst>
          </p:cNvPr>
          <p:cNvSpPr/>
          <p:nvPr/>
        </p:nvSpPr>
        <p:spPr>
          <a:xfrm rot="16200000">
            <a:off x="10326189" y="2327828"/>
            <a:ext cx="452063" cy="4506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A73D0436-CE44-D56C-A723-31127234F43D}"/>
              </a:ext>
            </a:extLst>
          </p:cNvPr>
          <p:cNvSpPr/>
          <p:nvPr/>
        </p:nvSpPr>
        <p:spPr>
          <a:xfrm rot="5400000">
            <a:off x="10345252" y="3589246"/>
            <a:ext cx="452063" cy="4506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F5689D7-18BE-1447-F1F9-EB0A8341B5A9}"/>
              </a:ext>
            </a:extLst>
          </p:cNvPr>
          <p:cNvSpPr txBox="1"/>
          <p:nvPr/>
        </p:nvSpPr>
        <p:spPr>
          <a:xfrm>
            <a:off x="5079579" y="4832997"/>
            <a:ext cx="6189784" cy="1815882"/>
          </a:xfrm>
          <a:prstGeom prst="rect">
            <a:avLst/>
          </a:prstGeom>
          <a:noFill/>
        </p:spPr>
        <p:txBody>
          <a:bodyPr wrap="square">
            <a:spAutoFit/>
          </a:bodyPr>
          <a:lstStyle/>
          <a:p>
            <a:pPr algn="just"/>
            <a:r>
              <a:rPr lang="en-US" sz="1600" dirty="0">
                <a:latin typeface="Verdana" panose="020B0604030504040204" pitchFamily="34" charset="0"/>
                <a:ea typeface="Verdana" panose="020B0604030504040204" pitchFamily="34" charset="0"/>
                <a:cs typeface="Verdana" panose="020B0604030504040204" pitchFamily="34" charset="0"/>
              </a:rPr>
              <a:t>NOTE - This standard applies to emitting and </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trickling pipes</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hoses</a:t>
            </a:r>
            <a:r>
              <a:rPr lang="en-US" sz="1600" dirty="0">
                <a:latin typeface="Verdana" panose="020B0604030504040204" pitchFamily="34" charset="0"/>
                <a:ea typeface="Verdana" panose="020B0604030504040204" pitchFamily="34" charset="0"/>
                <a:cs typeface="Verdana" panose="020B0604030504040204" pitchFamily="34" charset="0"/>
              </a:rPr>
              <a:t> and </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tubings</a:t>
            </a:r>
            <a:r>
              <a:rPr lang="en-US" sz="1600" dirty="0">
                <a:latin typeface="Verdana" panose="020B0604030504040204" pitchFamily="34" charset="0"/>
                <a:ea typeface="Verdana" panose="020B0604030504040204" pitchFamily="34" charset="0"/>
                <a:cs typeface="Verdana" panose="020B0604030504040204" pitchFamily="34" charset="0"/>
              </a:rPr>
              <a:t> intended for irrigation. in which the emitting units form an integral part. This standard also applies to the fittings used for connecting these pipes, hoses and tubings. </a:t>
            </a:r>
            <a:r>
              <a:rPr lang="en-US" sz="1600" dirty="0">
                <a:solidFill>
                  <a:srgbClr val="002060"/>
                </a:solidFill>
                <a:latin typeface="Verdana" panose="020B0604030504040204" pitchFamily="34" charset="0"/>
                <a:ea typeface="Verdana" panose="020B0604030504040204" pitchFamily="34" charset="0"/>
                <a:cs typeface="Verdana" panose="020B0604030504040204" pitchFamily="34" charset="0"/>
              </a:rPr>
              <a:t>This standard does not apply to continuously porous pipe (porous along its entire length and circumference).</a:t>
            </a:r>
            <a:endParaRPr lang="en-US" sz="3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64677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812BCF-60E3-E58D-B0C8-E3CDBEB126F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2" descr="AI generated Dyed synthetic polymer resins granulates. Recycled plastic  granules with mixed colors 38469710 Stock Photo at Vecteezy">
            <a:extLst>
              <a:ext uri="{FF2B5EF4-FFF2-40B4-BE49-F238E27FC236}">
                <a16:creationId xmlns:a16="http://schemas.microsoft.com/office/drawing/2014/main" id="{C78424D8-DF20-AEFE-93C5-BD0FE28D2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06" r="26650"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30" name="Arc 2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4" descr="HDPE. Transparent Polyethylene granules.Plastic pellets. Plastic Raw  material .High Density Polyethylene (PE-HD), PE-LD. IDPE. Stock Photo |  Adobe Stock">
            <a:extLst>
              <a:ext uri="{FF2B5EF4-FFF2-40B4-BE49-F238E27FC236}">
                <a16:creationId xmlns:a16="http://schemas.microsoft.com/office/drawing/2014/main" id="{07691152-A71E-B655-6994-8E0E004CBD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66" r="13838"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110E0764-B948-DF8A-F60F-262987CFABFA}"/>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a:solidFill>
                  <a:srgbClr val="FFFFFF"/>
                </a:solidFill>
              </a:rPr>
              <a:pPr defTabSz="914400">
                <a:spcAft>
                  <a:spcPts val="600"/>
                </a:spcAft>
              </a:pPr>
              <a:t>11</a:t>
            </a:fld>
            <a:endParaRPr lang="en-US">
              <a:solidFill>
                <a:srgbClr val="FFFFFF"/>
              </a:solidFill>
            </a:endParaRPr>
          </a:p>
        </p:txBody>
      </p:sp>
      <p:sp>
        <p:nvSpPr>
          <p:cNvPr id="18" name="Title 1">
            <a:extLst>
              <a:ext uri="{FF2B5EF4-FFF2-40B4-BE49-F238E27FC236}">
                <a16:creationId xmlns:a16="http://schemas.microsoft.com/office/drawing/2014/main" id="{8C72A08E-D576-901B-442D-E4934F508777}"/>
              </a:ext>
            </a:extLst>
          </p:cNvPr>
          <p:cNvSpPr txBox="1">
            <a:spLocks/>
          </p:cNvSpPr>
          <p:nvPr/>
        </p:nvSpPr>
        <p:spPr>
          <a:xfrm>
            <a:off x="-18416" y="-57089"/>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A44B65E7-0ADB-EBB8-A069-9A7D49132820}"/>
              </a:ext>
            </a:extLst>
          </p:cNvPr>
          <p:cNvPicPr>
            <a:picLocks noGrp="1" noChangeAspect="1"/>
          </p:cNvPicPr>
          <p:nvPr>
            <p:ph type="pic" sz="quarter" idx="33"/>
          </p:nvPr>
        </p:nvPicPr>
        <p:blipFill>
          <a:blip r:embed="rId4"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C6091DDC-8779-C3F9-CACD-0DCC0CF3B9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graphicFrame>
        <p:nvGraphicFramePr>
          <p:cNvPr id="5" name="Diagram 4">
            <a:extLst>
              <a:ext uri="{FF2B5EF4-FFF2-40B4-BE49-F238E27FC236}">
                <a16:creationId xmlns:a16="http://schemas.microsoft.com/office/drawing/2014/main" id="{93CF0331-073D-7878-B96D-BF283FC8CB19}"/>
              </a:ext>
            </a:extLst>
          </p:cNvPr>
          <p:cNvGraphicFramePr/>
          <p:nvPr>
            <p:extLst>
              <p:ext uri="{D42A27DB-BD31-4B8C-83A1-F6EECF244321}">
                <p14:modId xmlns:p14="http://schemas.microsoft.com/office/powerpoint/2010/main" val="978861991"/>
              </p:ext>
            </p:extLst>
          </p:nvPr>
        </p:nvGraphicFramePr>
        <p:xfrm>
          <a:off x="48188" y="1353425"/>
          <a:ext cx="6976883" cy="54940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TextBox 20">
            <a:extLst>
              <a:ext uri="{FF2B5EF4-FFF2-40B4-BE49-F238E27FC236}">
                <a16:creationId xmlns:a16="http://schemas.microsoft.com/office/drawing/2014/main" id="{752E1678-A726-84F6-2599-46EB37ECCAF2}"/>
              </a:ext>
            </a:extLst>
          </p:cNvPr>
          <p:cNvSpPr txBox="1"/>
          <p:nvPr/>
        </p:nvSpPr>
        <p:spPr>
          <a:xfrm>
            <a:off x="625509" y="374803"/>
            <a:ext cx="5830531" cy="1325563"/>
          </a:xfrm>
          <a:prstGeom prst="rect">
            <a:avLst/>
          </a:prstGeom>
        </p:spPr>
        <p:txBody>
          <a:bodyPr vert="horz" lIns="91440" tIns="45720" rIns="91440" bIns="45720" rtlCol="0" anchor="ctr">
            <a:normAutofit/>
          </a:bodyPr>
          <a:lstStyle/>
          <a:p>
            <a:pPr algn="just" defTabSz="914400">
              <a:lnSpc>
                <a:spcPct val="90000"/>
              </a:lnSpc>
              <a:spcBef>
                <a:spcPct val="0"/>
              </a:spcBef>
              <a:spcAft>
                <a:spcPts val="600"/>
              </a:spcAft>
            </a:pPr>
            <a:r>
              <a:rPr lang="en-US" sz="1900" b="1" kern="1200" dirty="0">
                <a:latin typeface="Verdana" panose="020B0604030504040204" pitchFamily="34" charset="0"/>
                <a:ea typeface="Verdana" panose="020B0604030504040204" pitchFamily="34" charset="0"/>
                <a:cs typeface="Verdana" panose="020B0604030504040204" pitchFamily="34" charset="0"/>
              </a:rPr>
              <a:t>IS 13488 : 2008 </a:t>
            </a:r>
            <a:r>
              <a:rPr lang="en-US" sz="19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EMITTING PIPE SYSTEMS — SPECIFICATION (</a:t>
            </a:r>
            <a:r>
              <a:rPr lang="en-US" sz="1900" b="1" i="1" kern="1200"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kern="1200"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kern="12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48576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31EF7-9AF0-3E7A-D826-0B376EED1EEE}"/>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01998566-9A03-5E11-516E-4C96BDD2A6D0}"/>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1D0054F5-41CF-7042-9A90-105D38387BCC}"/>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12</a:t>
            </a:fld>
            <a:endParaRPr lang="en-IN" dirty="0"/>
          </a:p>
        </p:txBody>
      </p:sp>
      <p:pic>
        <p:nvPicPr>
          <p:cNvPr id="3" name="Picture Placeholder 5">
            <a:extLst>
              <a:ext uri="{FF2B5EF4-FFF2-40B4-BE49-F238E27FC236}">
                <a16:creationId xmlns:a16="http://schemas.microsoft.com/office/drawing/2014/main" id="{85345CFF-DDA8-E528-E445-5C1EF4CCA8DD}"/>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28742C7C-2BA4-1A6E-85F7-944E98E31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3CDA250B-403B-4739-7125-38F0070AE360}"/>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4" name="Picture 4" descr="Agri use 12mm Flat Inline Drip Lateral 0.2 Thickness 12-4-40/1000 Meter  Drip Irrigation Kit Price in India - Buy Agri use 12mm Flat Inline Drip  Lateral 0.2 Thickness 12-4-40/1000 Meter Drip Irrigation">
            <a:extLst>
              <a:ext uri="{FF2B5EF4-FFF2-40B4-BE49-F238E27FC236}">
                <a16:creationId xmlns:a16="http://schemas.microsoft.com/office/drawing/2014/main" id="{2123981C-EDF4-2811-A42B-5667BF08B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90" y="4314290"/>
            <a:ext cx="4030946"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85A99A-F1DE-9761-C066-4EEA44964B0F}"/>
              </a:ext>
            </a:extLst>
          </p:cNvPr>
          <p:cNvSpPr txBox="1"/>
          <p:nvPr/>
        </p:nvSpPr>
        <p:spPr>
          <a:xfrm>
            <a:off x="-18903" y="828842"/>
            <a:ext cx="12154194" cy="646331"/>
          </a:xfrm>
          <a:prstGeom prst="rect">
            <a:avLst/>
          </a:prstGeom>
          <a:noFill/>
        </p:spPr>
        <p:txBody>
          <a:bodyPr wrap="square">
            <a:spAutoFit/>
          </a:bodyPr>
          <a:lstStyle/>
          <a:p>
            <a:pPr algn="just"/>
            <a:r>
              <a:rPr lang="en-US" sz="1800" b="1" dirty="0">
                <a:latin typeface="Verdana" panose="020B0604030504040204" pitchFamily="34" charset="0"/>
                <a:ea typeface="Verdana" panose="020B0604030504040204" pitchFamily="34" charset="0"/>
                <a:cs typeface="Verdana" panose="020B0604030504040204" pitchFamily="34" charset="0"/>
              </a:rPr>
              <a:t>IS 13488 : 2008 </a:t>
            </a:r>
            <a:r>
              <a:rPr lang="en-IN" sz="18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EMITTING PIPE SYSTEMS — SPECIFICATION </a:t>
            </a:r>
            <a:r>
              <a:rPr lang="en-US" sz="18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r>
              <a:rPr lang="en-US" sz="18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8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8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ontent Placeholder 3">
            <a:extLst>
              <a:ext uri="{FF2B5EF4-FFF2-40B4-BE49-F238E27FC236}">
                <a16:creationId xmlns:a16="http://schemas.microsoft.com/office/drawing/2014/main" id="{5B706AC9-8F47-3FF1-CCA2-07160FBD483B}"/>
              </a:ext>
            </a:extLst>
          </p:cNvPr>
          <p:cNvGraphicFramePr>
            <a:graphicFrameLocks/>
          </p:cNvGraphicFramePr>
          <p:nvPr>
            <p:extLst>
              <p:ext uri="{D42A27DB-BD31-4B8C-83A1-F6EECF244321}">
                <p14:modId xmlns:p14="http://schemas.microsoft.com/office/powerpoint/2010/main" val="1584358970"/>
              </p:ext>
            </p:extLst>
          </p:nvPr>
        </p:nvGraphicFramePr>
        <p:xfrm>
          <a:off x="5263188" y="1475173"/>
          <a:ext cx="6556390" cy="4834148"/>
        </p:xfrm>
        <a:graphic>
          <a:graphicData uri="http://schemas.openxmlformats.org/drawingml/2006/table">
            <a:tbl>
              <a:tblPr firstRow="1" bandRow="1">
                <a:tableStyleId>{93296810-A885-4BE3-A3E7-6D5BEEA58F35}</a:tableStyleId>
              </a:tblPr>
              <a:tblGrid>
                <a:gridCol w="2272972">
                  <a:extLst>
                    <a:ext uri="{9D8B030D-6E8A-4147-A177-3AD203B41FA5}">
                      <a16:colId xmlns:a16="http://schemas.microsoft.com/office/drawing/2014/main" val="20000"/>
                    </a:ext>
                  </a:extLst>
                </a:gridCol>
                <a:gridCol w="4283418">
                  <a:extLst>
                    <a:ext uri="{9D8B030D-6E8A-4147-A177-3AD203B41FA5}">
                      <a16:colId xmlns:a16="http://schemas.microsoft.com/office/drawing/2014/main" val="20001"/>
                    </a:ext>
                  </a:extLst>
                </a:gridCol>
              </a:tblGrid>
              <a:tr h="365691">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Specification</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Significance</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0"/>
                  </a:ext>
                </a:extLst>
              </a:tr>
              <a:tr h="631647">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Uniformity of Flow Rate</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Ensures that nearly</a:t>
                      </a:r>
                      <a:r>
                        <a:rPr lang="en-US" sz="1200" baseline="0" dirty="0">
                          <a:latin typeface="Verdana" panose="020B0604030504040204" pitchFamily="34" charset="0"/>
                          <a:ea typeface="Verdana" panose="020B0604030504040204" pitchFamily="34" charset="0"/>
                          <a:cs typeface="Verdana" panose="020B0604030504040204" pitchFamily="34" charset="0"/>
                        </a:rPr>
                        <a:t> uniform water shall be delivered to crops.</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3"/>
                  </a:ext>
                </a:extLst>
              </a:tr>
              <a:tr h="631647">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Emission Rate as a function of inlet pressure</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Tells us how flow rate will vary</a:t>
                      </a:r>
                      <a:r>
                        <a:rPr lang="en-US" sz="1200" baseline="0" dirty="0">
                          <a:latin typeface="Verdana" panose="020B0604030504040204" pitchFamily="34" charset="0"/>
                          <a:ea typeface="Verdana" panose="020B0604030504040204" pitchFamily="34" charset="0"/>
                          <a:cs typeface="Verdana" panose="020B0604030504040204" pitchFamily="34" charset="0"/>
                        </a:rPr>
                        <a:t> for pressure fluctuations</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4"/>
                  </a:ext>
                </a:extLst>
              </a:tr>
              <a:tr h="655111">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Hydrostatic Pressure</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Sudden</a:t>
                      </a:r>
                      <a:r>
                        <a:rPr lang="en-US" sz="1200" baseline="0" dirty="0">
                          <a:latin typeface="Verdana" panose="020B0604030504040204" pitchFamily="34" charset="0"/>
                          <a:ea typeface="Verdana" panose="020B0604030504040204" pitchFamily="34" charset="0"/>
                          <a:cs typeface="Verdana" panose="020B0604030504040204" pitchFamily="34" charset="0"/>
                        </a:rPr>
                        <a:t> change in pressure or operation of the </a:t>
                      </a:r>
                      <a:r>
                        <a:rPr lang="en-US" sz="1200" baseline="0" dirty="0" err="1">
                          <a:latin typeface="Verdana" panose="020B0604030504040204" pitchFamily="34" charset="0"/>
                          <a:ea typeface="Verdana" panose="020B0604030504040204" pitchFamily="34" charset="0"/>
                          <a:cs typeface="Verdana" panose="020B0604030504040204" pitchFamily="34" charset="0"/>
                        </a:rPr>
                        <a:t>dripline</a:t>
                      </a:r>
                      <a:r>
                        <a:rPr lang="en-US" sz="1200" baseline="0" dirty="0">
                          <a:latin typeface="Verdana" panose="020B0604030504040204" pitchFamily="34" charset="0"/>
                          <a:ea typeface="Verdana" panose="020B0604030504040204" pitchFamily="34" charset="0"/>
                          <a:cs typeface="Verdana" panose="020B0604030504040204" pitchFamily="34" charset="0"/>
                        </a:rPr>
                        <a:t> at higher pressure.</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5"/>
                  </a:ext>
                </a:extLst>
              </a:tr>
              <a:tr h="655111">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Resistance</a:t>
                      </a:r>
                      <a:r>
                        <a:rPr lang="en-US" sz="1200" b="1" baseline="0" dirty="0">
                          <a:latin typeface="Verdana" panose="020B0604030504040204" pitchFamily="34" charset="0"/>
                          <a:ea typeface="Verdana" panose="020B0604030504040204" pitchFamily="34" charset="0"/>
                          <a:cs typeface="Verdana" panose="020B0604030504040204" pitchFamily="34" charset="0"/>
                        </a:rPr>
                        <a:t> to tension at elevated temperature</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Even if temperature increases, there shall not be deviation in flow rate by more than 5%</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6"/>
                  </a:ext>
                </a:extLst>
              </a:tr>
              <a:tr h="631647">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Resistance to Pull Out</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Tube shall not be pulled out of fittings for nominal pulling force.</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7"/>
                  </a:ext>
                </a:extLst>
              </a:tr>
              <a:tr h="631647">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Environmental Stress Crack Resistance</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Ensure that tube</a:t>
                      </a:r>
                      <a:r>
                        <a:rPr lang="en-US" sz="1200" baseline="0" dirty="0">
                          <a:latin typeface="Verdana" panose="020B0604030504040204" pitchFamily="34" charset="0"/>
                          <a:ea typeface="Verdana" panose="020B0604030504040204" pitchFamily="34" charset="0"/>
                          <a:cs typeface="Verdana" panose="020B0604030504040204" pitchFamily="34" charset="0"/>
                        </a:rPr>
                        <a:t> shall not crack due to environmental stresses</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8"/>
                  </a:ext>
                </a:extLst>
              </a:tr>
              <a:tr h="631647">
                <a:tc>
                  <a: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Emitter Unit Exponent</a:t>
                      </a:r>
                      <a:endParaRPr lang="en-IN" sz="1200" b="1"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This</a:t>
                      </a:r>
                      <a:r>
                        <a:rPr lang="en-US" sz="1200" baseline="0" dirty="0">
                          <a:latin typeface="Verdana" panose="020B0604030504040204" pitchFamily="34" charset="0"/>
                          <a:ea typeface="Verdana" panose="020B0604030504040204" pitchFamily="34" charset="0"/>
                          <a:cs typeface="Verdana" panose="020B0604030504040204" pitchFamily="34" charset="0"/>
                        </a:rPr>
                        <a:t> is an indicator for performance of the emitter.</a:t>
                      </a:r>
                      <a:endParaRPr lang="en-IN" sz="12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9"/>
                  </a:ext>
                </a:extLst>
              </a:tr>
            </a:tbl>
          </a:graphicData>
        </a:graphic>
      </p:graphicFrame>
      <p:pic>
        <p:nvPicPr>
          <p:cNvPr id="1026" name="Picture 2" descr="Kasta Cast Iron IN LINE DRIP IRRIGATION SYSTEM at best price in Indore |  ID: 22462819648">
            <a:extLst>
              <a:ext uri="{FF2B5EF4-FFF2-40B4-BE49-F238E27FC236}">
                <a16:creationId xmlns:a16="http://schemas.microsoft.com/office/drawing/2014/main" id="{43ACF13D-05F1-FDF1-0E26-E924A02E7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22" y="1598310"/>
            <a:ext cx="4030946" cy="249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6983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F5EA6-9401-B82D-8B99-E1F144D0C90B}"/>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AEA6754B-52DF-4592-0DAD-652F68784F42}"/>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C819BEFF-05BD-B75D-515F-BB8100DC34F0}"/>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13</a:t>
            </a:fld>
            <a:endParaRPr lang="en-IN" dirty="0"/>
          </a:p>
        </p:txBody>
      </p:sp>
      <p:pic>
        <p:nvPicPr>
          <p:cNvPr id="3" name="Picture Placeholder 5">
            <a:extLst>
              <a:ext uri="{FF2B5EF4-FFF2-40B4-BE49-F238E27FC236}">
                <a16:creationId xmlns:a16="http://schemas.microsoft.com/office/drawing/2014/main" id="{141C3DCB-FB4B-327F-5042-36CD3511E87F}"/>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650B82D7-3E84-B467-7991-1EDA756B3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E5CEA50C-9F73-3875-DE48-CF240D6A9C76}"/>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5A2149A-5C65-0E5A-8F8B-3B1FB4234C27}"/>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13487 : 2025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EMITIERS — SPECIFICATION (</a:t>
            </a:r>
            <a:r>
              <a:rPr lang="en-US" sz="20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2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DF2D22BA-40A2-D843-A10D-409A46168026}"/>
              </a:ext>
            </a:extLst>
          </p:cNvPr>
          <p:cNvSpPr txBox="1"/>
          <p:nvPr/>
        </p:nvSpPr>
        <p:spPr>
          <a:xfrm>
            <a:off x="119336" y="1582180"/>
            <a:ext cx="4536504" cy="4661725"/>
          </a:xfrm>
          <a:prstGeom prst="rect">
            <a:avLst/>
          </a:prstGeom>
          <a:noFill/>
        </p:spPr>
        <p:txBody>
          <a:bodyPr wrap="square" rtlCol="0">
            <a:spAutoFit/>
          </a:bodyPr>
          <a:lstStyle/>
          <a:p>
            <a:pPr algn="just">
              <a:lnSpc>
                <a:spcPct val="107000"/>
              </a:lnSpc>
              <a:spcAft>
                <a:spcPts val="800"/>
              </a:spcAft>
            </a:pPr>
            <a:r>
              <a:rPr lang="en-IN"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This standard specifies </a:t>
            </a:r>
            <a:r>
              <a:rPr lang="en-IN" sz="280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mechanical and functional requirements of irrigation emitters</a:t>
            </a:r>
            <a:r>
              <a:rPr lang="en-IN" sz="2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test methods and the data to be supplied by the manufacturer to permit correct installation and operation in the field. </a:t>
            </a:r>
          </a:p>
        </p:txBody>
      </p:sp>
      <p:sp>
        <p:nvSpPr>
          <p:cNvPr id="23" name="TextBox 22">
            <a:extLst>
              <a:ext uri="{FF2B5EF4-FFF2-40B4-BE49-F238E27FC236}">
                <a16:creationId xmlns:a16="http://schemas.microsoft.com/office/drawing/2014/main" id="{AD0B1EFE-07BE-E2C3-440B-C20229E36A17}"/>
              </a:ext>
            </a:extLst>
          </p:cNvPr>
          <p:cNvSpPr txBox="1"/>
          <p:nvPr/>
        </p:nvSpPr>
        <p:spPr>
          <a:xfrm>
            <a:off x="5540898" y="5369070"/>
            <a:ext cx="6189784" cy="1200329"/>
          </a:xfrm>
          <a:prstGeom prst="rect">
            <a:avLst/>
          </a:prstGeom>
          <a:noFill/>
        </p:spPr>
        <p:txBody>
          <a:bodyPr wrap="square">
            <a:spAutoFit/>
          </a:bodyPr>
          <a:lstStyle/>
          <a:p>
            <a:pPr algn="just"/>
            <a:r>
              <a:rPr lang="en-US" sz="1800" dirty="0">
                <a:latin typeface="Verdana" panose="020B0604030504040204" pitchFamily="34" charset="0"/>
                <a:ea typeface="Verdana" panose="020B0604030504040204" pitchFamily="34" charset="0"/>
                <a:cs typeface="Verdana" panose="020B0604030504040204" pitchFamily="34" charset="0"/>
              </a:rPr>
              <a:t>NOTE - </a:t>
            </a:r>
            <a:r>
              <a:rPr lang="en-IN"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It applies to emitters, with or without pressure regulation, intended for irrigation; it does not apply to emitters which form an integral part of the pipe during manufacture as well as microtubes.</a:t>
            </a:r>
            <a:endParaRPr lang="en-US"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Diagram 3">
            <a:extLst>
              <a:ext uri="{FF2B5EF4-FFF2-40B4-BE49-F238E27FC236}">
                <a16:creationId xmlns:a16="http://schemas.microsoft.com/office/drawing/2014/main" id="{0D63D642-A66A-2911-9200-0DD27EC859D9}"/>
              </a:ext>
            </a:extLst>
          </p:cNvPr>
          <p:cNvGraphicFramePr/>
          <p:nvPr>
            <p:extLst>
              <p:ext uri="{D42A27DB-BD31-4B8C-83A1-F6EECF244321}">
                <p14:modId xmlns:p14="http://schemas.microsoft.com/office/powerpoint/2010/main" val="2871109691"/>
              </p:ext>
            </p:extLst>
          </p:nvPr>
        </p:nvGraphicFramePr>
        <p:xfrm>
          <a:off x="5045644" y="3814290"/>
          <a:ext cx="3415928" cy="1413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F64DD990-4479-AB3E-B104-5AF682054208}"/>
              </a:ext>
            </a:extLst>
          </p:cNvPr>
          <p:cNvGraphicFramePr/>
          <p:nvPr>
            <p:extLst>
              <p:ext uri="{D42A27DB-BD31-4B8C-83A1-F6EECF244321}">
                <p14:modId xmlns:p14="http://schemas.microsoft.com/office/powerpoint/2010/main" val="3267491244"/>
              </p:ext>
            </p:extLst>
          </p:nvPr>
        </p:nvGraphicFramePr>
        <p:xfrm>
          <a:off x="8697950" y="2390424"/>
          <a:ext cx="3415928" cy="14131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Diagram 15">
            <a:extLst>
              <a:ext uri="{FF2B5EF4-FFF2-40B4-BE49-F238E27FC236}">
                <a16:creationId xmlns:a16="http://schemas.microsoft.com/office/drawing/2014/main" id="{D4B506CB-2EA1-F98E-D04E-808667EABC65}"/>
              </a:ext>
            </a:extLst>
          </p:cNvPr>
          <p:cNvGraphicFramePr/>
          <p:nvPr>
            <p:extLst>
              <p:ext uri="{D42A27DB-BD31-4B8C-83A1-F6EECF244321}">
                <p14:modId xmlns:p14="http://schemas.microsoft.com/office/powerpoint/2010/main" val="2149321900"/>
              </p:ext>
            </p:extLst>
          </p:nvPr>
        </p:nvGraphicFramePr>
        <p:xfrm>
          <a:off x="8697950" y="3781163"/>
          <a:ext cx="3415928" cy="141318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7" name="Diagram 16">
            <a:extLst>
              <a:ext uri="{FF2B5EF4-FFF2-40B4-BE49-F238E27FC236}">
                <a16:creationId xmlns:a16="http://schemas.microsoft.com/office/drawing/2014/main" id="{FD0BFC7A-4828-25EC-C9ED-1618777DB360}"/>
              </a:ext>
            </a:extLst>
          </p:cNvPr>
          <p:cNvGraphicFramePr/>
          <p:nvPr>
            <p:extLst>
              <p:ext uri="{D42A27DB-BD31-4B8C-83A1-F6EECF244321}">
                <p14:modId xmlns:p14="http://schemas.microsoft.com/office/powerpoint/2010/main" val="3434582744"/>
              </p:ext>
            </p:extLst>
          </p:nvPr>
        </p:nvGraphicFramePr>
        <p:xfrm>
          <a:off x="5045644" y="2400349"/>
          <a:ext cx="3415928" cy="141318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0" name="TextBox 19">
            <a:extLst>
              <a:ext uri="{FF2B5EF4-FFF2-40B4-BE49-F238E27FC236}">
                <a16:creationId xmlns:a16="http://schemas.microsoft.com/office/drawing/2014/main" id="{BC1A3E17-75F7-608F-CDD4-AA57E849FE68}"/>
              </a:ext>
            </a:extLst>
          </p:cNvPr>
          <p:cNvSpPr txBox="1"/>
          <p:nvPr/>
        </p:nvSpPr>
        <p:spPr>
          <a:xfrm>
            <a:off x="7182946" y="1700809"/>
            <a:ext cx="2736304" cy="646331"/>
          </a:xfrm>
          <a:prstGeom prst="rect">
            <a:avLst/>
          </a:prstGeom>
          <a:noFill/>
        </p:spPr>
        <p:txBody>
          <a:bodyPr wrap="square" rtlCol="0">
            <a:spAutoFit/>
          </a:bodyPr>
          <a:lstStyle/>
          <a:p>
            <a:pPr algn="ctr"/>
            <a:r>
              <a:rPr lang="en-US" sz="3600" b="1" dirty="0">
                <a:solidFill>
                  <a:schemeClr val="accent1"/>
                </a:solidFill>
                <a:latin typeface="Verdana" panose="020B0604030504040204" pitchFamily="34" charset="0"/>
                <a:ea typeface="Verdana" panose="020B0604030504040204" pitchFamily="34" charset="0"/>
                <a:cs typeface="Verdana" panose="020B0604030504040204" pitchFamily="34" charset="0"/>
              </a:rPr>
              <a:t>TYPES</a:t>
            </a:r>
            <a:endPar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62026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456A-38A9-6755-3A9A-BA1BEE359122}"/>
            </a:ext>
          </a:extLst>
        </p:cNvPr>
        <p:cNvGrpSpPr/>
        <p:nvPr/>
      </p:nvGrpSpPr>
      <p:grpSpPr>
        <a:xfrm>
          <a:off x="0" y="0"/>
          <a:ext cx="0" cy="0"/>
          <a:chOff x="0" y="0"/>
          <a:chExt cx="0" cy="0"/>
        </a:xfrm>
      </p:grpSpPr>
      <p:pic>
        <p:nvPicPr>
          <p:cNvPr id="4" name="Picture 4" descr="HDPE. Transparent Polyethylene granules.Plastic pellets. Plastic Raw  material .High Density Polyethylene (PE-HD), PE-LD. IDPE. Stock Photo |  Adobe Stock">
            <a:extLst>
              <a:ext uri="{FF2B5EF4-FFF2-40B4-BE49-F238E27FC236}">
                <a16:creationId xmlns:a16="http://schemas.microsoft.com/office/drawing/2014/main" id="{87807FB9-E456-F50A-A8F8-70B291EEBB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6" r="13838"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E662FD52-490A-9E4B-8D0B-69E21BA0C084}"/>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a:solidFill>
                  <a:srgbClr val="FFFFFF"/>
                </a:solidFill>
              </a:rPr>
              <a:pPr defTabSz="914400">
                <a:spcAft>
                  <a:spcPts val="600"/>
                </a:spcAft>
              </a:pPr>
              <a:t>14</a:t>
            </a:fld>
            <a:endParaRPr lang="en-US">
              <a:solidFill>
                <a:srgbClr val="FFFFFF"/>
              </a:solidFill>
            </a:endParaRPr>
          </a:p>
        </p:txBody>
      </p:sp>
      <p:sp>
        <p:nvSpPr>
          <p:cNvPr id="18" name="Title 1">
            <a:extLst>
              <a:ext uri="{FF2B5EF4-FFF2-40B4-BE49-F238E27FC236}">
                <a16:creationId xmlns:a16="http://schemas.microsoft.com/office/drawing/2014/main" id="{F9C90954-8ADD-7073-8DEB-B097DCC3DB37}"/>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345B3D4D-67C3-09B4-19D5-E3B09F52D83B}"/>
              </a:ext>
            </a:extLst>
          </p:cNvPr>
          <p:cNvPicPr>
            <a:picLocks noGrp="1" noChangeAspect="1"/>
          </p:cNvPicPr>
          <p:nvPr>
            <p:ph type="pic" sz="quarter" idx="33"/>
          </p:nvPr>
        </p:nvPicPr>
        <p:blipFill>
          <a:blip r:embed="rId3"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6483E0EF-799D-1655-D552-F9ED5A799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graphicFrame>
        <p:nvGraphicFramePr>
          <p:cNvPr id="5" name="Diagram 4">
            <a:extLst>
              <a:ext uri="{FF2B5EF4-FFF2-40B4-BE49-F238E27FC236}">
                <a16:creationId xmlns:a16="http://schemas.microsoft.com/office/drawing/2014/main" id="{DEC480C7-7376-8A3B-DFEF-7CF47D533422}"/>
              </a:ext>
            </a:extLst>
          </p:cNvPr>
          <p:cNvGraphicFramePr/>
          <p:nvPr>
            <p:extLst>
              <p:ext uri="{D42A27DB-BD31-4B8C-83A1-F6EECF244321}">
                <p14:modId xmlns:p14="http://schemas.microsoft.com/office/powerpoint/2010/main" val="4221124886"/>
              </p:ext>
            </p:extLst>
          </p:nvPr>
        </p:nvGraphicFramePr>
        <p:xfrm>
          <a:off x="48188" y="1353425"/>
          <a:ext cx="6976883" cy="54940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extBox 20">
            <a:extLst>
              <a:ext uri="{FF2B5EF4-FFF2-40B4-BE49-F238E27FC236}">
                <a16:creationId xmlns:a16="http://schemas.microsoft.com/office/drawing/2014/main" id="{62E2136B-A05D-8839-2B73-436C85936B77}"/>
              </a:ext>
            </a:extLst>
          </p:cNvPr>
          <p:cNvSpPr txBox="1"/>
          <p:nvPr/>
        </p:nvSpPr>
        <p:spPr>
          <a:xfrm>
            <a:off x="805788" y="374803"/>
            <a:ext cx="5120561" cy="1325563"/>
          </a:xfrm>
          <a:prstGeom prst="rect">
            <a:avLst/>
          </a:prstGeom>
        </p:spPr>
        <p:txBody>
          <a:bodyPr vert="horz" lIns="91440" tIns="45720" rIns="91440" bIns="45720" rtlCol="0" anchor="ctr">
            <a:normAutofit fontScale="92500"/>
          </a:bodyPr>
          <a:lstStyle/>
          <a:p>
            <a:pPr algn="just"/>
            <a:r>
              <a:rPr lang="en-US" sz="2400" b="1" dirty="0">
                <a:latin typeface="Verdana" panose="020B0604030504040204" pitchFamily="34" charset="0"/>
                <a:ea typeface="Verdana" panose="020B0604030504040204" pitchFamily="34" charset="0"/>
                <a:cs typeface="Verdana" panose="020B0604030504040204" pitchFamily="34" charset="0"/>
              </a:rPr>
              <a:t>IS 13487 : 2025 </a:t>
            </a: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EMITIERS — SPECIFICATION (</a:t>
            </a:r>
            <a:r>
              <a:rPr lang="en-US" sz="24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2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a:extLst>
              <a:ext uri="{FF2B5EF4-FFF2-40B4-BE49-F238E27FC236}">
                <a16:creationId xmlns:a16="http://schemas.microsoft.com/office/drawing/2014/main" id="{112F6CCB-A896-5EF5-2F96-EBC340E646A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020" t="6762" r="10732"/>
          <a:stretch/>
        </p:blipFill>
        <p:spPr bwMode="auto">
          <a:xfrm>
            <a:off x="6182131" y="3284984"/>
            <a:ext cx="5725552" cy="376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088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810A2-6CAB-2DF3-EB47-7F5EA796F8A3}"/>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86D3CF32-5626-B71A-D502-1293B6F3BC54}"/>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a:solidFill>
                  <a:srgbClr val="FFFFFF"/>
                </a:solidFill>
              </a:rPr>
              <a:pPr defTabSz="914400">
                <a:spcAft>
                  <a:spcPts val="600"/>
                </a:spcAft>
              </a:pPr>
              <a:t>15</a:t>
            </a:fld>
            <a:endParaRPr lang="en-US">
              <a:solidFill>
                <a:srgbClr val="FFFFFF"/>
              </a:solidFill>
            </a:endParaRPr>
          </a:p>
        </p:txBody>
      </p:sp>
      <p:sp>
        <p:nvSpPr>
          <p:cNvPr id="18" name="Title 1">
            <a:extLst>
              <a:ext uri="{FF2B5EF4-FFF2-40B4-BE49-F238E27FC236}">
                <a16:creationId xmlns:a16="http://schemas.microsoft.com/office/drawing/2014/main" id="{77D302B5-1CFB-90EA-39E3-DD89CE3487BE}"/>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AC1D0111-95FA-6497-7362-1777A4E064D3}"/>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39B014B0-DA6D-7AEA-E9B2-D07BA86FB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21" name="TextBox 20">
            <a:extLst>
              <a:ext uri="{FF2B5EF4-FFF2-40B4-BE49-F238E27FC236}">
                <a16:creationId xmlns:a16="http://schemas.microsoft.com/office/drawing/2014/main" id="{17E8ECC1-092A-DAE0-7CCA-E3804A84D728}"/>
              </a:ext>
            </a:extLst>
          </p:cNvPr>
          <p:cNvSpPr txBox="1"/>
          <p:nvPr/>
        </p:nvSpPr>
        <p:spPr>
          <a:xfrm>
            <a:off x="805788" y="374803"/>
            <a:ext cx="5120561" cy="1325563"/>
          </a:xfrm>
          <a:prstGeom prst="rect">
            <a:avLst/>
          </a:prstGeom>
        </p:spPr>
        <p:txBody>
          <a:bodyPr vert="horz" lIns="91440" tIns="45720" rIns="91440" bIns="45720" rtlCol="0" anchor="ctr">
            <a:normAutofit fontScale="92500"/>
          </a:bodyPr>
          <a:lstStyle/>
          <a:p>
            <a:pPr algn="just"/>
            <a:r>
              <a:rPr lang="en-US" sz="2400" b="1" dirty="0">
                <a:latin typeface="Verdana" panose="020B0604030504040204" pitchFamily="34" charset="0"/>
                <a:ea typeface="Verdana" panose="020B0604030504040204" pitchFamily="34" charset="0"/>
                <a:cs typeface="Verdana" panose="020B0604030504040204" pitchFamily="34" charset="0"/>
              </a:rPr>
              <a:t>IS 13487 : 2025 </a:t>
            </a: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EMITIERS — SPECIFICATION (</a:t>
            </a:r>
            <a:r>
              <a:rPr lang="en-US" sz="24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2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2">
            <a:extLst>
              <a:ext uri="{FF2B5EF4-FFF2-40B4-BE49-F238E27FC236}">
                <a16:creationId xmlns:a16="http://schemas.microsoft.com/office/drawing/2014/main" id="{8CA32266-8EDC-934B-0F89-739E3E54049F}"/>
              </a:ext>
            </a:extLst>
          </p:cNvPr>
          <p:cNvSpPr txBox="1">
            <a:spLocks/>
          </p:cNvSpPr>
          <p:nvPr/>
        </p:nvSpPr>
        <p:spPr>
          <a:xfrm>
            <a:off x="263351" y="2306123"/>
            <a:ext cx="5998255" cy="3946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MECHANICAL TESTS AND REQUIREMENTS</a:t>
            </a:r>
          </a:p>
          <a:p>
            <a:pPr lvl="1" algn="just"/>
            <a:r>
              <a:rPr lang="en-US" sz="1600" b="1" dirty="0">
                <a:latin typeface="Verdana" panose="020B0604030504040204" pitchFamily="34" charset="0"/>
                <a:ea typeface="Verdana" panose="020B0604030504040204" pitchFamily="34" charset="0"/>
                <a:cs typeface="Verdana" panose="020B0604030504040204" pitchFamily="34" charset="0"/>
              </a:rPr>
              <a:t>Construction and Workmanship </a:t>
            </a:r>
            <a:r>
              <a:rPr lang="en-US" sz="1600" dirty="0">
                <a:latin typeface="Verdana" panose="020B0604030504040204" pitchFamily="34" charset="0"/>
                <a:ea typeface="Verdana" panose="020B0604030504040204" pitchFamily="34" charset="0"/>
                <a:cs typeface="Verdana" panose="020B0604030504040204" pitchFamily="34" charset="0"/>
              </a:rPr>
              <a:t>– visual inspection for manufacturing defects</a:t>
            </a:r>
          </a:p>
          <a:p>
            <a:pPr lvl="1" algn="just"/>
            <a:r>
              <a:rPr lang="en-US" sz="1600" b="1" dirty="0">
                <a:latin typeface="Verdana" panose="020B0604030504040204" pitchFamily="34" charset="0"/>
                <a:ea typeface="Verdana" panose="020B0604030504040204" pitchFamily="34" charset="0"/>
                <a:cs typeface="Verdana" panose="020B0604030504040204" pitchFamily="34" charset="0"/>
              </a:rPr>
              <a:t>Flow Paths In Emitter </a:t>
            </a:r>
            <a:r>
              <a:rPr lang="en-US" sz="1600" dirty="0">
                <a:latin typeface="Verdana" panose="020B0604030504040204" pitchFamily="34" charset="0"/>
                <a:ea typeface="Verdana" panose="020B0604030504040204" pitchFamily="34" charset="0"/>
                <a:cs typeface="Verdana" panose="020B0604030504040204" pitchFamily="34" charset="0"/>
              </a:rPr>
              <a:t>– dimension measurement</a:t>
            </a:r>
          </a:p>
          <a:p>
            <a:pPr lvl="1" algn="just"/>
            <a:r>
              <a:rPr lang="en-US" sz="1600" b="1" dirty="0">
                <a:latin typeface="Verdana" panose="020B0604030504040204" pitchFamily="34" charset="0"/>
                <a:ea typeface="Verdana" panose="020B0604030504040204" pitchFamily="34" charset="0"/>
                <a:cs typeface="Verdana" panose="020B0604030504040204" pitchFamily="34" charset="0"/>
              </a:rPr>
              <a:t>Resistance to Hydrostatic Pressure </a:t>
            </a:r>
            <a:r>
              <a:rPr lang="en-US" sz="1600" dirty="0">
                <a:latin typeface="Verdana" panose="020B0604030504040204" pitchFamily="34" charset="0"/>
                <a:ea typeface="Verdana" panose="020B0604030504040204" pitchFamily="34" charset="0"/>
                <a:cs typeface="Verdana" panose="020B0604030504040204" pitchFamily="34" charset="0"/>
              </a:rPr>
              <a:t>– performance of emitter against high pressure</a:t>
            </a:r>
          </a:p>
          <a:p>
            <a:pPr lvl="1" algn="just"/>
            <a:r>
              <a:rPr lang="en-US" sz="1600" b="1" dirty="0">
                <a:latin typeface="Verdana" panose="020B0604030504040204" pitchFamily="34" charset="0"/>
                <a:ea typeface="Verdana" panose="020B0604030504040204" pitchFamily="34" charset="0"/>
                <a:cs typeface="Verdana" panose="020B0604030504040204" pitchFamily="34" charset="0"/>
              </a:rPr>
              <a:t>Emitter Pull-out Test</a:t>
            </a:r>
          </a:p>
          <a:p>
            <a:pPr marL="0" indent="0" algn="just">
              <a:buNone/>
            </a:pPr>
            <a:endParaRPr lang="en-US" sz="16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US"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FUNCTIONAL TESTS AND REQUIREMENTS</a:t>
            </a:r>
          </a:p>
          <a:p>
            <a:pPr lvl="1" algn="just"/>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Uniformly of Emission Rate</a:t>
            </a:r>
          </a:p>
          <a:p>
            <a:pPr lvl="1" algn="just"/>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Emission Rate as a Function of Inlet Pressure</a:t>
            </a:r>
          </a:p>
          <a:p>
            <a:pPr lvl="1" algn="just"/>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Determination of Emitter Exponent</a:t>
            </a:r>
          </a:p>
        </p:txBody>
      </p:sp>
      <p:pic>
        <p:nvPicPr>
          <p:cNvPr id="9" name="Picture 2">
            <a:extLst>
              <a:ext uri="{FF2B5EF4-FFF2-40B4-BE49-F238E27FC236}">
                <a16:creationId xmlns:a16="http://schemas.microsoft.com/office/drawing/2014/main" id="{756DAE04-1F79-D8E3-A4D3-F67D192422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20" t="6762" r="10732"/>
          <a:stretch/>
        </p:blipFill>
        <p:spPr bwMode="auto">
          <a:xfrm rot="19602899">
            <a:off x="6101844" y="815038"/>
            <a:ext cx="4121910" cy="27091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4AF2C62-601B-3D60-2B26-D03F3D5E23E5}"/>
              </a:ext>
            </a:extLst>
          </p:cNvPr>
          <p:cNvPicPr>
            <a:picLocks noChangeAspect="1"/>
          </p:cNvPicPr>
          <p:nvPr/>
        </p:nvPicPr>
        <p:blipFill>
          <a:blip r:embed="rId5"/>
          <a:stretch>
            <a:fillRect/>
          </a:stretch>
        </p:blipFill>
        <p:spPr>
          <a:xfrm>
            <a:off x="7997356" y="3418821"/>
            <a:ext cx="3251200" cy="3251200"/>
          </a:xfrm>
          <a:prstGeom prst="rect">
            <a:avLst/>
          </a:prstGeom>
        </p:spPr>
      </p:pic>
    </p:spTree>
    <p:extLst>
      <p:ext uri="{BB962C8B-B14F-4D97-AF65-F5344CB8AC3E}">
        <p14:creationId xmlns:p14="http://schemas.microsoft.com/office/powerpoint/2010/main" val="368651213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0211F-4CEC-E683-65EC-2090059ACE27}"/>
            </a:ext>
          </a:extLst>
        </p:cNvPr>
        <p:cNvGrpSpPr/>
        <p:nvPr/>
      </p:nvGrpSpPr>
      <p:grpSpPr>
        <a:xfrm>
          <a:off x="0" y="0"/>
          <a:ext cx="0" cy="0"/>
          <a:chOff x="0" y="0"/>
          <a:chExt cx="0" cy="0"/>
        </a:xfrm>
      </p:grpSpPr>
      <p:pic>
        <p:nvPicPr>
          <p:cNvPr id="6" name="Picture 5" descr="Sprinkler Irrigation System — Vikaspedia">
            <a:extLst>
              <a:ext uri="{FF2B5EF4-FFF2-40B4-BE49-F238E27FC236}">
                <a16:creationId xmlns:a16="http://schemas.microsoft.com/office/drawing/2014/main" id="{1138F61F-4AA8-C6F0-36D2-7BBDFED9F3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8" t="3285" r="4349" b="8985"/>
          <a:stretch/>
        </p:blipFill>
        <p:spPr bwMode="auto">
          <a:xfrm>
            <a:off x="4978400" y="0"/>
            <a:ext cx="7178918" cy="6858000"/>
          </a:xfrm>
          <a:prstGeom prst="rect">
            <a:avLst/>
          </a:prstGeom>
          <a:noFill/>
          <a:effectLst>
            <a:softEdge rad="124529"/>
          </a:effectLst>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1E94A295-4F85-131E-EA85-DEE38463E3BE}"/>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16</a:t>
            </a:fld>
            <a:endParaRPr lang="en-IN" dirty="0"/>
          </a:p>
        </p:txBody>
      </p:sp>
      <p:pic>
        <p:nvPicPr>
          <p:cNvPr id="3" name="Picture Placeholder 5">
            <a:extLst>
              <a:ext uri="{FF2B5EF4-FFF2-40B4-BE49-F238E27FC236}">
                <a16:creationId xmlns:a16="http://schemas.microsoft.com/office/drawing/2014/main" id="{3356B1EA-D8A1-EC10-1B6A-9AF3D380A0B7}"/>
              </a:ext>
            </a:extLst>
          </p:cNvPr>
          <p:cNvPicPr>
            <a:picLocks noGrp="1" noChangeAspect="1"/>
          </p:cNvPicPr>
          <p:nvPr>
            <p:ph type="pic" sz="quarter" idx="33"/>
          </p:nvPr>
        </p:nvPicPr>
        <p:blipFill>
          <a:blip r:embed="rId3"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79BB7B1A-FB40-6CFB-B109-3FAD9D8A6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CE66F04E-46B4-F5B3-C850-8BDA82A01948}"/>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76A951D7-B526-D53B-68F9-C2357B9FE7BF}"/>
              </a:ext>
            </a:extLst>
          </p:cNvPr>
          <p:cNvGraphicFramePr/>
          <p:nvPr>
            <p:extLst>
              <p:ext uri="{D42A27DB-BD31-4B8C-83A1-F6EECF244321}">
                <p14:modId xmlns:p14="http://schemas.microsoft.com/office/powerpoint/2010/main" val="2492999256"/>
              </p:ext>
            </p:extLst>
          </p:nvPr>
        </p:nvGraphicFramePr>
        <p:xfrm>
          <a:off x="34682" y="1475655"/>
          <a:ext cx="5814951" cy="50146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C1419037-7338-0B2B-761D-FA969AE002E5}"/>
              </a:ext>
            </a:extLst>
          </p:cNvPr>
          <p:cNvSpPr txBox="1"/>
          <p:nvPr/>
        </p:nvSpPr>
        <p:spPr>
          <a:xfrm>
            <a:off x="34682" y="789667"/>
            <a:ext cx="4943717" cy="954107"/>
          </a:xfrm>
          <a:prstGeom prst="rect">
            <a:avLst/>
          </a:prstGeom>
          <a:noFill/>
        </p:spPr>
        <p:txBody>
          <a:bodyPr wrap="square" rtlCol="0">
            <a:spAutoFit/>
          </a:bodyPr>
          <a:lstStyle/>
          <a:p>
            <a:r>
              <a:rPr lang="en-US" sz="2800" b="1">
                <a:solidFill>
                  <a:srgbClr val="002060"/>
                </a:solidFill>
              </a:rPr>
              <a:t>SPRINKLER IRRIGATION SYSTEM</a:t>
            </a:r>
            <a:endParaRPr lang="en-US" sz="2800" b="1" dirty="0">
              <a:solidFill>
                <a:srgbClr val="002060"/>
              </a:solidFill>
            </a:endParaRPr>
          </a:p>
        </p:txBody>
      </p:sp>
      <p:pic>
        <p:nvPicPr>
          <p:cNvPr id="9" name="Picture 8" descr="A sprinkler watering plants&#10;&#10;Description automatically generated">
            <a:extLst>
              <a:ext uri="{FF2B5EF4-FFF2-40B4-BE49-F238E27FC236}">
                <a16:creationId xmlns:a16="http://schemas.microsoft.com/office/drawing/2014/main" id="{72265ECA-6744-F80D-8238-0F92799297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90605" y="700129"/>
            <a:ext cx="650652" cy="650652"/>
          </a:xfrm>
          <a:prstGeom prst="rect">
            <a:avLst/>
          </a:prstGeom>
        </p:spPr>
      </p:pic>
    </p:spTree>
    <p:extLst>
      <p:ext uri="{BB962C8B-B14F-4D97-AF65-F5344CB8AC3E}">
        <p14:creationId xmlns:p14="http://schemas.microsoft.com/office/powerpoint/2010/main" val="235059843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8AAD2-0539-F2A5-77ED-3CF01E7EF6C6}"/>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E95D5E2A-9E9F-FCC2-FD58-DB6B84DF4546}"/>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D87FEFAF-4E62-14B0-F144-A26660B9396C}"/>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17</a:t>
            </a:fld>
            <a:endParaRPr lang="en-IN" dirty="0"/>
          </a:p>
        </p:txBody>
      </p:sp>
      <p:pic>
        <p:nvPicPr>
          <p:cNvPr id="3" name="Picture Placeholder 5">
            <a:extLst>
              <a:ext uri="{FF2B5EF4-FFF2-40B4-BE49-F238E27FC236}">
                <a16:creationId xmlns:a16="http://schemas.microsoft.com/office/drawing/2014/main" id="{873BAF15-5202-6E93-2C99-664B6C0DF7CF}"/>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7694F8C6-4C3C-4CE9-E29F-27237C2A6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71B403FA-ED95-3756-9962-9F1BB6629B12}"/>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9CB93B1-44FD-92F8-EEAB-F3BB2310BB3F}"/>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17425 : 2020 </a:t>
            </a:r>
            <a:r>
              <a:rPr lang="en-IN" sz="2000" b="1" kern="100"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QUICK COUPLED POLYETHYLENE PIPES AND FITTINGS FOR SPRINKLER IRRIGATION SYSTEMS - SPECIFICATION</a:t>
            </a:r>
            <a:endPar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2A9F9F23-0030-072A-366C-7E8B5FA14427}"/>
              </a:ext>
            </a:extLst>
          </p:cNvPr>
          <p:cNvSpPr txBox="1"/>
          <p:nvPr/>
        </p:nvSpPr>
        <p:spPr>
          <a:xfrm>
            <a:off x="177498" y="1692191"/>
            <a:ext cx="4523817" cy="2862322"/>
          </a:xfrm>
          <a:prstGeom prst="rect">
            <a:avLst/>
          </a:prstGeom>
          <a:noFill/>
        </p:spPr>
        <p:txBody>
          <a:bodyPr wrap="square">
            <a:spAutoFit/>
          </a:bodyPr>
          <a:lstStyle/>
          <a:p>
            <a:pPr algn="just"/>
            <a:r>
              <a:rPr lang="en-IN" dirty="0">
                <a:latin typeface="Verdana" panose="020B0604030504040204" pitchFamily="34" charset="0"/>
                <a:ea typeface="Verdana" panose="020B0604030504040204" pitchFamily="34" charset="0"/>
                <a:cs typeface="Verdana" panose="020B0604030504040204" pitchFamily="34" charset="0"/>
              </a:rPr>
              <a:t>IS 17425 lays down the general requirements for raw materials, manufacturing, method of tests and testing of </a:t>
            </a:r>
            <a:r>
              <a:rPr lang="en-IN" b="1" dirty="0">
                <a:latin typeface="Verdana" panose="020B0604030504040204" pitchFamily="34" charset="0"/>
                <a:ea typeface="Verdana" panose="020B0604030504040204" pitchFamily="34" charset="0"/>
                <a:cs typeface="Verdana" panose="020B0604030504040204" pitchFamily="34" charset="0"/>
              </a:rPr>
              <a:t>quick coupled </a:t>
            </a:r>
            <a:r>
              <a:rPr lang="en-IN" dirty="0">
                <a:latin typeface="Verdana" panose="020B0604030504040204" pitchFamily="34" charset="0"/>
                <a:ea typeface="Verdana" panose="020B0604030504040204" pitchFamily="34" charset="0"/>
                <a:cs typeface="Verdana" panose="020B0604030504040204" pitchFamily="34" charset="0"/>
              </a:rPr>
              <a:t>and </a:t>
            </a:r>
            <a:r>
              <a:rPr lang="en-IN" b="1" dirty="0">
                <a:latin typeface="Verdana" panose="020B0604030504040204" pitchFamily="34" charset="0"/>
                <a:ea typeface="Verdana" panose="020B0604030504040204" pitchFamily="34" charset="0"/>
                <a:cs typeface="Verdana" panose="020B0604030504040204" pitchFamily="34" charset="0"/>
              </a:rPr>
              <a:t>plain polyethylene pipes</a:t>
            </a:r>
            <a:r>
              <a:rPr lang="en-IN" dirty="0">
                <a:latin typeface="Verdana" panose="020B0604030504040204" pitchFamily="34" charset="0"/>
                <a:ea typeface="Verdana" panose="020B0604030504040204" pitchFamily="34" charset="0"/>
                <a:cs typeface="Verdana" panose="020B0604030504040204" pitchFamily="34" charset="0"/>
              </a:rPr>
              <a:t> and </a:t>
            </a:r>
            <a:r>
              <a:rPr lang="en-IN" b="1" dirty="0">
                <a:latin typeface="Verdana" panose="020B0604030504040204" pitchFamily="34" charset="0"/>
                <a:ea typeface="Verdana" panose="020B0604030504040204" pitchFamily="34" charset="0"/>
                <a:cs typeface="Verdana" panose="020B0604030504040204" pitchFamily="34" charset="0"/>
              </a:rPr>
              <a:t>fittings</a:t>
            </a:r>
            <a:r>
              <a:rPr lang="en-IN" dirty="0">
                <a:latin typeface="Verdana" panose="020B0604030504040204" pitchFamily="34" charset="0"/>
                <a:ea typeface="Verdana" panose="020B0604030504040204" pitchFamily="34" charset="0"/>
                <a:cs typeface="Verdana" panose="020B0604030504040204" pitchFamily="34" charset="0"/>
              </a:rPr>
              <a:t> of </a:t>
            </a:r>
            <a:r>
              <a:rPr lang="en-IN" dirty="0">
                <a:solidFill>
                  <a:srgbClr val="FF0000"/>
                </a:solidFill>
                <a:latin typeface="Verdana" panose="020B0604030504040204" pitchFamily="34" charset="0"/>
                <a:ea typeface="Verdana" panose="020B0604030504040204" pitchFamily="34" charset="0"/>
                <a:cs typeface="Verdana" panose="020B0604030504040204" pitchFamily="34" charset="0"/>
              </a:rPr>
              <a:t>outside diameters 40 mm to 200 mm</a:t>
            </a:r>
            <a:r>
              <a:rPr lang="en-IN" dirty="0">
                <a:latin typeface="Verdana" panose="020B0604030504040204" pitchFamily="34" charset="0"/>
                <a:ea typeface="Verdana" panose="020B0604030504040204" pitchFamily="34" charset="0"/>
                <a:cs typeface="Verdana" panose="020B0604030504040204" pitchFamily="34" charset="0"/>
              </a:rPr>
              <a:t> used for portable sprinkler and drip irrigation systems as mains, sub mains or laterals.</a:t>
            </a:r>
            <a:endParaRPr lang="en-IN" dirty="0">
              <a:effectLst/>
              <a:latin typeface="Verdana" panose="020B0604030504040204" pitchFamily="34" charset="0"/>
              <a:ea typeface="Verdana" panose="020B0604030504040204" pitchFamily="34" charset="0"/>
              <a:cs typeface="Verdana" panose="020B0604030504040204" pitchFamily="34" charset="0"/>
            </a:endParaRPr>
          </a:p>
          <a:p>
            <a:pPr algn="just"/>
            <a:endParaRPr lang="en-IN"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5">
            <a:extLst>
              <a:ext uri="{FF2B5EF4-FFF2-40B4-BE49-F238E27FC236}">
                <a16:creationId xmlns:a16="http://schemas.microsoft.com/office/drawing/2014/main" id="{3B4A706A-1833-2069-1B63-4F011C7E029B}"/>
              </a:ext>
            </a:extLst>
          </p:cNvPr>
          <p:cNvGraphicFramePr>
            <a:graphicFrameLocks noGrp="1"/>
          </p:cNvGraphicFramePr>
          <p:nvPr>
            <p:extLst>
              <p:ext uri="{D42A27DB-BD31-4B8C-83A1-F6EECF244321}">
                <p14:modId xmlns:p14="http://schemas.microsoft.com/office/powerpoint/2010/main" val="1166731455"/>
              </p:ext>
            </p:extLst>
          </p:nvPr>
        </p:nvGraphicFramePr>
        <p:xfrm>
          <a:off x="5461605" y="1947727"/>
          <a:ext cx="6077760" cy="2123440"/>
        </p:xfrm>
        <a:graphic>
          <a:graphicData uri="http://schemas.openxmlformats.org/drawingml/2006/table">
            <a:tbl>
              <a:tblPr firstRow="1" bandRow="1">
                <a:tableStyleId>{7DF18680-E054-41AD-8BC1-D1AEF772440D}</a:tableStyleId>
              </a:tblPr>
              <a:tblGrid>
                <a:gridCol w="2315710">
                  <a:extLst>
                    <a:ext uri="{9D8B030D-6E8A-4147-A177-3AD203B41FA5}">
                      <a16:colId xmlns:a16="http://schemas.microsoft.com/office/drawing/2014/main" val="1523257341"/>
                    </a:ext>
                  </a:extLst>
                </a:gridCol>
                <a:gridCol w="3762050">
                  <a:extLst>
                    <a:ext uri="{9D8B030D-6E8A-4147-A177-3AD203B41FA5}">
                      <a16:colId xmlns:a16="http://schemas.microsoft.com/office/drawing/2014/main" val="1347131925"/>
                    </a:ext>
                  </a:extLst>
                </a:gridCol>
              </a:tblGrid>
              <a:tr h="370840">
                <a:tc>
                  <a:txBody>
                    <a:bodyPr/>
                    <a:lstStyle/>
                    <a:p>
                      <a:r>
                        <a:rPr lang="en-US" dirty="0"/>
                        <a:t>Class of Pipe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kern="1200" dirty="0">
                          <a:solidFill>
                            <a:schemeClr val="lt1"/>
                          </a:solidFill>
                          <a:effectLst/>
                        </a:rPr>
                        <a:t>Maximum Permissible Working Pressure at 30 °C </a:t>
                      </a:r>
                      <a:endParaRPr lang="en-IN" dirty="0"/>
                    </a:p>
                  </a:txBody>
                  <a:tcPr/>
                </a:tc>
                <a:extLst>
                  <a:ext uri="{0D108BD9-81ED-4DB2-BD59-A6C34878D82A}">
                    <a16:rowId xmlns:a16="http://schemas.microsoft.com/office/drawing/2014/main" val="3954466107"/>
                  </a:ext>
                </a:extLst>
              </a:tr>
              <a:tr h="370840">
                <a:tc>
                  <a:txBody>
                    <a:bodyPr/>
                    <a:lstStyle/>
                    <a:p>
                      <a:r>
                        <a:rPr lang="en-US" dirty="0"/>
                        <a:t>Class 1</a:t>
                      </a:r>
                    </a:p>
                  </a:txBody>
                  <a:tcPr/>
                </a:tc>
                <a:tc>
                  <a:txBody>
                    <a:bodyPr/>
                    <a:lstStyle/>
                    <a:p>
                      <a:r>
                        <a:rPr lang="en-US" dirty="0"/>
                        <a:t>0.25 MPa</a:t>
                      </a:r>
                    </a:p>
                  </a:txBody>
                  <a:tcPr/>
                </a:tc>
                <a:extLst>
                  <a:ext uri="{0D108BD9-81ED-4DB2-BD59-A6C34878D82A}">
                    <a16:rowId xmlns:a16="http://schemas.microsoft.com/office/drawing/2014/main" val="3716016135"/>
                  </a:ext>
                </a:extLst>
              </a:tr>
              <a:tr h="370840">
                <a:tc>
                  <a:txBody>
                    <a:bodyPr/>
                    <a:lstStyle/>
                    <a:p>
                      <a:r>
                        <a:rPr lang="en-US" dirty="0"/>
                        <a:t>Class 2</a:t>
                      </a:r>
                    </a:p>
                  </a:txBody>
                  <a:tcPr/>
                </a:tc>
                <a:tc>
                  <a:txBody>
                    <a:bodyPr/>
                    <a:lstStyle/>
                    <a:p>
                      <a:r>
                        <a:rPr lang="en-US" dirty="0"/>
                        <a:t>0.32 MPa</a:t>
                      </a:r>
                    </a:p>
                  </a:txBody>
                  <a:tcPr/>
                </a:tc>
                <a:extLst>
                  <a:ext uri="{0D108BD9-81ED-4DB2-BD59-A6C34878D82A}">
                    <a16:rowId xmlns:a16="http://schemas.microsoft.com/office/drawing/2014/main" val="1306058026"/>
                  </a:ext>
                </a:extLst>
              </a:tr>
              <a:tr h="370840">
                <a:tc>
                  <a:txBody>
                    <a:bodyPr/>
                    <a:lstStyle/>
                    <a:p>
                      <a:r>
                        <a:rPr lang="en-US" dirty="0"/>
                        <a:t>Class 3</a:t>
                      </a:r>
                    </a:p>
                  </a:txBody>
                  <a:tcPr/>
                </a:tc>
                <a:tc>
                  <a:txBody>
                    <a:bodyPr/>
                    <a:lstStyle/>
                    <a:p>
                      <a:r>
                        <a:rPr lang="en-US" dirty="0"/>
                        <a:t>0.40 MPa</a:t>
                      </a:r>
                    </a:p>
                  </a:txBody>
                  <a:tcPr/>
                </a:tc>
                <a:extLst>
                  <a:ext uri="{0D108BD9-81ED-4DB2-BD59-A6C34878D82A}">
                    <a16:rowId xmlns:a16="http://schemas.microsoft.com/office/drawing/2014/main" val="3392918059"/>
                  </a:ext>
                </a:extLst>
              </a:tr>
              <a:tr h="370840">
                <a:tc>
                  <a:txBody>
                    <a:bodyPr/>
                    <a:lstStyle/>
                    <a:p>
                      <a:r>
                        <a:rPr lang="en-US" dirty="0"/>
                        <a:t>Class 4</a:t>
                      </a:r>
                    </a:p>
                  </a:txBody>
                  <a:tcPr/>
                </a:tc>
                <a:tc>
                  <a:txBody>
                    <a:bodyPr/>
                    <a:lstStyle/>
                    <a:p>
                      <a:r>
                        <a:rPr lang="en-US" dirty="0"/>
                        <a:t>0.60 MPa</a:t>
                      </a:r>
                    </a:p>
                  </a:txBody>
                  <a:tcPr/>
                </a:tc>
                <a:extLst>
                  <a:ext uri="{0D108BD9-81ED-4DB2-BD59-A6C34878D82A}">
                    <a16:rowId xmlns:a16="http://schemas.microsoft.com/office/drawing/2014/main" val="3726235701"/>
                  </a:ext>
                </a:extLst>
              </a:tr>
            </a:tbl>
          </a:graphicData>
        </a:graphic>
      </p:graphicFrame>
      <p:sp>
        <p:nvSpPr>
          <p:cNvPr id="6" name="Right Arrow 5">
            <a:extLst>
              <a:ext uri="{FF2B5EF4-FFF2-40B4-BE49-F238E27FC236}">
                <a16:creationId xmlns:a16="http://schemas.microsoft.com/office/drawing/2014/main" id="{D5A98FF5-DE90-13E3-1B41-A1691C6665D4}"/>
              </a:ext>
            </a:extLst>
          </p:cNvPr>
          <p:cNvSpPr/>
          <p:nvPr/>
        </p:nvSpPr>
        <p:spPr>
          <a:xfrm>
            <a:off x="6596278" y="1391993"/>
            <a:ext cx="3749525" cy="581226"/>
          </a:xfrm>
          <a:prstGeom prst="right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a:p>
            <a:pPr algn="ctr"/>
            <a:r>
              <a:rPr lang="en-US" dirty="0">
                <a:solidFill>
                  <a:srgbClr val="002060"/>
                </a:solidFill>
              </a:rPr>
              <a:t>Classification of Pipes</a:t>
            </a:r>
            <a:endParaRPr lang="en-US" baseline="30000" dirty="0">
              <a:solidFill>
                <a:srgbClr val="002060"/>
              </a:solidFill>
            </a:endParaRPr>
          </a:p>
          <a:p>
            <a:pPr algn="ctr"/>
            <a:endParaRPr lang="en-US" dirty="0"/>
          </a:p>
        </p:txBody>
      </p:sp>
      <p:graphicFrame>
        <p:nvGraphicFramePr>
          <p:cNvPr id="7" name="Diagram 6">
            <a:extLst>
              <a:ext uri="{FF2B5EF4-FFF2-40B4-BE49-F238E27FC236}">
                <a16:creationId xmlns:a16="http://schemas.microsoft.com/office/drawing/2014/main" id="{5F7DD025-B5FC-5FD8-0580-55B87062CADE}"/>
              </a:ext>
            </a:extLst>
          </p:cNvPr>
          <p:cNvGraphicFramePr/>
          <p:nvPr>
            <p:extLst>
              <p:ext uri="{D42A27DB-BD31-4B8C-83A1-F6EECF244321}">
                <p14:modId xmlns:p14="http://schemas.microsoft.com/office/powerpoint/2010/main" val="3809161002"/>
              </p:ext>
            </p:extLst>
          </p:nvPr>
        </p:nvGraphicFramePr>
        <p:xfrm>
          <a:off x="4688414" y="3679865"/>
          <a:ext cx="7471782" cy="2349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32C3E46C-176C-768B-5FDC-876A6792200F}"/>
              </a:ext>
            </a:extLst>
          </p:cNvPr>
          <p:cNvGraphicFramePr/>
          <p:nvPr>
            <p:extLst>
              <p:ext uri="{D42A27DB-BD31-4B8C-83A1-F6EECF244321}">
                <p14:modId xmlns:p14="http://schemas.microsoft.com/office/powerpoint/2010/main" val="436955927"/>
              </p:ext>
            </p:extLst>
          </p:nvPr>
        </p:nvGraphicFramePr>
        <p:xfrm>
          <a:off x="5749375" y="5296716"/>
          <a:ext cx="5519988" cy="15118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10">
            <a:extLst>
              <a:ext uri="{FF2B5EF4-FFF2-40B4-BE49-F238E27FC236}">
                <a16:creationId xmlns:a16="http://schemas.microsoft.com/office/drawing/2014/main" id="{2134CC30-A8AE-9981-CFAC-383946604958}"/>
              </a:ext>
            </a:extLst>
          </p:cNvPr>
          <p:cNvPicPr>
            <a:picLocks noChangeAspect="1"/>
          </p:cNvPicPr>
          <p:nvPr/>
        </p:nvPicPr>
        <p:blipFill>
          <a:blip r:embed="rId14"/>
          <a:stretch>
            <a:fillRect/>
          </a:stretch>
        </p:blipFill>
        <p:spPr>
          <a:xfrm>
            <a:off x="5322316" y="5635528"/>
            <a:ext cx="854118" cy="854118"/>
          </a:xfrm>
          <a:prstGeom prst="rect">
            <a:avLst/>
          </a:prstGeom>
        </p:spPr>
      </p:pic>
      <p:pic>
        <p:nvPicPr>
          <p:cNvPr id="13" name="Picture 12">
            <a:extLst>
              <a:ext uri="{FF2B5EF4-FFF2-40B4-BE49-F238E27FC236}">
                <a16:creationId xmlns:a16="http://schemas.microsoft.com/office/drawing/2014/main" id="{EAA0B16D-260F-5733-FCEB-7BCACB667030}"/>
              </a:ext>
            </a:extLst>
          </p:cNvPr>
          <p:cNvPicPr>
            <a:picLocks noChangeAspect="1"/>
          </p:cNvPicPr>
          <p:nvPr/>
        </p:nvPicPr>
        <p:blipFill>
          <a:blip r:embed="rId15"/>
          <a:stretch>
            <a:fillRect/>
          </a:stretch>
        </p:blipFill>
        <p:spPr>
          <a:xfrm>
            <a:off x="10772392" y="5726872"/>
            <a:ext cx="851916" cy="851916"/>
          </a:xfrm>
          <a:prstGeom prst="rect">
            <a:avLst/>
          </a:prstGeom>
        </p:spPr>
      </p:pic>
      <p:pic>
        <p:nvPicPr>
          <p:cNvPr id="15" name="Picture 4" descr="Irrigation Pipes (IP)">
            <a:extLst>
              <a:ext uri="{FF2B5EF4-FFF2-40B4-BE49-F238E27FC236}">
                <a16:creationId xmlns:a16="http://schemas.microsoft.com/office/drawing/2014/main" id="{7B7AC7A7-8CA0-1AA8-A1A9-4BF48667F3F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360" y="4320067"/>
            <a:ext cx="1954520" cy="22719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3.2 kg/cm2 Hdpe Sprinkler Pipe, For Agricultural, 6m at ₹ 580/piece in  Raipur">
            <a:extLst>
              <a:ext uri="{FF2B5EF4-FFF2-40B4-BE49-F238E27FC236}">
                <a16:creationId xmlns:a16="http://schemas.microsoft.com/office/drawing/2014/main" id="{AB812CC7-C605-4A3B-884B-224AE3B501A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9406" y="4320067"/>
            <a:ext cx="2166888" cy="227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348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73B82-7FA9-465A-74CF-9D24088EF575}"/>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BE0C3A63-89F0-46F2-4559-7D5D4B08FBB0}"/>
              </a:ext>
            </a:extLst>
          </p:cNvPr>
          <p:cNvSpPr txBox="1">
            <a:spLocks/>
          </p:cNvSpPr>
          <p:nvPr/>
        </p:nvSpPr>
        <p:spPr>
          <a:xfrm>
            <a:off x="12851" y="-28193"/>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EEEA23AF-4BAA-FCC0-C67B-F521CDDDE2EB}"/>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18</a:t>
            </a:fld>
            <a:endParaRPr lang="en-IN" dirty="0"/>
          </a:p>
        </p:txBody>
      </p:sp>
      <p:pic>
        <p:nvPicPr>
          <p:cNvPr id="3" name="Picture Placeholder 5">
            <a:extLst>
              <a:ext uri="{FF2B5EF4-FFF2-40B4-BE49-F238E27FC236}">
                <a16:creationId xmlns:a16="http://schemas.microsoft.com/office/drawing/2014/main" id="{FB158AB2-B9F1-B761-24B4-4972AF44692E}"/>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A642BEB6-903D-7966-43D8-4205C8C03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9CF02470-DCC2-27EA-BF38-CE9B6C17F743}"/>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BA7B3BD-D3A5-3778-27A4-A2F8CC711F72}"/>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17425 : 2020 </a:t>
            </a:r>
            <a:r>
              <a:rPr lang="en-IN" sz="2000" b="1" kern="100"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QUICK COUPLED POLYETHYLENE PIPES AND FITTINGS FOR SPRINKLER IRRIGATION SYSTEMS - SPECIFICATION</a:t>
            </a:r>
            <a:endPar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Content Placeholder 6">
            <a:extLst>
              <a:ext uri="{FF2B5EF4-FFF2-40B4-BE49-F238E27FC236}">
                <a16:creationId xmlns:a16="http://schemas.microsoft.com/office/drawing/2014/main" id="{AFDAE1DC-43FF-6236-2B58-F75872F3D5E7}"/>
              </a:ext>
            </a:extLst>
          </p:cNvPr>
          <p:cNvGraphicFramePr>
            <a:graphicFrameLocks/>
          </p:cNvGraphicFramePr>
          <p:nvPr>
            <p:extLst>
              <p:ext uri="{D42A27DB-BD31-4B8C-83A1-F6EECF244321}">
                <p14:modId xmlns:p14="http://schemas.microsoft.com/office/powerpoint/2010/main" val="2275451678"/>
              </p:ext>
            </p:extLst>
          </p:nvPr>
        </p:nvGraphicFramePr>
        <p:xfrm>
          <a:off x="5402706" y="2325395"/>
          <a:ext cx="6201743" cy="4123687"/>
        </p:xfrm>
        <a:graphic>
          <a:graphicData uri="http://schemas.openxmlformats.org/drawingml/2006/table">
            <a:tbl>
              <a:tblPr firstRow="1" bandRow="1">
                <a:tableStyleId>{93296810-A885-4BE3-A3E7-6D5BEEA58F35}</a:tableStyleId>
              </a:tblPr>
              <a:tblGrid>
                <a:gridCol w="2565502">
                  <a:extLst>
                    <a:ext uri="{9D8B030D-6E8A-4147-A177-3AD203B41FA5}">
                      <a16:colId xmlns:a16="http://schemas.microsoft.com/office/drawing/2014/main" val="20000"/>
                    </a:ext>
                  </a:extLst>
                </a:gridCol>
                <a:gridCol w="3636241">
                  <a:extLst>
                    <a:ext uri="{9D8B030D-6E8A-4147-A177-3AD203B41FA5}">
                      <a16:colId xmlns:a16="http://schemas.microsoft.com/office/drawing/2014/main" val="20001"/>
                    </a:ext>
                  </a:extLst>
                </a:gridCol>
              </a:tblGrid>
              <a:tr h="389172">
                <a:tc>
                  <a:txBody>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SPECIFICATION</a:t>
                      </a:r>
                      <a:endParaRPr lang="en-IN"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SIGNIFICANCE</a:t>
                      </a:r>
                      <a:endParaRPr lang="en-IN"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0"/>
                  </a:ext>
                </a:extLst>
              </a:tr>
              <a:tr h="573670">
                <a:tc>
                  <a:txBody>
                    <a:bodyPr/>
                    <a:lstStyle/>
                    <a:p>
                      <a:r>
                        <a:rPr lang="en-US"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Visual Appearance and Workmanship</a:t>
                      </a:r>
                    </a:p>
                    <a:p>
                      <a:r>
                        <a:rPr lang="en-US"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(7.1.1) </a:t>
                      </a:r>
                      <a:endParaRPr lang="en-IN" sz="1400" b="1" i="0"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pipes shall be smooth, clean and free from grooving, pit marks and melt fractures</a:t>
                      </a:r>
                      <a:r>
                        <a:rPr lang="en-IN" sz="14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1"/>
                  </a:ext>
                </a:extLst>
              </a:tr>
              <a:tr h="585090">
                <a:tc>
                  <a:txBody>
                    <a:bodyPr/>
                    <a:lstStyle/>
                    <a:p>
                      <a:r>
                        <a:rPr lang="en-US"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Hydraulic Performance Characteristics </a:t>
                      </a:r>
                    </a:p>
                    <a:p>
                      <a:r>
                        <a:rPr lang="en-US"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(7.1.2)</a:t>
                      </a:r>
                      <a:endParaRPr lang="en-IN" sz="1400" b="1" i="0"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Pressure withstanding capacity of the pipe for ambient</a:t>
                      </a:r>
                      <a:r>
                        <a:rPr lang="en-US" sz="1400" baseline="0" dirty="0">
                          <a:latin typeface="Verdana" panose="020B0604030504040204" pitchFamily="34" charset="0"/>
                          <a:ea typeface="Verdana" panose="020B0604030504040204" pitchFamily="34" charset="0"/>
                          <a:cs typeface="Verdana" panose="020B0604030504040204" pitchFamily="34" charset="0"/>
                        </a:rPr>
                        <a:t> and elevated temperature.</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2"/>
                  </a:ext>
                </a:extLst>
              </a:tr>
              <a:tr h="308478">
                <a:tc>
                  <a:txBody>
                    <a:bodyPr/>
                    <a:lstStyle/>
                    <a:p>
                      <a:r>
                        <a:rPr lang="en-US" sz="1400" b="1" i="0" dirty="0">
                          <a:solidFill>
                            <a:srgbClr val="002060"/>
                          </a:solidFill>
                          <a:latin typeface="Verdana" panose="020B0604030504040204" pitchFamily="34" charset="0"/>
                          <a:ea typeface="Verdana" panose="020B0604030504040204" pitchFamily="34" charset="0"/>
                          <a:cs typeface="Verdana" panose="020B0604030504040204" pitchFamily="34" charset="0"/>
                        </a:rPr>
                        <a:t>Reversion Test (7.1.3)</a:t>
                      </a:r>
                      <a:endParaRPr lang="en-IN" sz="1400" b="1" i="0"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Checks effect of air temperature on laying length of the lateral.</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3"/>
                  </a:ext>
                </a:extLst>
              </a:tr>
              <a:tr h="389242">
                <a:tc>
                  <a:txBody>
                    <a:bodyPr/>
                    <a:lstStyle/>
                    <a:p>
                      <a:r>
                        <a:rPr lang="en-US" sz="1400" b="1" i="0" dirty="0">
                          <a:solidFill>
                            <a:srgbClr val="002060"/>
                          </a:solidFill>
                          <a:latin typeface="Verdana" panose="020B0604030504040204" pitchFamily="34" charset="0"/>
                          <a:ea typeface="Verdana" panose="020B0604030504040204" pitchFamily="34" charset="0"/>
                          <a:cs typeface="Verdana" panose="020B0604030504040204" pitchFamily="34" charset="0"/>
                        </a:rPr>
                        <a:t>Tensile</a:t>
                      </a:r>
                      <a:r>
                        <a:rPr lang="en-US" sz="1400" b="1" i="0"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Test</a:t>
                      </a:r>
                      <a:endParaRPr lang="en-IN" sz="1400" b="1" i="0"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Tube shall withstand pulling force while laying and retrieval</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4"/>
                  </a:ext>
                </a:extLst>
              </a:tr>
              <a:tr h="397998">
                <a:tc>
                  <a:txBody>
                    <a:bodyPr/>
                    <a:lstStyle/>
                    <a:p>
                      <a:r>
                        <a:rPr lang="en-US"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Fusion Compatibility Test</a:t>
                      </a:r>
                      <a:endPar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Testing the pipes joined with </a:t>
                      </a:r>
                      <a:r>
                        <a:rPr lang="en-US" sz="14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butt fusion, friction welding, socket fusion or using electro fusion fitting.</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5"/>
                  </a:ext>
                </a:extLst>
              </a:tr>
              <a:tr h="617935">
                <a:tc>
                  <a:txBody>
                    <a:bodyPr/>
                    <a:lstStyle/>
                    <a:p>
                      <a:r>
                        <a:rPr lang="en-US" sz="1400" b="1" i="0" dirty="0">
                          <a:solidFill>
                            <a:srgbClr val="002060"/>
                          </a:solidFill>
                          <a:latin typeface="Verdana" panose="020B0604030504040204" pitchFamily="34" charset="0"/>
                          <a:ea typeface="Verdana" panose="020B0604030504040204" pitchFamily="34" charset="0"/>
                          <a:cs typeface="Verdana" panose="020B0604030504040204" pitchFamily="34" charset="0"/>
                        </a:rPr>
                        <a:t>Environmental Stress Crack Resistance</a:t>
                      </a:r>
                      <a:endParaRPr lang="en-IN" sz="1400" b="1" i="0"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Ensure that tube</a:t>
                      </a:r>
                      <a:r>
                        <a:rPr lang="en-US" sz="1400" baseline="0" dirty="0">
                          <a:latin typeface="Verdana" panose="020B0604030504040204" pitchFamily="34" charset="0"/>
                          <a:ea typeface="Verdana" panose="020B0604030504040204" pitchFamily="34" charset="0"/>
                          <a:cs typeface="Verdana" panose="020B0604030504040204" pitchFamily="34" charset="0"/>
                        </a:rPr>
                        <a:t> shall not crack due to environmental stresses</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6"/>
                  </a:ext>
                </a:extLst>
              </a:tr>
            </a:tbl>
          </a:graphicData>
        </a:graphic>
      </p:graphicFrame>
      <p:sp>
        <p:nvSpPr>
          <p:cNvPr id="15" name="Right Arrow 14">
            <a:extLst>
              <a:ext uri="{FF2B5EF4-FFF2-40B4-BE49-F238E27FC236}">
                <a16:creationId xmlns:a16="http://schemas.microsoft.com/office/drawing/2014/main" id="{B0D83CE0-7479-75A6-490E-13FBFB5A523F}"/>
              </a:ext>
            </a:extLst>
          </p:cNvPr>
          <p:cNvSpPr/>
          <p:nvPr/>
        </p:nvSpPr>
        <p:spPr>
          <a:xfrm>
            <a:off x="6663595" y="1713337"/>
            <a:ext cx="3749525" cy="581226"/>
          </a:xfrm>
          <a:prstGeom prst="right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a:p>
            <a:pPr algn="ctr"/>
            <a:r>
              <a:rPr lang="en-US" dirty="0">
                <a:solidFill>
                  <a:srgbClr val="002060"/>
                </a:solidFill>
              </a:rPr>
              <a:t>Plain PE Pipes</a:t>
            </a:r>
            <a:endParaRPr lang="en-US" baseline="30000" dirty="0">
              <a:solidFill>
                <a:srgbClr val="002060"/>
              </a:solidFill>
            </a:endParaRPr>
          </a:p>
          <a:p>
            <a:pPr algn="ctr"/>
            <a:endParaRPr lang="en-US" dirty="0"/>
          </a:p>
        </p:txBody>
      </p:sp>
      <p:sp>
        <p:nvSpPr>
          <p:cNvPr id="16" name="Right Arrow 15">
            <a:extLst>
              <a:ext uri="{FF2B5EF4-FFF2-40B4-BE49-F238E27FC236}">
                <a16:creationId xmlns:a16="http://schemas.microsoft.com/office/drawing/2014/main" id="{B6E018BF-23E0-AB85-5B10-26200A3D9F6F}"/>
              </a:ext>
            </a:extLst>
          </p:cNvPr>
          <p:cNvSpPr/>
          <p:nvPr/>
        </p:nvSpPr>
        <p:spPr>
          <a:xfrm>
            <a:off x="757315" y="1756085"/>
            <a:ext cx="3749525" cy="581226"/>
          </a:xfrm>
          <a:prstGeom prst="rightArrow">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Quick Coupled Pipes and Fittings</a:t>
            </a:r>
            <a:r>
              <a:rPr lang="en-IN" sz="1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9" name="Content Placeholder 6">
            <a:extLst>
              <a:ext uri="{FF2B5EF4-FFF2-40B4-BE49-F238E27FC236}">
                <a16:creationId xmlns:a16="http://schemas.microsoft.com/office/drawing/2014/main" id="{89F66D21-7D80-1B6A-08D5-D736225F5FBB}"/>
              </a:ext>
            </a:extLst>
          </p:cNvPr>
          <p:cNvGraphicFramePr>
            <a:graphicFrameLocks/>
          </p:cNvGraphicFramePr>
          <p:nvPr>
            <p:extLst>
              <p:ext uri="{D42A27DB-BD31-4B8C-83A1-F6EECF244321}">
                <p14:modId xmlns:p14="http://schemas.microsoft.com/office/powerpoint/2010/main" val="2568726305"/>
              </p:ext>
            </p:extLst>
          </p:nvPr>
        </p:nvGraphicFramePr>
        <p:xfrm>
          <a:off x="261990" y="2393763"/>
          <a:ext cx="4392488" cy="3599357"/>
        </p:xfrm>
        <a:graphic>
          <a:graphicData uri="http://schemas.openxmlformats.org/drawingml/2006/table">
            <a:tbl>
              <a:tblPr firstRow="1" bandRow="1">
                <a:tableStyleId>{93296810-A885-4BE3-A3E7-6D5BEEA58F35}</a:tableStyleId>
              </a:tblPr>
              <a:tblGrid>
                <a:gridCol w="1585538">
                  <a:extLst>
                    <a:ext uri="{9D8B030D-6E8A-4147-A177-3AD203B41FA5}">
                      <a16:colId xmlns:a16="http://schemas.microsoft.com/office/drawing/2014/main" val="20000"/>
                    </a:ext>
                  </a:extLst>
                </a:gridCol>
                <a:gridCol w="2806950">
                  <a:extLst>
                    <a:ext uri="{9D8B030D-6E8A-4147-A177-3AD203B41FA5}">
                      <a16:colId xmlns:a16="http://schemas.microsoft.com/office/drawing/2014/main" val="20001"/>
                    </a:ext>
                  </a:extLst>
                </a:gridCol>
              </a:tblGrid>
              <a:tr h="574865">
                <a:tc>
                  <a:txBody>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SPECIFICATION</a:t>
                      </a:r>
                      <a:endParaRPr lang="en-IN"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SIGNIFICANCE</a:t>
                      </a:r>
                      <a:endParaRPr lang="en-IN"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0"/>
                  </a:ext>
                </a:extLst>
              </a:tr>
              <a:tr h="1180452">
                <a:tc>
                  <a:txBody>
                    <a:bodyPr/>
                    <a:lstStyle/>
                    <a:p>
                      <a:r>
                        <a:rPr lang="en-US"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Leakage Test</a:t>
                      </a:r>
                      <a:endParaRPr lang="en-IN" sz="1400" b="1" i="0"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Fittings coupled to the pipe are tested for leakage with water as medium with pressure </a:t>
                      </a:r>
                      <a:r>
                        <a:rPr lang="en-GB" sz="14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from 0.0 MPa to maximum working pressure.</a:t>
                      </a:r>
                      <a:endParaRPr lang="en-IN" sz="14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1"/>
                  </a:ext>
                </a:extLst>
              </a:tr>
              <a:tr h="551792">
                <a:tc>
                  <a:txBody>
                    <a:bodyPr/>
                    <a:lstStyle/>
                    <a:p>
                      <a:r>
                        <a:rPr lang="en-US"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Hydraulic Proof Test</a:t>
                      </a:r>
                      <a:endParaRPr lang="en-IN"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Same assembly as above tested at higher pressures checking the Pressure withstanding capacity.</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2"/>
                  </a:ext>
                </a:extLst>
              </a:tr>
              <a:tr h="772679">
                <a:tc>
                  <a:txBody>
                    <a:bodyPr/>
                    <a:lstStyle/>
                    <a:p>
                      <a:r>
                        <a:rPr lang="en-US" sz="1400" b="1" i="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Weldability Test</a:t>
                      </a:r>
                      <a:r>
                        <a:rPr lang="en-IN" sz="1400" b="1" i="0" dirty="0">
                          <a:effectLst/>
                          <a:latin typeface="Verdana" panose="020B0604030504040204" pitchFamily="34" charset="0"/>
                          <a:ea typeface="Verdana" panose="020B0604030504040204" pitchFamily="34" charset="0"/>
                          <a:cs typeface="Verdana" panose="020B0604030504040204" pitchFamily="34" charset="0"/>
                        </a:rPr>
                        <a:t> </a:t>
                      </a:r>
                      <a:endParaRPr lang="en-IN" sz="1400" b="1" i="0"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Hydraulic performance test (7.1.2) performed, to establish the joint between the couplers and pipe.</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94228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13A1F-6E4D-F567-A2B2-073196B584E5}"/>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807710B-73D6-79B1-A9DE-242AE6F49D6F}"/>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smtClean="0">
                <a:solidFill>
                  <a:srgbClr val="FFFFFF"/>
                </a:solidFill>
              </a:rPr>
              <a:pPr defTabSz="914400">
                <a:spcAft>
                  <a:spcPts val="600"/>
                </a:spcAft>
              </a:pPr>
              <a:t>19</a:t>
            </a:fld>
            <a:endParaRPr lang="en-US">
              <a:solidFill>
                <a:srgbClr val="FFFFFF"/>
              </a:solidFill>
            </a:endParaRPr>
          </a:p>
        </p:txBody>
      </p:sp>
      <p:sp>
        <p:nvSpPr>
          <p:cNvPr id="18" name="Title 1">
            <a:extLst>
              <a:ext uri="{FF2B5EF4-FFF2-40B4-BE49-F238E27FC236}">
                <a16:creationId xmlns:a16="http://schemas.microsoft.com/office/drawing/2014/main" id="{8273CEC9-0096-6948-0406-F486CCB0938F}"/>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F7DF67B2-5876-5B03-CF72-649E5A6F4D2C}"/>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6812B267-87CE-7940-45F9-BB0D32C6F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21" name="TextBox 20">
            <a:extLst>
              <a:ext uri="{FF2B5EF4-FFF2-40B4-BE49-F238E27FC236}">
                <a16:creationId xmlns:a16="http://schemas.microsoft.com/office/drawing/2014/main" id="{5E371FF5-99E7-D016-DA78-40B577CD92FB}"/>
              </a:ext>
            </a:extLst>
          </p:cNvPr>
          <p:cNvSpPr txBox="1"/>
          <p:nvPr/>
        </p:nvSpPr>
        <p:spPr>
          <a:xfrm>
            <a:off x="0" y="621850"/>
            <a:ext cx="11445876" cy="1325563"/>
          </a:xfrm>
          <a:prstGeom prst="rect">
            <a:avLst/>
          </a:prstGeom>
        </p:spPr>
        <p:txBody>
          <a:bodyPr vert="horz" lIns="91440" tIns="45720" rIns="91440" bIns="45720" rtlCol="0" anchor="ctr">
            <a:normAutofit/>
          </a:bodyPr>
          <a:lstStyle/>
          <a:p>
            <a:pPr algn="just"/>
            <a:r>
              <a:rPr lang="en-IN" sz="2400" b="1" dirty="0">
                <a:latin typeface="Verdana" panose="020B0604030504040204" pitchFamily="34" charset="0"/>
                <a:ea typeface="Verdana" panose="020B0604030504040204" pitchFamily="34" charset="0"/>
                <a:cs typeface="Verdana" panose="020B0604030504040204" pitchFamily="34" charset="0"/>
              </a:rPr>
              <a:t>IS 12232 Part 1 and Part 2 </a:t>
            </a:r>
            <a:r>
              <a:rPr lang="en-IN"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  ROTATING SPRINKLER</a:t>
            </a:r>
            <a:endParaRPr lang="en-US" sz="2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2">
            <a:extLst>
              <a:ext uri="{FF2B5EF4-FFF2-40B4-BE49-F238E27FC236}">
                <a16:creationId xmlns:a16="http://schemas.microsoft.com/office/drawing/2014/main" id="{D217CF46-5C9C-E662-8341-7AAA4CAA34AB}"/>
              </a:ext>
            </a:extLst>
          </p:cNvPr>
          <p:cNvSpPr txBox="1">
            <a:spLocks/>
          </p:cNvSpPr>
          <p:nvPr/>
        </p:nvSpPr>
        <p:spPr>
          <a:xfrm>
            <a:off x="122223" y="1844824"/>
            <a:ext cx="4608513" cy="3946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IN" sz="2200" b="1" kern="100" dirty="0">
                <a:effectLst/>
                <a:latin typeface="Verdana" panose="020B0604030504040204" pitchFamily="34" charset="0"/>
                <a:ea typeface="Verdana" panose="020B0604030504040204" pitchFamily="34" charset="0"/>
                <a:cs typeface="Verdana" panose="020B0604030504040204" pitchFamily="34" charset="0"/>
              </a:rPr>
              <a:t>IS 12232 (Part 1</a:t>
            </a:r>
            <a:r>
              <a:rPr lang="en-IN" sz="2200" kern="100" dirty="0">
                <a:effectLst/>
                <a:latin typeface="Verdana" panose="020B0604030504040204" pitchFamily="34" charset="0"/>
                <a:ea typeface="Verdana" panose="020B0604030504040204" pitchFamily="34" charset="0"/>
                <a:cs typeface="Verdana" panose="020B0604030504040204" pitchFamily="34" charset="0"/>
              </a:rPr>
              <a:t>) specifies the design and operational requirements of rotating sprinklers, sprinkler nozzles and their test methods. </a:t>
            </a:r>
          </a:p>
          <a:p>
            <a:pPr marL="0" indent="0" algn="just">
              <a:buNone/>
            </a:pPr>
            <a:r>
              <a:rPr lang="en-IN" sz="2200" kern="100" dirty="0">
                <a:effectLst/>
                <a:latin typeface="Verdana" panose="020B0604030504040204" pitchFamily="34" charset="0"/>
                <a:ea typeface="Verdana" panose="020B0604030504040204" pitchFamily="34" charset="0"/>
                <a:cs typeface="Verdana" panose="020B0604030504040204" pitchFamily="34" charset="0"/>
              </a:rPr>
              <a:t>On the other hand </a:t>
            </a:r>
            <a:r>
              <a:rPr lang="en-IN" sz="2200" b="1" kern="100" dirty="0">
                <a:effectLst/>
                <a:latin typeface="Verdana" panose="020B0604030504040204" pitchFamily="34" charset="0"/>
                <a:ea typeface="Verdana" panose="020B0604030504040204" pitchFamily="34" charset="0"/>
                <a:cs typeface="Verdana" panose="020B0604030504040204" pitchFamily="34" charset="0"/>
              </a:rPr>
              <a:t>IS 12232 (Part 2)</a:t>
            </a:r>
            <a:r>
              <a:rPr lang="en-IN" sz="2200" kern="100" dirty="0">
                <a:effectLst/>
                <a:latin typeface="Verdana" panose="020B0604030504040204" pitchFamily="34" charset="0"/>
                <a:ea typeface="Verdana" panose="020B0604030504040204" pitchFamily="34" charset="0"/>
                <a:cs typeface="Verdana" panose="020B0604030504040204" pitchFamily="34" charset="0"/>
              </a:rPr>
              <a:t> specifies the conditions and methods used for testing of uniformity of distribution of rotating sprinklers which is important parameter for sprinkler irrigation system to achieve uniform/even application over the covered land area. </a:t>
            </a:r>
          </a:p>
        </p:txBody>
      </p:sp>
      <p:pic>
        <p:nvPicPr>
          <p:cNvPr id="5" name="Picture 4">
            <a:extLst>
              <a:ext uri="{FF2B5EF4-FFF2-40B4-BE49-F238E27FC236}">
                <a16:creationId xmlns:a16="http://schemas.microsoft.com/office/drawing/2014/main" id="{8C5A1792-3675-7D4D-5F99-399628467E12}"/>
              </a:ext>
            </a:extLst>
          </p:cNvPr>
          <p:cNvPicPr>
            <a:picLocks noChangeAspect="1"/>
          </p:cNvPicPr>
          <p:nvPr/>
        </p:nvPicPr>
        <p:blipFill>
          <a:blip r:embed="rId4"/>
          <a:stretch>
            <a:fillRect/>
          </a:stretch>
        </p:blipFill>
        <p:spPr>
          <a:xfrm>
            <a:off x="6378352" y="1585636"/>
            <a:ext cx="4464496" cy="4464496"/>
          </a:xfrm>
          <a:prstGeom prst="rect">
            <a:avLst/>
          </a:prstGeom>
        </p:spPr>
      </p:pic>
    </p:spTree>
    <p:extLst>
      <p:ext uri="{BB962C8B-B14F-4D97-AF65-F5344CB8AC3E}">
        <p14:creationId xmlns:p14="http://schemas.microsoft.com/office/powerpoint/2010/main" val="32932423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DEB10B-2B72-CA8A-BB68-A85D1A9F00E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ADCB874-BD43-D1D6-8F66-A0503914FCCC}"/>
              </a:ext>
            </a:extLst>
          </p:cNvPr>
          <p:cNvSpPr txBox="1"/>
          <p:nvPr/>
        </p:nvSpPr>
        <p:spPr>
          <a:xfrm>
            <a:off x="1" y="794054"/>
            <a:ext cx="12191999" cy="707886"/>
          </a:xfrm>
          <a:prstGeom prst="rect">
            <a:avLst/>
          </a:prstGeom>
          <a:noFill/>
        </p:spPr>
        <p:txBody>
          <a:bodyPr wrap="square" rtlCol="0" anchor="t">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CONTENT</a:t>
            </a:r>
          </a:p>
        </p:txBody>
      </p:sp>
      <p:pic>
        <p:nvPicPr>
          <p:cNvPr id="10" name="Picture Placeholder 9">
            <a:extLst>
              <a:ext uri="{FF2B5EF4-FFF2-40B4-BE49-F238E27FC236}">
                <a16:creationId xmlns:a16="http://schemas.microsoft.com/office/drawing/2014/main" id="{D5E1D84C-AB1A-6608-56A1-8F52A74286FE}"/>
              </a:ext>
            </a:extLst>
          </p:cNvPr>
          <p:cNvPicPr>
            <a:picLocks noGrp="1" noChangeAspect="1"/>
          </p:cNvPicPr>
          <p:nvPr>
            <p:ph type="pic" sz="quarter" idx="33"/>
          </p:nvPr>
        </p:nvPicPr>
        <p:blipFill>
          <a:blip r:embed="rId3" cstate="print">
            <a:extLst>
              <a:ext uri="{28A0092B-C50C-407E-A947-70E740481C1C}">
                <a14:useLocalDpi xmlns:a14="http://schemas.microsoft.com/office/drawing/2010/main" val="0"/>
              </a:ext>
            </a:extLst>
          </a:blip>
          <a:srcRect l="1525" r="1525"/>
          <a:stretch>
            <a:fillRect/>
          </a:stretch>
        </p:blipFill>
        <p:spPr>
          <a:xfrm>
            <a:off x="119336" y="49477"/>
            <a:ext cx="506173" cy="828000"/>
          </a:xfrm>
        </p:spPr>
      </p:pic>
      <p:pic>
        <p:nvPicPr>
          <p:cNvPr id="2" name="Picture 1" descr="A blue triangle with a red circle and a black background&#10;&#10;Description automatically generated">
            <a:extLst>
              <a:ext uri="{FF2B5EF4-FFF2-40B4-BE49-F238E27FC236}">
                <a16:creationId xmlns:a16="http://schemas.microsoft.com/office/drawing/2014/main" id="{3EDD277D-45CA-656E-EFD1-453772A10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4" name="TextBox 3">
            <a:extLst>
              <a:ext uri="{FF2B5EF4-FFF2-40B4-BE49-F238E27FC236}">
                <a16:creationId xmlns:a16="http://schemas.microsoft.com/office/drawing/2014/main" id="{F2B2E2D2-E5FE-1B3E-7EA0-447B1A1B52C2}"/>
              </a:ext>
            </a:extLst>
          </p:cNvPr>
          <p:cNvSpPr txBox="1"/>
          <p:nvPr/>
        </p:nvSpPr>
        <p:spPr>
          <a:xfrm>
            <a:off x="911424" y="1988840"/>
            <a:ext cx="12191999" cy="4524315"/>
          </a:xfrm>
          <a:prstGeom prst="rect">
            <a:avLst/>
          </a:prstGeom>
          <a:noFill/>
        </p:spPr>
        <p:txBody>
          <a:bodyPr wrap="square" rtlCol="0" anchor="t">
            <a:spAutoFit/>
          </a:bodyPr>
          <a:lstStyle/>
          <a:p>
            <a:pPr marL="342900" indent="-342900" algn="just">
              <a:buFont typeface="Arial" panose="020B0604020202020204" pitchFamily="34" charset="0"/>
              <a:buChar char="•"/>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a:t>
            </a:r>
          </a:p>
          <a:p>
            <a:pPr marL="342900" indent="-342900" algn="just">
              <a:buFont typeface="Arial" panose="020B0604020202020204" pitchFamily="34" charset="0"/>
              <a:buChar char="•"/>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Indian Standards in the Area</a:t>
            </a:r>
          </a:p>
          <a:p>
            <a:pPr marL="342900" indent="-342900" algn="just">
              <a:buFont typeface="Arial" panose="020B0604020202020204" pitchFamily="34" charset="0"/>
              <a:buChar char="•"/>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What standard covers?</a:t>
            </a:r>
          </a:p>
          <a:p>
            <a:pPr marL="342900" indent="-342900" algn="just">
              <a:buFont typeface="Arial" panose="020B0604020202020204" pitchFamily="34" charset="0"/>
              <a:buChar char="•"/>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Drip Irrigation Standards</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	IS 12786</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	IS 13488</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	IS 13487</a:t>
            </a:r>
          </a:p>
          <a:p>
            <a:pPr marL="342900" indent="-342900" algn="just">
              <a:buFont typeface="Arial" panose="020B0604020202020204" pitchFamily="34" charset="0"/>
              <a:buChar char="•"/>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Sprinkler Irrigation Standards</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IS 17425</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IS 12232 Part 1 and Part 2</a:t>
            </a:r>
          </a:p>
          <a:p>
            <a:pPr marL="800100" lvl="1" indent="-342900" algn="just">
              <a:buFont typeface="Wingdings" pitchFamily="2" charset="2"/>
              <a:buChar char="Ø"/>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IS 14605</a:t>
            </a:r>
          </a:p>
          <a:p>
            <a:pPr marL="342900" indent="-342900" algn="just">
              <a:buFont typeface="Arial" panose="020B0604020202020204" pitchFamily="34" charset="0"/>
              <a:buChar char="•"/>
            </a:pP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Valves Standard – IS 18286</a:t>
            </a:r>
          </a:p>
        </p:txBody>
      </p:sp>
    </p:spTree>
    <p:extLst>
      <p:ext uri="{BB962C8B-B14F-4D97-AF65-F5344CB8AC3E}">
        <p14:creationId xmlns:p14="http://schemas.microsoft.com/office/powerpoint/2010/main" val="17775883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E6DB9-1E71-459B-EFBC-9B8CC2FF0F9C}"/>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DAB1D7C-314A-7034-B8D2-9FA3E0C67C03}"/>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smtClean="0">
                <a:solidFill>
                  <a:srgbClr val="FFFFFF"/>
                </a:solidFill>
              </a:rPr>
              <a:pPr defTabSz="914400">
                <a:spcAft>
                  <a:spcPts val="600"/>
                </a:spcAft>
              </a:pPr>
              <a:t>20</a:t>
            </a:fld>
            <a:endParaRPr lang="en-US">
              <a:solidFill>
                <a:srgbClr val="FFFFFF"/>
              </a:solidFill>
            </a:endParaRPr>
          </a:p>
        </p:txBody>
      </p:sp>
      <p:sp>
        <p:nvSpPr>
          <p:cNvPr id="18" name="Title 1">
            <a:extLst>
              <a:ext uri="{FF2B5EF4-FFF2-40B4-BE49-F238E27FC236}">
                <a16:creationId xmlns:a16="http://schemas.microsoft.com/office/drawing/2014/main" id="{D667E31B-7ABD-5A67-7C4A-BD74790DC0D8}"/>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0CEE3B31-85D0-E2C8-CC56-89BBAEFF2B66}"/>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57BACA33-1B6F-1814-3BE9-53D92799B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21" name="TextBox 20">
            <a:extLst>
              <a:ext uri="{FF2B5EF4-FFF2-40B4-BE49-F238E27FC236}">
                <a16:creationId xmlns:a16="http://schemas.microsoft.com/office/drawing/2014/main" id="{174B5DCD-AB16-7014-FEA5-AEA1978073DD}"/>
              </a:ext>
            </a:extLst>
          </p:cNvPr>
          <p:cNvSpPr txBox="1"/>
          <p:nvPr/>
        </p:nvSpPr>
        <p:spPr>
          <a:xfrm>
            <a:off x="0" y="621850"/>
            <a:ext cx="11445876" cy="1325563"/>
          </a:xfrm>
          <a:prstGeom prst="rect">
            <a:avLst/>
          </a:prstGeom>
        </p:spPr>
        <p:txBody>
          <a:bodyPr vert="horz" lIns="91440" tIns="45720" rIns="91440" bIns="45720" rtlCol="0" anchor="ctr">
            <a:normAutofit/>
          </a:bodyPr>
          <a:lstStyle/>
          <a:p>
            <a:pPr algn="just"/>
            <a:r>
              <a:rPr lang="en-IN" sz="2400" b="1" dirty="0">
                <a:latin typeface="Verdana" panose="020B0604030504040204" pitchFamily="34" charset="0"/>
                <a:ea typeface="Verdana" panose="020B0604030504040204" pitchFamily="34" charset="0"/>
                <a:cs typeface="Verdana" panose="020B0604030504040204" pitchFamily="34" charset="0"/>
              </a:rPr>
              <a:t>IS 12232 Part 1 and Part 2 </a:t>
            </a:r>
            <a:r>
              <a:rPr lang="en-IN"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  ROTATING SPRINKLER</a:t>
            </a:r>
            <a:endParaRPr lang="en-US" sz="2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2" descr="Irrigation sprinkler - Wikipedia">
            <a:extLst>
              <a:ext uri="{FF2B5EF4-FFF2-40B4-BE49-F238E27FC236}">
                <a16:creationId xmlns:a16="http://schemas.microsoft.com/office/drawing/2014/main" id="{255E58C4-3D87-81CC-9620-A3CFBA6D47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710"/>
          <a:stretch/>
        </p:blipFill>
        <p:spPr bwMode="auto">
          <a:xfrm>
            <a:off x="347248" y="1682059"/>
            <a:ext cx="4092568" cy="27206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C7BA9717-2653-5606-1EEE-9BBEE9D4DC3E}"/>
              </a:ext>
            </a:extLst>
          </p:cNvPr>
          <p:cNvGraphicFramePr>
            <a:graphicFrameLocks noGrp="1"/>
          </p:cNvGraphicFramePr>
          <p:nvPr>
            <p:extLst>
              <p:ext uri="{D42A27DB-BD31-4B8C-83A1-F6EECF244321}">
                <p14:modId xmlns:p14="http://schemas.microsoft.com/office/powerpoint/2010/main" val="3077168620"/>
              </p:ext>
            </p:extLst>
          </p:nvPr>
        </p:nvGraphicFramePr>
        <p:xfrm>
          <a:off x="5238015" y="1682059"/>
          <a:ext cx="6267177" cy="3655812"/>
        </p:xfrm>
        <a:graphic>
          <a:graphicData uri="http://schemas.openxmlformats.org/drawingml/2006/table">
            <a:tbl>
              <a:tblPr firstRow="1" bandRow="1">
                <a:tableStyleId>{93296810-A885-4BE3-A3E7-6D5BEEA58F35}</a:tableStyleId>
              </a:tblPr>
              <a:tblGrid>
                <a:gridCol w="2140931">
                  <a:extLst>
                    <a:ext uri="{9D8B030D-6E8A-4147-A177-3AD203B41FA5}">
                      <a16:colId xmlns:a16="http://schemas.microsoft.com/office/drawing/2014/main" val="20000"/>
                    </a:ext>
                  </a:extLst>
                </a:gridCol>
                <a:gridCol w="4126246">
                  <a:extLst>
                    <a:ext uri="{9D8B030D-6E8A-4147-A177-3AD203B41FA5}">
                      <a16:colId xmlns:a16="http://schemas.microsoft.com/office/drawing/2014/main" val="20001"/>
                    </a:ext>
                  </a:extLst>
                </a:gridCol>
              </a:tblGrid>
              <a:tr h="439170">
                <a:tc>
                  <a:txBody>
                    <a:bodyPr/>
                    <a:lstStyle/>
                    <a:p>
                      <a:r>
                        <a:rPr lang="en-US" sz="1800" dirty="0"/>
                        <a:t>Specification</a:t>
                      </a:r>
                      <a:endParaRPr lang="en-IN" sz="1800" dirty="0"/>
                    </a:p>
                  </a:txBody>
                  <a:tcPr marL="68580" marR="68580" marT="34290" marB="34290"/>
                </a:tc>
                <a:tc>
                  <a:txBody>
                    <a:bodyPr/>
                    <a:lstStyle/>
                    <a:p>
                      <a:r>
                        <a:rPr lang="en-US" sz="1800" dirty="0"/>
                        <a:t>Significance</a:t>
                      </a:r>
                      <a:endParaRPr lang="en-IN" sz="1800" dirty="0"/>
                    </a:p>
                  </a:txBody>
                  <a:tcPr marL="68580" marR="68580" marT="34290" marB="34290"/>
                </a:tc>
                <a:extLst>
                  <a:ext uri="{0D108BD9-81ED-4DB2-BD59-A6C34878D82A}">
                    <a16:rowId xmlns:a16="http://schemas.microsoft.com/office/drawing/2014/main" val="10000"/>
                  </a:ext>
                </a:extLst>
              </a:tr>
              <a:tr h="771516">
                <a:tc>
                  <a:txBody>
                    <a:bodyPr/>
                    <a:lstStyle/>
                    <a:p>
                      <a:r>
                        <a:rPr lang="en-US" sz="1800" b="1" dirty="0"/>
                        <a:t>Resistance to threaded connection</a:t>
                      </a:r>
                      <a:endParaRPr lang="en-IN" sz="1800" b="1" dirty="0"/>
                    </a:p>
                  </a:txBody>
                  <a:tcPr marL="68580" marR="68580" marT="34290" marB="34290"/>
                </a:tc>
                <a:tc>
                  <a:txBody>
                    <a:bodyPr/>
                    <a:lstStyle/>
                    <a:p>
                      <a:r>
                        <a:rPr lang="en-US" sz="1800" dirty="0"/>
                        <a:t>Sprinkler</a:t>
                      </a:r>
                      <a:r>
                        <a:rPr lang="en-US" sz="1800" baseline="0" dirty="0"/>
                        <a:t> shall withstand tightening torque</a:t>
                      </a:r>
                      <a:endParaRPr lang="en-IN" sz="1800" dirty="0"/>
                    </a:p>
                  </a:txBody>
                  <a:tcPr marL="68580" marR="68580" marT="34290" marB="34290"/>
                </a:tc>
                <a:extLst>
                  <a:ext uri="{0D108BD9-81ED-4DB2-BD59-A6C34878D82A}">
                    <a16:rowId xmlns:a16="http://schemas.microsoft.com/office/drawing/2014/main" val="10001"/>
                  </a:ext>
                </a:extLst>
              </a:tr>
              <a:tr h="439170">
                <a:tc>
                  <a:txBody>
                    <a:bodyPr/>
                    <a:lstStyle/>
                    <a:p>
                      <a:r>
                        <a:rPr lang="en-US" sz="1800" b="1" dirty="0"/>
                        <a:t>Hydrostatic Pressure</a:t>
                      </a:r>
                      <a:endParaRPr lang="en-IN" sz="1800" b="1" dirty="0"/>
                    </a:p>
                  </a:txBody>
                  <a:tcPr marL="68580" marR="68580" marT="34290" marB="34290"/>
                </a:tc>
                <a:tc>
                  <a:txBody>
                    <a:bodyPr/>
                    <a:lstStyle/>
                    <a:p>
                      <a:r>
                        <a:rPr lang="en-US" sz="1800" dirty="0"/>
                        <a:t>Performance against increase in pressure.</a:t>
                      </a:r>
                      <a:endParaRPr lang="en-IN" sz="1800" dirty="0"/>
                    </a:p>
                  </a:txBody>
                  <a:tcPr marL="68580" marR="68580" marT="34290" marB="34290"/>
                </a:tc>
                <a:extLst>
                  <a:ext uri="{0D108BD9-81ED-4DB2-BD59-A6C34878D82A}">
                    <a16:rowId xmlns:a16="http://schemas.microsoft.com/office/drawing/2014/main" val="10002"/>
                  </a:ext>
                </a:extLst>
              </a:tr>
              <a:tr h="771516">
                <a:tc>
                  <a:txBody>
                    <a:bodyPr/>
                    <a:lstStyle/>
                    <a:p>
                      <a:r>
                        <a:rPr lang="en-US" sz="1800" b="1" dirty="0"/>
                        <a:t>Uniformity of Flow Rate</a:t>
                      </a:r>
                      <a:endParaRPr lang="en-IN" sz="1800" b="1" dirty="0"/>
                    </a:p>
                  </a:txBody>
                  <a:tcPr marL="68580" marR="68580" marT="34290" marB="34290"/>
                </a:tc>
                <a:tc>
                  <a:txBody>
                    <a:bodyPr/>
                    <a:lstStyle/>
                    <a:p>
                      <a:r>
                        <a:rPr lang="en-US" sz="1800" dirty="0"/>
                        <a:t>Ensures that nearly</a:t>
                      </a:r>
                      <a:r>
                        <a:rPr lang="en-US" sz="1800" baseline="0" dirty="0"/>
                        <a:t> uniform water shall be delivered to crops.</a:t>
                      </a:r>
                      <a:endParaRPr lang="en-IN" sz="1800" dirty="0"/>
                    </a:p>
                  </a:txBody>
                  <a:tcPr marL="68580" marR="68580" marT="34290" marB="34290"/>
                </a:tc>
                <a:extLst>
                  <a:ext uri="{0D108BD9-81ED-4DB2-BD59-A6C34878D82A}">
                    <a16:rowId xmlns:a16="http://schemas.microsoft.com/office/drawing/2014/main" val="10003"/>
                  </a:ext>
                </a:extLst>
              </a:tr>
              <a:tr h="439170">
                <a:tc>
                  <a:txBody>
                    <a:bodyPr/>
                    <a:lstStyle/>
                    <a:p>
                      <a:r>
                        <a:rPr lang="en-US" sz="1800" b="1" dirty="0"/>
                        <a:t>Water Distribution Curve</a:t>
                      </a:r>
                      <a:endParaRPr lang="en-IN" sz="1800" b="1" dirty="0"/>
                    </a:p>
                  </a:txBody>
                  <a:tcPr marL="68580" marR="68580" marT="34290" marB="34290"/>
                </a:tc>
                <a:tc>
                  <a:txBody>
                    <a:bodyPr/>
                    <a:lstStyle/>
                    <a:p>
                      <a:r>
                        <a:rPr lang="en-US" sz="1800" dirty="0"/>
                        <a:t>Ensures</a:t>
                      </a:r>
                      <a:r>
                        <a:rPr lang="en-US" sz="1800" baseline="0" dirty="0"/>
                        <a:t> uniformity of water distribution</a:t>
                      </a:r>
                      <a:endParaRPr lang="en-IN" sz="1800" dirty="0"/>
                    </a:p>
                  </a:txBody>
                  <a:tcPr marL="68580" marR="68580" marT="34290" marB="34290"/>
                </a:tc>
                <a:extLst>
                  <a:ext uri="{0D108BD9-81ED-4DB2-BD59-A6C34878D82A}">
                    <a16:rowId xmlns:a16="http://schemas.microsoft.com/office/drawing/2014/main" val="10004"/>
                  </a:ext>
                </a:extLst>
              </a:tr>
              <a:tr h="439170">
                <a:tc>
                  <a:txBody>
                    <a:bodyPr/>
                    <a:lstStyle/>
                    <a:p>
                      <a:r>
                        <a:rPr lang="en-US" sz="1800" b="1" dirty="0"/>
                        <a:t>Durability Test</a:t>
                      </a:r>
                      <a:endParaRPr lang="en-IN" sz="1800" b="1" dirty="0"/>
                    </a:p>
                  </a:txBody>
                  <a:tcPr marL="68580" marR="68580" marT="34290" marB="34290"/>
                </a:tc>
                <a:tc>
                  <a:txBody>
                    <a:bodyPr/>
                    <a:lstStyle/>
                    <a:p>
                      <a:r>
                        <a:rPr lang="en-US" sz="1800" dirty="0"/>
                        <a:t>This test ensures performance</a:t>
                      </a:r>
                      <a:r>
                        <a:rPr lang="en-US" sz="1800" baseline="0" dirty="0"/>
                        <a:t> against life of the sprinkler.</a:t>
                      </a:r>
                      <a:endParaRPr lang="en-IN" sz="1800" dirty="0"/>
                    </a:p>
                  </a:txBody>
                  <a:tcPr marL="68580" marR="68580" marT="34290" marB="34290"/>
                </a:tc>
                <a:extLst>
                  <a:ext uri="{0D108BD9-81ED-4DB2-BD59-A6C34878D82A}">
                    <a16:rowId xmlns:a16="http://schemas.microsoft.com/office/drawing/2014/main" val="10005"/>
                  </a:ext>
                </a:extLst>
              </a:tr>
            </a:tbl>
          </a:graphicData>
        </a:graphic>
      </p:graphicFrame>
      <p:pic>
        <p:nvPicPr>
          <p:cNvPr id="2052" name="Picture 4" descr="Sprinkler Irrigation: Uses and Benefits – Agri-Route">
            <a:extLst>
              <a:ext uri="{FF2B5EF4-FFF2-40B4-BE49-F238E27FC236}">
                <a16:creationId xmlns:a16="http://schemas.microsoft.com/office/drawing/2014/main" id="{5BFFDA25-6A83-435D-88DD-C642AD30F5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8773"/>
          <a:stretch/>
        </p:blipFill>
        <p:spPr bwMode="auto">
          <a:xfrm>
            <a:off x="347248" y="4467916"/>
            <a:ext cx="4092568" cy="220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134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6A18F-B0FC-6D21-3D2D-9BF523D78C1A}"/>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7202CEC-72B9-D1B5-4918-3AE9D2BE9799}"/>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smtClean="0">
                <a:solidFill>
                  <a:srgbClr val="FFFFFF"/>
                </a:solidFill>
              </a:rPr>
              <a:pPr defTabSz="914400">
                <a:spcAft>
                  <a:spcPts val="600"/>
                </a:spcAft>
              </a:pPr>
              <a:t>21</a:t>
            </a:fld>
            <a:endParaRPr lang="en-US">
              <a:solidFill>
                <a:srgbClr val="FFFFFF"/>
              </a:solidFill>
            </a:endParaRPr>
          </a:p>
        </p:txBody>
      </p:sp>
      <p:sp>
        <p:nvSpPr>
          <p:cNvPr id="18" name="Title 1">
            <a:extLst>
              <a:ext uri="{FF2B5EF4-FFF2-40B4-BE49-F238E27FC236}">
                <a16:creationId xmlns:a16="http://schemas.microsoft.com/office/drawing/2014/main" id="{ED7D2324-D4A3-C4A9-CCD9-CDFF33051281}"/>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BB18A865-DFF4-D773-F067-7FF308CAA67C}"/>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51770AA5-E3F6-447C-BF15-ADF72C0DB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21" name="TextBox 20">
            <a:extLst>
              <a:ext uri="{FF2B5EF4-FFF2-40B4-BE49-F238E27FC236}">
                <a16:creationId xmlns:a16="http://schemas.microsoft.com/office/drawing/2014/main" id="{90141E57-4BC4-FB03-6FD7-4273AF950E24}"/>
              </a:ext>
            </a:extLst>
          </p:cNvPr>
          <p:cNvSpPr txBox="1"/>
          <p:nvPr/>
        </p:nvSpPr>
        <p:spPr>
          <a:xfrm>
            <a:off x="0" y="621850"/>
            <a:ext cx="11445876" cy="1325563"/>
          </a:xfrm>
          <a:prstGeom prst="rect">
            <a:avLst/>
          </a:prstGeom>
        </p:spPr>
        <p:txBody>
          <a:bodyPr vert="horz" lIns="91440" tIns="45720" rIns="91440" bIns="45720" rtlCol="0" anchor="ctr">
            <a:normAutofit/>
          </a:bodyPr>
          <a:lstStyle/>
          <a:p>
            <a:pPr algn="just"/>
            <a:r>
              <a:rPr lang="en-US" sz="2400" b="1" dirty="0">
                <a:latin typeface="Verdana" panose="020B0604030504040204" pitchFamily="34" charset="0"/>
                <a:ea typeface="Verdana" panose="020B0604030504040204" pitchFamily="34" charset="0"/>
                <a:cs typeface="Verdana" panose="020B0604030504040204" pitchFamily="34" charset="0"/>
              </a:rPr>
              <a:t>IS 14605 : 1998 </a:t>
            </a: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a:t>
            </a:r>
            <a:r>
              <a:rPr lang="en-IN"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MICRO SPRAYERS — SPECIFICATION</a:t>
            </a:r>
            <a:endParaRPr lang="en-US" sz="2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2">
            <a:extLst>
              <a:ext uri="{FF2B5EF4-FFF2-40B4-BE49-F238E27FC236}">
                <a16:creationId xmlns:a16="http://schemas.microsoft.com/office/drawing/2014/main" id="{D6D29D8C-9B6F-0BBB-0429-FFE78027E5BE}"/>
              </a:ext>
            </a:extLst>
          </p:cNvPr>
          <p:cNvSpPr txBox="1">
            <a:spLocks/>
          </p:cNvSpPr>
          <p:nvPr/>
        </p:nvSpPr>
        <p:spPr>
          <a:xfrm>
            <a:off x="122223" y="1947413"/>
            <a:ext cx="4608513" cy="3946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IN" sz="2300" dirty="0">
                <a:latin typeface="Verdana" panose="020B0604030504040204" pitchFamily="34" charset="0"/>
                <a:ea typeface="Verdana" panose="020B0604030504040204" pitchFamily="34" charset="0"/>
                <a:cs typeface="Verdana" panose="020B0604030504040204" pitchFamily="34" charset="0"/>
              </a:rPr>
              <a:t>Micro sprayers are type of sprinklers used to deliver water to the crops  as a fine spray or mist, ensuring efficient coverage with minimal water wastage. </a:t>
            </a:r>
            <a:endParaRPr lang="en-IN" sz="2300" dirty="0">
              <a:effectLst/>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IN" sz="2300" dirty="0">
                <a:effectLst/>
                <a:latin typeface="Verdana" panose="020B0604030504040204" pitchFamily="34" charset="0"/>
                <a:ea typeface="Verdana" panose="020B0604030504040204" pitchFamily="34" charset="0"/>
                <a:cs typeface="Verdana" panose="020B0604030504040204" pitchFamily="34" charset="0"/>
              </a:rPr>
              <a:t>IS 14605 specifies the general requirements</a:t>
            </a:r>
            <a:r>
              <a:rPr lang="en-IN" sz="2300" dirty="0">
                <a:latin typeface="Verdana" panose="020B0604030504040204" pitchFamily="34" charset="0"/>
                <a:ea typeface="Verdana" panose="020B0604030504040204" pitchFamily="34" charset="0"/>
                <a:cs typeface="Verdana" panose="020B0604030504040204" pitchFamily="34" charset="0"/>
              </a:rPr>
              <a:t> </a:t>
            </a:r>
            <a:r>
              <a:rPr lang="en-IN" sz="2300" dirty="0">
                <a:effectLst/>
                <a:latin typeface="Verdana" panose="020B0604030504040204" pitchFamily="34" charset="0"/>
                <a:ea typeface="Verdana" panose="020B0604030504040204" pitchFamily="34" charset="0"/>
                <a:cs typeface="Verdana" panose="020B0604030504040204" pitchFamily="34" charset="0"/>
              </a:rPr>
              <a:t>and test methods for micro sprayers.</a:t>
            </a:r>
            <a:r>
              <a:rPr lang="en-IN" sz="2300" dirty="0">
                <a:latin typeface="Verdana" panose="020B0604030504040204" pitchFamily="34" charset="0"/>
                <a:ea typeface="Verdana" panose="020B0604030504040204" pitchFamily="34" charset="0"/>
                <a:cs typeface="Verdana" panose="020B0604030504040204" pitchFamily="34" charset="0"/>
              </a:rPr>
              <a:t> </a:t>
            </a:r>
            <a:r>
              <a:rPr lang="en-IN" sz="2300" dirty="0">
                <a:effectLst/>
                <a:latin typeface="Verdana" panose="020B0604030504040204" pitchFamily="34" charset="0"/>
                <a:ea typeface="Verdana" panose="020B0604030504040204" pitchFamily="34" charset="0"/>
                <a:cs typeface="Verdana" panose="020B0604030504040204" pitchFamily="34" charset="0"/>
              </a:rPr>
              <a:t>It applies to sprayers intended for assembly in pipeline networks for irrigation and for operation with</a:t>
            </a:r>
            <a:r>
              <a:rPr lang="en-IN" sz="2300" dirty="0">
                <a:latin typeface="Verdana" panose="020B0604030504040204" pitchFamily="34" charset="0"/>
                <a:ea typeface="Verdana" panose="020B0604030504040204" pitchFamily="34" charset="0"/>
                <a:cs typeface="Verdana" panose="020B0604030504040204" pitchFamily="34" charset="0"/>
              </a:rPr>
              <a:t> </a:t>
            </a:r>
            <a:r>
              <a:rPr lang="en-IN" sz="2300" dirty="0">
                <a:effectLst/>
                <a:latin typeface="Verdana" panose="020B0604030504040204" pitchFamily="34" charset="0"/>
                <a:ea typeface="Verdana" panose="020B0604030504040204" pitchFamily="34" charset="0"/>
                <a:cs typeface="Verdana" panose="020B0604030504040204" pitchFamily="34" charset="0"/>
              </a:rPr>
              <a:t>irrigat</a:t>
            </a:r>
            <a:r>
              <a:rPr lang="en-IN" sz="2300" dirty="0">
                <a:latin typeface="Verdana" panose="020B0604030504040204" pitchFamily="34" charset="0"/>
                <a:ea typeface="Verdana" panose="020B0604030504040204" pitchFamily="34" charset="0"/>
                <a:cs typeface="Verdana" panose="020B0604030504040204" pitchFamily="34" charset="0"/>
              </a:rPr>
              <a:t>io</a:t>
            </a:r>
            <a:r>
              <a:rPr lang="en-IN" sz="2300" dirty="0">
                <a:effectLst/>
                <a:latin typeface="Verdana" panose="020B0604030504040204" pitchFamily="34" charset="0"/>
                <a:ea typeface="Verdana" panose="020B0604030504040204" pitchFamily="34" charset="0"/>
                <a:cs typeface="Verdana" panose="020B0604030504040204" pitchFamily="34" charset="0"/>
              </a:rPr>
              <a:t>n water.</a:t>
            </a:r>
          </a:p>
        </p:txBody>
      </p:sp>
      <p:graphicFrame>
        <p:nvGraphicFramePr>
          <p:cNvPr id="4" name="Diagram 3">
            <a:extLst>
              <a:ext uri="{FF2B5EF4-FFF2-40B4-BE49-F238E27FC236}">
                <a16:creationId xmlns:a16="http://schemas.microsoft.com/office/drawing/2014/main" id="{5AEF8D43-756B-F1C9-4B91-079819243202}"/>
              </a:ext>
            </a:extLst>
          </p:cNvPr>
          <p:cNvGraphicFramePr/>
          <p:nvPr>
            <p:extLst>
              <p:ext uri="{D42A27DB-BD31-4B8C-83A1-F6EECF244321}">
                <p14:modId xmlns:p14="http://schemas.microsoft.com/office/powerpoint/2010/main" val="216375926"/>
              </p:ext>
            </p:extLst>
          </p:nvPr>
        </p:nvGraphicFramePr>
        <p:xfrm>
          <a:off x="5159896" y="1484784"/>
          <a:ext cx="6193904" cy="5061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56923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B6BB3-2FDB-0090-4D96-4F8CFDB99A66}"/>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75C0A36-7864-0011-6129-29251608447A}"/>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smtClean="0">
                <a:solidFill>
                  <a:srgbClr val="FFFFFF"/>
                </a:solidFill>
              </a:rPr>
              <a:pPr defTabSz="914400">
                <a:spcAft>
                  <a:spcPts val="600"/>
                </a:spcAft>
              </a:pPr>
              <a:t>22</a:t>
            </a:fld>
            <a:endParaRPr lang="en-US">
              <a:solidFill>
                <a:srgbClr val="FFFFFF"/>
              </a:solidFill>
            </a:endParaRPr>
          </a:p>
        </p:txBody>
      </p:sp>
      <p:sp>
        <p:nvSpPr>
          <p:cNvPr id="18" name="Title 1">
            <a:extLst>
              <a:ext uri="{FF2B5EF4-FFF2-40B4-BE49-F238E27FC236}">
                <a16:creationId xmlns:a16="http://schemas.microsoft.com/office/drawing/2014/main" id="{51566214-8E88-2D01-A32A-7C6B6313A3F9}"/>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C263AF4C-877A-B667-6663-21E7931F256B}"/>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434EA265-E6F8-83BB-4F37-BD1497A22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21" name="TextBox 20">
            <a:extLst>
              <a:ext uri="{FF2B5EF4-FFF2-40B4-BE49-F238E27FC236}">
                <a16:creationId xmlns:a16="http://schemas.microsoft.com/office/drawing/2014/main" id="{EB0E621A-195E-67FF-E19D-C1B78DA986ED}"/>
              </a:ext>
            </a:extLst>
          </p:cNvPr>
          <p:cNvSpPr txBox="1"/>
          <p:nvPr/>
        </p:nvSpPr>
        <p:spPr>
          <a:xfrm>
            <a:off x="0" y="621850"/>
            <a:ext cx="11445876" cy="1325563"/>
          </a:xfrm>
          <a:prstGeom prst="rect">
            <a:avLst/>
          </a:prstGeom>
        </p:spPr>
        <p:txBody>
          <a:bodyPr vert="horz" lIns="91440" tIns="45720" rIns="91440" bIns="45720" rtlCol="0" anchor="ctr">
            <a:normAutofit/>
          </a:bodyPr>
          <a:lstStyle/>
          <a:p>
            <a:pPr algn="just"/>
            <a:r>
              <a:rPr lang="en-US" sz="2400" b="1" dirty="0">
                <a:latin typeface="Verdana" panose="020B0604030504040204" pitchFamily="34" charset="0"/>
                <a:ea typeface="Verdana" panose="020B0604030504040204" pitchFamily="34" charset="0"/>
                <a:cs typeface="Verdana" panose="020B0604030504040204" pitchFamily="34" charset="0"/>
              </a:rPr>
              <a:t>IS 14605 : 1998 </a:t>
            </a: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a:t>
            </a:r>
            <a:r>
              <a:rPr lang="en-IN"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MICRO SPRAYERS — SPECIFICATION</a:t>
            </a:r>
            <a:endParaRPr lang="en-US" sz="24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2" descr="Mini &amp; Micro Sprinkler Irrigation System">
            <a:extLst>
              <a:ext uri="{FF2B5EF4-FFF2-40B4-BE49-F238E27FC236}">
                <a16:creationId xmlns:a16="http://schemas.microsoft.com/office/drawing/2014/main" id="{56D5E180-679B-4BC3-B2EE-C50D5F3109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13" b="10587"/>
          <a:stretch/>
        </p:blipFill>
        <p:spPr bwMode="auto">
          <a:xfrm>
            <a:off x="396634" y="1769479"/>
            <a:ext cx="3834969" cy="25397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E48A2067-FDD8-DEB3-BD26-CB62CB77E97F}"/>
              </a:ext>
            </a:extLst>
          </p:cNvPr>
          <p:cNvGraphicFramePr>
            <a:graphicFrameLocks noGrp="1"/>
          </p:cNvGraphicFramePr>
          <p:nvPr>
            <p:extLst>
              <p:ext uri="{D42A27DB-BD31-4B8C-83A1-F6EECF244321}">
                <p14:modId xmlns:p14="http://schemas.microsoft.com/office/powerpoint/2010/main" val="709805735"/>
              </p:ext>
            </p:extLst>
          </p:nvPr>
        </p:nvGraphicFramePr>
        <p:xfrm>
          <a:off x="5519862" y="1769479"/>
          <a:ext cx="6181475" cy="3600399"/>
        </p:xfrm>
        <a:graphic>
          <a:graphicData uri="http://schemas.openxmlformats.org/drawingml/2006/table">
            <a:tbl>
              <a:tblPr firstRow="1" bandRow="1">
                <a:tableStyleId>{93296810-A885-4BE3-A3E7-6D5BEEA58F35}</a:tableStyleId>
              </a:tblPr>
              <a:tblGrid>
                <a:gridCol w="1931711">
                  <a:extLst>
                    <a:ext uri="{9D8B030D-6E8A-4147-A177-3AD203B41FA5}">
                      <a16:colId xmlns:a16="http://schemas.microsoft.com/office/drawing/2014/main" val="20000"/>
                    </a:ext>
                  </a:extLst>
                </a:gridCol>
                <a:gridCol w="4249764">
                  <a:extLst>
                    <a:ext uri="{9D8B030D-6E8A-4147-A177-3AD203B41FA5}">
                      <a16:colId xmlns:a16="http://schemas.microsoft.com/office/drawing/2014/main" val="20001"/>
                    </a:ext>
                  </a:extLst>
                </a:gridCol>
              </a:tblGrid>
              <a:tr h="769251">
                <a:tc>
                  <a:txBody>
                    <a:bodyPr/>
                    <a:lstStyle/>
                    <a:p>
                      <a:pPr algn="ctr"/>
                      <a:r>
                        <a:rPr lang="en-US" sz="2400" dirty="0"/>
                        <a:t>Specification</a:t>
                      </a:r>
                      <a:endParaRPr lang="en-IN" sz="2400" dirty="0"/>
                    </a:p>
                  </a:txBody>
                  <a:tcPr marL="68580" marR="68580" marT="34290" marB="34290"/>
                </a:tc>
                <a:tc>
                  <a:txBody>
                    <a:bodyPr/>
                    <a:lstStyle/>
                    <a:p>
                      <a:pPr algn="ctr"/>
                      <a:r>
                        <a:rPr lang="en-US" sz="2400" dirty="0"/>
                        <a:t>Significance</a:t>
                      </a:r>
                      <a:endParaRPr lang="en-IN" sz="2400" dirty="0"/>
                    </a:p>
                  </a:txBody>
                  <a:tcPr marL="68580" marR="68580" marT="34290" marB="34290"/>
                </a:tc>
                <a:extLst>
                  <a:ext uri="{0D108BD9-81ED-4DB2-BD59-A6C34878D82A}">
                    <a16:rowId xmlns:a16="http://schemas.microsoft.com/office/drawing/2014/main" val="10000"/>
                  </a:ext>
                </a:extLst>
              </a:tr>
              <a:tr h="622313">
                <a:tc>
                  <a:txBody>
                    <a:bodyPr/>
                    <a:lstStyle/>
                    <a:p>
                      <a:r>
                        <a:rPr lang="en-US" sz="1800" b="1" dirty="0"/>
                        <a:t>Hydrostatic Pressure</a:t>
                      </a:r>
                      <a:endParaRPr lang="en-IN" sz="1800" b="1" dirty="0"/>
                    </a:p>
                  </a:txBody>
                  <a:tcPr marL="68580" marR="68580" marT="34290" marB="34290"/>
                </a:tc>
                <a:tc>
                  <a:txBody>
                    <a:bodyPr/>
                    <a:lstStyle/>
                    <a:p>
                      <a:r>
                        <a:rPr lang="en-US" sz="1800" dirty="0"/>
                        <a:t>Performance against increase in pressure.</a:t>
                      </a:r>
                      <a:endParaRPr lang="en-IN" sz="1800" dirty="0"/>
                    </a:p>
                  </a:txBody>
                  <a:tcPr marL="68580" marR="68580" marT="34290" marB="34290"/>
                </a:tc>
                <a:extLst>
                  <a:ext uri="{0D108BD9-81ED-4DB2-BD59-A6C34878D82A}">
                    <a16:rowId xmlns:a16="http://schemas.microsoft.com/office/drawing/2014/main" val="10001"/>
                  </a:ext>
                </a:extLst>
              </a:tr>
              <a:tr h="1089048">
                <a:tc>
                  <a:txBody>
                    <a:bodyPr/>
                    <a:lstStyle/>
                    <a:p>
                      <a:r>
                        <a:rPr lang="en-US" sz="1800" b="1" dirty="0"/>
                        <a:t>Uniformity of Flow Rate</a:t>
                      </a:r>
                      <a:endParaRPr lang="en-IN" sz="1800" b="1" dirty="0"/>
                    </a:p>
                  </a:txBody>
                  <a:tcPr marL="68580" marR="68580" marT="34290" marB="34290"/>
                </a:tc>
                <a:tc>
                  <a:txBody>
                    <a:bodyPr/>
                    <a:lstStyle/>
                    <a:p>
                      <a:r>
                        <a:rPr lang="en-US" sz="1800" dirty="0"/>
                        <a:t>Ensures that nearly</a:t>
                      </a:r>
                      <a:r>
                        <a:rPr lang="en-US" sz="1800" baseline="0" dirty="0"/>
                        <a:t> uniform water shall be delivered to crops.</a:t>
                      </a:r>
                      <a:endParaRPr lang="en-IN" sz="1800" dirty="0"/>
                    </a:p>
                  </a:txBody>
                  <a:tcPr marL="68580" marR="68580" marT="34290" marB="34290"/>
                </a:tc>
                <a:extLst>
                  <a:ext uri="{0D108BD9-81ED-4DB2-BD59-A6C34878D82A}">
                    <a16:rowId xmlns:a16="http://schemas.microsoft.com/office/drawing/2014/main" val="10002"/>
                  </a:ext>
                </a:extLst>
              </a:tr>
              <a:tr h="1119787">
                <a:tc>
                  <a:txBody>
                    <a:bodyPr/>
                    <a:lstStyle/>
                    <a:p>
                      <a:r>
                        <a:rPr lang="en-US" sz="1800" b="1" dirty="0"/>
                        <a:t>Water Distribution Curve</a:t>
                      </a:r>
                      <a:endParaRPr lang="en-IN" sz="1800" b="1" dirty="0"/>
                    </a:p>
                  </a:txBody>
                  <a:tcPr marL="68580" marR="68580" marT="34290" marB="34290"/>
                </a:tc>
                <a:tc>
                  <a:txBody>
                    <a:bodyPr/>
                    <a:lstStyle/>
                    <a:p>
                      <a:r>
                        <a:rPr lang="en-US" sz="1800" dirty="0"/>
                        <a:t>Ensures</a:t>
                      </a:r>
                      <a:r>
                        <a:rPr lang="en-US" sz="1800" baseline="0" dirty="0"/>
                        <a:t> uniformity of water distribution</a:t>
                      </a:r>
                      <a:endParaRPr lang="en-IN" sz="1800" dirty="0"/>
                    </a:p>
                  </a:txBody>
                  <a:tcPr marL="68580" marR="68580" marT="34290" marB="34290"/>
                </a:tc>
                <a:extLst>
                  <a:ext uri="{0D108BD9-81ED-4DB2-BD59-A6C34878D82A}">
                    <a16:rowId xmlns:a16="http://schemas.microsoft.com/office/drawing/2014/main" val="10003"/>
                  </a:ext>
                </a:extLst>
              </a:tr>
            </a:tbl>
          </a:graphicData>
        </a:graphic>
      </p:graphicFrame>
      <p:pic>
        <p:nvPicPr>
          <p:cNvPr id="7172" name="Picture 4" descr="Metal Red And Black Micro Sprinkler irrigation at ₹ 15/piece in Chennai |  ID: 6891658762">
            <a:extLst>
              <a:ext uri="{FF2B5EF4-FFF2-40B4-BE49-F238E27FC236}">
                <a16:creationId xmlns:a16="http://schemas.microsoft.com/office/drawing/2014/main" id="{E3251E73-8633-9B98-D050-FBC6A869DD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302" b="12200"/>
          <a:stretch/>
        </p:blipFill>
        <p:spPr bwMode="auto">
          <a:xfrm>
            <a:off x="396634" y="4329009"/>
            <a:ext cx="3834969" cy="246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2340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F2797-4C8D-D5D8-8FE8-8171D8818B76}"/>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1B9AE801-739B-50D3-2287-9B30C6CF5315}"/>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B8CA1841-2F6E-8FE0-8872-AC68DE8B8161}"/>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23</a:t>
            </a:fld>
            <a:endParaRPr lang="en-IN" dirty="0"/>
          </a:p>
        </p:txBody>
      </p:sp>
      <p:pic>
        <p:nvPicPr>
          <p:cNvPr id="3" name="Picture Placeholder 5">
            <a:extLst>
              <a:ext uri="{FF2B5EF4-FFF2-40B4-BE49-F238E27FC236}">
                <a16:creationId xmlns:a16="http://schemas.microsoft.com/office/drawing/2014/main" id="{0D064331-F640-676C-9C85-8C0D60AFCE6A}"/>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09E0F732-4F43-7972-1D40-413B22111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490159F0-FCCB-5B81-72D9-9D08122694DD}"/>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2DBF692-9CE9-110A-ED1A-308C34712DAF}"/>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18286 : 2023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Agricultural Irrigation Equipment — Manually Operated Serviceable Plastics Valves — Specification</a:t>
            </a:r>
          </a:p>
        </p:txBody>
      </p:sp>
      <p:sp>
        <p:nvSpPr>
          <p:cNvPr id="2" name="TextBox 1">
            <a:extLst>
              <a:ext uri="{FF2B5EF4-FFF2-40B4-BE49-F238E27FC236}">
                <a16:creationId xmlns:a16="http://schemas.microsoft.com/office/drawing/2014/main" id="{4540A234-9436-CEBE-BD6E-310DB2F907DD}"/>
              </a:ext>
            </a:extLst>
          </p:cNvPr>
          <p:cNvSpPr txBox="1"/>
          <p:nvPr/>
        </p:nvSpPr>
        <p:spPr>
          <a:xfrm>
            <a:off x="177668" y="1836639"/>
            <a:ext cx="4523817" cy="4616648"/>
          </a:xfrm>
          <a:prstGeom prst="rect">
            <a:avLst/>
          </a:prstGeom>
          <a:noFill/>
        </p:spPr>
        <p:txBody>
          <a:bodyPr wrap="square">
            <a:spAutoFit/>
          </a:bodyPr>
          <a:lstStyle/>
          <a:p>
            <a:pPr algn="just"/>
            <a:r>
              <a:rPr lang="en-US" sz="2100" dirty="0">
                <a:latin typeface="Verdana" panose="020B0604030504040204" pitchFamily="34" charset="0"/>
                <a:ea typeface="Verdana" panose="020B0604030504040204" pitchFamily="34" charset="0"/>
                <a:cs typeface="Verdana" panose="020B0604030504040204" pitchFamily="34" charset="0"/>
              </a:rPr>
              <a:t>IS 18286 specifies the general requirements and test methods for manually operated serviceable plastics valves intended for operation in agricultural irrigation systems. It is applicable to manually operated plastics valves of diameter nominal (DN) </a:t>
            </a:r>
            <a:r>
              <a:rPr lang="en-US" sz="2100" b="1" dirty="0">
                <a:latin typeface="Verdana" panose="020B0604030504040204" pitchFamily="34" charset="0"/>
                <a:ea typeface="Verdana" panose="020B0604030504040204" pitchFamily="34" charset="0"/>
                <a:cs typeface="Verdana" panose="020B0604030504040204" pitchFamily="34" charset="0"/>
              </a:rPr>
              <a:t>8 (1/4")</a:t>
            </a:r>
            <a:r>
              <a:rPr lang="en-US" sz="2100" dirty="0">
                <a:latin typeface="Verdana" panose="020B0604030504040204" pitchFamily="34" charset="0"/>
                <a:ea typeface="Verdana" panose="020B0604030504040204" pitchFamily="34" charset="0"/>
                <a:cs typeface="Verdana" panose="020B0604030504040204" pitchFamily="34" charset="0"/>
              </a:rPr>
              <a:t> to diameter nominal </a:t>
            </a:r>
            <a:r>
              <a:rPr lang="en-US" sz="2100" b="1" dirty="0">
                <a:latin typeface="Verdana" panose="020B0604030504040204" pitchFamily="34" charset="0"/>
                <a:ea typeface="Verdana" panose="020B0604030504040204" pitchFamily="34" charset="0"/>
                <a:cs typeface="Verdana" panose="020B0604030504040204" pitchFamily="34" charset="0"/>
              </a:rPr>
              <a:t>110 (4")</a:t>
            </a:r>
            <a:r>
              <a:rPr lang="en-US" sz="2100" dirty="0">
                <a:latin typeface="Verdana" panose="020B0604030504040204" pitchFamily="34" charset="0"/>
                <a:ea typeface="Verdana" panose="020B0604030504040204" pitchFamily="34" charset="0"/>
                <a:cs typeface="Verdana" panose="020B0604030504040204" pitchFamily="34" charset="0"/>
              </a:rPr>
              <a:t> including </a:t>
            </a:r>
            <a:r>
              <a:rPr lang="en-US" sz="2100" b="1" dirty="0">
                <a:latin typeface="Verdana" panose="020B0604030504040204" pitchFamily="34" charset="0"/>
                <a:ea typeface="Verdana" panose="020B0604030504040204" pitchFamily="34" charset="0"/>
                <a:cs typeface="Verdana" panose="020B0604030504040204" pitchFamily="34" charset="0"/>
              </a:rPr>
              <a:t>angle</a:t>
            </a: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b="1" dirty="0">
                <a:latin typeface="Verdana" panose="020B0604030504040204" pitchFamily="34" charset="0"/>
                <a:ea typeface="Verdana" panose="020B0604030504040204" pitchFamily="34" charset="0"/>
                <a:cs typeface="Verdana" panose="020B0604030504040204" pitchFamily="34" charset="0"/>
              </a:rPr>
              <a:t>globe</a:t>
            </a: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b="1" dirty="0">
                <a:latin typeface="Verdana" panose="020B0604030504040204" pitchFamily="34" charset="0"/>
                <a:ea typeface="Verdana" panose="020B0604030504040204" pitchFamily="34" charset="0"/>
                <a:cs typeface="Verdana" panose="020B0604030504040204" pitchFamily="34" charset="0"/>
              </a:rPr>
              <a:t>diaphragm</a:t>
            </a:r>
            <a:r>
              <a:rPr lang="en-US" sz="2100" dirty="0">
                <a:latin typeface="Verdana" panose="020B0604030504040204" pitchFamily="34" charset="0"/>
                <a:ea typeface="Verdana" panose="020B0604030504040204" pitchFamily="34" charset="0"/>
                <a:cs typeface="Verdana" panose="020B0604030504040204" pitchFamily="34" charset="0"/>
              </a:rPr>
              <a:t> and </a:t>
            </a:r>
            <a:r>
              <a:rPr lang="en-US" sz="2100" b="1" dirty="0">
                <a:latin typeface="Verdana" panose="020B0604030504040204" pitchFamily="34" charset="0"/>
                <a:ea typeface="Verdana" panose="020B0604030504040204" pitchFamily="34" charset="0"/>
                <a:cs typeface="Verdana" panose="020B0604030504040204" pitchFamily="34" charset="0"/>
              </a:rPr>
              <a:t>ball valves</a:t>
            </a:r>
            <a:r>
              <a:rPr lang="en-US" sz="2100" dirty="0">
                <a:latin typeface="Verdana" panose="020B0604030504040204" pitchFamily="34" charset="0"/>
                <a:ea typeface="Verdana" panose="020B0604030504040204" pitchFamily="34" charset="0"/>
                <a:cs typeface="Verdana" panose="020B0604030504040204" pitchFamily="34" charset="0"/>
              </a:rPr>
              <a:t>. </a:t>
            </a:r>
          </a:p>
          <a:p>
            <a:pPr algn="just"/>
            <a:endParaRPr lang="en-IN" sz="21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a:extLst>
              <a:ext uri="{FF2B5EF4-FFF2-40B4-BE49-F238E27FC236}">
                <a16:creationId xmlns:a16="http://schemas.microsoft.com/office/drawing/2014/main" id="{BFD01323-FDD9-A2F0-5957-52855E8DEC98}"/>
              </a:ext>
            </a:extLst>
          </p:cNvPr>
          <p:cNvPicPr>
            <a:picLocks noChangeAspect="1"/>
          </p:cNvPicPr>
          <p:nvPr/>
        </p:nvPicPr>
        <p:blipFill>
          <a:blip r:embed="rId4"/>
          <a:stretch>
            <a:fillRect/>
          </a:stretch>
        </p:blipFill>
        <p:spPr>
          <a:xfrm>
            <a:off x="10772392" y="5726872"/>
            <a:ext cx="851916" cy="851916"/>
          </a:xfrm>
          <a:prstGeom prst="rect">
            <a:avLst/>
          </a:prstGeom>
        </p:spPr>
      </p:pic>
      <p:pic>
        <p:nvPicPr>
          <p:cNvPr id="5" name="Picture 4" descr="Mueller 107-133 Threaded 150-PSI PVC Ball Valve, 1/2-Inch : Amazon.in:  Industrial &amp; Scientific">
            <a:extLst>
              <a:ext uri="{FF2B5EF4-FFF2-40B4-BE49-F238E27FC236}">
                <a16:creationId xmlns:a16="http://schemas.microsoft.com/office/drawing/2014/main" id="{18FEB11E-54F8-9D81-4668-5B18804E8E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904" y="1633772"/>
            <a:ext cx="2952328" cy="248568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6121EE6-309C-7FCA-79CA-97E7E691E650}"/>
              </a:ext>
            </a:extLst>
          </p:cNvPr>
          <p:cNvSpPr txBox="1"/>
          <p:nvPr/>
        </p:nvSpPr>
        <p:spPr>
          <a:xfrm>
            <a:off x="5112949" y="4319794"/>
            <a:ext cx="3423013" cy="2431435"/>
          </a:xfrm>
          <a:prstGeom prst="rect">
            <a:avLst/>
          </a:prstGeom>
          <a:noFill/>
        </p:spPr>
        <p:txBody>
          <a:bodyPr wrap="square">
            <a:spAutoFit/>
          </a:bodyPr>
          <a:lstStyle/>
          <a:p>
            <a:pPr algn="just"/>
            <a:r>
              <a:rPr lang="en-US" sz="1900" dirty="0">
                <a:latin typeface="Verdana" panose="020B0604030504040204" pitchFamily="34" charset="0"/>
                <a:ea typeface="Verdana" panose="020B0604030504040204" pitchFamily="34" charset="0"/>
                <a:cs typeface="Verdana" panose="020B0604030504040204" pitchFamily="34" charset="0"/>
              </a:rPr>
              <a:t>The valves are intended for installation in irrigation piping networks, using water at temperatures from </a:t>
            </a:r>
            <a:r>
              <a:rPr lang="en-US" sz="1900" b="1" dirty="0">
                <a:latin typeface="Verdana" panose="020B0604030504040204" pitchFamily="34" charset="0"/>
                <a:ea typeface="Verdana" panose="020B0604030504040204" pitchFamily="34" charset="0"/>
                <a:cs typeface="Verdana" panose="020B0604030504040204" pitchFamily="34" charset="0"/>
              </a:rPr>
              <a:t>5 °C to 60 °C</a:t>
            </a:r>
            <a:r>
              <a:rPr lang="en-US" sz="1900" dirty="0">
                <a:latin typeface="Verdana" panose="020B0604030504040204" pitchFamily="34" charset="0"/>
                <a:ea typeface="Verdana" panose="020B0604030504040204" pitchFamily="34" charset="0"/>
                <a:cs typeface="Verdana" panose="020B0604030504040204" pitchFamily="34" charset="0"/>
              </a:rPr>
              <a:t>. Nominal pressures of the valves are as designated by the manufacturer.</a:t>
            </a:r>
          </a:p>
        </p:txBody>
      </p:sp>
      <p:pic>
        <p:nvPicPr>
          <p:cNvPr id="17" name="Picture 4" descr="Flange Connection Plastic PVC UPVC PVDF Diaphragm Valve">
            <a:extLst>
              <a:ext uri="{FF2B5EF4-FFF2-40B4-BE49-F238E27FC236}">
                <a16:creationId xmlns:a16="http://schemas.microsoft.com/office/drawing/2014/main" id="{1E70BE35-815C-61F4-9A26-2400F211A9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8890" y="3720177"/>
            <a:ext cx="3088346" cy="30883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Diagram 24">
            <a:extLst>
              <a:ext uri="{FF2B5EF4-FFF2-40B4-BE49-F238E27FC236}">
                <a16:creationId xmlns:a16="http://schemas.microsoft.com/office/drawing/2014/main" id="{D24F818F-21D7-5BCD-81DE-DE20E4F7018B}"/>
              </a:ext>
            </a:extLst>
          </p:cNvPr>
          <p:cNvGraphicFramePr/>
          <p:nvPr>
            <p:extLst>
              <p:ext uri="{D42A27DB-BD31-4B8C-83A1-F6EECF244321}">
                <p14:modId xmlns:p14="http://schemas.microsoft.com/office/powerpoint/2010/main" val="2659407319"/>
              </p:ext>
            </p:extLst>
          </p:nvPr>
        </p:nvGraphicFramePr>
        <p:xfrm>
          <a:off x="8237189" y="1431283"/>
          <a:ext cx="3880934" cy="24856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7" name="Picture 26" descr="A white valve with a red handle&#10;&#10;Description automatically generated">
            <a:extLst>
              <a:ext uri="{FF2B5EF4-FFF2-40B4-BE49-F238E27FC236}">
                <a16:creationId xmlns:a16="http://schemas.microsoft.com/office/drawing/2014/main" id="{C303D429-391A-88BF-5E83-6D48CF1465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336" y="5832477"/>
            <a:ext cx="1041400" cy="1041400"/>
          </a:xfrm>
          <a:prstGeom prst="rect">
            <a:avLst/>
          </a:prstGeom>
        </p:spPr>
      </p:pic>
      <p:pic>
        <p:nvPicPr>
          <p:cNvPr id="31" name="Picture 30" descr="A blue pipe with a red valve&#10;&#10;Description automatically generated">
            <a:extLst>
              <a:ext uri="{FF2B5EF4-FFF2-40B4-BE49-F238E27FC236}">
                <a16:creationId xmlns:a16="http://schemas.microsoft.com/office/drawing/2014/main" id="{1039C936-FCEF-F54B-DB31-8C2CCD0B47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21229" y="5913049"/>
            <a:ext cx="880256" cy="880256"/>
          </a:xfrm>
          <a:prstGeom prst="rect">
            <a:avLst/>
          </a:prstGeom>
        </p:spPr>
      </p:pic>
    </p:spTree>
    <p:extLst>
      <p:ext uri="{BB962C8B-B14F-4D97-AF65-F5344CB8AC3E}">
        <p14:creationId xmlns:p14="http://schemas.microsoft.com/office/powerpoint/2010/main" val="10275643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E3C1-6B6F-8CE3-1B41-04FB4361B664}"/>
            </a:ext>
          </a:extLst>
        </p:cNvPr>
        <p:cNvGrpSpPr/>
        <p:nvPr/>
      </p:nvGrpSpPr>
      <p:grpSpPr>
        <a:xfrm>
          <a:off x="0" y="0"/>
          <a:ext cx="0" cy="0"/>
          <a:chOff x="0" y="0"/>
          <a:chExt cx="0" cy="0"/>
        </a:xfrm>
      </p:grpSpPr>
      <p:pic>
        <p:nvPicPr>
          <p:cNvPr id="2" name="Picture 12" descr="AI generated Dyed synthetic polymer resins granulates. Recycled plastic  granules with mixed colors 38469710 Stock Photo at Vecteezy">
            <a:extLst>
              <a:ext uri="{FF2B5EF4-FFF2-40B4-BE49-F238E27FC236}">
                <a16:creationId xmlns:a16="http://schemas.microsoft.com/office/drawing/2014/main" id="{9A5D3399-4526-26B7-6467-2E2ADAB6D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06" r="26650" b="-1"/>
          <a:stretch/>
        </p:blipFill>
        <p:spPr bwMode="auto">
          <a:xfrm>
            <a:off x="7901259" y="603424"/>
            <a:ext cx="4114803" cy="396091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6772D1E2-E852-1AC7-3F53-315097A1C77E}"/>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a:solidFill>
                  <a:srgbClr val="FFFFFF"/>
                </a:solidFill>
              </a:rPr>
              <a:pPr defTabSz="914400">
                <a:spcAft>
                  <a:spcPts val="600"/>
                </a:spcAft>
              </a:pPr>
              <a:t>24</a:t>
            </a:fld>
            <a:endParaRPr lang="en-US">
              <a:solidFill>
                <a:srgbClr val="FFFFFF"/>
              </a:solidFill>
            </a:endParaRPr>
          </a:p>
        </p:txBody>
      </p:sp>
      <p:sp>
        <p:nvSpPr>
          <p:cNvPr id="18" name="Title 1">
            <a:extLst>
              <a:ext uri="{FF2B5EF4-FFF2-40B4-BE49-F238E27FC236}">
                <a16:creationId xmlns:a16="http://schemas.microsoft.com/office/drawing/2014/main" id="{B3D3DC0B-0788-9984-098E-56C4675158A8}"/>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86FC8E83-6E1B-AEB6-5862-CDE98813419B}"/>
              </a:ext>
            </a:extLst>
          </p:cNvPr>
          <p:cNvPicPr>
            <a:picLocks noGrp="1" noChangeAspect="1"/>
          </p:cNvPicPr>
          <p:nvPr>
            <p:ph type="pic" sz="quarter" idx="33"/>
          </p:nvPr>
        </p:nvPicPr>
        <p:blipFill>
          <a:blip r:embed="rId3"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A5BD29B6-7A8C-25A1-CBCE-02BD0A259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21" name="TextBox 20">
            <a:extLst>
              <a:ext uri="{FF2B5EF4-FFF2-40B4-BE49-F238E27FC236}">
                <a16:creationId xmlns:a16="http://schemas.microsoft.com/office/drawing/2014/main" id="{67C2A273-E208-5C2A-864B-E1EAFBBAC439}"/>
              </a:ext>
            </a:extLst>
          </p:cNvPr>
          <p:cNvSpPr txBox="1"/>
          <p:nvPr/>
        </p:nvSpPr>
        <p:spPr>
          <a:xfrm>
            <a:off x="629849" y="404415"/>
            <a:ext cx="7095471" cy="1325563"/>
          </a:xfrm>
          <a:prstGeom prst="rect">
            <a:avLst/>
          </a:prstGeom>
        </p:spPr>
        <p:txBody>
          <a:bodyPr vert="horz" lIns="91440" tIns="45720" rIns="91440" bIns="45720" rtlCol="0" anchor="ctr">
            <a:normAutofit fontScale="92500"/>
          </a:bodyPr>
          <a:lstStyle/>
          <a:p>
            <a:pPr algn="just"/>
            <a:r>
              <a:rPr lang="en-US" sz="2400" b="1" dirty="0">
                <a:latin typeface="Verdana" panose="020B0604030504040204" pitchFamily="34" charset="0"/>
                <a:ea typeface="Verdana" panose="020B0604030504040204" pitchFamily="34" charset="0"/>
                <a:cs typeface="Verdana" panose="020B0604030504040204" pitchFamily="34" charset="0"/>
              </a:rPr>
              <a:t>IS 18286 : 2023 </a:t>
            </a:r>
            <a:r>
              <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rPr>
              <a:t>Agricultural Irrigation Equipment — Manually Operated Serviceable Plastics Valves — Specification</a:t>
            </a:r>
          </a:p>
        </p:txBody>
      </p:sp>
      <p:graphicFrame>
        <p:nvGraphicFramePr>
          <p:cNvPr id="20" name="Diagram 19">
            <a:extLst>
              <a:ext uri="{FF2B5EF4-FFF2-40B4-BE49-F238E27FC236}">
                <a16:creationId xmlns:a16="http://schemas.microsoft.com/office/drawing/2014/main" id="{D71A4702-6D32-BB6E-E31A-31877E7D66B9}"/>
              </a:ext>
            </a:extLst>
          </p:cNvPr>
          <p:cNvGraphicFramePr/>
          <p:nvPr>
            <p:extLst>
              <p:ext uri="{D42A27DB-BD31-4B8C-83A1-F6EECF244321}">
                <p14:modId xmlns:p14="http://schemas.microsoft.com/office/powerpoint/2010/main" val="234959389"/>
              </p:ext>
            </p:extLst>
          </p:nvPr>
        </p:nvGraphicFramePr>
        <p:xfrm>
          <a:off x="372422" y="1847166"/>
          <a:ext cx="4141385" cy="48030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TextBox 23">
            <a:extLst>
              <a:ext uri="{FF2B5EF4-FFF2-40B4-BE49-F238E27FC236}">
                <a16:creationId xmlns:a16="http://schemas.microsoft.com/office/drawing/2014/main" id="{AD086857-6323-4E95-6E37-A053E806458E}"/>
              </a:ext>
            </a:extLst>
          </p:cNvPr>
          <p:cNvSpPr txBox="1"/>
          <p:nvPr/>
        </p:nvSpPr>
        <p:spPr>
          <a:xfrm>
            <a:off x="4513807" y="1847166"/>
            <a:ext cx="3387452" cy="4693593"/>
          </a:xfrm>
          <a:prstGeom prst="rect">
            <a:avLst/>
          </a:prstGeom>
          <a:noFill/>
        </p:spPr>
        <p:txBody>
          <a:bodyPr wrap="square">
            <a:spAutoFit/>
          </a:bodyPr>
          <a:lstStyle/>
          <a:p>
            <a:pPr algn="just">
              <a:buClrTx/>
            </a:pPr>
            <a:r>
              <a:rPr lang="en-US" sz="2300" dirty="0">
                <a:latin typeface="Verdana" panose="020B0604030504040204" pitchFamily="34" charset="0"/>
                <a:ea typeface="Verdana" panose="020B0604030504040204" pitchFamily="34" charset="0"/>
                <a:cs typeface="Verdana" panose="020B0604030504040204" pitchFamily="34" charset="0"/>
              </a:rPr>
              <a:t>All valve components those comes in contact with water shall not support the growth of algae and bacteria, nor be of metal which will corrode. Plastic parts of the valve that are exposed to sunlight shall be opaque and protected against UV degradation.</a:t>
            </a:r>
          </a:p>
        </p:txBody>
      </p:sp>
      <p:pic>
        <p:nvPicPr>
          <p:cNvPr id="5128" name="Picture 8" descr="Choosing the Right Polypropylene Grade | Plastics Engineering">
            <a:extLst>
              <a:ext uri="{FF2B5EF4-FFF2-40B4-BE49-F238E27FC236}">
                <a16:creationId xmlns:a16="http://schemas.microsoft.com/office/drawing/2014/main" id="{45C0F753-13C4-62E2-A4E7-7632B0DDD1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67037" y="4684808"/>
            <a:ext cx="3675607" cy="205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390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D33E-6B06-B40E-E61A-D1C21102CA9C}"/>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E0694138-DCFA-1B95-4B15-1A4C996C392F}"/>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a:solidFill>
                  <a:srgbClr val="FFFFFF"/>
                </a:solidFill>
              </a:rPr>
              <a:pPr defTabSz="914400">
                <a:spcAft>
                  <a:spcPts val="600"/>
                </a:spcAft>
              </a:pPr>
              <a:t>25</a:t>
            </a:fld>
            <a:endParaRPr lang="en-US">
              <a:solidFill>
                <a:srgbClr val="FFFFFF"/>
              </a:solidFill>
            </a:endParaRPr>
          </a:p>
        </p:txBody>
      </p:sp>
      <p:sp>
        <p:nvSpPr>
          <p:cNvPr id="18" name="Title 1">
            <a:extLst>
              <a:ext uri="{FF2B5EF4-FFF2-40B4-BE49-F238E27FC236}">
                <a16:creationId xmlns:a16="http://schemas.microsoft.com/office/drawing/2014/main" id="{AF3A4112-4E26-D4AD-693A-C695BB12160E}"/>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20CF034B-AA9C-F139-E835-2B163BDEE217}"/>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9B598A4D-E4D1-2F05-E6D8-F9B5E8C04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7" name="Content Placeholder 2">
            <a:extLst>
              <a:ext uri="{FF2B5EF4-FFF2-40B4-BE49-F238E27FC236}">
                <a16:creationId xmlns:a16="http://schemas.microsoft.com/office/drawing/2014/main" id="{42E5E175-FDE4-908D-D777-C5F6D4A05013}"/>
              </a:ext>
            </a:extLst>
          </p:cNvPr>
          <p:cNvSpPr txBox="1">
            <a:spLocks/>
          </p:cNvSpPr>
          <p:nvPr/>
        </p:nvSpPr>
        <p:spPr>
          <a:xfrm>
            <a:off x="122223" y="3512755"/>
            <a:ext cx="4608513" cy="2843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MECHANICAL AND FUNCTIONAL TESTS</a:t>
            </a:r>
            <a:endParaRPr lang="en-US" sz="1600" dirty="0">
              <a:latin typeface="Verdana" panose="020B0604030504040204" pitchFamily="34" charset="0"/>
              <a:ea typeface="Verdana" panose="020B0604030504040204" pitchFamily="34" charset="0"/>
              <a:cs typeface="Verdana" panose="020B0604030504040204" pitchFamily="34" charset="0"/>
            </a:endParaRPr>
          </a:p>
          <a:p>
            <a:pPr algn="just"/>
            <a:r>
              <a:rPr lang="en-US" sz="1600" dirty="0">
                <a:latin typeface="Verdana" panose="020B0604030504040204" pitchFamily="34" charset="0"/>
                <a:ea typeface="Verdana" panose="020B0604030504040204" pitchFamily="34" charset="0"/>
                <a:cs typeface="Verdana" panose="020B0604030504040204" pitchFamily="34" charset="0"/>
              </a:rPr>
              <a:t>Resistance to Increased Torque </a:t>
            </a:r>
          </a:p>
          <a:p>
            <a:r>
              <a:rPr lang="en-US" sz="1600" dirty="0">
                <a:latin typeface="Verdana" panose="020B0604030504040204" pitchFamily="34" charset="0"/>
                <a:ea typeface="Verdana" panose="020B0604030504040204" pitchFamily="34" charset="0"/>
                <a:cs typeface="Verdana" panose="020B0604030504040204" pitchFamily="34" charset="0"/>
              </a:rPr>
              <a:t>Resistance of Valve and Valve Material to Internal Hydrostatic Pressure</a:t>
            </a:r>
          </a:p>
          <a:p>
            <a:r>
              <a:rPr lang="en-US" sz="1600" dirty="0">
                <a:latin typeface="Verdana" panose="020B0604030504040204" pitchFamily="34" charset="0"/>
                <a:ea typeface="Verdana" panose="020B0604030504040204" pitchFamily="34" charset="0"/>
                <a:cs typeface="Verdana" panose="020B0604030504040204" pitchFamily="34" charset="0"/>
              </a:rPr>
              <a:t>Seat and Stem Sealing Test</a:t>
            </a:r>
          </a:p>
          <a:p>
            <a:r>
              <a:rPr lang="en-US" sz="1600" dirty="0">
                <a:latin typeface="Verdana" panose="020B0604030504040204" pitchFamily="34" charset="0"/>
                <a:ea typeface="Verdana" panose="020B0604030504040204" pitchFamily="34" charset="0"/>
                <a:cs typeface="Verdana" panose="020B0604030504040204" pitchFamily="34" charset="0"/>
              </a:rPr>
              <a:t>Valve Performance at Increased Hydraulic Pressure</a:t>
            </a:r>
          </a:p>
          <a:p>
            <a:r>
              <a:rPr lang="en-IN" sz="1600" dirty="0">
                <a:latin typeface="Verdana" panose="020B0604030504040204" pitchFamily="34" charset="0"/>
                <a:ea typeface="Verdana" panose="020B0604030504040204" pitchFamily="34" charset="0"/>
                <a:cs typeface="Verdana" panose="020B0604030504040204" pitchFamily="34" charset="0"/>
              </a:rPr>
              <a:t>Endurance Testing</a:t>
            </a:r>
          </a:p>
        </p:txBody>
      </p:sp>
      <p:sp>
        <p:nvSpPr>
          <p:cNvPr id="4" name="TextBox 3">
            <a:extLst>
              <a:ext uri="{FF2B5EF4-FFF2-40B4-BE49-F238E27FC236}">
                <a16:creationId xmlns:a16="http://schemas.microsoft.com/office/drawing/2014/main" id="{C2FB7F7F-ED2D-D004-BC08-5B001FA02CDE}"/>
              </a:ext>
            </a:extLst>
          </p:cNvPr>
          <p:cNvSpPr txBox="1"/>
          <p:nvPr/>
        </p:nvSpPr>
        <p:spPr>
          <a:xfrm>
            <a:off x="194232" y="1587722"/>
            <a:ext cx="4536504" cy="1846659"/>
          </a:xfrm>
          <a:prstGeom prst="rect">
            <a:avLst/>
          </a:prstGeom>
          <a:noFill/>
        </p:spPr>
        <p:txBody>
          <a:bodyPr wrap="square">
            <a:spAutoFit/>
          </a:bodyPr>
          <a:lstStyle/>
          <a:p>
            <a:pPr marL="0" indent="0">
              <a:buNone/>
            </a:pPr>
            <a:r>
              <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rPr>
              <a:t>Colour</a:t>
            </a:r>
          </a:p>
          <a:p>
            <a:pPr marL="0" indent="0">
              <a:buNone/>
            </a:pPr>
            <a:endParaRPr lang="en-US" sz="1600" dirty="0">
              <a:latin typeface="Verdana" panose="020B0604030504040204" pitchFamily="34" charset="0"/>
              <a:ea typeface="Verdana" panose="020B0604030504040204" pitchFamily="34" charset="0"/>
              <a:cs typeface="Verdana" panose="020B0604030504040204" pitchFamily="34" charset="0"/>
            </a:endParaRPr>
          </a:p>
          <a:p>
            <a:pPr algn="just">
              <a:buClrTx/>
            </a:pPr>
            <a:r>
              <a:rPr lang="en-US" sz="1600" dirty="0">
                <a:latin typeface="Verdana" panose="020B0604030504040204" pitchFamily="34" charset="0"/>
                <a:ea typeface="Verdana" panose="020B0604030504040204" pitchFamily="34" charset="0"/>
                <a:cs typeface="Verdana" panose="020B0604030504040204" pitchFamily="34" charset="0"/>
              </a:rPr>
              <a:t>Colour of Polyvinyl chloride (PVC), Polyethylene (PE), Polypropylene (PP) the compound should be either </a:t>
            </a:r>
            <a:r>
              <a:rPr lang="en-US" sz="1600" b="1" dirty="0">
                <a:solidFill>
                  <a:srgbClr val="FF0000"/>
                </a:solidFill>
                <a:latin typeface="Verdana" panose="020B0604030504040204" pitchFamily="34" charset="0"/>
                <a:ea typeface="Verdana" panose="020B0604030504040204" pitchFamily="34" charset="0"/>
                <a:cs typeface="Verdana" panose="020B0604030504040204" pitchFamily="34" charset="0"/>
              </a:rPr>
              <a:t>Grey or Black </a:t>
            </a:r>
            <a:r>
              <a:rPr lang="en-US" sz="1600" dirty="0">
                <a:latin typeface="Verdana" panose="020B0604030504040204" pitchFamily="34" charset="0"/>
                <a:ea typeface="Verdana" panose="020B0604030504040204" pitchFamily="34" charset="0"/>
                <a:cs typeface="Verdana" panose="020B0604030504040204" pitchFamily="34" charset="0"/>
              </a:rPr>
              <a:t>or as agreed between manufacturer and customer. </a:t>
            </a:r>
          </a:p>
        </p:txBody>
      </p:sp>
      <p:sp>
        <p:nvSpPr>
          <p:cNvPr id="5" name="TextBox 4">
            <a:extLst>
              <a:ext uri="{FF2B5EF4-FFF2-40B4-BE49-F238E27FC236}">
                <a16:creationId xmlns:a16="http://schemas.microsoft.com/office/drawing/2014/main" id="{A5474E18-CA32-FC6D-EB3E-F5438E06166D}"/>
              </a:ext>
            </a:extLst>
          </p:cNvPr>
          <p:cNvSpPr txBox="1"/>
          <p:nvPr/>
        </p:nvSpPr>
        <p:spPr>
          <a:xfrm>
            <a:off x="-18903" y="828842"/>
            <a:ext cx="12154194" cy="707886"/>
          </a:xfrm>
          <a:prstGeom prst="rect">
            <a:avLst/>
          </a:prstGeom>
          <a:noFill/>
        </p:spPr>
        <p:txBody>
          <a:bodyPr wrap="square">
            <a:spAutoFit/>
          </a:bodyPr>
          <a:lstStyle/>
          <a:p>
            <a:pPr algn="just"/>
            <a:r>
              <a:rPr lang="en-US" sz="2000" b="1" dirty="0">
                <a:latin typeface="Verdana" panose="020B0604030504040204" pitchFamily="34" charset="0"/>
                <a:ea typeface="Verdana" panose="020B0604030504040204" pitchFamily="34" charset="0"/>
                <a:cs typeface="Verdana" panose="020B0604030504040204" pitchFamily="34" charset="0"/>
              </a:rPr>
              <a:t>IS 18286 : 2023 </a:t>
            </a:r>
            <a:r>
              <a:rPr lang="en-US" sz="2000" b="1" dirty="0">
                <a:solidFill>
                  <a:schemeClr val="accent1"/>
                </a:solidFill>
                <a:latin typeface="Verdana" panose="020B0604030504040204" pitchFamily="34" charset="0"/>
                <a:ea typeface="Verdana" panose="020B0604030504040204" pitchFamily="34" charset="0"/>
                <a:cs typeface="Verdana" panose="020B0604030504040204" pitchFamily="34" charset="0"/>
              </a:rPr>
              <a:t>Agricultural Irrigation Equipment — Manually Operated Serviceable Plastics Valves — Specification</a:t>
            </a:r>
          </a:p>
        </p:txBody>
      </p:sp>
      <p:sp>
        <p:nvSpPr>
          <p:cNvPr id="12" name="TextBox 11">
            <a:extLst>
              <a:ext uri="{FF2B5EF4-FFF2-40B4-BE49-F238E27FC236}">
                <a16:creationId xmlns:a16="http://schemas.microsoft.com/office/drawing/2014/main" id="{346641B9-EDBE-F9AC-28F7-6401DEAEE303}"/>
              </a:ext>
            </a:extLst>
          </p:cNvPr>
          <p:cNvSpPr txBox="1"/>
          <p:nvPr/>
        </p:nvSpPr>
        <p:spPr>
          <a:xfrm>
            <a:off x="5032278" y="2157024"/>
            <a:ext cx="6138746" cy="584775"/>
          </a:xfrm>
          <a:prstGeom prst="rect">
            <a:avLst/>
          </a:prstGeom>
          <a:noFill/>
        </p:spPr>
        <p:txBody>
          <a:bodyPr wrap="square">
            <a:spAutoFit/>
          </a:bodyPr>
          <a:lstStyle/>
          <a:p>
            <a:pPr algn="just"/>
            <a:r>
              <a:rPr lang="en-US"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CONNECTIONS TO PIPELINE SHALL BE IN ACCORDANCE WITH FOLLOWING TABLE:</a:t>
            </a:r>
          </a:p>
        </p:txBody>
      </p:sp>
      <p:graphicFrame>
        <p:nvGraphicFramePr>
          <p:cNvPr id="13" name="Table 12">
            <a:extLst>
              <a:ext uri="{FF2B5EF4-FFF2-40B4-BE49-F238E27FC236}">
                <a16:creationId xmlns:a16="http://schemas.microsoft.com/office/drawing/2014/main" id="{E2EE004C-D992-04AA-0F74-DB5CA7303879}"/>
              </a:ext>
            </a:extLst>
          </p:cNvPr>
          <p:cNvGraphicFramePr>
            <a:graphicFrameLocks noGrp="1"/>
          </p:cNvGraphicFramePr>
          <p:nvPr>
            <p:extLst>
              <p:ext uri="{D42A27DB-BD31-4B8C-83A1-F6EECF244321}">
                <p14:modId xmlns:p14="http://schemas.microsoft.com/office/powerpoint/2010/main" val="506769299"/>
              </p:ext>
            </p:extLst>
          </p:nvPr>
        </p:nvGraphicFramePr>
        <p:xfrm>
          <a:off x="5155685" y="3176501"/>
          <a:ext cx="4328906" cy="2708962"/>
        </p:xfrm>
        <a:graphic>
          <a:graphicData uri="http://schemas.openxmlformats.org/drawingml/2006/table">
            <a:tbl>
              <a:tblPr firstRow="1" bandRow="1">
                <a:tableStyleId>{93296810-A885-4BE3-A3E7-6D5BEEA58F35}</a:tableStyleId>
              </a:tblPr>
              <a:tblGrid>
                <a:gridCol w="2524491">
                  <a:extLst>
                    <a:ext uri="{9D8B030D-6E8A-4147-A177-3AD203B41FA5}">
                      <a16:colId xmlns:a16="http://schemas.microsoft.com/office/drawing/2014/main" val="20001"/>
                    </a:ext>
                  </a:extLst>
                </a:gridCol>
                <a:gridCol w="1804415">
                  <a:extLst>
                    <a:ext uri="{9D8B030D-6E8A-4147-A177-3AD203B41FA5}">
                      <a16:colId xmlns:a16="http://schemas.microsoft.com/office/drawing/2014/main" val="20002"/>
                    </a:ext>
                  </a:extLst>
                </a:gridCol>
              </a:tblGrid>
              <a:tr h="470315">
                <a:tc>
                  <a:txBody>
                    <a:bodyPr/>
                    <a:lstStyle/>
                    <a:p>
                      <a:pPr algn="ctr"/>
                      <a:r>
                        <a:rPr lang="en-US" sz="1600" dirty="0"/>
                        <a:t>Material</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1600" dirty="0"/>
                        <a:t>Reference IS Standard</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584228">
                <a:tc>
                  <a:txBody>
                    <a:bodyPr/>
                    <a:lstStyle/>
                    <a:p>
                      <a:pPr algn="ctr"/>
                      <a:r>
                        <a:rPr lang="en-US" sz="1600" dirty="0"/>
                        <a:t>Polypropylene (PP)</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1600" dirty="0"/>
                        <a:t>IS 15801</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772807">
                <a:tc>
                  <a:txBody>
                    <a:bodyPr/>
                    <a:lstStyle/>
                    <a:p>
                      <a:pPr algn="ctr"/>
                      <a:r>
                        <a:rPr lang="en-US" sz="1600" dirty="0"/>
                        <a:t>Polyethylene (PE)</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1600" dirty="0"/>
                        <a:t>IS 4984/IS 17425</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772807">
                <a:tc>
                  <a:txBody>
                    <a:bodyPr/>
                    <a:lstStyle/>
                    <a:p>
                      <a:pPr algn="ctr"/>
                      <a:r>
                        <a:rPr lang="en-US" sz="1600" dirty="0"/>
                        <a:t>Unplasticized polyvinyl chloride (PVC-U)</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1600" dirty="0"/>
                        <a:t>IS 4985/IS 7834 (Part 1)</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pic>
        <p:nvPicPr>
          <p:cNvPr id="15" name="Picture 14">
            <a:extLst>
              <a:ext uri="{FF2B5EF4-FFF2-40B4-BE49-F238E27FC236}">
                <a16:creationId xmlns:a16="http://schemas.microsoft.com/office/drawing/2014/main" id="{C609348E-2041-6364-A917-7BF7FA67712B}"/>
              </a:ext>
            </a:extLst>
          </p:cNvPr>
          <p:cNvPicPr>
            <a:picLocks noChangeAspect="1"/>
          </p:cNvPicPr>
          <p:nvPr/>
        </p:nvPicPr>
        <p:blipFill>
          <a:blip r:embed="rId4"/>
          <a:stretch>
            <a:fillRect/>
          </a:stretch>
        </p:blipFill>
        <p:spPr>
          <a:xfrm>
            <a:off x="9982200" y="3018814"/>
            <a:ext cx="1512168" cy="1512168"/>
          </a:xfrm>
          <a:prstGeom prst="rect">
            <a:avLst/>
          </a:prstGeom>
        </p:spPr>
      </p:pic>
      <p:pic>
        <p:nvPicPr>
          <p:cNvPr id="17" name="Picture 16">
            <a:extLst>
              <a:ext uri="{FF2B5EF4-FFF2-40B4-BE49-F238E27FC236}">
                <a16:creationId xmlns:a16="http://schemas.microsoft.com/office/drawing/2014/main" id="{49059B7B-28C2-A62B-4F00-75DD4EDB1849}"/>
              </a:ext>
            </a:extLst>
          </p:cNvPr>
          <p:cNvPicPr>
            <a:picLocks noChangeAspect="1"/>
          </p:cNvPicPr>
          <p:nvPr/>
        </p:nvPicPr>
        <p:blipFill>
          <a:blip r:embed="rId5"/>
          <a:stretch>
            <a:fillRect/>
          </a:stretch>
        </p:blipFill>
        <p:spPr>
          <a:xfrm>
            <a:off x="10033496" y="4620370"/>
            <a:ext cx="1409576" cy="1409576"/>
          </a:xfrm>
          <a:prstGeom prst="rect">
            <a:avLst/>
          </a:prstGeom>
        </p:spPr>
      </p:pic>
    </p:spTree>
    <p:extLst>
      <p:ext uri="{BB962C8B-B14F-4D97-AF65-F5344CB8AC3E}">
        <p14:creationId xmlns:p14="http://schemas.microsoft.com/office/powerpoint/2010/main" val="21395003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7A053-BE77-FC2E-98E8-3CDDA3734680}"/>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C6B04233-1D58-31B2-5904-19C03EEBDD2E}"/>
              </a:ext>
            </a:extLst>
          </p:cNvPr>
          <p:cNvSpPr>
            <a:spLocks noGrp="1"/>
          </p:cNvSpPr>
          <p:nvPr>
            <p:ph type="sldNum" sz="quarter" idx="4"/>
          </p:nvPr>
        </p:nvSpPr>
        <p:spPr>
          <a:xfrm>
            <a:off x="8610600" y="6356349"/>
            <a:ext cx="2743200" cy="365125"/>
          </a:xfrm>
        </p:spPr>
        <p:txBody>
          <a:bodyPr vert="horz" lIns="91440" tIns="45720" rIns="91440" bIns="45720" rtlCol="0" anchor="ctr">
            <a:normAutofit/>
          </a:bodyPr>
          <a:lstStyle/>
          <a:p>
            <a:pPr defTabSz="914400">
              <a:spcAft>
                <a:spcPts val="600"/>
              </a:spcAft>
            </a:pPr>
            <a:fld id="{15D79CB0-29A5-470B-A303-015B39029378}" type="slidenum">
              <a:rPr lang="en-US">
                <a:solidFill>
                  <a:srgbClr val="FFFFFF"/>
                </a:solidFill>
              </a:rPr>
              <a:pPr defTabSz="914400">
                <a:spcAft>
                  <a:spcPts val="600"/>
                </a:spcAft>
              </a:pPr>
              <a:t>26</a:t>
            </a:fld>
            <a:endParaRPr lang="en-US">
              <a:solidFill>
                <a:srgbClr val="FFFFFF"/>
              </a:solidFill>
            </a:endParaRPr>
          </a:p>
        </p:txBody>
      </p:sp>
      <p:sp>
        <p:nvSpPr>
          <p:cNvPr id="18" name="Title 1">
            <a:extLst>
              <a:ext uri="{FF2B5EF4-FFF2-40B4-BE49-F238E27FC236}">
                <a16:creationId xmlns:a16="http://schemas.microsoft.com/office/drawing/2014/main" id="{2143D56A-C2EF-897C-F737-94ADA9B808A0}"/>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3" name="Picture Placeholder 5">
            <a:extLst>
              <a:ext uri="{FF2B5EF4-FFF2-40B4-BE49-F238E27FC236}">
                <a16:creationId xmlns:a16="http://schemas.microsoft.com/office/drawing/2014/main" id="{FE161839-578F-4C14-12C2-097FD9303C67}"/>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73CC8135-9F2C-5D95-7AA7-108800F3D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9" name="TextBox 8">
            <a:extLst>
              <a:ext uri="{FF2B5EF4-FFF2-40B4-BE49-F238E27FC236}">
                <a16:creationId xmlns:a16="http://schemas.microsoft.com/office/drawing/2014/main" id="{46D8027D-D604-937E-FED0-B49DA5568C79}"/>
              </a:ext>
            </a:extLst>
          </p:cNvPr>
          <p:cNvSpPr txBox="1"/>
          <p:nvPr/>
        </p:nvSpPr>
        <p:spPr>
          <a:xfrm>
            <a:off x="1" y="794054"/>
            <a:ext cx="12191999" cy="707886"/>
          </a:xfrm>
          <a:prstGeom prst="rect">
            <a:avLst/>
          </a:prstGeom>
          <a:noFill/>
        </p:spPr>
        <p:txBody>
          <a:bodyPr wrap="square" rtlCol="0" anchor="t">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List of India Standards on MIS</a:t>
            </a:r>
          </a:p>
        </p:txBody>
      </p:sp>
      <p:graphicFrame>
        <p:nvGraphicFramePr>
          <p:cNvPr id="11" name="Object 10">
            <a:extLst>
              <a:ext uri="{FF2B5EF4-FFF2-40B4-BE49-F238E27FC236}">
                <a16:creationId xmlns:a16="http://schemas.microsoft.com/office/drawing/2014/main" id="{D046E348-5287-6D2B-73F7-B71A9B33EEA5}"/>
              </a:ext>
            </a:extLst>
          </p:cNvPr>
          <p:cNvGraphicFramePr>
            <a:graphicFrameLocks noChangeAspect="1"/>
          </p:cNvGraphicFramePr>
          <p:nvPr>
            <p:extLst>
              <p:ext uri="{D42A27DB-BD31-4B8C-83A1-F6EECF244321}">
                <p14:modId xmlns:p14="http://schemas.microsoft.com/office/powerpoint/2010/main" val="1765922766"/>
              </p:ext>
            </p:extLst>
          </p:nvPr>
        </p:nvGraphicFramePr>
        <p:xfrm>
          <a:off x="4871864" y="2924944"/>
          <a:ext cx="2210792" cy="1396290"/>
        </p:xfrm>
        <a:graphic>
          <a:graphicData uri="http://schemas.openxmlformats.org/presentationml/2006/ole">
            <mc:AlternateContent xmlns:mc="http://schemas.openxmlformats.org/markup-compatibility/2006">
              <mc:Choice xmlns:v="urn:schemas-microsoft-com:vml" Requires="v">
                <p:oleObj name="Document" showAsIcon="1" r:id="rId4" imgW="965200" imgH="609600" progId="Word.Document.12">
                  <p:embed/>
                </p:oleObj>
              </mc:Choice>
              <mc:Fallback>
                <p:oleObj name="Document" showAsIcon="1" r:id="rId4" imgW="965200" imgH="609600" progId="Word.Document.12">
                  <p:embed/>
                  <p:pic>
                    <p:nvPicPr>
                      <p:cNvPr id="0" name=""/>
                      <p:cNvPicPr/>
                      <p:nvPr/>
                    </p:nvPicPr>
                    <p:blipFill>
                      <a:blip r:embed="rId5"/>
                      <a:stretch>
                        <a:fillRect/>
                      </a:stretch>
                    </p:blipFill>
                    <p:spPr>
                      <a:xfrm>
                        <a:off x="4871864" y="2924944"/>
                        <a:ext cx="2210792" cy="1396290"/>
                      </a:xfrm>
                      <a:prstGeom prst="rect">
                        <a:avLst/>
                      </a:prstGeom>
                    </p:spPr>
                  </p:pic>
                </p:oleObj>
              </mc:Fallback>
            </mc:AlternateContent>
          </a:graphicData>
        </a:graphic>
      </p:graphicFrame>
    </p:spTree>
    <p:extLst>
      <p:ext uri="{BB962C8B-B14F-4D97-AF65-F5344CB8AC3E}">
        <p14:creationId xmlns:p14="http://schemas.microsoft.com/office/powerpoint/2010/main" val="30350980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7"/>
          <p:cNvSpPr>
            <a:spLocks noGrp="1" noRot="1" noChangeAspect="1" noMove="1" noResize="1" noEditPoints="1" noAdjustHandles="1" noChangeArrowheads="1" noChangeShapeType="1" noTextEdit="1"/>
          </p:cNvSpPr>
          <p:nvPr/>
        </p:nvSpPr>
        <p:spPr>
          <a:xfrm>
            <a:off x="496824" y="352519"/>
            <a:ext cx="7535357" cy="6505483"/>
          </a:xfrm>
          <a:custGeom>
            <a:avLst/>
            <a:gdLst>
              <a:gd name="connsiteX0" fmla="*/ 870790 w 7535357"/>
              <a:gd name="connsiteY0" fmla="*/ 6324367 h 6505483"/>
              <a:gd name="connsiteX1" fmla="*/ 887365 w 7535357"/>
              <a:gd name="connsiteY1" fmla="*/ 6353077 h 6505483"/>
              <a:gd name="connsiteX2" fmla="*/ 941227 w 7535357"/>
              <a:gd name="connsiteY2" fmla="*/ 6446366 h 6505483"/>
              <a:gd name="connsiteX3" fmla="*/ 975359 w 7535357"/>
              <a:gd name="connsiteY3" fmla="*/ 6505483 h 6505483"/>
              <a:gd name="connsiteX4" fmla="*/ 968986 w 7535357"/>
              <a:gd name="connsiteY4" fmla="*/ 6505483 h 6505483"/>
              <a:gd name="connsiteX5" fmla="*/ 2633174 w 7535357"/>
              <a:gd name="connsiteY5" fmla="*/ 2601984 h 6505483"/>
              <a:gd name="connsiteX6" fmla="*/ 5550429 w 7535357"/>
              <a:gd name="connsiteY6" fmla="*/ 2609297 h 6505483"/>
              <a:gd name="connsiteX7" fmla="*/ 6003423 w 7535357"/>
              <a:gd name="connsiteY7" fmla="*/ 2865446 h 6505483"/>
              <a:gd name="connsiteX8" fmla="*/ 7465225 w 7535357"/>
              <a:gd name="connsiteY8" fmla="*/ 5397364 h 6505483"/>
              <a:gd name="connsiteX9" fmla="*/ 7463717 w 7535357"/>
              <a:gd name="connsiteY9" fmla="*/ 5923211 h 6505483"/>
              <a:gd name="connsiteX10" fmla="*/ 7159062 w 7535357"/>
              <a:gd name="connsiteY10" fmla="*/ 6451662 h 6505483"/>
              <a:gd name="connsiteX11" fmla="*/ 7128035 w 7535357"/>
              <a:gd name="connsiteY11" fmla="*/ 6505483 h 6505483"/>
              <a:gd name="connsiteX12" fmla="*/ 1073039 w 7535357"/>
              <a:gd name="connsiteY12" fmla="*/ 6505483 h 6505483"/>
              <a:gd name="connsiteX13" fmla="*/ 986766 w 7535357"/>
              <a:gd name="connsiteY13" fmla="*/ 6356056 h 6505483"/>
              <a:gd name="connsiteX14" fmla="*/ 729452 w 7535357"/>
              <a:gd name="connsiteY14" fmla="*/ 5910374 h 6505483"/>
              <a:gd name="connsiteX15" fmla="*/ 734117 w 7535357"/>
              <a:gd name="connsiteY15" fmla="*/ 5389995 h 6505483"/>
              <a:gd name="connsiteX16" fmla="*/ 2186411 w 7535357"/>
              <a:gd name="connsiteY16" fmla="*/ 2859923 h 6505483"/>
              <a:gd name="connsiteX17" fmla="*/ 2633174 w 7535357"/>
              <a:gd name="connsiteY17" fmla="*/ 2601984 h 6505483"/>
              <a:gd name="connsiteX18" fmla="*/ 631805 w 7535357"/>
              <a:gd name="connsiteY18" fmla="*/ 1616850 h 6505483"/>
              <a:gd name="connsiteX19" fmla="*/ 1562676 w 7535357"/>
              <a:gd name="connsiteY19" fmla="*/ 1616850 h 6505483"/>
              <a:gd name="connsiteX20" fmla="*/ 1705423 w 7535357"/>
              <a:gd name="connsiteY20" fmla="*/ 1700980 h 6505483"/>
              <a:gd name="connsiteX21" fmla="*/ 2171863 w 7535357"/>
              <a:gd name="connsiteY21" fmla="*/ 2504221 h 6505483"/>
              <a:gd name="connsiteX22" fmla="*/ 2171863 w 7535357"/>
              <a:gd name="connsiteY22" fmla="*/ 2668475 h 6505483"/>
              <a:gd name="connsiteX23" fmla="*/ 1705423 w 7535357"/>
              <a:gd name="connsiteY23" fmla="*/ 3471716 h 6505483"/>
              <a:gd name="connsiteX24" fmla="*/ 1562676 w 7535357"/>
              <a:gd name="connsiteY24" fmla="*/ 3555846 h 6505483"/>
              <a:gd name="connsiteX25" fmla="*/ 631805 w 7535357"/>
              <a:gd name="connsiteY25" fmla="*/ 3555846 h 6505483"/>
              <a:gd name="connsiteX26" fmla="*/ 487048 w 7535357"/>
              <a:gd name="connsiteY26" fmla="*/ 3471716 h 6505483"/>
              <a:gd name="connsiteX27" fmla="*/ 22618 w 7535357"/>
              <a:gd name="connsiteY27" fmla="*/ 2668475 h 6505483"/>
              <a:gd name="connsiteX28" fmla="*/ 22618 w 7535357"/>
              <a:gd name="connsiteY28" fmla="*/ 2504221 h 6505483"/>
              <a:gd name="connsiteX29" fmla="*/ 487048 w 7535357"/>
              <a:gd name="connsiteY29" fmla="*/ 1700980 h 6505483"/>
              <a:gd name="connsiteX30" fmla="*/ 631805 w 7535357"/>
              <a:gd name="connsiteY30" fmla="*/ 1616850 h 6505483"/>
              <a:gd name="connsiteX31" fmla="*/ 2438663 w 7535357"/>
              <a:gd name="connsiteY31" fmla="*/ 0 h 6505483"/>
              <a:gd name="connsiteX32" fmla="*/ 3658537 w 7535357"/>
              <a:gd name="connsiteY32" fmla="*/ 0 h 6505483"/>
              <a:gd name="connsiteX33" fmla="*/ 3832803 w 7535357"/>
              <a:gd name="connsiteY33" fmla="*/ 96870 h 6505483"/>
              <a:gd name="connsiteX34" fmla="*/ 4442740 w 7535357"/>
              <a:gd name="connsiteY34" fmla="*/ 1140907 h 6505483"/>
              <a:gd name="connsiteX35" fmla="*/ 4442740 w 7535357"/>
              <a:gd name="connsiteY35" fmla="*/ 1341821 h 6505483"/>
              <a:gd name="connsiteX36" fmla="*/ 3832803 w 7535357"/>
              <a:gd name="connsiteY36" fmla="*/ 2385858 h 6505483"/>
              <a:gd name="connsiteX37" fmla="*/ 3658537 w 7535357"/>
              <a:gd name="connsiteY37" fmla="*/ 2482727 h 6505483"/>
              <a:gd name="connsiteX38" fmla="*/ 2438663 w 7535357"/>
              <a:gd name="connsiteY38" fmla="*/ 2482727 h 6505483"/>
              <a:gd name="connsiteX39" fmla="*/ 2264396 w 7535357"/>
              <a:gd name="connsiteY39" fmla="*/ 2385858 h 6505483"/>
              <a:gd name="connsiteX40" fmla="*/ 1654460 w 7535357"/>
              <a:gd name="connsiteY40" fmla="*/ 1341821 h 6505483"/>
              <a:gd name="connsiteX41" fmla="*/ 1654460 w 7535357"/>
              <a:gd name="connsiteY41" fmla="*/ 1140907 h 6505483"/>
              <a:gd name="connsiteX42" fmla="*/ 2264396 w 7535357"/>
              <a:gd name="connsiteY42" fmla="*/ 96870 h 6505483"/>
              <a:gd name="connsiteX43" fmla="*/ 2438663 w 7535357"/>
              <a:gd name="connsiteY43" fmla="*/ 0 h 650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535357" h="6505483">
                <a:moveTo>
                  <a:pt x="870790" y="6324367"/>
                </a:moveTo>
                <a:lnTo>
                  <a:pt x="887365" y="6353077"/>
                </a:lnTo>
                <a:cubicBezTo>
                  <a:pt x="904174" y="6382190"/>
                  <a:pt x="922103" y="6413242"/>
                  <a:pt x="941227" y="6446366"/>
                </a:cubicBezTo>
                <a:lnTo>
                  <a:pt x="975359" y="6505483"/>
                </a:lnTo>
                <a:lnTo>
                  <a:pt x="968986" y="6505483"/>
                </a:lnTo>
                <a:close/>
                <a:moveTo>
                  <a:pt x="2633174" y="2601984"/>
                </a:moveTo>
                <a:cubicBezTo>
                  <a:pt x="2633174" y="2601984"/>
                  <a:pt x="2633174" y="2601984"/>
                  <a:pt x="5550429" y="2609297"/>
                </a:cubicBezTo>
                <a:cubicBezTo>
                  <a:pt x="5736287" y="2604071"/>
                  <a:pt x="5911862" y="2706860"/>
                  <a:pt x="6003423" y="2865446"/>
                </a:cubicBezTo>
                <a:cubicBezTo>
                  <a:pt x="6003423" y="2865446"/>
                  <a:pt x="6003423" y="2865446"/>
                  <a:pt x="7465225" y="5397364"/>
                </a:cubicBezTo>
                <a:cubicBezTo>
                  <a:pt x="7559943" y="5561419"/>
                  <a:pt x="7558015" y="5759398"/>
                  <a:pt x="7463717" y="5923211"/>
                </a:cubicBezTo>
                <a:cubicBezTo>
                  <a:pt x="7463717" y="5923211"/>
                  <a:pt x="7463717" y="5923211"/>
                  <a:pt x="7159062" y="6451662"/>
                </a:cubicBezTo>
                <a:lnTo>
                  <a:pt x="7128035" y="6505483"/>
                </a:lnTo>
                <a:lnTo>
                  <a:pt x="1073039" y="6505483"/>
                </a:lnTo>
                <a:lnTo>
                  <a:pt x="986766" y="6356056"/>
                </a:lnTo>
                <a:cubicBezTo>
                  <a:pt x="906468" y="6216974"/>
                  <a:pt x="820815" y="6068620"/>
                  <a:pt x="729452" y="5910374"/>
                </a:cubicBezTo>
                <a:cubicBezTo>
                  <a:pt x="637892" y="5751787"/>
                  <a:pt x="636662" y="5548340"/>
                  <a:pt x="734117" y="5389995"/>
                </a:cubicBezTo>
                <a:cubicBezTo>
                  <a:pt x="734117" y="5389995"/>
                  <a:pt x="734117" y="5389995"/>
                  <a:pt x="2186411" y="2859923"/>
                </a:cubicBezTo>
                <a:cubicBezTo>
                  <a:pt x="2275261" y="2699254"/>
                  <a:pt x="2449608" y="2598596"/>
                  <a:pt x="2633174" y="2601984"/>
                </a:cubicBezTo>
                <a:close/>
                <a:moveTo>
                  <a:pt x="631805" y="1616850"/>
                </a:moveTo>
                <a:cubicBezTo>
                  <a:pt x="631805" y="1616850"/>
                  <a:pt x="631805" y="1616850"/>
                  <a:pt x="1562676" y="1616850"/>
                </a:cubicBezTo>
                <a:cubicBezTo>
                  <a:pt x="1620981" y="1616850"/>
                  <a:pt x="1677276" y="1648900"/>
                  <a:pt x="1705423" y="1700980"/>
                </a:cubicBezTo>
                <a:cubicBezTo>
                  <a:pt x="1705423" y="1700980"/>
                  <a:pt x="1705423" y="1700980"/>
                  <a:pt x="2171863" y="2504221"/>
                </a:cubicBezTo>
                <a:cubicBezTo>
                  <a:pt x="2202021" y="2554299"/>
                  <a:pt x="2202021" y="2618398"/>
                  <a:pt x="2171863" y="2668475"/>
                </a:cubicBezTo>
                <a:cubicBezTo>
                  <a:pt x="2171863" y="2668475"/>
                  <a:pt x="2171863" y="2668475"/>
                  <a:pt x="1705423" y="3471716"/>
                </a:cubicBezTo>
                <a:cubicBezTo>
                  <a:pt x="1677276" y="3523797"/>
                  <a:pt x="1620981" y="3555846"/>
                  <a:pt x="1562676" y="3555846"/>
                </a:cubicBezTo>
                <a:cubicBezTo>
                  <a:pt x="1562676" y="3555846"/>
                  <a:pt x="1562676" y="3555846"/>
                  <a:pt x="631805" y="3555846"/>
                </a:cubicBezTo>
                <a:cubicBezTo>
                  <a:pt x="571490" y="3555846"/>
                  <a:pt x="517206" y="3523797"/>
                  <a:pt x="487048" y="3471716"/>
                </a:cubicBezTo>
                <a:cubicBezTo>
                  <a:pt x="487048" y="3471716"/>
                  <a:pt x="487048" y="3471716"/>
                  <a:pt x="22618" y="2668475"/>
                </a:cubicBezTo>
                <a:cubicBezTo>
                  <a:pt x="-7540" y="2618398"/>
                  <a:pt x="-7540" y="2554299"/>
                  <a:pt x="22618" y="2504221"/>
                </a:cubicBezTo>
                <a:cubicBezTo>
                  <a:pt x="22618" y="2504221"/>
                  <a:pt x="22618" y="2504221"/>
                  <a:pt x="487048" y="1700980"/>
                </a:cubicBezTo>
                <a:cubicBezTo>
                  <a:pt x="517206" y="1648900"/>
                  <a:pt x="571490" y="1616850"/>
                  <a:pt x="631805" y="1616850"/>
                </a:cubicBezTo>
                <a:close/>
                <a:moveTo>
                  <a:pt x="2438663" y="0"/>
                </a:moveTo>
                <a:cubicBezTo>
                  <a:pt x="3658537" y="0"/>
                  <a:pt x="3658537" y="0"/>
                  <a:pt x="3658537" y="0"/>
                </a:cubicBezTo>
                <a:cubicBezTo>
                  <a:pt x="3720256" y="0"/>
                  <a:pt x="3800129" y="43054"/>
                  <a:pt x="3832803" y="96870"/>
                </a:cubicBezTo>
                <a:cubicBezTo>
                  <a:pt x="4442740" y="1140907"/>
                  <a:pt x="4442740" y="1140907"/>
                  <a:pt x="4442740" y="1140907"/>
                </a:cubicBezTo>
                <a:cubicBezTo>
                  <a:pt x="4471785" y="1198311"/>
                  <a:pt x="4471785" y="1284417"/>
                  <a:pt x="4442740" y="1341821"/>
                </a:cubicBezTo>
                <a:cubicBezTo>
                  <a:pt x="3832803" y="2385858"/>
                  <a:pt x="3832803" y="2385858"/>
                  <a:pt x="3832803" y="2385858"/>
                </a:cubicBezTo>
                <a:cubicBezTo>
                  <a:pt x="3800129" y="2439675"/>
                  <a:pt x="3720256" y="2482727"/>
                  <a:pt x="3658537" y="2482727"/>
                </a:cubicBezTo>
                <a:lnTo>
                  <a:pt x="2438663" y="2482727"/>
                </a:lnTo>
                <a:cubicBezTo>
                  <a:pt x="2373313" y="2482727"/>
                  <a:pt x="2293441" y="2439675"/>
                  <a:pt x="2264396" y="2385858"/>
                </a:cubicBezTo>
                <a:cubicBezTo>
                  <a:pt x="1654460" y="1341821"/>
                  <a:pt x="1654460" y="1341821"/>
                  <a:pt x="1654460" y="1341821"/>
                </a:cubicBezTo>
                <a:cubicBezTo>
                  <a:pt x="1621784" y="1284417"/>
                  <a:pt x="1621784" y="1198311"/>
                  <a:pt x="1654460" y="1140907"/>
                </a:cubicBezTo>
                <a:cubicBezTo>
                  <a:pt x="2264396" y="96870"/>
                  <a:pt x="2264396" y="96870"/>
                  <a:pt x="2264396" y="96870"/>
                </a:cubicBezTo>
                <a:cubicBezTo>
                  <a:pt x="2293441" y="43054"/>
                  <a:pt x="2373313" y="0"/>
                  <a:pt x="2438663"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p:cNvSpPr>
            <a:spLocks noGrp="1"/>
          </p:cNvSpPr>
          <p:nvPr>
            <p:ph type="ctrTitle" idx="4294967295"/>
          </p:nvPr>
        </p:nvSpPr>
        <p:spPr>
          <a:xfrm>
            <a:off x="2711624" y="1988840"/>
            <a:ext cx="6225435" cy="1768345"/>
          </a:xfrm>
        </p:spPr>
        <p:txBody>
          <a:bodyPr>
            <a:normAutofit/>
          </a:bodyPr>
          <a:lstStyle/>
          <a:p>
            <a:pPr algn="r"/>
            <a:r>
              <a:rPr lang="en-US" sz="5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Thank You</a:t>
            </a:r>
            <a:r>
              <a:rPr lang="en-U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t>
            </a:r>
            <a:r>
              <a:rPr lang="en-US" b="1" dirty="0">
                <a:latin typeface="HK Grotesk" pitchFamily="2" charset="77"/>
              </a:rPr>
              <a:t> </a:t>
            </a: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4"/>
          </p:nvPr>
        </p:nvSpPr>
        <p:spPr>
          <a:xfrm>
            <a:off x="9467822" y="6447890"/>
            <a:ext cx="2743200" cy="365125"/>
          </a:xfrm>
        </p:spPr>
        <p:txBody>
          <a:bodyPr/>
          <a:lstStyle/>
          <a:p>
            <a:fld id="{15D79CB0-29A5-470B-A303-015B39029378}" type="slidenum">
              <a:rPr lang="en-IN" smtClean="0"/>
              <a:t>3</a:t>
            </a:fld>
            <a:endParaRPr lang="en-IN" dirty="0"/>
          </a:p>
        </p:txBody>
      </p:sp>
      <p:pic>
        <p:nvPicPr>
          <p:cNvPr id="3" name="Picture Placeholder 5">
            <a:extLst>
              <a:ext uri="{FF2B5EF4-FFF2-40B4-BE49-F238E27FC236}">
                <a16:creationId xmlns:a16="http://schemas.microsoft.com/office/drawing/2014/main" id="{EA17A4FC-0C51-51BC-4358-75AF506D025B}"/>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graphicFrame>
        <p:nvGraphicFramePr>
          <p:cNvPr id="5" name="Diagram 4">
            <a:extLst>
              <a:ext uri="{FF2B5EF4-FFF2-40B4-BE49-F238E27FC236}">
                <a16:creationId xmlns:a16="http://schemas.microsoft.com/office/drawing/2014/main" id="{164065CA-097D-F098-36A7-A27FB9EFD7A3}"/>
              </a:ext>
            </a:extLst>
          </p:cNvPr>
          <p:cNvGraphicFramePr/>
          <p:nvPr>
            <p:extLst>
              <p:ext uri="{D42A27DB-BD31-4B8C-83A1-F6EECF244321}">
                <p14:modId xmlns:p14="http://schemas.microsoft.com/office/powerpoint/2010/main" val="1627381512"/>
              </p:ext>
            </p:extLst>
          </p:nvPr>
        </p:nvGraphicFramePr>
        <p:xfrm>
          <a:off x="-90596" y="1441525"/>
          <a:ext cx="6082605" cy="491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FF6A4C3A-DF76-FB52-6294-3954883AFF7B}"/>
              </a:ext>
            </a:extLst>
          </p:cNvPr>
          <p:cNvGraphicFramePr/>
          <p:nvPr>
            <p:extLst>
              <p:ext uri="{D42A27DB-BD31-4B8C-83A1-F6EECF244321}">
                <p14:modId xmlns:p14="http://schemas.microsoft.com/office/powerpoint/2010/main" val="2751219850"/>
              </p:ext>
            </p:extLst>
          </p:nvPr>
        </p:nvGraphicFramePr>
        <p:xfrm>
          <a:off x="5876786" y="1441525"/>
          <a:ext cx="6082605" cy="49148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2">
            <a:extLst>
              <a:ext uri="{FF2B5EF4-FFF2-40B4-BE49-F238E27FC236}">
                <a16:creationId xmlns:a16="http://schemas.microsoft.com/office/drawing/2014/main" id="{D9DE07C4-2DE3-9921-B5D9-1DE941527D4E}"/>
              </a:ext>
            </a:extLst>
          </p:cNvPr>
          <p:cNvSpPr txBox="1">
            <a:spLocks/>
          </p:cNvSpPr>
          <p:nvPr/>
        </p:nvSpPr>
        <p:spPr>
          <a:xfrm>
            <a:off x="2773432" y="374803"/>
            <a:ext cx="6437153" cy="79606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ctr"/>
            <a:r>
              <a:rPr lang="en-US" sz="4000" b="1" dirty="0">
                <a:solidFill>
                  <a:srgbClr val="002060"/>
                </a:solidFill>
                <a:latin typeface="Verdana" panose="020B0604030504040204" pitchFamily="34" charset="0"/>
                <a:ea typeface="Verdana" panose="020B0604030504040204" pitchFamily="34" charset="0"/>
                <a:cs typeface="Verdana" panose="020B0604030504040204" pitchFamily="34" charset="0"/>
              </a:rPr>
              <a:t>IRRIGATION</a:t>
            </a:r>
          </a:p>
          <a:p>
            <a:pPr algn="ctr"/>
            <a:r>
              <a:rPr lang="en-US" sz="2200" dirty="0">
                <a:solidFill>
                  <a:srgbClr val="002060"/>
                </a:solidFill>
                <a:latin typeface="Verdana" panose="020B0604030504040204" pitchFamily="34" charset="0"/>
                <a:ea typeface="Verdana" panose="020B0604030504040204" pitchFamily="34" charset="0"/>
                <a:cs typeface="Verdana" panose="020B0604030504040204" pitchFamily="34" charset="0"/>
              </a:rPr>
              <a:t>Artificial application of water to the crops</a:t>
            </a:r>
          </a:p>
        </p:txBody>
      </p:sp>
      <p:pic>
        <p:nvPicPr>
          <p:cNvPr id="8" name="Picture 7" descr="A blue triangle with a red circle and a black background&#10;&#10;Description automatically generated">
            <a:extLst>
              <a:ext uri="{FF2B5EF4-FFF2-40B4-BE49-F238E27FC236}">
                <a16:creationId xmlns:a16="http://schemas.microsoft.com/office/drawing/2014/main" id="{FCDF0599-F70F-B931-DA90-C76FF3E317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2" name="Oval 1">
            <a:extLst>
              <a:ext uri="{FF2B5EF4-FFF2-40B4-BE49-F238E27FC236}">
                <a16:creationId xmlns:a16="http://schemas.microsoft.com/office/drawing/2014/main" id="{EDC3035B-B657-BA37-7499-DB75E245BBBB}"/>
              </a:ext>
            </a:extLst>
          </p:cNvPr>
          <p:cNvSpPr/>
          <p:nvPr/>
        </p:nvSpPr>
        <p:spPr>
          <a:xfrm>
            <a:off x="1813595" y="3070845"/>
            <a:ext cx="1957162" cy="158229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TYPES</a:t>
            </a:r>
          </a:p>
        </p:txBody>
      </p:sp>
      <p:sp>
        <p:nvSpPr>
          <p:cNvPr id="4" name="Oval 3">
            <a:extLst>
              <a:ext uri="{FF2B5EF4-FFF2-40B4-BE49-F238E27FC236}">
                <a16:creationId xmlns:a16="http://schemas.microsoft.com/office/drawing/2014/main" id="{46AA5FE2-F93C-8E17-D6DA-8241D7153000}"/>
              </a:ext>
            </a:extLst>
          </p:cNvPr>
          <p:cNvSpPr/>
          <p:nvPr/>
        </p:nvSpPr>
        <p:spPr>
          <a:xfrm>
            <a:off x="7896200" y="2924944"/>
            <a:ext cx="2135971" cy="1611107"/>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FACTORS</a:t>
            </a: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C2CCB-71BB-8F53-E4B1-3C53BA444163}"/>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3B5C72D6-B796-D0AF-F18C-B29EFBB3A4C0}"/>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4</a:t>
            </a:fld>
            <a:endParaRPr lang="en-IN" dirty="0"/>
          </a:p>
        </p:txBody>
      </p:sp>
      <p:pic>
        <p:nvPicPr>
          <p:cNvPr id="3" name="Picture Placeholder 5">
            <a:extLst>
              <a:ext uri="{FF2B5EF4-FFF2-40B4-BE49-F238E27FC236}">
                <a16:creationId xmlns:a16="http://schemas.microsoft.com/office/drawing/2014/main" id="{296455EF-E0C7-0239-0DDE-9B6B27F5A447}"/>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A542C898-9067-B59C-A259-E4D9E61D6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graphicFrame>
        <p:nvGraphicFramePr>
          <p:cNvPr id="2" name="Diagram 1">
            <a:extLst>
              <a:ext uri="{FF2B5EF4-FFF2-40B4-BE49-F238E27FC236}">
                <a16:creationId xmlns:a16="http://schemas.microsoft.com/office/drawing/2014/main" id="{D400866E-1BE8-CC3B-162E-8AE1D7FCA222}"/>
              </a:ext>
            </a:extLst>
          </p:cNvPr>
          <p:cNvGraphicFramePr/>
          <p:nvPr>
            <p:extLst>
              <p:ext uri="{D42A27DB-BD31-4B8C-83A1-F6EECF244321}">
                <p14:modId xmlns:p14="http://schemas.microsoft.com/office/powerpoint/2010/main" val="3219864013"/>
              </p:ext>
            </p:extLst>
          </p:nvPr>
        </p:nvGraphicFramePr>
        <p:xfrm>
          <a:off x="0" y="49477"/>
          <a:ext cx="12077178" cy="6808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80198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04E55-0ECA-C6D0-1AEB-4FE402BA3319}"/>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59095429-5600-5FC7-6F62-AFC3D562F848}"/>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5</a:t>
            </a:fld>
            <a:endParaRPr lang="en-IN" dirty="0"/>
          </a:p>
        </p:txBody>
      </p:sp>
      <p:pic>
        <p:nvPicPr>
          <p:cNvPr id="3" name="Picture Placeholder 5">
            <a:extLst>
              <a:ext uri="{FF2B5EF4-FFF2-40B4-BE49-F238E27FC236}">
                <a16:creationId xmlns:a16="http://schemas.microsoft.com/office/drawing/2014/main" id="{57078288-B3F4-14AB-92BA-763A24525C2E}"/>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63A3AB1B-96A9-90CA-85BB-5E1DAC3C2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graphicFrame>
        <p:nvGraphicFramePr>
          <p:cNvPr id="7" name="Diagram 6">
            <a:extLst>
              <a:ext uri="{FF2B5EF4-FFF2-40B4-BE49-F238E27FC236}">
                <a16:creationId xmlns:a16="http://schemas.microsoft.com/office/drawing/2014/main" id="{C618E22E-D433-A538-27A0-626298F186EF}"/>
              </a:ext>
            </a:extLst>
          </p:cNvPr>
          <p:cNvGraphicFramePr/>
          <p:nvPr>
            <p:extLst>
              <p:ext uri="{D42A27DB-BD31-4B8C-83A1-F6EECF244321}">
                <p14:modId xmlns:p14="http://schemas.microsoft.com/office/powerpoint/2010/main" val="1910720185"/>
              </p:ext>
            </p:extLst>
          </p:nvPr>
        </p:nvGraphicFramePr>
        <p:xfrm>
          <a:off x="0" y="1019402"/>
          <a:ext cx="12192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60F90B8C-2B3F-A78A-391E-655C7C8866BE}"/>
              </a:ext>
            </a:extLst>
          </p:cNvPr>
          <p:cNvSpPr txBox="1">
            <a:spLocks/>
          </p:cNvSpPr>
          <p:nvPr/>
        </p:nvSpPr>
        <p:spPr>
          <a:xfrm>
            <a:off x="2728859" y="302096"/>
            <a:ext cx="6437153" cy="79606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ctr"/>
            <a:r>
              <a:rPr lang="en-US" sz="4000" b="1" dirty="0">
                <a:solidFill>
                  <a:srgbClr val="002060"/>
                </a:solidFill>
                <a:latin typeface="Verdana" panose="020B0604030504040204" pitchFamily="34" charset="0"/>
                <a:ea typeface="Verdana" panose="020B0604030504040204" pitchFamily="34" charset="0"/>
                <a:cs typeface="Verdana" panose="020B0604030504040204" pitchFamily="34" charset="0"/>
              </a:rPr>
              <a:t>WHAT STANDARD COVERS ?</a:t>
            </a:r>
            <a:endPar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541361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B02D-D479-3EE3-F050-66DC8591936F}"/>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2DE28252-F7EA-13A9-C656-F68515024C2C}"/>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6</a:t>
            </a:fld>
            <a:endParaRPr lang="en-IN" dirty="0"/>
          </a:p>
        </p:txBody>
      </p:sp>
      <p:pic>
        <p:nvPicPr>
          <p:cNvPr id="3" name="Picture Placeholder 5">
            <a:extLst>
              <a:ext uri="{FF2B5EF4-FFF2-40B4-BE49-F238E27FC236}">
                <a16:creationId xmlns:a16="http://schemas.microsoft.com/office/drawing/2014/main" id="{ABF549A5-C63A-2735-0524-E1B2518209B6}"/>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5" name="Content Placeholder 6">
            <a:extLst>
              <a:ext uri="{FF2B5EF4-FFF2-40B4-BE49-F238E27FC236}">
                <a16:creationId xmlns:a16="http://schemas.microsoft.com/office/drawing/2014/main" id="{41524E24-D922-0580-49E8-483D7264F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10"/>
          <a:stretch/>
        </p:blipFill>
        <p:spPr>
          <a:xfrm>
            <a:off x="5231904" y="0"/>
            <a:ext cx="6960097" cy="6858000"/>
          </a:xfrm>
          <a:prstGeom prst="rect">
            <a:avLst/>
          </a:prstGeom>
          <a:effectLst>
            <a:softEdge rad="365913"/>
          </a:effectLst>
        </p:spPr>
      </p:pic>
      <p:pic>
        <p:nvPicPr>
          <p:cNvPr id="8" name="Picture 7" descr="A blue triangle with a red circle and a black background&#10;&#10;Description automatically generated">
            <a:extLst>
              <a:ext uri="{FF2B5EF4-FFF2-40B4-BE49-F238E27FC236}">
                <a16:creationId xmlns:a16="http://schemas.microsoft.com/office/drawing/2014/main" id="{1123F970-D8F0-C83B-83CF-C175D20E6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graphicFrame>
        <p:nvGraphicFramePr>
          <p:cNvPr id="4" name="Diagram 3">
            <a:extLst>
              <a:ext uri="{FF2B5EF4-FFF2-40B4-BE49-F238E27FC236}">
                <a16:creationId xmlns:a16="http://schemas.microsoft.com/office/drawing/2014/main" id="{6980C832-A8F9-3ED0-644A-A8BC04BA2915}"/>
              </a:ext>
            </a:extLst>
          </p:cNvPr>
          <p:cNvGraphicFramePr/>
          <p:nvPr>
            <p:extLst>
              <p:ext uri="{D42A27DB-BD31-4B8C-83A1-F6EECF244321}">
                <p14:modId xmlns:p14="http://schemas.microsoft.com/office/powerpoint/2010/main" val="69950817"/>
              </p:ext>
            </p:extLst>
          </p:nvPr>
        </p:nvGraphicFramePr>
        <p:xfrm>
          <a:off x="34682" y="1524226"/>
          <a:ext cx="5814951" cy="50146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912A9CDB-2643-B9B9-2CA1-7F84CBC0F6E3}"/>
              </a:ext>
            </a:extLst>
          </p:cNvPr>
          <p:cNvSpPr txBox="1"/>
          <p:nvPr/>
        </p:nvSpPr>
        <p:spPr>
          <a:xfrm>
            <a:off x="637571" y="463130"/>
            <a:ext cx="4943717" cy="523220"/>
          </a:xfrm>
          <a:prstGeom prst="rect">
            <a:avLst/>
          </a:prstGeom>
          <a:noFill/>
        </p:spPr>
        <p:txBody>
          <a:bodyPr wrap="square" rtlCol="0">
            <a:spAutoFit/>
          </a:bodyPr>
          <a:lstStyle/>
          <a:p>
            <a:r>
              <a:rPr lang="en-US" sz="2800" b="1" dirty="0">
                <a:solidFill>
                  <a:srgbClr val="002060"/>
                </a:solidFill>
              </a:rPr>
              <a:t>DRIP IRRIGATION SYSTEM</a:t>
            </a:r>
          </a:p>
        </p:txBody>
      </p:sp>
      <p:pic>
        <p:nvPicPr>
          <p:cNvPr id="7" name="Picture 6" descr="A plant growing in the soil&#10;&#10;Description automatically generated">
            <a:extLst>
              <a:ext uri="{FF2B5EF4-FFF2-40B4-BE49-F238E27FC236}">
                <a16:creationId xmlns:a16="http://schemas.microsoft.com/office/drawing/2014/main" id="{A24352FF-1180-6047-55D6-6A9C94E3EF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flipV="1">
            <a:off x="4549559" y="400706"/>
            <a:ext cx="694160" cy="694160"/>
          </a:xfrm>
          <a:prstGeom prst="rect">
            <a:avLst/>
          </a:prstGeom>
        </p:spPr>
      </p:pic>
    </p:spTree>
    <p:extLst>
      <p:ext uri="{BB962C8B-B14F-4D97-AF65-F5344CB8AC3E}">
        <p14:creationId xmlns:p14="http://schemas.microsoft.com/office/powerpoint/2010/main" val="37491953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1B888-B122-66FD-A49C-3F05779D3593}"/>
            </a:ext>
          </a:extLst>
        </p:cNvPr>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B6B3AFED-6E93-F938-0CC2-886C09288276}"/>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7</a:t>
            </a:fld>
            <a:endParaRPr lang="en-IN" dirty="0"/>
          </a:p>
        </p:txBody>
      </p:sp>
      <p:pic>
        <p:nvPicPr>
          <p:cNvPr id="3" name="Picture Placeholder 5">
            <a:extLst>
              <a:ext uri="{FF2B5EF4-FFF2-40B4-BE49-F238E27FC236}">
                <a16:creationId xmlns:a16="http://schemas.microsoft.com/office/drawing/2014/main" id="{B6D06D16-601F-C286-9B81-8480D548DE94}"/>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8A0689AF-6266-72E7-1C07-D997F105F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graphicFrame>
        <p:nvGraphicFramePr>
          <p:cNvPr id="2" name="Diagram 1">
            <a:extLst>
              <a:ext uri="{FF2B5EF4-FFF2-40B4-BE49-F238E27FC236}">
                <a16:creationId xmlns:a16="http://schemas.microsoft.com/office/drawing/2014/main" id="{D7E9D1DE-B01F-B33E-630F-35DAA0FEAD8E}"/>
              </a:ext>
            </a:extLst>
          </p:cNvPr>
          <p:cNvGraphicFramePr/>
          <p:nvPr>
            <p:extLst>
              <p:ext uri="{D42A27DB-BD31-4B8C-83A1-F6EECF244321}">
                <p14:modId xmlns:p14="http://schemas.microsoft.com/office/powerpoint/2010/main" val="3485760487"/>
              </p:ext>
            </p:extLst>
          </p:nvPr>
        </p:nvGraphicFramePr>
        <p:xfrm>
          <a:off x="0" y="0"/>
          <a:ext cx="12192000" cy="6808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12" descr="Siddhi Online Dripper (8Ltr. /Hour Blue &amp; Black (Pack of 300) Drip  Irrigation Plant Watering Emitter Dripper">
            <a:extLst>
              <a:ext uri="{FF2B5EF4-FFF2-40B4-BE49-F238E27FC236}">
                <a16:creationId xmlns:a16="http://schemas.microsoft.com/office/drawing/2014/main" id="{EBD3C825-4476-463E-E328-0F61B53C61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1824" y="2996952"/>
            <a:ext cx="1427616" cy="1618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Agri use 20mm Flat Inline Drip Lateral 0.2 Thickness 20-4-40/1000 Meter  Drip Irrigation Kit Price in India - Buy Agri use 20mm Flat Inline Drip  Lateral 0.2 Thickness 20-4-40/1000 Meter Drip Irrigation">
            <a:extLst>
              <a:ext uri="{FF2B5EF4-FFF2-40B4-BE49-F238E27FC236}">
                <a16:creationId xmlns:a16="http://schemas.microsoft.com/office/drawing/2014/main" id="{12C5DE76-7DF9-B3BB-3014-851CECC5C41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071" r="34606"/>
          <a:stretch/>
        </p:blipFill>
        <p:spPr bwMode="auto">
          <a:xfrm>
            <a:off x="4515413" y="4803410"/>
            <a:ext cx="1712685" cy="1644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Emitting Pipe 16 mm Dia., Cylindrical / Flat Type Spaced At Every 40 Cm. at  Rs 10.53/meter | Emitting Pipe in Bengaluru | ID: 27592104388">
            <a:extLst>
              <a:ext uri="{FF2B5EF4-FFF2-40B4-BE49-F238E27FC236}">
                <a16:creationId xmlns:a16="http://schemas.microsoft.com/office/drawing/2014/main" id="{A96AFFDC-5949-7F4D-8156-EEAC250E1E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7111" y="2791330"/>
            <a:ext cx="1723571" cy="1723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16mm Drip Irrigation Emitting Pipe at Rs 17/meter in Ahmedabad | ID:  20928067048">
            <a:extLst>
              <a:ext uri="{FF2B5EF4-FFF2-40B4-BE49-F238E27FC236}">
                <a16:creationId xmlns:a16="http://schemas.microsoft.com/office/drawing/2014/main" id="{4E42B14A-E99A-2757-56A7-D837D79E8E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58742" y="4677606"/>
            <a:ext cx="1896087" cy="18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088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1181F-B72B-2E06-88D9-48406DC4782F}"/>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EB30FD46-9236-33EE-7D22-8D5D255194DB}"/>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1072B26E-1147-9426-A31D-C18243E4BCAE}"/>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8</a:t>
            </a:fld>
            <a:endParaRPr lang="en-IN" dirty="0"/>
          </a:p>
        </p:txBody>
      </p:sp>
      <p:pic>
        <p:nvPicPr>
          <p:cNvPr id="3" name="Picture Placeholder 5">
            <a:extLst>
              <a:ext uri="{FF2B5EF4-FFF2-40B4-BE49-F238E27FC236}">
                <a16:creationId xmlns:a16="http://schemas.microsoft.com/office/drawing/2014/main" id="{6D7B2849-7ADE-0B96-6751-6397D90E4520}"/>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1CA2D46C-BEAB-FBC5-4FC2-C59C5F6A7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DC88D55B-A94D-BAB6-9FC2-0B06080BCB5A}"/>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334CD4A-1C95-F049-B0D2-B40C340DA322}"/>
              </a:ext>
            </a:extLst>
          </p:cNvPr>
          <p:cNvSpPr txBox="1"/>
          <p:nvPr/>
        </p:nvSpPr>
        <p:spPr>
          <a:xfrm>
            <a:off x="136743" y="1891486"/>
            <a:ext cx="4410206" cy="4893647"/>
          </a:xfrm>
          <a:prstGeom prst="rect">
            <a:avLst/>
          </a:prstGeom>
          <a:noFill/>
        </p:spPr>
        <p:txBody>
          <a:bodyPr wrap="square">
            <a:spAutoFit/>
          </a:bodyPr>
          <a:lstStyle/>
          <a:p>
            <a:pPr algn="just"/>
            <a:r>
              <a:rPr lang="en-US" sz="2400" dirty="0">
                <a:latin typeface="Verdana" panose="020B0604030504040204" pitchFamily="34" charset="0"/>
                <a:ea typeface="Verdana" panose="020B0604030504040204" pitchFamily="34" charset="0"/>
                <a:cs typeface="Verdana" panose="020B0604030504040204" pitchFamily="34" charset="0"/>
              </a:rPr>
              <a:t>This standard lays down requirements for polyethylene pipes of outside diameter from </a:t>
            </a:r>
            <a:r>
              <a:rPr lang="en-US" sz="2400" dirty="0">
                <a:solidFill>
                  <a:srgbClr val="FF0000"/>
                </a:solidFill>
                <a:latin typeface="Verdana" panose="020B0604030504040204" pitchFamily="34" charset="0"/>
                <a:ea typeface="Verdana" panose="020B0604030504040204" pitchFamily="34" charset="0"/>
                <a:cs typeface="Verdana" panose="020B0604030504040204" pitchFamily="34" charset="0"/>
              </a:rPr>
              <a:t>12 mm up to 32 mm </a:t>
            </a:r>
            <a:r>
              <a:rPr lang="en-US" sz="2400" dirty="0">
                <a:latin typeface="Verdana" panose="020B0604030504040204" pitchFamily="34" charset="0"/>
                <a:ea typeface="Verdana" panose="020B0604030504040204" pitchFamily="34" charset="0"/>
                <a:cs typeface="Verdana" panose="020B0604030504040204" pitchFamily="34" charset="0"/>
              </a:rPr>
              <a:t>to be used for irrigation laterals that is branch supply lines on which sprayers or drippers or emitters are mounted directly or by means of a fitting or formed in the pipe during production. </a:t>
            </a:r>
          </a:p>
        </p:txBody>
      </p:sp>
      <p:graphicFrame>
        <p:nvGraphicFramePr>
          <p:cNvPr id="15" name="Table 14">
            <a:extLst>
              <a:ext uri="{FF2B5EF4-FFF2-40B4-BE49-F238E27FC236}">
                <a16:creationId xmlns:a16="http://schemas.microsoft.com/office/drawing/2014/main" id="{B5C6F6F8-194A-0136-66D5-EE2C3B18C9FA}"/>
              </a:ext>
            </a:extLst>
          </p:cNvPr>
          <p:cNvGraphicFramePr>
            <a:graphicFrameLocks noGrp="1"/>
          </p:cNvGraphicFramePr>
          <p:nvPr>
            <p:extLst>
              <p:ext uri="{D42A27DB-BD31-4B8C-83A1-F6EECF244321}">
                <p14:modId xmlns:p14="http://schemas.microsoft.com/office/powerpoint/2010/main" val="687899375"/>
              </p:ext>
            </p:extLst>
          </p:nvPr>
        </p:nvGraphicFramePr>
        <p:xfrm>
          <a:off x="5178936" y="1874907"/>
          <a:ext cx="6090426" cy="2398551"/>
        </p:xfrm>
        <a:graphic>
          <a:graphicData uri="http://schemas.openxmlformats.org/drawingml/2006/table">
            <a:tbl>
              <a:tblPr firstRow="1" bandRow="1">
                <a:tableStyleId>{7DF18680-E054-41AD-8BC1-D1AEF772440D}</a:tableStyleId>
              </a:tblPr>
              <a:tblGrid>
                <a:gridCol w="2030142">
                  <a:extLst>
                    <a:ext uri="{9D8B030D-6E8A-4147-A177-3AD203B41FA5}">
                      <a16:colId xmlns:a16="http://schemas.microsoft.com/office/drawing/2014/main" val="3804842355"/>
                    </a:ext>
                  </a:extLst>
                </a:gridCol>
                <a:gridCol w="2030142">
                  <a:extLst>
                    <a:ext uri="{9D8B030D-6E8A-4147-A177-3AD203B41FA5}">
                      <a16:colId xmlns:a16="http://schemas.microsoft.com/office/drawing/2014/main" val="2288723993"/>
                    </a:ext>
                  </a:extLst>
                </a:gridCol>
                <a:gridCol w="2030142">
                  <a:extLst>
                    <a:ext uri="{9D8B030D-6E8A-4147-A177-3AD203B41FA5}">
                      <a16:colId xmlns:a16="http://schemas.microsoft.com/office/drawing/2014/main" val="1350024629"/>
                    </a:ext>
                  </a:extLst>
                </a:gridCol>
              </a:tblGrid>
              <a:tr h="565837">
                <a:tc>
                  <a:txBody>
                    <a:bodyPr/>
                    <a:lstStyle/>
                    <a:p>
                      <a:pPr algn="ctr"/>
                      <a:r>
                        <a:rPr lang="en-US" sz="2000" b="1" u="none"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Class of Pipe</a:t>
                      </a:r>
                    </a:p>
                  </a:txBody>
                  <a:tcPr/>
                </a:tc>
                <a:tc>
                  <a:txBody>
                    <a:bodyPr/>
                    <a:lstStyle/>
                    <a:p>
                      <a:pPr algn="ctr"/>
                      <a:r>
                        <a:rPr lang="en-US" sz="2000" b="1" u="none"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Working Pressure</a:t>
                      </a:r>
                    </a:p>
                  </a:txBody>
                  <a:tcPr/>
                </a:tc>
                <a:tc>
                  <a:txBody>
                    <a:bodyPr/>
                    <a:lstStyle/>
                    <a:p>
                      <a:pPr algn="ctr"/>
                      <a:r>
                        <a:rPr lang="en-US" sz="2000" b="1" u="none"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Colour</a:t>
                      </a:r>
                      <a:endParaRPr lang="en-US" sz="2000" b="1" u="none"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380137487"/>
                  </a:ext>
                </a:extLst>
              </a:tr>
              <a:tr h="565837">
                <a:tc>
                  <a:txBody>
                    <a:bodyPr/>
                    <a:lstStyle/>
                    <a:p>
                      <a:pPr algn="ctr"/>
                      <a:r>
                        <a:rPr lang="en-US">
                          <a:latin typeface="Verdana" panose="020B0604030504040204" pitchFamily="34" charset="0"/>
                          <a:ea typeface="Verdana" panose="020B0604030504040204" pitchFamily="34" charset="0"/>
                          <a:cs typeface="Verdana" panose="020B0604030504040204" pitchFamily="34" charset="0"/>
                        </a:rPr>
                        <a:t>Class 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0.20 MPa</a:t>
                      </a:r>
                    </a:p>
                  </a:txBody>
                  <a:tcPr/>
                </a:tc>
                <a:tc>
                  <a:txBody>
                    <a:bodyPr/>
                    <a:lstStyle/>
                    <a:p>
                      <a:pPr algn="ct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Red</a:t>
                      </a:r>
                    </a:p>
                  </a:txBody>
                  <a:tcPr/>
                </a:tc>
                <a:extLst>
                  <a:ext uri="{0D108BD9-81ED-4DB2-BD59-A6C34878D82A}">
                    <a16:rowId xmlns:a16="http://schemas.microsoft.com/office/drawing/2014/main" val="2426722962"/>
                  </a:ext>
                </a:extLst>
              </a:tr>
              <a:tr h="565837">
                <a:tc>
                  <a:txBody>
                    <a:bodyPr/>
                    <a:lstStyle/>
                    <a:p>
                      <a:pPr algn="ctr"/>
                      <a:r>
                        <a:rPr lang="en-US">
                          <a:latin typeface="Verdana" panose="020B0604030504040204" pitchFamily="34" charset="0"/>
                          <a:ea typeface="Verdana" panose="020B0604030504040204" pitchFamily="34" charset="0"/>
                          <a:cs typeface="Verdana" panose="020B0604030504040204" pitchFamily="34" charset="0"/>
                        </a:rPr>
                        <a:t>Class 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0.25 MPa</a:t>
                      </a:r>
                    </a:p>
                  </a:txBody>
                  <a:tcPr/>
                </a:tc>
                <a:tc>
                  <a:txBody>
                    <a:bodyPr/>
                    <a:lstStyle/>
                    <a:p>
                      <a:pPr algn="ct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Yellow</a:t>
                      </a:r>
                    </a:p>
                  </a:txBody>
                  <a:tcPr/>
                </a:tc>
                <a:extLst>
                  <a:ext uri="{0D108BD9-81ED-4DB2-BD59-A6C34878D82A}">
                    <a16:rowId xmlns:a16="http://schemas.microsoft.com/office/drawing/2014/main" val="2381407713"/>
                  </a:ext>
                </a:extLst>
              </a:tr>
              <a:tr h="565837">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Class 3</a:t>
                      </a:r>
                    </a:p>
                  </a:txBody>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0.40 MPa</a:t>
                      </a:r>
                    </a:p>
                  </a:txBody>
                  <a:tcPr/>
                </a:tc>
                <a:tc>
                  <a:txBody>
                    <a:bodyPr/>
                    <a:lstStyle/>
                    <a:p>
                      <a:pPr algn="ct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Green</a:t>
                      </a:r>
                    </a:p>
                  </a:txBody>
                  <a:tcPr/>
                </a:tc>
                <a:extLst>
                  <a:ext uri="{0D108BD9-81ED-4DB2-BD59-A6C34878D82A}">
                    <a16:rowId xmlns:a16="http://schemas.microsoft.com/office/drawing/2014/main" val="3684674212"/>
                  </a:ext>
                </a:extLst>
              </a:tr>
            </a:tbl>
          </a:graphicData>
        </a:graphic>
      </p:graphicFrame>
      <p:sp>
        <p:nvSpPr>
          <p:cNvPr id="16" name="TextBox 15">
            <a:extLst>
              <a:ext uri="{FF2B5EF4-FFF2-40B4-BE49-F238E27FC236}">
                <a16:creationId xmlns:a16="http://schemas.microsoft.com/office/drawing/2014/main" id="{722AA777-1206-2165-B5AF-60CECF709EE0}"/>
              </a:ext>
            </a:extLst>
          </p:cNvPr>
          <p:cNvSpPr txBox="1"/>
          <p:nvPr/>
        </p:nvSpPr>
        <p:spPr>
          <a:xfrm>
            <a:off x="5178936" y="4283960"/>
            <a:ext cx="6194120" cy="1815882"/>
          </a:xfrm>
          <a:prstGeom prst="rect">
            <a:avLst/>
          </a:prstGeom>
          <a:noFill/>
        </p:spPr>
        <p:txBody>
          <a:bodyPr wrap="square">
            <a:spAutoFit/>
          </a:bodyPr>
          <a:lstStyle/>
          <a:p>
            <a:pPr algn="just"/>
            <a:r>
              <a:rPr lang="en-US" sz="1600" dirty="0">
                <a:latin typeface="Verdana" panose="020B0604030504040204" pitchFamily="34" charset="0"/>
                <a:ea typeface="Verdana" panose="020B0604030504040204" pitchFamily="34" charset="0"/>
                <a:cs typeface="Verdana" panose="020B0604030504040204" pitchFamily="34" charset="0"/>
              </a:rPr>
              <a:t>Normal working conditions of pipes shall be operation of maximum 800 working hours per year at the pressure rating of the pipe and at a water temperature up to 35 </a:t>
            </a:r>
            <a:r>
              <a:rPr lang="en-US" sz="1600" baseline="18000" dirty="0">
                <a:latin typeface="Verdana" panose="020B0604030504040204" pitchFamily="34" charset="0"/>
                <a:ea typeface="Verdana" panose="020B0604030504040204" pitchFamily="34" charset="0"/>
                <a:cs typeface="Verdana" panose="020B0604030504040204" pitchFamily="34" charset="0"/>
              </a:rPr>
              <a:t>°</a:t>
            </a:r>
            <a:r>
              <a:rPr lang="en-US" sz="1600" dirty="0">
                <a:latin typeface="Verdana" panose="020B0604030504040204" pitchFamily="34" charset="0"/>
                <a:ea typeface="Verdana" panose="020B0604030504040204" pitchFamily="34" charset="0"/>
                <a:cs typeface="Verdana" panose="020B0604030504040204" pitchFamily="34" charset="0"/>
              </a:rPr>
              <a:t>C. If these working conditions are exceeded the next higher class of pipe, that is, pipe with greater wall thickness shall be chosen. With these working conditions the life expectancy of the pipe is 10 years.</a:t>
            </a:r>
          </a:p>
        </p:txBody>
      </p:sp>
      <p:sp>
        <p:nvSpPr>
          <p:cNvPr id="22" name="TextBox 21">
            <a:extLst>
              <a:ext uri="{FF2B5EF4-FFF2-40B4-BE49-F238E27FC236}">
                <a16:creationId xmlns:a16="http://schemas.microsoft.com/office/drawing/2014/main" id="{3AFFE67F-F66F-31F9-058E-ABA0A8F9E8A5}"/>
              </a:ext>
            </a:extLst>
          </p:cNvPr>
          <p:cNvSpPr txBox="1"/>
          <p:nvPr/>
        </p:nvSpPr>
        <p:spPr>
          <a:xfrm>
            <a:off x="-18903" y="828842"/>
            <a:ext cx="12154194" cy="677108"/>
          </a:xfrm>
          <a:prstGeom prst="rect">
            <a:avLst/>
          </a:prstGeom>
          <a:noFill/>
        </p:spPr>
        <p:txBody>
          <a:bodyPr wrap="square">
            <a:spAutoFit/>
          </a:bodyPr>
          <a:lstStyle/>
          <a:p>
            <a:pPr algn="just"/>
            <a:r>
              <a:rPr lang="en-US" sz="1900" b="1" dirty="0">
                <a:latin typeface="Verdana" panose="020B0604030504040204" pitchFamily="34" charset="0"/>
                <a:ea typeface="Verdana" panose="020B0604030504040204" pitchFamily="34" charset="0"/>
                <a:cs typeface="Verdana" panose="020B0604030504040204" pitchFamily="34" charset="0"/>
              </a:rPr>
              <a:t>IS 12786 : 2024 </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POLYETHYLENE PIPES FOR IRRIGATION LATERALS — SPECIFICATION (</a:t>
            </a:r>
            <a:r>
              <a:rPr lang="en-US" sz="19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30767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95A23-02AD-5D66-1447-2F05347B5AB2}"/>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F4C033D6-DB2F-EC6F-6519-3304281D8D55}"/>
              </a:ext>
            </a:extLst>
          </p:cNvPr>
          <p:cNvSpPr txBox="1">
            <a:spLocks/>
          </p:cNvSpPr>
          <p:nvPr/>
        </p:nvSpPr>
        <p:spPr>
          <a:xfrm>
            <a:off x="-18903" y="1"/>
            <a:ext cx="4890767" cy="6858000"/>
          </a:xfrm>
          <a:prstGeom prst="rect">
            <a:avLst/>
          </a:prstGeom>
          <a:solidFill>
            <a:schemeClr val="accent5">
              <a:lumMod val="40000"/>
              <a:lumOff val="60000"/>
              <a:alpha val="48123"/>
            </a:schemeClr>
          </a:solid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D31D5F18-BD09-83E4-CC2B-BA4A3EEAE26E}"/>
              </a:ext>
            </a:extLst>
          </p:cNvPr>
          <p:cNvSpPr>
            <a:spLocks noGrp="1"/>
          </p:cNvSpPr>
          <p:nvPr>
            <p:ph type="sldNum" sz="quarter" idx="4"/>
          </p:nvPr>
        </p:nvSpPr>
        <p:spPr>
          <a:xfrm>
            <a:off x="9467822" y="6447890"/>
            <a:ext cx="2743200" cy="365125"/>
          </a:xfrm>
        </p:spPr>
        <p:txBody>
          <a:bodyPr/>
          <a:lstStyle/>
          <a:p>
            <a:fld id="{15D79CB0-29A5-470B-A303-015B39029378}" type="slidenum">
              <a:rPr lang="en-IN" smtClean="0"/>
              <a:t>9</a:t>
            </a:fld>
            <a:endParaRPr lang="en-IN" dirty="0"/>
          </a:p>
        </p:txBody>
      </p:sp>
      <p:pic>
        <p:nvPicPr>
          <p:cNvPr id="3" name="Picture Placeholder 5">
            <a:extLst>
              <a:ext uri="{FF2B5EF4-FFF2-40B4-BE49-F238E27FC236}">
                <a16:creationId xmlns:a16="http://schemas.microsoft.com/office/drawing/2014/main" id="{09CC8B66-E896-099E-453C-7B001E1BC35D}"/>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1525" r="1525"/>
          <a:stretch>
            <a:fillRect/>
          </a:stretch>
        </p:blipFill>
        <p:spPr>
          <a:xfrm>
            <a:off x="119336" y="26855"/>
            <a:ext cx="506173" cy="828000"/>
          </a:xfrm>
        </p:spPr>
      </p:pic>
      <p:pic>
        <p:nvPicPr>
          <p:cNvPr id="8" name="Picture 7" descr="A blue triangle with a red circle and a black background&#10;&#10;Description automatically generated">
            <a:extLst>
              <a:ext uri="{FF2B5EF4-FFF2-40B4-BE49-F238E27FC236}">
                <a16:creationId xmlns:a16="http://schemas.microsoft.com/office/drawing/2014/main" id="{F3F59042-B0BA-FEE1-5B72-D595C7BB6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9363" y="49477"/>
            <a:ext cx="922638" cy="650652"/>
          </a:xfrm>
          <a:prstGeom prst="rect">
            <a:avLst/>
          </a:prstGeom>
        </p:spPr>
      </p:pic>
      <p:sp>
        <p:nvSpPr>
          <p:cNvPr id="12" name="Title 1">
            <a:extLst>
              <a:ext uri="{FF2B5EF4-FFF2-40B4-BE49-F238E27FC236}">
                <a16:creationId xmlns:a16="http://schemas.microsoft.com/office/drawing/2014/main" id="{1D2EBEA4-75C1-883E-7F58-5191095E2988}"/>
              </a:ext>
            </a:extLst>
          </p:cNvPr>
          <p:cNvSpPr txBox="1">
            <a:spLocks/>
          </p:cNvSpPr>
          <p:nvPr/>
        </p:nvSpPr>
        <p:spPr>
          <a:xfrm>
            <a:off x="-18903" y="886607"/>
            <a:ext cx="12192000" cy="881394"/>
          </a:xfrm>
          <a:prstGeom prst="rect">
            <a:avLst/>
          </a:prstGeom>
          <a:noFill/>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pPr algn="just"/>
            <a:endParaRPr lang="en-US" sz="2400" dirty="0">
              <a:latin typeface="Times New Roman" panose="02020603050405020304" pitchFamily="18" charset="0"/>
              <a:cs typeface="Times New Roman" panose="02020603050405020304" pitchFamily="18" charset="0"/>
            </a:endParaRPr>
          </a:p>
        </p:txBody>
      </p:sp>
      <p:pic>
        <p:nvPicPr>
          <p:cNvPr id="2" name="Picture 2" descr="Elite Lateral Drip Irrigation Pipe at ₹ 1000/meter in Nashik | ID:  16631798373">
            <a:extLst>
              <a:ext uri="{FF2B5EF4-FFF2-40B4-BE49-F238E27FC236}">
                <a16:creationId xmlns:a16="http://schemas.microsoft.com/office/drawing/2014/main" id="{400F7F89-4A51-1B74-EED2-65A843E97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2" y="1526427"/>
            <a:ext cx="4030946" cy="2918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gri use 12mm Flat Inline Drip Lateral 0.2 Thickness 12-4-40/1000 Meter  Drip Irrigation Kit Price in India - Buy Agri use 12mm Flat Inline Drip  Lateral 0.2 Thickness 12-4-40/1000 Meter Drip Irrigation">
            <a:extLst>
              <a:ext uri="{FF2B5EF4-FFF2-40B4-BE49-F238E27FC236}">
                <a16:creationId xmlns:a16="http://schemas.microsoft.com/office/drawing/2014/main" id="{5A515F16-9568-76FF-9DD4-8745042B1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22" y="4530480"/>
            <a:ext cx="4030946" cy="2133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6">
            <a:extLst>
              <a:ext uri="{FF2B5EF4-FFF2-40B4-BE49-F238E27FC236}">
                <a16:creationId xmlns:a16="http://schemas.microsoft.com/office/drawing/2014/main" id="{8A8C7508-4049-9ECD-2A97-AB9A1D92DCB3}"/>
              </a:ext>
            </a:extLst>
          </p:cNvPr>
          <p:cNvGraphicFramePr>
            <a:graphicFrameLocks/>
          </p:cNvGraphicFramePr>
          <p:nvPr>
            <p:extLst>
              <p:ext uri="{D42A27DB-BD31-4B8C-83A1-F6EECF244321}">
                <p14:modId xmlns:p14="http://schemas.microsoft.com/office/powerpoint/2010/main" val="3958382995"/>
              </p:ext>
            </p:extLst>
          </p:nvPr>
        </p:nvGraphicFramePr>
        <p:xfrm>
          <a:off x="5402706" y="1458046"/>
          <a:ext cx="6201743" cy="4641132"/>
        </p:xfrm>
        <a:graphic>
          <a:graphicData uri="http://schemas.openxmlformats.org/drawingml/2006/table">
            <a:tbl>
              <a:tblPr firstRow="1" bandRow="1">
                <a:tableStyleId>{93296810-A885-4BE3-A3E7-6D5BEEA58F35}</a:tableStyleId>
              </a:tblPr>
              <a:tblGrid>
                <a:gridCol w="2255179">
                  <a:extLst>
                    <a:ext uri="{9D8B030D-6E8A-4147-A177-3AD203B41FA5}">
                      <a16:colId xmlns:a16="http://schemas.microsoft.com/office/drawing/2014/main" val="20000"/>
                    </a:ext>
                  </a:extLst>
                </a:gridCol>
                <a:gridCol w="3946564">
                  <a:extLst>
                    <a:ext uri="{9D8B030D-6E8A-4147-A177-3AD203B41FA5}">
                      <a16:colId xmlns:a16="http://schemas.microsoft.com/office/drawing/2014/main" val="20001"/>
                    </a:ext>
                  </a:extLst>
                </a:gridCol>
              </a:tblGrid>
              <a:tr h="389172">
                <a:tc>
                  <a:txBody>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SPECIFICATION</a:t>
                      </a:r>
                      <a:endParaRPr lang="en-IN"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SIGNIFICANCE</a:t>
                      </a:r>
                      <a:endParaRPr lang="en-IN"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0"/>
                  </a:ext>
                </a:extLst>
              </a:tr>
              <a:tr h="573670">
                <a:tc>
                  <a:txBody>
                    <a:bodyPr/>
                    <a:lstStyle/>
                    <a:p>
                      <a:r>
                        <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rPr>
                        <a:t>Material</a:t>
                      </a:r>
                      <a:endParaRPr lang="en-IN"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To ensure right quality material with right amount of ingredients</a:t>
                      </a:r>
                      <a:r>
                        <a:rPr lang="en-US" sz="1400" baseline="0" dirty="0">
                          <a:latin typeface="Verdana" panose="020B0604030504040204" pitchFamily="34" charset="0"/>
                          <a:ea typeface="Verdana" panose="020B0604030504040204" pitchFamily="34" charset="0"/>
                          <a:cs typeface="Verdana" panose="020B0604030504040204" pitchFamily="34" charset="0"/>
                        </a:rPr>
                        <a:t> to achieve resistance against UV and to withstand environmental conditions.</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1"/>
                  </a:ext>
                </a:extLst>
              </a:tr>
              <a:tr h="585090">
                <a:tc>
                  <a:txBody>
                    <a:bodyPr/>
                    <a:lstStyle/>
                    <a:p>
                      <a:r>
                        <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rPr>
                        <a:t>Dimensions</a:t>
                      </a:r>
                      <a:endParaRPr lang="en-IN"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All</a:t>
                      </a:r>
                      <a:r>
                        <a:rPr lang="en-US" sz="1400" baseline="0" dirty="0">
                          <a:latin typeface="Verdana" panose="020B0604030504040204" pitchFamily="34" charset="0"/>
                          <a:ea typeface="Verdana" panose="020B0604030504040204" pitchFamily="34" charset="0"/>
                          <a:cs typeface="Verdana" panose="020B0604030504040204" pitchFamily="34" charset="0"/>
                        </a:rPr>
                        <a:t> the manufacturer follows common dimensions. Makes it easy for the user to select proper tubing according to his requirements.</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2"/>
                  </a:ext>
                </a:extLst>
              </a:tr>
              <a:tr h="308478">
                <a:tc>
                  <a:txBody>
                    <a:bodyPr/>
                    <a:lstStyle/>
                    <a:p>
                      <a:r>
                        <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rPr>
                        <a:t>Hydraulic Characteristic</a:t>
                      </a:r>
                      <a:endParaRPr lang="en-IN"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Pressure withstanding capacity of the tubing for ambient</a:t>
                      </a:r>
                      <a:r>
                        <a:rPr lang="en-US" sz="1400" baseline="0" dirty="0">
                          <a:latin typeface="Verdana" panose="020B0604030504040204" pitchFamily="34" charset="0"/>
                          <a:ea typeface="Verdana" panose="020B0604030504040204" pitchFamily="34" charset="0"/>
                          <a:cs typeface="Verdana" panose="020B0604030504040204" pitchFamily="34" charset="0"/>
                        </a:rPr>
                        <a:t> and elevated temperature.</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3"/>
                  </a:ext>
                </a:extLst>
              </a:tr>
              <a:tr h="389242">
                <a:tc>
                  <a:txBody>
                    <a:bodyPr/>
                    <a:lstStyle/>
                    <a:p>
                      <a:r>
                        <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rPr>
                        <a:t>Reversion Test</a:t>
                      </a:r>
                      <a:endParaRPr lang="en-IN"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Checks effect of air temperature on laying length of the lateral.</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4"/>
                  </a:ext>
                </a:extLst>
              </a:tr>
              <a:tr h="397998">
                <a:tc>
                  <a:txBody>
                    <a:bodyPr/>
                    <a:lstStyle/>
                    <a:p>
                      <a:r>
                        <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rPr>
                        <a:t>Tensile</a:t>
                      </a:r>
                      <a:r>
                        <a:rPr lang="en-US" sz="14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Test</a:t>
                      </a:r>
                      <a:endParaRPr lang="en-IN"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Tube shall withstand pulling force while laying and retrieval</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5"/>
                  </a:ext>
                </a:extLst>
              </a:tr>
              <a:tr h="617935">
                <a:tc>
                  <a:txBody>
                    <a:bodyPr/>
                    <a:lstStyle/>
                    <a:p>
                      <a:r>
                        <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rPr>
                        <a:t>Environmental Stress Crack Resistance</a:t>
                      </a:r>
                      <a:endParaRPr lang="en-IN"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Ensure that tube</a:t>
                      </a:r>
                      <a:r>
                        <a:rPr lang="en-US" sz="1400" baseline="0" dirty="0">
                          <a:latin typeface="Verdana" panose="020B0604030504040204" pitchFamily="34" charset="0"/>
                          <a:ea typeface="Verdana" panose="020B0604030504040204" pitchFamily="34" charset="0"/>
                          <a:cs typeface="Verdana" panose="020B0604030504040204" pitchFamily="34" charset="0"/>
                        </a:rPr>
                        <a:t> shall not crack due to environmental stresses</a:t>
                      </a:r>
                      <a:endParaRPr lang="en-IN" sz="1400" dirty="0">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9FD18FD3-5CF6-09A8-996A-E990BEDAD926}"/>
              </a:ext>
            </a:extLst>
          </p:cNvPr>
          <p:cNvSpPr txBox="1"/>
          <p:nvPr/>
        </p:nvSpPr>
        <p:spPr>
          <a:xfrm>
            <a:off x="-18903" y="828842"/>
            <a:ext cx="12154194" cy="677108"/>
          </a:xfrm>
          <a:prstGeom prst="rect">
            <a:avLst/>
          </a:prstGeom>
          <a:noFill/>
        </p:spPr>
        <p:txBody>
          <a:bodyPr wrap="square">
            <a:spAutoFit/>
          </a:bodyPr>
          <a:lstStyle/>
          <a:p>
            <a:pPr algn="just"/>
            <a:r>
              <a:rPr lang="en-US" sz="1900" b="1" dirty="0">
                <a:latin typeface="Verdana" panose="020B0604030504040204" pitchFamily="34" charset="0"/>
                <a:ea typeface="Verdana" panose="020B0604030504040204" pitchFamily="34" charset="0"/>
                <a:cs typeface="Verdana" panose="020B0604030504040204" pitchFamily="34" charset="0"/>
              </a:rPr>
              <a:t>IS 12786 : 2024 </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IRRIGATION EQUIPMENT — POLYETHYLENE PIPES FOR IRRIGATION LATERALS — SPECIFICATION (</a:t>
            </a:r>
            <a:r>
              <a:rPr lang="en-US" sz="19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first revision</a:t>
            </a:r>
            <a:r>
              <a:rPr lang="en-US" sz="1900" b="1" dirty="0">
                <a:solidFill>
                  <a:schemeClr val="accent1"/>
                </a:solidFill>
                <a:latin typeface="Verdana" panose="020B0604030504040204" pitchFamily="34" charset="0"/>
                <a:ea typeface="Verdana" panose="020B0604030504040204" pitchFamily="34" charset="0"/>
                <a:cs typeface="Verdana" panose="020B0604030504040204" pitchFamily="34" charset="0"/>
              </a:rPr>
              <a:t>)</a:t>
            </a:r>
            <a:endParaRPr lang="en-US" sz="19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55381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2029</TotalTime>
  <Words>2077</Words>
  <Application>Microsoft Macintosh PowerPoint</Application>
  <PresentationFormat>Widescreen</PresentationFormat>
  <Paragraphs>334</Paragraphs>
  <Slides>27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Calibre Medium</vt:lpstr>
      <vt:lpstr>Calibri</vt:lpstr>
      <vt:lpstr>HK Grotesk</vt:lpstr>
      <vt:lpstr>Nunito Sans ExtraLight</vt:lpstr>
      <vt:lpstr>Times</vt:lpstr>
      <vt:lpstr>Times New Roman</vt:lpstr>
      <vt:lpstr>Verdana</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Vikrant Chauhan</cp:lastModifiedBy>
  <cp:revision>87</cp:revision>
  <dcterms:created xsi:type="dcterms:W3CDTF">2021-06-21T15:58:00Z</dcterms:created>
  <dcterms:modified xsi:type="dcterms:W3CDTF">2025-01-01T12:46:19Z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