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151" r:id="rId2"/>
    <p:sldId id="4179" r:id="rId3"/>
    <p:sldId id="4163" r:id="rId4"/>
    <p:sldId id="4157" r:id="rId5"/>
    <p:sldId id="4180" r:id="rId6"/>
    <p:sldId id="4182" r:id="rId7"/>
    <p:sldId id="4181" r:id="rId8"/>
    <p:sldId id="4183" r:id="rId9"/>
    <p:sldId id="4184" r:id="rId10"/>
    <p:sldId id="4185" r:id="rId11"/>
    <p:sldId id="4186" r:id="rId12"/>
    <p:sldId id="4187" r:id="rId13"/>
    <p:sldId id="4189" r:id="rId14"/>
    <p:sldId id="4160" r:id="rId15"/>
    <p:sldId id="4190" r:id="rId16"/>
    <p:sldId id="4191" r:id="rId17"/>
    <p:sldId id="4192" r:id="rId18"/>
    <p:sldId id="4193" r:id="rId19"/>
    <p:sldId id="4194" r:id="rId20"/>
    <p:sldId id="4195" r:id="rId21"/>
    <p:sldId id="4196" r:id="rId22"/>
    <p:sldId id="4204" r:id="rId23"/>
    <p:sldId id="4205" r:id="rId24"/>
    <p:sldId id="4206" r:id="rId25"/>
    <p:sldId id="4197" r:id="rId26"/>
    <p:sldId id="4198" r:id="rId27"/>
    <p:sldId id="4200" r:id="rId28"/>
    <p:sldId id="4201" r:id="rId29"/>
    <p:sldId id="4208" r:id="rId30"/>
    <p:sldId id="4203" r:id="rId31"/>
    <p:sldId id="25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8E0"/>
    <a:srgbClr val="ED5977"/>
    <a:srgbClr val="ED55E1"/>
    <a:srgbClr val="641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2"/>
    <p:restoredTop sz="96281"/>
  </p:normalViewPr>
  <p:slideViewPr>
    <p:cSldViewPr>
      <p:cViewPr varScale="1">
        <p:scale>
          <a:sx n="83" d="100"/>
          <a:sy n="83" d="100"/>
        </p:scale>
        <p:origin x="216" y="728"/>
      </p:cViewPr>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68" d="100"/>
          <a:sy n="68"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9F985-6C8F-4B4C-9624-E3005FDFD66E}" type="doc">
      <dgm:prSet loTypeId="urn:microsoft.com/office/officeart/2008/layout/HorizontalMultiLevelHierarchy" loCatId="" qsTypeId="urn:microsoft.com/office/officeart/2005/8/quickstyle/simple5" qsCatId="simple" csTypeId="urn:microsoft.com/office/officeart/2005/8/colors/colorful5" csCatId="colorful" phldr="1"/>
      <dgm:spPr/>
      <dgm:t>
        <a:bodyPr/>
        <a:lstStyle/>
        <a:p>
          <a:endParaRPr lang="en-GB"/>
        </a:p>
      </dgm:t>
    </dgm:pt>
    <dgm:pt modelId="{0729F006-E9E5-634F-BF7E-12888CA6D3C5}">
      <dgm:prSet phldrT="[Text]" custT="1"/>
      <dgm:spPr/>
      <dgm:t>
        <a:bodyPr/>
        <a:lstStyle/>
        <a:p>
          <a:r>
            <a:rPr lang="en-GB" sz="4400" b="1" dirty="0"/>
            <a:t>FILTERS</a:t>
          </a:r>
        </a:p>
      </dgm:t>
    </dgm:pt>
    <dgm:pt modelId="{C90532FA-D80E-3D47-A0CB-701431095110}" type="parTrans" cxnId="{EAF3EF5F-250A-4240-B32F-2CE7C903B1F5}">
      <dgm:prSet/>
      <dgm:spPr/>
      <dgm:t>
        <a:bodyPr/>
        <a:lstStyle/>
        <a:p>
          <a:endParaRPr lang="en-GB"/>
        </a:p>
      </dgm:t>
    </dgm:pt>
    <dgm:pt modelId="{D5352B03-AFE7-E245-84A1-84145D60A15B}" type="sibTrans" cxnId="{EAF3EF5F-250A-4240-B32F-2CE7C903B1F5}">
      <dgm:prSet/>
      <dgm:spPr/>
      <dgm:t>
        <a:bodyPr/>
        <a:lstStyle/>
        <a:p>
          <a:endParaRPr lang="en-GB"/>
        </a:p>
      </dgm:t>
    </dgm:pt>
    <dgm:pt modelId="{AF81D2D2-40F9-3F4C-BCF3-2A95B42E1814}">
      <dgm:prSet phldrT="[Text]"/>
      <dgm:spPr/>
      <dgm:t>
        <a:bodyPr/>
        <a:lstStyle/>
        <a:p>
          <a:r>
            <a:rPr lang="en-GB" dirty="0"/>
            <a:t>IS 14743 </a:t>
          </a:r>
        </a:p>
        <a:p>
          <a:r>
            <a:rPr lang="en-GB" dirty="0"/>
            <a:t>Hydrocyclone Filters</a:t>
          </a:r>
        </a:p>
      </dgm:t>
    </dgm:pt>
    <dgm:pt modelId="{411B92BC-0628-FF49-A03D-755F899B8D33}" type="parTrans" cxnId="{055E0C55-255B-7E4D-B2C2-0A2AFA1B6261}">
      <dgm:prSet/>
      <dgm:spPr/>
      <dgm:t>
        <a:bodyPr/>
        <a:lstStyle/>
        <a:p>
          <a:endParaRPr lang="en-GB"/>
        </a:p>
      </dgm:t>
    </dgm:pt>
    <dgm:pt modelId="{A7E5FA5D-719B-504A-961E-48763444DD66}" type="sibTrans" cxnId="{055E0C55-255B-7E4D-B2C2-0A2AFA1B6261}">
      <dgm:prSet/>
      <dgm:spPr/>
      <dgm:t>
        <a:bodyPr/>
        <a:lstStyle/>
        <a:p>
          <a:endParaRPr lang="en-GB"/>
        </a:p>
      </dgm:t>
    </dgm:pt>
    <dgm:pt modelId="{57F30D15-637C-2947-B96F-904723C24F57}">
      <dgm:prSet/>
      <dgm:spPr/>
      <dgm:t>
        <a:bodyPr/>
        <a:lstStyle/>
        <a:p>
          <a:r>
            <a:rPr lang="en-GB" dirty="0"/>
            <a:t>IS 14606</a:t>
          </a:r>
        </a:p>
        <a:p>
          <a:r>
            <a:rPr lang="en-GB" dirty="0"/>
            <a:t>Media Filter</a:t>
          </a:r>
        </a:p>
      </dgm:t>
    </dgm:pt>
    <dgm:pt modelId="{045F7B15-79FE-D143-9AD7-EC3DF7A35CAF}" type="parTrans" cxnId="{67E67DDB-3D59-C14B-A0F6-7897C2137FBD}">
      <dgm:prSet/>
      <dgm:spPr/>
      <dgm:t>
        <a:bodyPr/>
        <a:lstStyle/>
        <a:p>
          <a:endParaRPr lang="en-GB"/>
        </a:p>
      </dgm:t>
    </dgm:pt>
    <dgm:pt modelId="{58200F9B-A46F-024C-BF44-1B6FC16F8306}" type="sibTrans" cxnId="{67E67DDB-3D59-C14B-A0F6-7897C2137FBD}">
      <dgm:prSet/>
      <dgm:spPr/>
      <dgm:t>
        <a:bodyPr/>
        <a:lstStyle/>
        <a:p>
          <a:endParaRPr lang="en-GB"/>
        </a:p>
      </dgm:t>
    </dgm:pt>
    <dgm:pt modelId="{35FFDA98-216F-D44B-BE66-4BE2B32518AF}">
      <dgm:prSet/>
      <dgm:spPr/>
      <dgm:t>
        <a:bodyPr/>
        <a:lstStyle/>
        <a:p>
          <a:r>
            <a:rPr lang="en-GB" dirty="0"/>
            <a:t>IS 12785 Strainer Filters  </a:t>
          </a:r>
        </a:p>
      </dgm:t>
    </dgm:pt>
    <dgm:pt modelId="{68E5A4C9-375E-6441-930F-58C748D516CD}" type="parTrans" cxnId="{AEFE2545-4FA2-5F41-BB2A-E4A6FFD99391}">
      <dgm:prSet/>
      <dgm:spPr/>
      <dgm:t>
        <a:bodyPr/>
        <a:lstStyle/>
        <a:p>
          <a:endParaRPr lang="en-GB"/>
        </a:p>
      </dgm:t>
    </dgm:pt>
    <dgm:pt modelId="{75C98405-DBC3-B747-B4EA-AA86B8EC63D6}" type="sibTrans" cxnId="{AEFE2545-4FA2-5F41-BB2A-E4A6FFD99391}">
      <dgm:prSet/>
      <dgm:spPr/>
      <dgm:t>
        <a:bodyPr/>
        <a:lstStyle/>
        <a:p>
          <a:endParaRPr lang="en-GB"/>
        </a:p>
      </dgm:t>
    </dgm:pt>
    <dgm:pt modelId="{EEFD075D-729F-8548-A202-7C23F784848A}" type="pres">
      <dgm:prSet presAssocID="{7FC9F985-6C8F-4B4C-9624-E3005FDFD66E}" presName="Name0" presStyleCnt="0">
        <dgm:presLayoutVars>
          <dgm:chPref val="1"/>
          <dgm:dir/>
          <dgm:animOne val="branch"/>
          <dgm:animLvl val="lvl"/>
          <dgm:resizeHandles val="exact"/>
        </dgm:presLayoutVars>
      </dgm:prSet>
      <dgm:spPr/>
    </dgm:pt>
    <dgm:pt modelId="{19D49DB8-653E-3C42-97B6-91A059FB6446}" type="pres">
      <dgm:prSet presAssocID="{0729F006-E9E5-634F-BF7E-12888CA6D3C5}" presName="root1" presStyleCnt="0"/>
      <dgm:spPr/>
    </dgm:pt>
    <dgm:pt modelId="{405D91A5-DADB-944D-8601-1F6F7DA66CA1}" type="pres">
      <dgm:prSet presAssocID="{0729F006-E9E5-634F-BF7E-12888CA6D3C5}" presName="LevelOneTextNode" presStyleLbl="node0" presStyleIdx="0" presStyleCnt="1">
        <dgm:presLayoutVars>
          <dgm:chPref val="3"/>
        </dgm:presLayoutVars>
      </dgm:prSet>
      <dgm:spPr/>
    </dgm:pt>
    <dgm:pt modelId="{D575C8DF-BDB8-024D-A5CC-B93DA59A114D}" type="pres">
      <dgm:prSet presAssocID="{0729F006-E9E5-634F-BF7E-12888CA6D3C5}" presName="level2hierChild" presStyleCnt="0"/>
      <dgm:spPr/>
    </dgm:pt>
    <dgm:pt modelId="{DFF9BDA2-A723-D345-BC0B-6CB9B7765F3A}" type="pres">
      <dgm:prSet presAssocID="{68E5A4C9-375E-6441-930F-58C748D516CD}" presName="conn2-1" presStyleLbl="parChTrans1D2" presStyleIdx="0" presStyleCnt="3"/>
      <dgm:spPr/>
    </dgm:pt>
    <dgm:pt modelId="{9869F58F-A267-9946-B31D-97089DFCB562}" type="pres">
      <dgm:prSet presAssocID="{68E5A4C9-375E-6441-930F-58C748D516CD}" presName="connTx" presStyleLbl="parChTrans1D2" presStyleIdx="0" presStyleCnt="3"/>
      <dgm:spPr/>
    </dgm:pt>
    <dgm:pt modelId="{3F260EF1-5CBB-E44B-B9A8-024D33A76DF8}" type="pres">
      <dgm:prSet presAssocID="{35FFDA98-216F-D44B-BE66-4BE2B32518AF}" presName="root2" presStyleCnt="0"/>
      <dgm:spPr/>
    </dgm:pt>
    <dgm:pt modelId="{9FC2538D-CC6D-9E48-9ED0-06EFD73EEE2D}" type="pres">
      <dgm:prSet presAssocID="{35FFDA98-216F-D44B-BE66-4BE2B32518AF}" presName="LevelTwoTextNode" presStyleLbl="node2" presStyleIdx="0" presStyleCnt="3">
        <dgm:presLayoutVars>
          <dgm:chPref val="3"/>
        </dgm:presLayoutVars>
      </dgm:prSet>
      <dgm:spPr/>
    </dgm:pt>
    <dgm:pt modelId="{26B206A9-7087-7949-BFE8-037BB39FCC41}" type="pres">
      <dgm:prSet presAssocID="{35FFDA98-216F-D44B-BE66-4BE2B32518AF}" presName="level3hierChild" presStyleCnt="0"/>
      <dgm:spPr/>
    </dgm:pt>
    <dgm:pt modelId="{F4304A7E-61BD-6640-9F48-BE1DD621B90F}" type="pres">
      <dgm:prSet presAssocID="{411B92BC-0628-FF49-A03D-755F899B8D33}" presName="conn2-1" presStyleLbl="parChTrans1D2" presStyleIdx="1" presStyleCnt="3"/>
      <dgm:spPr/>
    </dgm:pt>
    <dgm:pt modelId="{0EAFB093-EE3E-8C4E-91F0-27908D1A6B63}" type="pres">
      <dgm:prSet presAssocID="{411B92BC-0628-FF49-A03D-755F899B8D33}" presName="connTx" presStyleLbl="parChTrans1D2" presStyleIdx="1" presStyleCnt="3"/>
      <dgm:spPr/>
    </dgm:pt>
    <dgm:pt modelId="{DCEFAE38-4AD2-1D44-973F-8F500F7C8117}" type="pres">
      <dgm:prSet presAssocID="{AF81D2D2-40F9-3F4C-BCF3-2A95B42E1814}" presName="root2" presStyleCnt="0"/>
      <dgm:spPr/>
    </dgm:pt>
    <dgm:pt modelId="{973215CC-0231-DC4E-AD32-5224B53B8812}" type="pres">
      <dgm:prSet presAssocID="{AF81D2D2-40F9-3F4C-BCF3-2A95B42E1814}" presName="LevelTwoTextNode" presStyleLbl="node2" presStyleIdx="1" presStyleCnt="3">
        <dgm:presLayoutVars>
          <dgm:chPref val="3"/>
        </dgm:presLayoutVars>
      </dgm:prSet>
      <dgm:spPr/>
    </dgm:pt>
    <dgm:pt modelId="{C0C0E90F-0BEE-9A46-A1CB-063FE9265C5F}" type="pres">
      <dgm:prSet presAssocID="{AF81D2D2-40F9-3F4C-BCF3-2A95B42E1814}" presName="level3hierChild" presStyleCnt="0"/>
      <dgm:spPr/>
    </dgm:pt>
    <dgm:pt modelId="{1167B86F-F649-A441-B556-3A25F54ACC43}" type="pres">
      <dgm:prSet presAssocID="{045F7B15-79FE-D143-9AD7-EC3DF7A35CAF}" presName="conn2-1" presStyleLbl="parChTrans1D2" presStyleIdx="2" presStyleCnt="3"/>
      <dgm:spPr/>
    </dgm:pt>
    <dgm:pt modelId="{055D8CC3-59BD-6B4D-9A2D-04FD478EA573}" type="pres">
      <dgm:prSet presAssocID="{045F7B15-79FE-D143-9AD7-EC3DF7A35CAF}" presName="connTx" presStyleLbl="parChTrans1D2" presStyleIdx="2" presStyleCnt="3"/>
      <dgm:spPr/>
    </dgm:pt>
    <dgm:pt modelId="{24696788-777F-C044-B135-F0320BEE845A}" type="pres">
      <dgm:prSet presAssocID="{57F30D15-637C-2947-B96F-904723C24F57}" presName="root2" presStyleCnt="0"/>
      <dgm:spPr/>
    </dgm:pt>
    <dgm:pt modelId="{57DF1F34-E8A0-8D4D-9AA9-53E359C80624}" type="pres">
      <dgm:prSet presAssocID="{57F30D15-637C-2947-B96F-904723C24F57}" presName="LevelTwoTextNode" presStyleLbl="node2" presStyleIdx="2" presStyleCnt="3">
        <dgm:presLayoutVars>
          <dgm:chPref val="3"/>
        </dgm:presLayoutVars>
      </dgm:prSet>
      <dgm:spPr/>
    </dgm:pt>
    <dgm:pt modelId="{1CA03DAC-6C4A-824B-ACEC-0F6CE91B9040}" type="pres">
      <dgm:prSet presAssocID="{57F30D15-637C-2947-B96F-904723C24F57}" presName="level3hierChild" presStyleCnt="0"/>
      <dgm:spPr/>
    </dgm:pt>
  </dgm:ptLst>
  <dgm:cxnLst>
    <dgm:cxn modelId="{FAA9242E-4FF7-BF44-A701-3083634687CB}" type="presOf" srcId="{68E5A4C9-375E-6441-930F-58C748D516CD}" destId="{DFF9BDA2-A723-D345-BC0B-6CB9B7765F3A}" srcOrd="0" destOrd="0" presId="urn:microsoft.com/office/officeart/2008/layout/HorizontalMultiLevelHierarchy"/>
    <dgm:cxn modelId="{AEFE2545-4FA2-5F41-BB2A-E4A6FFD99391}" srcId="{0729F006-E9E5-634F-BF7E-12888CA6D3C5}" destId="{35FFDA98-216F-D44B-BE66-4BE2B32518AF}" srcOrd="0" destOrd="0" parTransId="{68E5A4C9-375E-6441-930F-58C748D516CD}" sibTransId="{75C98405-DBC3-B747-B4EA-AA86B8EC63D6}"/>
    <dgm:cxn modelId="{12D71B54-0B07-2A47-A9A9-6AD52DC3BE3E}" type="presOf" srcId="{57F30D15-637C-2947-B96F-904723C24F57}" destId="{57DF1F34-E8A0-8D4D-9AA9-53E359C80624}" srcOrd="0" destOrd="0" presId="urn:microsoft.com/office/officeart/2008/layout/HorizontalMultiLevelHierarchy"/>
    <dgm:cxn modelId="{055E0C55-255B-7E4D-B2C2-0A2AFA1B6261}" srcId="{0729F006-E9E5-634F-BF7E-12888CA6D3C5}" destId="{AF81D2D2-40F9-3F4C-BCF3-2A95B42E1814}" srcOrd="1" destOrd="0" parTransId="{411B92BC-0628-FF49-A03D-755F899B8D33}" sibTransId="{A7E5FA5D-719B-504A-961E-48763444DD66}"/>
    <dgm:cxn modelId="{EAF3EF5F-250A-4240-B32F-2CE7C903B1F5}" srcId="{7FC9F985-6C8F-4B4C-9624-E3005FDFD66E}" destId="{0729F006-E9E5-634F-BF7E-12888CA6D3C5}" srcOrd="0" destOrd="0" parTransId="{C90532FA-D80E-3D47-A0CB-701431095110}" sibTransId="{D5352B03-AFE7-E245-84A1-84145D60A15B}"/>
    <dgm:cxn modelId="{CBED8577-1F54-D14C-9F98-CDEC5E175680}" type="presOf" srcId="{0729F006-E9E5-634F-BF7E-12888CA6D3C5}" destId="{405D91A5-DADB-944D-8601-1F6F7DA66CA1}" srcOrd="0" destOrd="0" presId="urn:microsoft.com/office/officeart/2008/layout/HorizontalMultiLevelHierarchy"/>
    <dgm:cxn modelId="{E79E2E79-1D49-DC42-B782-4E88AA6E56B8}" type="presOf" srcId="{411B92BC-0628-FF49-A03D-755F899B8D33}" destId="{F4304A7E-61BD-6640-9F48-BE1DD621B90F}" srcOrd="0" destOrd="0" presId="urn:microsoft.com/office/officeart/2008/layout/HorizontalMultiLevelHierarchy"/>
    <dgm:cxn modelId="{D543A885-8378-1B4F-9717-876EAD52A8A9}" type="presOf" srcId="{045F7B15-79FE-D143-9AD7-EC3DF7A35CAF}" destId="{1167B86F-F649-A441-B556-3A25F54ACC43}" srcOrd="0" destOrd="0" presId="urn:microsoft.com/office/officeart/2008/layout/HorizontalMultiLevelHierarchy"/>
    <dgm:cxn modelId="{0CA3D19C-9295-C74B-9A2F-CB626EC9FC95}" type="presOf" srcId="{7FC9F985-6C8F-4B4C-9624-E3005FDFD66E}" destId="{EEFD075D-729F-8548-A202-7C23F784848A}" srcOrd="0" destOrd="0" presId="urn:microsoft.com/office/officeart/2008/layout/HorizontalMultiLevelHierarchy"/>
    <dgm:cxn modelId="{419FE2C3-995C-7643-A89E-0C844C18FA00}" type="presOf" srcId="{045F7B15-79FE-D143-9AD7-EC3DF7A35CAF}" destId="{055D8CC3-59BD-6B4D-9A2D-04FD478EA573}" srcOrd="1" destOrd="0" presId="urn:microsoft.com/office/officeart/2008/layout/HorizontalMultiLevelHierarchy"/>
    <dgm:cxn modelId="{6374ABD9-9C69-2E4F-A136-9C4E6A10D127}" type="presOf" srcId="{411B92BC-0628-FF49-A03D-755F899B8D33}" destId="{0EAFB093-EE3E-8C4E-91F0-27908D1A6B63}" srcOrd="1" destOrd="0" presId="urn:microsoft.com/office/officeart/2008/layout/HorizontalMultiLevelHierarchy"/>
    <dgm:cxn modelId="{67E67DDB-3D59-C14B-A0F6-7897C2137FBD}" srcId="{0729F006-E9E5-634F-BF7E-12888CA6D3C5}" destId="{57F30D15-637C-2947-B96F-904723C24F57}" srcOrd="2" destOrd="0" parTransId="{045F7B15-79FE-D143-9AD7-EC3DF7A35CAF}" sibTransId="{58200F9B-A46F-024C-BF44-1B6FC16F8306}"/>
    <dgm:cxn modelId="{2ADC5DDC-626F-8E40-9E93-21239C8E6E62}" type="presOf" srcId="{AF81D2D2-40F9-3F4C-BCF3-2A95B42E1814}" destId="{973215CC-0231-DC4E-AD32-5224B53B8812}" srcOrd="0" destOrd="0" presId="urn:microsoft.com/office/officeart/2008/layout/HorizontalMultiLevelHierarchy"/>
    <dgm:cxn modelId="{3DAA59E7-5A39-AB45-AC23-BD7CFE912016}" type="presOf" srcId="{35FFDA98-216F-D44B-BE66-4BE2B32518AF}" destId="{9FC2538D-CC6D-9E48-9ED0-06EFD73EEE2D}" srcOrd="0" destOrd="0" presId="urn:microsoft.com/office/officeart/2008/layout/HorizontalMultiLevelHierarchy"/>
    <dgm:cxn modelId="{950F99E9-57D9-3743-A6C5-761FEBFC5E10}" type="presOf" srcId="{68E5A4C9-375E-6441-930F-58C748D516CD}" destId="{9869F58F-A267-9946-B31D-97089DFCB562}" srcOrd="1" destOrd="0" presId="urn:microsoft.com/office/officeart/2008/layout/HorizontalMultiLevelHierarchy"/>
    <dgm:cxn modelId="{FCAC74C3-BB1D-6044-8F42-10D05CD97864}" type="presParOf" srcId="{EEFD075D-729F-8548-A202-7C23F784848A}" destId="{19D49DB8-653E-3C42-97B6-91A059FB6446}" srcOrd="0" destOrd="0" presId="urn:microsoft.com/office/officeart/2008/layout/HorizontalMultiLevelHierarchy"/>
    <dgm:cxn modelId="{3FB64B62-E019-A640-80C6-8BAEB67FF4F9}" type="presParOf" srcId="{19D49DB8-653E-3C42-97B6-91A059FB6446}" destId="{405D91A5-DADB-944D-8601-1F6F7DA66CA1}" srcOrd="0" destOrd="0" presId="urn:microsoft.com/office/officeart/2008/layout/HorizontalMultiLevelHierarchy"/>
    <dgm:cxn modelId="{FCDE1891-FB55-8041-9C19-27B3436A303E}" type="presParOf" srcId="{19D49DB8-653E-3C42-97B6-91A059FB6446}" destId="{D575C8DF-BDB8-024D-A5CC-B93DA59A114D}" srcOrd="1" destOrd="0" presId="urn:microsoft.com/office/officeart/2008/layout/HorizontalMultiLevelHierarchy"/>
    <dgm:cxn modelId="{AD8762EE-3E05-EF4D-8831-5B856FD4EE06}" type="presParOf" srcId="{D575C8DF-BDB8-024D-A5CC-B93DA59A114D}" destId="{DFF9BDA2-A723-D345-BC0B-6CB9B7765F3A}" srcOrd="0" destOrd="0" presId="urn:microsoft.com/office/officeart/2008/layout/HorizontalMultiLevelHierarchy"/>
    <dgm:cxn modelId="{EF3EBE27-24A5-2E40-8F1A-49D284BC2817}" type="presParOf" srcId="{DFF9BDA2-A723-D345-BC0B-6CB9B7765F3A}" destId="{9869F58F-A267-9946-B31D-97089DFCB562}" srcOrd="0" destOrd="0" presId="urn:microsoft.com/office/officeart/2008/layout/HorizontalMultiLevelHierarchy"/>
    <dgm:cxn modelId="{B4A7D86C-D116-4745-A8DA-9BA4485ABFC7}" type="presParOf" srcId="{D575C8DF-BDB8-024D-A5CC-B93DA59A114D}" destId="{3F260EF1-5CBB-E44B-B9A8-024D33A76DF8}" srcOrd="1" destOrd="0" presId="urn:microsoft.com/office/officeart/2008/layout/HorizontalMultiLevelHierarchy"/>
    <dgm:cxn modelId="{6CED18FB-B325-8A47-9883-F7E18EF8A431}" type="presParOf" srcId="{3F260EF1-5CBB-E44B-B9A8-024D33A76DF8}" destId="{9FC2538D-CC6D-9E48-9ED0-06EFD73EEE2D}" srcOrd="0" destOrd="0" presId="urn:microsoft.com/office/officeart/2008/layout/HorizontalMultiLevelHierarchy"/>
    <dgm:cxn modelId="{DD5752D3-4B6D-6641-B63F-2DF384945015}" type="presParOf" srcId="{3F260EF1-5CBB-E44B-B9A8-024D33A76DF8}" destId="{26B206A9-7087-7949-BFE8-037BB39FCC41}" srcOrd="1" destOrd="0" presId="urn:microsoft.com/office/officeart/2008/layout/HorizontalMultiLevelHierarchy"/>
    <dgm:cxn modelId="{065952E4-F98A-6C42-A113-489F5694C370}" type="presParOf" srcId="{D575C8DF-BDB8-024D-A5CC-B93DA59A114D}" destId="{F4304A7E-61BD-6640-9F48-BE1DD621B90F}" srcOrd="2" destOrd="0" presId="urn:microsoft.com/office/officeart/2008/layout/HorizontalMultiLevelHierarchy"/>
    <dgm:cxn modelId="{451740D1-168C-DB47-A371-DE56468AFBA9}" type="presParOf" srcId="{F4304A7E-61BD-6640-9F48-BE1DD621B90F}" destId="{0EAFB093-EE3E-8C4E-91F0-27908D1A6B63}" srcOrd="0" destOrd="0" presId="urn:microsoft.com/office/officeart/2008/layout/HorizontalMultiLevelHierarchy"/>
    <dgm:cxn modelId="{EFB6590D-211C-0C47-89DA-30F8DECB4659}" type="presParOf" srcId="{D575C8DF-BDB8-024D-A5CC-B93DA59A114D}" destId="{DCEFAE38-4AD2-1D44-973F-8F500F7C8117}" srcOrd="3" destOrd="0" presId="urn:microsoft.com/office/officeart/2008/layout/HorizontalMultiLevelHierarchy"/>
    <dgm:cxn modelId="{8FD46089-43E1-D948-80FC-4FF37263013A}" type="presParOf" srcId="{DCEFAE38-4AD2-1D44-973F-8F500F7C8117}" destId="{973215CC-0231-DC4E-AD32-5224B53B8812}" srcOrd="0" destOrd="0" presId="urn:microsoft.com/office/officeart/2008/layout/HorizontalMultiLevelHierarchy"/>
    <dgm:cxn modelId="{6DB88F30-5095-4C4D-A581-98CFEA7C3997}" type="presParOf" srcId="{DCEFAE38-4AD2-1D44-973F-8F500F7C8117}" destId="{C0C0E90F-0BEE-9A46-A1CB-063FE9265C5F}" srcOrd="1" destOrd="0" presId="urn:microsoft.com/office/officeart/2008/layout/HorizontalMultiLevelHierarchy"/>
    <dgm:cxn modelId="{2AD1262D-15BA-8E43-AA3B-3CB0ABE7E515}" type="presParOf" srcId="{D575C8DF-BDB8-024D-A5CC-B93DA59A114D}" destId="{1167B86F-F649-A441-B556-3A25F54ACC43}" srcOrd="4" destOrd="0" presId="urn:microsoft.com/office/officeart/2008/layout/HorizontalMultiLevelHierarchy"/>
    <dgm:cxn modelId="{46B7AE7E-423E-9F45-A5DF-88653B5263BA}" type="presParOf" srcId="{1167B86F-F649-A441-B556-3A25F54ACC43}" destId="{055D8CC3-59BD-6B4D-9A2D-04FD478EA573}" srcOrd="0" destOrd="0" presId="urn:microsoft.com/office/officeart/2008/layout/HorizontalMultiLevelHierarchy"/>
    <dgm:cxn modelId="{EFD51CFF-5941-7E46-AA82-5D8EBA6DE8AA}" type="presParOf" srcId="{D575C8DF-BDB8-024D-A5CC-B93DA59A114D}" destId="{24696788-777F-C044-B135-F0320BEE845A}" srcOrd="5" destOrd="0" presId="urn:microsoft.com/office/officeart/2008/layout/HorizontalMultiLevelHierarchy"/>
    <dgm:cxn modelId="{5DF7E0C0-2A18-7E46-813B-64A4CAF40ACB}" type="presParOf" srcId="{24696788-777F-C044-B135-F0320BEE845A}" destId="{57DF1F34-E8A0-8D4D-9AA9-53E359C80624}" srcOrd="0" destOrd="0" presId="urn:microsoft.com/office/officeart/2008/layout/HorizontalMultiLevelHierarchy"/>
    <dgm:cxn modelId="{EE7602F3-E447-814E-9DF9-F542617E0182}" type="presParOf" srcId="{24696788-777F-C044-B135-F0320BEE845A}" destId="{1CA03DAC-6C4A-824B-ACEC-0F6CE91B9040}"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EEA997-CA38-4484-8AD9-1C01454D2FF3}" type="doc">
      <dgm:prSet loTypeId="urn:microsoft.com/office/officeart/2008/layout/PictureAccentList" loCatId="list" qsTypeId="urn:microsoft.com/office/officeart/2005/8/quickstyle/simple1" qsCatId="simple" csTypeId="urn:microsoft.com/office/officeart/2005/8/colors/colorful2" csCatId="colorful" phldr="1"/>
      <dgm:spPr/>
      <dgm:t>
        <a:bodyPr/>
        <a:lstStyle/>
        <a:p>
          <a:endParaRPr lang="en-US"/>
        </a:p>
      </dgm:t>
    </dgm:pt>
    <dgm:pt modelId="{618EA2C1-4030-4547-92A8-C1040E2DA5A5}">
      <dgm:prSet phldrT="[Text]"/>
      <dgm:spPr/>
      <dgm:t>
        <a:bodyPr/>
        <a:lstStyle/>
        <a:p>
          <a:r>
            <a:rPr lang="en-IN" b="1" dirty="0">
              <a:latin typeface="Verdana" panose="020B0604030504040204" pitchFamily="34" charset="0"/>
              <a:ea typeface="Verdana" panose="020B0604030504040204" pitchFamily="34" charset="0"/>
              <a:cs typeface="Verdana" panose="020B0604030504040204" pitchFamily="34" charset="0"/>
            </a:rPr>
            <a:t>APPLICATION RATE</a:t>
          </a:r>
          <a:endParaRPr lang="en-US" dirty="0"/>
        </a:p>
      </dgm:t>
    </dgm:pt>
    <dgm:pt modelId="{892ADD60-A1B1-4C75-A3BD-891C08B4C033}" type="parTrans" cxnId="{A2E0A911-95FF-468E-BF18-FECDBE87537A}">
      <dgm:prSet/>
      <dgm:spPr/>
      <dgm:t>
        <a:bodyPr/>
        <a:lstStyle/>
        <a:p>
          <a:endParaRPr lang="en-US"/>
        </a:p>
      </dgm:t>
    </dgm:pt>
    <dgm:pt modelId="{E4C1099A-B3EE-4B84-BAB2-19DFB2AAAA15}" type="sibTrans" cxnId="{A2E0A911-95FF-468E-BF18-FECDBE87537A}">
      <dgm:prSet/>
      <dgm:spPr/>
      <dgm:t>
        <a:bodyPr/>
        <a:lstStyle/>
        <a:p>
          <a:endParaRPr lang="en-US"/>
        </a:p>
      </dgm:t>
    </dgm:pt>
    <dgm:pt modelId="{5BD24EB9-9AB7-4BF9-B34B-23A530171847}">
      <dgm:prSet phldrT="[Text]"/>
      <dgm:spPr/>
      <dgm:t>
        <a:bodyPr/>
        <a:lstStyle/>
        <a:p>
          <a:r>
            <a:rPr lang="en-IN" dirty="0">
              <a:effectLst/>
              <a:latin typeface="Verdana" panose="020B0604030504040204" pitchFamily="34" charset="0"/>
              <a:ea typeface="Verdana" panose="020B0604030504040204" pitchFamily="34" charset="0"/>
              <a:cs typeface="Verdana" panose="020B0604030504040204" pitchFamily="34" charset="0"/>
            </a:rPr>
            <a:t>0.8</a:t>
          </a:r>
          <a:r>
            <a:rPr lang="en-IN" baseline="30000" dirty="0">
              <a:effectLst/>
              <a:latin typeface="Verdana" panose="020B0604030504040204" pitchFamily="34" charset="0"/>
              <a:ea typeface="Verdana" panose="020B0604030504040204" pitchFamily="34" charset="0"/>
              <a:cs typeface="Verdana" panose="020B0604030504040204" pitchFamily="34" charset="0"/>
            </a:rPr>
            <a:t>o</a:t>
          </a:r>
          <a:r>
            <a:rPr lang="en-IN" dirty="0">
              <a:effectLst/>
              <a:latin typeface="Verdana" panose="020B0604030504040204" pitchFamily="34" charset="0"/>
              <a:ea typeface="Verdana" panose="020B0604030504040204" pitchFamily="34" charset="0"/>
              <a:cs typeface="Verdana" panose="020B0604030504040204" pitchFamily="34" charset="0"/>
            </a:rPr>
            <a:t> slope — level to undulating.</a:t>
          </a:r>
          <a:endParaRPr lang="en-US" dirty="0"/>
        </a:p>
      </dgm:t>
    </dgm:pt>
    <dgm:pt modelId="{00E47D16-6CCC-4A69-8DC4-A3F85E1772F8}" type="parTrans" cxnId="{400E1587-B326-4669-9954-74073B866EDF}">
      <dgm:prSet/>
      <dgm:spPr/>
      <dgm:t>
        <a:bodyPr/>
        <a:lstStyle/>
        <a:p>
          <a:endParaRPr lang="en-US"/>
        </a:p>
      </dgm:t>
    </dgm:pt>
    <dgm:pt modelId="{0B00C4A1-C4A5-4C1A-B46D-B3BA752217D3}" type="sibTrans" cxnId="{400E1587-B326-4669-9954-74073B866EDF}">
      <dgm:prSet/>
      <dgm:spPr/>
      <dgm:t>
        <a:bodyPr/>
        <a:lstStyle/>
        <a:p>
          <a:endParaRPr lang="en-US"/>
        </a:p>
      </dgm:t>
    </dgm:pt>
    <dgm:pt modelId="{B67AE55C-FA25-410F-A14C-8A5A3BD664E4}">
      <dgm:prSet phldrT="[Text]"/>
      <dgm:spPr/>
      <dgm:t>
        <a:bodyPr/>
        <a:lstStyle/>
        <a:p>
          <a:r>
            <a:rPr lang="en-IN" dirty="0">
              <a:effectLst/>
              <a:latin typeface="Verdana" panose="020B0604030504040204" pitchFamily="34" charset="0"/>
              <a:ea typeface="Verdana" panose="020B0604030504040204" pitchFamily="34" charset="0"/>
              <a:cs typeface="Verdana" panose="020B0604030504040204" pitchFamily="34" charset="0"/>
            </a:rPr>
            <a:t>9</a:t>
          </a:r>
          <a:r>
            <a:rPr lang="en-IN" baseline="30000" dirty="0">
              <a:effectLst/>
              <a:latin typeface="Verdana" panose="020B0604030504040204" pitchFamily="34" charset="0"/>
              <a:ea typeface="Verdana" panose="020B0604030504040204" pitchFamily="34" charset="0"/>
              <a:cs typeface="Verdana" panose="020B0604030504040204" pitchFamily="34" charset="0"/>
            </a:rPr>
            <a:t>o</a:t>
          </a:r>
          <a:r>
            <a:rPr lang="en-IN" dirty="0">
              <a:effectLst/>
              <a:latin typeface="Verdana" panose="020B0604030504040204" pitchFamily="34" charset="0"/>
              <a:ea typeface="Verdana" panose="020B0604030504040204" pitchFamily="34" charset="0"/>
              <a:cs typeface="Verdana" panose="020B0604030504040204" pitchFamily="34" charset="0"/>
            </a:rPr>
            <a:t>-12.5° slope — undulating to low hill.</a:t>
          </a:r>
          <a:endParaRPr lang="en-US" dirty="0"/>
        </a:p>
      </dgm:t>
    </dgm:pt>
    <dgm:pt modelId="{964816FE-BDFC-457E-BE27-49C8378514BA}" type="parTrans" cxnId="{3EAB4540-AF2E-473B-8EBD-D445CF9DF1E8}">
      <dgm:prSet/>
      <dgm:spPr/>
      <dgm:t>
        <a:bodyPr/>
        <a:lstStyle/>
        <a:p>
          <a:endParaRPr lang="en-US"/>
        </a:p>
      </dgm:t>
    </dgm:pt>
    <dgm:pt modelId="{12B8004F-A893-42F9-BEC1-E151D8B09784}" type="sibTrans" cxnId="{3EAB4540-AF2E-473B-8EBD-D445CF9DF1E8}">
      <dgm:prSet/>
      <dgm:spPr/>
      <dgm:t>
        <a:bodyPr/>
        <a:lstStyle/>
        <a:p>
          <a:endParaRPr lang="en-US"/>
        </a:p>
      </dgm:t>
    </dgm:pt>
    <dgm:pt modelId="{23D85076-4255-4D1A-AD14-DB60F80D641A}">
      <dgm:prSet phldrT="[Text]"/>
      <dgm:spPr/>
      <dgm:t>
        <a:bodyPr/>
        <a:lstStyle/>
        <a:p>
          <a:r>
            <a:rPr lang="en-IN" dirty="0">
              <a:effectLst/>
              <a:latin typeface="Verdana" panose="020B0604030504040204" pitchFamily="34" charset="0"/>
              <a:ea typeface="Verdana" panose="020B0604030504040204" pitchFamily="34" charset="0"/>
              <a:cs typeface="Verdana" panose="020B0604030504040204" pitchFamily="34" charset="0"/>
            </a:rPr>
            <a:t>over 12.5° slope — low to steep hills. </a:t>
          </a:r>
          <a:endParaRPr lang="en-US" dirty="0"/>
        </a:p>
      </dgm:t>
    </dgm:pt>
    <dgm:pt modelId="{909302AB-D7C6-46BC-8CAD-D9D900C74532}" type="parTrans" cxnId="{B153801C-2B4D-4E2C-B401-33FA8A12C91E}">
      <dgm:prSet/>
      <dgm:spPr/>
      <dgm:t>
        <a:bodyPr/>
        <a:lstStyle/>
        <a:p>
          <a:endParaRPr lang="en-US"/>
        </a:p>
      </dgm:t>
    </dgm:pt>
    <dgm:pt modelId="{272B869E-F88F-49FF-9600-49EBF9B8EFF4}" type="sibTrans" cxnId="{B153801C-2B4D-4E2C-B401-33FA8A12C91E}">
      <dgm:prSet/>
      <dgm:spPr/>
      <dgm:t>
        <a:bodyPr/>
        <a:lstStyle/>
        <a:p>
          <a:endParaRPr lang="en-US"/>
        </a:p>
      </dgm:t>
    </dgm:pt>
    <dgm:pt modelId="{E70BCD7C-7FD5-4F32-9DC4-4A429714035A}" type="pres">
      <dgm:prSet presAssocID="{D4EEA997-CA38-4484-8AD9-1C01454D2FF3}" presName="layout" presStyleCnt="0">
        <dgm:presLayoutVars>
          <dgm:chMax/>
          <dgm:chPref/>
          <dgm:dir/>
          <dgm:animOne val="branch"/>
          <dgm:animLvl val="lvl"/>
          <dgm:resizeHandles/>
        </dgm:presLayoutVars>
      </dgm:prSet>
      <dgm:spPr/>
    </dgm:pt>
    <dgm:pt modelId="{CF91E865-8D6B-4033-947C-B8F9698FBC7D}" type="pres">
      <dgm:prSet presAssocID="{618EA2C1-4030-4547-92A8-C1040E2DA5A5}" presName="root" presStyleCnt="0">
        <dgm:presLayoutVars>
          <dgm:chMax/>
          <dgm:chPref val="4"/>
        </dgm:presLayoutVars>
      </dgm:prSet>
      <dgm:spPr/>
    </dgm:pt>
    <dgm:pt modelId="{889C1706-085C-4E2F-9617-AC9F16CCB5E7}" type="pres">
      <dgm:prSet presAssocID="{618EA2C1-4030-4547-92A8-C1040E2DA5A5}" presName="rootComposite" presStyleCnt="0">
        <dgm:presLayoutVars/>
      </dgm:prSet>
      <dgm:spPr/>
    </dgm:pt>
    <dgm:pt modelId="{6D494CF2-A971-457F-8F61-DEE48732E053}" type="pres">
      <dgm:prSet presAssocID="{618EA2C1-4030-4547-92A8-C1040E2DA5A5}" presName="rootText" presStyleLbl="node0" presStyleIdx="0" presStyleCnt="1">
        <dgm:presLayoutVars>
          <dgm:chMax/>
          <dgm:chPref val="4"/>
        </dgm:presLayoutVars>
      </dgm:prSet>
      <dgm:spPr/>
    </dgm:pt>
    <dgm:pt modelId="{9743B63C-896C-4904-848F-1C52B0E65913}" type="pres">
      <dgm:prSet presAssocID="{618EA2C1-4030-4547-92A8-C1040E2DA5A5}" presName="childShape" presStyleCnt="0">
        <dgm:presLayoutVars>
          <dgm:chMax val="0"/>
          <dgm:chPref val="0"/>
        </dgm:presLayoutVars>
      </dgm:prSet>
      <dgm:spPr/>
    </dgm:pt>
    <dgm:pt modelId="{6D185032-DA80-4D5C-9852-77B1B47EF9B0}" type="pres">
      <dgm:prSet presAssocID="{5BD24EB9-9AB7-4BF9-B34B-23A530171847}" presName="childComposite" presStyleCnt="0">
        <dgm:presLayoutVars>
          <dgm:chMax val="0"/>
          <dgm:chPref val="0"/>
        </dgm:presLayoutVars>
      </dgm:prSet>
      <dgm:spPr/>
    </dgm:pt>
    <dgm:pt modelId="{4F2538EB-42BE-49AA-A560-CCB480805DB9}" type="pres">
      <dgm:prSet presAssocID="{5BD24EB9-9AB7-4BF9-B34B-23A530171847}" presName="Image" presStyleLbl="node1" presStyleIdx="0" presStyleCnt="3"/>
      <dgm:spPr/>
    </dgm:pt>
    <dgm:pt modelId="{D042979B-17BA-4AD8-8C41-14D7F897ED12}" type="pres">
      <dgm:prSet presAssocID="{5BD24EB9-9AB7-4BF9-B34B-23A530171847}" presName="childText" presStyleLbl="lnNode1" presStyleIdx="0" presStyleCnt="3">
        <dgm:presLayoutVars>
          <dgm:chMax val="0"/>
          <dgm:chPref val="0"/>
          <dgm:bulletEnabled val="1"/>
        </dgm:presLayoutVars>
      </dgm:prSet>
      <dgm:spPr/>
    </dgm:pt>
    <dgm:pt modelId="{81C62D4D-F47A-4DA6-98B4-D08E49C96D43}" type="pres">
      <dgm:prSet presAssocID="{B67AE55C-FA25-410F-A14C-8A5A3BD664E4}" presName="childComposite" presStyleCnt="0">
        <dgm:presLayoutVars>
          <dgm:chMax val="0"/>
          <dgm:chPref val="0"/>
        </dgm:presLayoutVars>
      </dgm:prSet>
      <dgm:spPr/>
    </dgm:pt>
    <dgm:pt modelId="{C1A8B01D-D33C-49A1-8147-21C650BDDCD4}" type="pres">
      <dgm:prSet presAssocID="{B67AE55C-FA25-410F-A14C-8A5A3BD664E4}" presName="Image" presStyleLbl="node1" presStyleIdx="1" presStyleCnt="3"/>
      <dgm:spPr/>
    </dgm:pt>
    <dgm:pt modelId="{E2E4B232-F544-4237-A3BA-00E89E77D861}" type="pres">
      <dgm:prSet presAssocID="{B67AE55C-FA25-410F-A14C-8A5A3BD664E4}" presName="childText" presStyleLbl="lnNode1" presStyleIdx="1" presStyleCnt="3">
        <dgm:presLayoutVars>
          <dgm:chMax val="0"/>
          <dgm:chPref val="0"/>
          <dgm:bulletEnabled val="1"/>
        </dgm:presLayoutVars>
      </dgm:prSet>
      <dgm:spPr/>
    </dgm:pt>
    <dgm:pt modelId="{EE8BFC44-3FAB-4369-8E38-4252D75DE1E1}" type="pres">
      <dgm:prSet presAssocID="{23D85076-4255-4D1A-AD14-DB60F80D641A}" presName="childComposite" presStyleCnt="0">
        <dgm:presLayoutVars>
          <dgm:chMax val="0"/>
          <dgm:chPref val="0"/>
        </dgm:presLayoutVars>
      </dgm:prSet>
      <dgm:spPr/>
    </dgm:pt>
    <dgm:pt modelId="{16E77F8E-EEF7-44CC-9A1C-529AB9A6D4C6}" type="pres">
      <dgm:prSet presAssocID="{23D85076-4255-4D1A-AD14-DB60F80D641A}" presName="Image" presStyleLbl="node1" presStyleIdx="2" presStyleCnt="3"/>
      <dgm:spPr/>
    </dgm:pt>
    <dgm:pt modelId="{9CF5BF02-7F6E-4C77-8BB2-539224766316}" type="pres">
      <dgm:prSet presAssocID="{23D85076-4255-4D1A-AD14-DB60F80D641A}" presName="childText" presStyleLbl="lnNode1" presStyleIdx="2" presStyleCnt="3">
        <dgm:presLayoutVars>
          <dgm:chMax val="0"/>
          <dgm:chPref val="0"/>
          <dgm:bulletEnabled val="1"/>
        </dgm:presLayoutVars>
      </dgm:prSet>
      <dgm:spPr/>
    </dgm:pt>
  </dgm:ptLst>
  <dgm:cxnLst>
    <dgm:cxn modelId="{A2E0A911-95FF-468E-BF18-FECDBE87537A}" srcId="{D4EEA997-CA38-4484-8AD9-1C01454D2FF3}" destId="{618EA2C1-4030-4547-92A8-C1040E2DA5A5}" srcOrd="0" destOrd="0" parTransId="{892ADD60-A1B1-4C75-A3BD-891C08B4C033}" sibTransId="{E4C1099A-B3EE-4B84-BAB2-19DFB2AAAA15}"/>
    <dgm:cxn modelId="{B153801C-2B4D-4E2C-B401-33FA8A12C91E}" srcId="{618EA2C1-4030-4547-92A8-C1040E2DA5A5}" destId="{23D85076-4255-4D1A-AD14-DB60F80D641A}" srcOrd="2" destOrd="0" parTransId="{909302AB-D7C6-46BC-8CAD-D9D900C74532}" sibTransId="{272B869E-F88F-49FF-9600-49EBF9B8EFF4}"/>
    <dgm:cxn modelId="{E8F95C25-1226-4621-9B0B-9B57E471E301}" type="presOf" srcId="{618EA2C1-4030-4547-92A8-C1040E2DA5A5}" destId="{6D494CF2-A971-457F-8F61-DEE48732E053}" srcOrd="0" destOrd="0" presId="urn:microsoft.com/office/officeart/2008/layout/PictureAccentList"/>
    <dgm:cxn modelId="{3EAB4540-AF2E-473B-8EBD-D445CF9DF1E8}" srcId="{618EA2C1-4030-4547-92A8-C1040E2DA5A5}" destId="{B67AE55C-FA25-410F-A14C-8A5A3BD664E4}" srcOrd="1" destOrd="0" parTransId="{964816FE-BDFC-457E-BE27-49C8378514BA}" sibTransId="{12B8004F-A893-42F9-BEC1-E151D8B09784}"/>
    <dgm:cxn modelId="{B79DF650-4573-457A-96F6-DF3D8D6A7D8B}" type="presOf" srcId="{D4EEA997-CA38-4484-8AD9-1C01454D2FF3}" destId="{E70BCD7C-7FD5-4F32-9DC4-4A429714035A}" srcOrd="0" destOrd="0" presId="urn:microsoft.com/office/officeart/2008/layout/PictureAccentList"/>
    <dgm:cxn modelId="{BAC84B6A-F03C-44A0-A1A7-4A016DCD7AA8}" type="presOf" srcId="{5BD24EB9-9AB7-4BF9-B34B-23A530171847}" destId="{D042979B-17BA-4AD8-8C41-14D7F897ED12}" srcOrd="0" destOrd="0" presId="urn:microsoft.com/office/officeart/2008/layout/PictureAccentList"/>
    <dgm:cxn modelId="{400E1587-B326-4669-9954-74073B866EDF}" srcId="{618EA2C1-4030-4547-92A8-C1040E2DA5A5}" destId="{5BD24EB9-9AB7-4BF9-B34B-23A530171847}" srcOrd="0" destOrd="0" parTransId="{00E47D16-6CCC-4A69-8DC4-A3F85E1772F8}" sibTransId="{0B00C4A1-C4A5-4C1A-B46D-B3BA752217D3}"/>
    <dgm:cxn modelId="{1CECFD96-EE33-41B3-93A1-2FCAC4E7DB88}" type="presOf" srcId="{23D85076-4255-4D1A-AD14-DB60F80D641A}" destId="{9CF5BF02-7F6E-4C77-8BB2-539224766316}" srcOrd="0" destOrd="0" presId="urn:microsoft.com/office/officeart/2008/layout/PictureAccentList"/>
    <dgm:cxn modelId="{9107F6B8-435F-4549-B72B-F03255B390DC}" type="presOf" srcId="{B67AE55C-FA25-410F-A14C-8A5A3BD664E4}" destId="{E2E4B232-F544-4237-A3BA-00E89E77D861}" srcOrd="0" destOrd="0" presId="urn:microsoft.com/office/officeart/2008/layout/PictureAccentList"/>
    <dgm:cxn modelId="{0087D560-6510-4074-877D-1A2B5256FF8A}" type="presParOf" srcId="{E70BCD7C-7FD5-4F32-9DC4-4A429714035A}" destId="{CF91E865-8D6B-4033-947C-B8F9698FBC7D}" srcOrd="0" destOrd="0" presId="urn:microsoft.com/office/officeart/2008/layout/PictureAccentList"/>
    <dgm:cxn modelId="{7598452F-96F2-446D-B164-DD48DFFFAFF2}" type="presParOf" srcId="{CF91E865-8D6B-4033-947C-B8F9698FBC7D}" destId="{889C1706-085C-4E2F-9617-AC9F16CCB5E7}" srcOrd="0" destOrd="0" presId="urn:microsoft.com/office/officeart/2008/layout/PictureAccentList"/>
    <dgm:cxn modelId="{59BC4167-9343-4FF9-AF4E-CAE554D61E5E}" type="presParOf" srcId="{889C1706-085C-4E2F-9617-AC9F16CCB5E7}" destId="{6D494CF2-A971-457F-8F61-DEE48732E053}" srcOrd="0" destOrd="0" presId="urn:microsoft.com/office/officeart/2008/layout/PictureAccentList"/>
    <dgm:cxn modelId="{7811EBAA-5E43-4C06-B9F4-D06BDE5483CD}" type="presParOf" srcId="{CF91E865-8D6B-4033-947C-B8F9698FBC7D}" destId="{9743B63C-896C-4904-848F-1C52B0E65913}" srcOrd="1" destOrd="0" presId="urn:microsoft.com/office/officeart/2008/layout/PictureAccentList"/>
    <dgm:cxn modelId="{6FE8B31E-8C24-4F89-92F5-4B6A790B501A}" type="presParOf" srcId="{9743B63C-896C-4904-848F-1C52B0E65913}" destId="{6D185032-DA80-4D5C-9852-77B1B47EF9B0}" srcOrd="0" destOrd="0" presId="urn:microsoft.com/office/officeart/2008/layout/PictureAccentList"/>
    <dgm:cxn modelId="{6766667C-5A95-4C9F-93A9-F3256001CEBE}" type="presParOf" srcId="{6D185032-DA80-4D5C-9852-77B1B47EF9B0}" destId="{4F2538EB-42BE-49AA-A560-CCB480805DB9}" srcOrd="0" destOrd="0" presId="urn:microsoft.com/office/officeart/2008/layout/PictureAccentList"/>
    <dgm:cxn modelId="{786502BE-11AC-4F6F-8778-9D5C3CD505DD}" type="presParOf" srcId="{6D185032-DA80-4D5C-9852-77B1B47EF9B0}" destId="{D042979B-17BA-4AD8-8C41-14D7F897ED12}" srcOrd="1" destOrd="0" presId="urn:microsoft.com/office/officeart/2008/layout/PictureAccentList"/>
    <dgm:cxn modelId="{39928415-8174-4BD2-9F32-A0F51C5126F6}" type="presParOf" srcId="{9743B63C-896C-4904-848F-1C52B0E65913}" destId="{81C62D4D-F47A-4DA6-98B4-D08E49C96D43}" srcOrd="1" destOrd="0" presId="urn:microsoft.com/office/officeart/2008/layout/PictureAccentList"/>
    <dgm:cxn modelId="{B2AA63AD-8BC0-4785-A702-0AC153D08F40}" type="presParOf" srcId="{81C62D4D-F47A-4DA6-98B4-D08E49C96D43}" destId="{C1A8B01D-D33C-49A1-8147-21C650BDDCD4}" srcOrd="0" destOrd="0" presId="urn:microsoft.com/office/officeart/2008/layout/PictureAccentList"/>
    <dgm:cxn modelId="{8ADEC5AC-57DA-4A99-96D1-C324D9638D6B}" type="presParOf" srcId="{81C62D4D-F47A-4DA6-98B4-D08E49C96D43}" destId="{E2E4B232-F544-4237-A3BA-00E89E77D861}" srcOrd="1" destOrd="0" presId="urn:microsoft.com/office/officeart/2008/layout/PictureAccentList"/>
    <dgm:cxn modelId="{616400F6-D755-4D44-A5F2-1E0773A77F55}" type="presParOf" srcId="{9743B63C-896C-4904-848F-1C52B0E65913}" destId="{EE8BFC44-3FAB-4369-8E38-4252D75DE1E1}" srcOrd="2" destOrd="0" presId="urn:microsoft.com/office/officeart/2008/layout/PictureAccentList"/>
    <dgm:cxn modelId="{51C2481B-E6DF-428B-8AFA-3E0B2575BD91}" type="presParOf" srcId="{EE8BFC44-3FAB-4369-8E38-4252D75DE1E1}" destId="{16E77F8E-EEF7-44CC-9A1C-529AB9A6D4C6}" srcOrd="0" destOrd="0" presId="urn:microsoft.com/office/officeart/2008/layout/PictureAccentList"/>
    <dgm:cxn modelId="{603D727A-2D61-41F4-B7E1-0636FA3E5C81}" type="presParOf" srcId="{EE8BFC44-3FAB-4369-8E38-4252D75DE1E1}" destId="{9CF5BF02-7F6E-4C77-8BB2-539224766316}"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BB8510-707C-8342-9637-B6E80CB1C4FD}" type="doc">
      <dgm:prSet loTypeId="urn:microsoft.com/office/officeart/2008/layout/HorizontalMultiLevelHierarchy" loCatId="" qsTypeId="urn:microsoft.com/office/officeart/2005/8/quickstyle/simple1#4" qsCatId="simple" csTypeId="urn:microsoft.com/office/officeart/2005/8/colors/colorful1" csCatId="colorful" phldr="1"/>
      <dgm:spPr/>
      <dgm:t>
        <a:bodyPr/>
        <a:lstStyle/>
        <a:p>
          <a:endParaRPr lang="en-GB"/>
        </a:p>
      </dgm:t>
    </dgm:pt>
    <dgm:pt modelId="{CACFC6F0-1FE5-4C47-ABAA-92E5516CD050}">
      <dgm:prSet phldrT="[Text]" custT="1"/>
      <dgm:spPr/>
      <dgm:t>
        <a:bodyPr/>
        <a:lstStyle/>
        <a:p>
          <a:r>
            <a:rPr lang="en-IN" sz="1800" b="1" dirty="0">
              <a:latin typeface="Verdana" panose="020B0604030504040204" pitchFamily="34" charset="0"/>
              <a:ea typeface="Verdana" panose="020B0604030504040204" pitchFamily="34" charset="0"/>
              <a:cs typeface="Verdana" panose="020B0604030504040204" pitchFamily="34" charset="0"/>
            </a:rPr>
            <a:t>UNIFORMITY OF WATER APPLICATION</a:t>
          </a:r>
          <a:endParaRPr lang="en-GB" sz="1800" dirty="0">
            <a:latin typeface="Verdana" panose="020B0604030504040204" pitchFamily="34" charset="0"/>
            <a:ea typeface="Verdana" panose="020B0604030504040204" pitchFamily="34" charset="0"/>
            <a:cs typeface="Verdana" panose="020B0604030504040204" pitchFamily="34" charset="0"/>
          </a:endParaRPr>
        </a:p>
      </dgm:t>
    </dgm:pt>
    <dgm:pt modelId="{F232D5C8-68E2-1743-B943-D4A83C178CEC}" type="parTrans" cxnId="{ADE0A099-418A-BB44-B4F5-80A87E619595}">
      <dgm:prSet/>
      <dgm:spPr/>
      <dgm:t>
        <a:bodyPr/>
        <a:lstStyle/>
        <a:p>
          <a:endParaRPr lang="en-GB" sz="3600"/>
        </a:p>
      </dgm:t>
    </dgm:pt>
    <dgm:pt modelId="{A3A86F38-7590-0C45-A0BA-C25C674B7C26}" type="sibTrans" cxnId="{ADE0A099-418A-BB44-B4F5-80A87E619595}">
      <dgm:prSet/>
      <dgm:spPr/>
      <dgm:t>
        <a:bodyPr/>
        <a:lstStyle/>
        <a:p>
          <a:endParaRPr lang="en-GB" sz="3600"/>
        </a:p>
      </dgm:t>
    </dgm:pt>
    <dgm:pt modelId="{04C1F3A2-871B-C348-8933-1CD0BA58C8DE}">
      <dgm:prSet phldrT="[Text]" custT="1"/>
      <dgm:spPr/>
      <dgm:t>
        <a:bodyPr/>
        <a:lstStyle/>
        <a:p>
          <a:r>
            <a:rPr lang="en-IN" sz="1600" b="1" dirty="0">
              <a:latin typeface="Verdana" panose="020B0604030504040204" pitchFamily="34" charset="0"/>
              <a:ea typeface="Verdana" panose="020B0604030504040204" pitchFamily="34" charset="0"/>
              <a:cs typeface="Verdana" panose="020B0604030504040204" pitchFamily="34" charset="0"/>
            </a:rPr>
            <a:t>Pressure variation in </a:t>
          </a:r>
          <a:r>
            <a:rPr lang="en-IN" sz="1600" b="1" dirty="0" err="1">
              <a:latin typeface="Verdana" panose="020B0604030504040204" pitchFamily="34" charset="0"/>
              <a:ea typeface="Verdana" panose="020B0604030504040204" pitchFamily="34" charset="0"/>
              <a:cs typeface="Verdana" panose="020B0604030504040204" pitchFamily="34" charset="0"/>
            </a:rPr>
            <a:t>sprayline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03BBE593-DB77-A84B-82AD-7BF1AA9663F1}" type="parTrans" cxnId="{281E21A6-6EED-9343-8C35-AE94FA1D12E3}">
      <dgm:prSet custT="1"/>
      <dgm:spPr/>
      <dgm:t>
        <a:bodyPr/>
        <a:lstStyle/>
        <a:p>
          <a:endParaRPr lang="en-GB" sz="1000"/>
        </a:p>
      </dgm:t>
    </dgm:pt>
    <dgm:pt modelId="{50D110B5-014F-E942-8D2F-BAB53EBCF1EF}" type="sibTrans" cxnId="{281E21A6-6EED-9343-8C35-AE94FA1D12E3}">
      <dgm:prSet/>
      <dgm:spPr/>
      <dgm:t>
        <a:bodyPr/>
        <a:lstStyle/>
        <a:p>
          <a:endParaRPr lang="en-GB" sz="3600"/>
        </a:p>
      </dgm:t>
    </dgm:pt>
    <dgm:pt modelId="{A1AB117E-AA20-3843-BA0B-1A26FBB26744}">
      <dgm:prSet phldrT="[Text]" custT="1"/>
      <dgm:spPr/>
      <dgm:t>
        <a:bodyPr/>
        <a:lstStyle/>
        <a:p>
          <a:r>
            <a:rPr lang="en-IN" sz="1600" b="1" dirty="0">
              <a:latin typeface="Verdana" panose="020B0604030504040204" pitchFamily="34" charset="0"/>
              <a:ea typeface="Verdana" panose="020B0604030504040204" pitchFamily="34" charset="0"/>
              <a:cs typeface="Verdana" panose="020B0604030504040204" pitchFamily="34" charset="0"/>
            </a:rPr>
            <a:t>Spacing of sprinklers</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29F030AE-2B7C-224B-A73D-56541F4A0D64}" type="parTrans" cxnId="{9C724DE3-6110-BB4F-AF62-41B6BDBE4EA3}">
      <dgm:prSet custT="1"/>
      <dgm:spPr/>
      <dgm:t>
        <a:bodyPr/>
        <a:lstStyle/>
        <a:p>
          <a:endParaRPr lang="en-GB" sz="1000"/>
        </a:p>
      </dgm:t>
    </dgm:pt>
    <dgm:pt modelId="{DE651D7C-6B28-E644-804B-1640E9B4AD74}" type="sibTrans" cxnId="{9C724DE3-6110-BB4F-AF62-41B6BDBE4EA3}">
      <dgm:prSet/>
      <dgm:spPr/>
      <dgm:t>
        <a:bodyPr/>
        <a:lstStyle/>
        <a:p>
          <a:endParaRPr lang="en-GB" sz="3600"/>
        </a:p>
      </dgm:t>
    </dgm:pt>
    <dgm:pt modelId="{C43A5798-C196-5B47-93C1-19405E7B26A2}">
      <dgm:prSet phldrT="[Text]" custT="1"/>
      <dgm:spPr/>
      <dgm:t>
        <a:bodyPr/>
        <a:lstStyle/>
        <a:p>
          <a:r>
            <a:rPr lang="en-IN" sz="1600" b="1" dirty="0">
              <a:latin typeface="Verdana" panose="020B0604030504040204" pitchFamily="34" charset="0"/>
              <a:ea typeface="Verdana" panose="020B0604030504040204" pitchFamily="34" charset="0"/>
              <a:cs typeface="Verdana" panose="020B0604030504040204" pitchFamily="34" charset="0"/>
            </a:rPr>
            <a:t>Water application rate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24A50DCF-D187-504A-91AF-B7464FB579C1}" type="parTrans" cxnId="{3767ACCB-0C2A-DE49-947A-3A80E7EFA94C}">
      <dgm:prSet custT="1"/>
      <dgm:spPr/>
      <dgm:t>
        <a:bodyPr/>
        <a:lstStyle/>
        <a:p>
          <a:endParaRPr lang="en-GB" sz="1000"/>
        </a:p>
      </dgm:t>
    </dgm:pt>
    <dgm:pt modelId="{F32AD986-6834-B541-A7FF-C4DBD125FFBF}" type="sibTrans" cxnId="{3767ACCB-0C2A-DE49-947A-3A80E7EFA94C}">
      <dgm:prSet/>
      <dgm:spPr/>
      <dgm:t>
        <a:bodyPr/>
        <a:lstStyle/>
        <a:p>
          <a:endParaRPr lang="en-GB" sz="3600"/>
        </a:p>
      </dgm:t>
    </dgm:pt>
    <dgm:pt modelId="{36FA9ED8-C616-384A-814D-B39CDD6E166A}">
      <dgm:prSet phldrT="[Text]" custT="1"/>
      <dgm:spPr/>
      <dgm:t>
        <a:bodyPr/>
        <a:lstStyle/>
        <a:p>
          <a:r>
            <a:rPr lang="en-IN" sz="1600" b="1" dirty="0" err="1">
              <a:latin typeface="Verdana" panose="020B0604030504040204" pitchFamily="34" charset="0"/>
              <a:ea typeface="Verdana" panose="020B0604030504040204" pitchFamily="34" charset="0"/>
              <a:cs typeface="Verdana" panose="020B0604030504040204" pitchFamily="34" charset="0"/>
            </a:rPr>
            <a:t>Sprayline</a:t>
          </a:r>
          <a:r>
            <a:rPr lang="en-IN" sz="1600" b="1" dirty="0">
              <a:latin typeface="Verdana" panose="020B0604030504040204" pitchFamily="34" charset="0"/>
              <a:ea typeface="Verdana" panose="020B0604030504040204" pitchFamily="34" charset="0"/>
              <a:cs typeface="Verdana" panose="020B0604030504040204" pitchFamily="34" charset="0"/>
            </a:rPr>
            <a:t> spacing</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B2974D76-7092-1040-9610-F125EBEBBE42}" type="parTrans" cxnId="{46C79790-7C93-FD45-8E22-3E61CCE00255}">
      <dgm:prSet custT="1"/>
      <dgm:spPr/>
      <dgm:t>
        <a:bodyPr/>
        <a:lstStyle/>
        <a:p>
          <a:endParaRPr lang="en-GB" sz="1000"/>
        </a:p>
      </dgm:t>
    </dgm:pt>
    <dgm:pt modelId="{1A974700-8238-2142-9918-EFA728DD031C}" type="sibTrans" cxnId="{46C79790-7C93-FD45-8E22-3E61CCE00255}">
      <dgm:prSet/>
      <dgm:spPr/>
      <dgm:t>
        <a:bodyPr/>
        <a:lstStyle/>
        <a:p>
          <a:endParaRPr lang="en-GB" sz="3600"/>
        </a:p>
      </dgm:t>
    </dgm:pt>
    <dgm:pt modelId="{1D4C1F59-DC45-8441-9602-88D8FB98122A}" type="pres">
      <dgm:prSet presAssocID="{9ABB8510-707C-8342-9637-B6E80CB1C4FD}" presName="Name0" presStyleCnt="0">
        <dgm:presLayoutVars>
          <dgm:chPref val="1"/>
          <dgm:dir/>
          <dgm:animOne val="branch"/>
          <dgm:animLvl val="lvl"/>
          <dgm:resizeHandles val="exact"/>
        </dgm:presLayoutVars>
      </dgm:prSet>
      <dgm:spPr/>
    </dgm:pt>
    <dgm:pt modelId="{13F1A378-B712-4440-A6B6-29C340C308F5}" type="pres">
      <dgm:prSet presAssocID="{CACFC6F0-1FE5-4C47-ABAA-92E5516CD050}" presName="root1" presStyleCnt="0"/>
      <dgm:spPr/>
    </dgm:pt>
    <dgm:pt modelId="{4D745CC3-84B3-6D40-8E24-D3FA553839E2}" type="pres">
      <dgm:prSet presAssocID="{CACFC6F0-1FE5-4C47-ABAA-92E5516CD050}" presName="LevelOneTextNode" presStyleLbl="node0" presStyleIdx="0" presStyleCnt="1">
        <dgm:presLayoutVars>
          <dgm:chPref val="3"/>
        </dgm:presLayoutVars>
      </dgm:prSet>
      <dgm:spPr/>
    </dgm:pt>
    <dgm:pt modelId="{26D371F9-87AD-4544-944B-AE4592B67929}" type="pres">
      <dgm:prSet presAssocID="{CACFC6F0-1FE5-4C47-ABAA-92E5516CD050}" presName="level2hierChild" presStyleCnt="0"/>
      <dgm:spPr/>
    </dgm:pt>
    <dgm:pt modelId="{B30B7699-AE1A-8A43-AA4F-02D0F2D36F24}" type="pres">
      <dgm:prSet presAssocID="{03BBE593-DB77-A84B-82AD-7BF1AA9663F1}" presName="conn2-1" presStyleLbl="parChTrans1D2" presStyleIdx="0" presStyleCnt="4"/>
      <dgm:spPr/>
    </dgm:pt>
    <dgm:pt modelId="{06AA98BE-33FF-6E4A-B4F9-F7504AE9613D}" type="pres">
      <dgm:prSet presAssocID="{03BBE593-DB77-A84B-82AD-7BF1AA9663F1}" presName="connTx" presStyleLbl="parChTrans1D2" presStyleIdx="0" presStyleCnt="4"/>
      <dgm:spPr/>
    </dgm:pt>
    <dgm:pt modelId="{94A18908-E8EF-9746-B912-B83A3D2F60F0}" type="pres">
      <dgm:prSet presAssocID="{04C1F3A2-871B-C348-8933-1CD0BA58C8DE}" presName="root2" presStyleCnt="0"/>
      <dgm:spPr/>
    </dgm:pt>
    <dgm:pt modelId="{45CF00DE-2962-B242-B8DC-D0FD2830CD0C}" type="pres">
      <dgm:prSet presAssocID="{04C1F3A2-871B-C348-8933-1CD0BA58C8DE}" presName="LevelTwoTextNode" presStyleLbl="node2" presStyleIdx="0" presStyleCnt="4">
        <dgm:presLayoutVars>
          <dgm:chPref val="3"/>
        </dgm:presLayoutVars>
      </dgm:prSet>
      <dgm:spPr/>
    </dgm:pt>
    <dgm:pt modelId="{78A36F4A-7726-9B4D-BD6A-A59BB5E09797}" type="pres">
      <dgm:prSet presAssocID="{04C1F3A2-871B-C348-8933-1CD0BA58C8DE}" presName="level3hierChild" presStyleCnt="0"/>
      <dgm:spPr/>
    </dgm:pt>
    <dgm:pt modelId="{D228BDFB-FB00-2E4B-B7F1-5E21A5B93348}" type="pres">
      <dgm:prSet presAssocID="{29F030AE-2B7C-224B-A73D-56541F4A0D64}" presName="conn2-1" presStyleLbl="parChTrans1D2" presStyleIdx="1" presStyleCnt="4"/>
      <dgm:spPr/>
    </dgm:pt>
    <dgm:pt modelId="{71B93778-E8DA-3542-B7B7-F5F634EC2943}" type="pres">
      <dgm:prSet presAssocID="{29F030AE-2B7C-224B-A73D-56541F4A0D64}" presName="connTx" presStyleLbl="parChTrans1D2" presStyleIdx="1" presStyleCnt="4"/>
      <dgm:spPr/>
    </dgm:pt>
    <dgm:pt modelId="{291CA732-60EC-A740-95A3-21AB19C68560}" type="pres">
      <dgm:prSet presAssocID="{A1AB117E-AA20-3843-BA0B-1A26FBB26744}" presName="root2" presStyleCnt="0"/>
      <dgm:spPr/>
    </dgm:pt>
    <dgm:pt modelId="{2ABB7402-3A20-7949-8FD6-91C2F778C07B}" type="pres">
      <dgm:prSet presAssocID="{A1AB117E-AA20-3843-BA0B-1A26FBB26744}" presName="LevelTwoTextNode" presStyleLbl="node2" presStyleIdx="1" presStyleCnt="4">
        <dgm:presLayoutVars>
          <dgm:chPref val="3"/>
        </dgm:presLayoutVars>
      </dgm:prSet>
      <dgm:spPr/>
    </dgm:pt>
    <dgm:pt modelId="{BD7964E1-4C12-5D4D-93E9-36F303798EF3}" type="pres">
      <dgm:prSet presAssocID="{A1AB117E-AA20-3843-BA0B-1A26FBB26744}" presName="level3hierChild" presStyleCnt="0"/>
      <dgm:spPr/>
    </dgm:pt>
    <dgm:pt modelId="{2A84C819-9D0F-7249-8D35-E7AF1E66B66F}" type="pres">
      <dgm:prSet presAssocID="{24A50DCF-D187-504A-91AF-B7464FB579C1}" presName="conn2-1" presStyleLbl="parChTrans1D2" presStyleIdx="2" presStyleCnt="4"/>
      <dgm:spPr/>
    </dgm:pt>
    <dgm:pt modelId="{5B72EBA7-C26F-4A4C-B4BE-EFDF5621B1A9}" type="pres">
      <dgm:prSet presAssocID="{24A50DCF-D187-504A-91AF-B7464FB579C1}" presName="connTx" presStyleLbl="parChTrans1D2" presStyleIdx="2" presStyleCnt="4"/>
      <dgm:spPr/>
    </dgm:pt>
    <dgm:pt modelId="{1C87CF68-62DE-4A42-9B28-CFDBFC8E9443}" type="pres">
      <dgm:prSet presAssocID="{C43A5798-C196-5B47-93C1-19405E7B26A2}" presName="root2" presStyleCnt="0"/>
      <dgm:spPr/>
    </dgm:pt>
    <dgm:pt modelId="{74893246-EB3F-084D-BE40-7DF034C5CB91}" type="pres">
      <dgm:prSet presAssocID="{C43A5798-C196-5B47-93C1-19405E7B26A2}" presName="LevelTwoTextNode" presStyleLbl="node2" presStyleIdx="2" presStyleCnt="4">
        <dgm:presLayoutVars>
          <dgm:chPref val="3"/>
        </dgm:presLayoutVars>
      </dgm:prSet>
      <dgm:spPr/>
    </dgm:pt>
    <dgm:pt modelId="{CAE8550B-5B32-ED45-99AF-B34B99D87924}" type="pres">
      <dgm:prSet presAssocID="{C43A5798-C196-5B47-93C1-19405E7B26A2}" presName="level3hierChild" presStyleCnt="0"/>
      <dgm:spPr/>
    </dgm:pt>
    <dgm:pt modelId="{965F5201-51B3-CB41-9E1F-26FF302FC8A3}" type="pres">
      <dgm:prSet presAssocID="{B2974D76-7092-1040-9610-F125EBEBBE42}" presName="conn2-1" presStyleLbl="parChTrans1D2" presStyleIdx="3" presStyleCnt="4"/>
      <dgm:spPr/>
    </dgm:pt>
    <dgm:pt modelId="{71F80F55-D5CD-C140-A19B-A9E23CDF36C7}" type="pres">
      <dgm:prSet presAssocID="{B2974D76-7092-1040-9610-F125EBEBBE42}" presName="connTx" presStyleLbl="parChTrans1D2" presStyleIdx="3" presStyleCnt="4"/>
      <dgm:spPr/>
    </dgm:pt>
    <dgm:pt modelId="{C380F5AD-5FBC-874D-AF95-E408D83ECBA0}" type="pres">
      <dgm:prSet presAssocID="{36FA9ED8-C616-384A-814D-B39CDD6E166A}" presName="root2" presStyleCnt="0"/>
      <dgm:spPr/>
    </dgm:pt>
    <dgm:pt modelId="{B163A662-EDE9-E04F-AF61-2C4DF9AA0183}" type="pres">
      <dgm:prSet presAssocID="{36FA9ED8-C616-384A-814D-B39CDD6E166A}" presName="LevelTwoTextNode" presStyleLbl="node2" presStyleIdx="3" presStyleCnt="4">
        <dgm:presLayoutVars>
          <dgm:chPref val="3"/>
        </dgm:presLayoutVars>
      </dgm:prSet>
      <dgm:spPr/>
    </dgm:pt>
    <dgm:pt modelId="{539A2505-2239-204B-B8B0-344F440276A7}" type="pres">
      <dgm:prSet presAssocID="{36FA9ED8-C616-384A-814D-B39CDD6E166A}" presName="level3hierChild" presStyleCnt="0"/>
      <dgm:spPr/>
    </dgm:pt>
  </dgm:ptLst>
  <dgm:cxnLst>
    <dgm:cxn modelId="{242A073C-D7BB-3F4C-809B-728FE6580354}" type="presOf" srcId="{9ABB8510-707C-8342-9637-B6E80CB1C4FD}" destId="{1D4C1F59-DC45-8441-9602-88D8FB98122A}" srcOrd="0" destOrd="0" presId="urn:microsoft.com/office/officeart/2008/layout/HorizontalMultiLevelHierarchy"/>
    <dgm:cxn modelId="{A489D03E-D9AB-B241-B5F9-88A17B6B7ED0}" type="presOf" srcId="{24A50DCF-D187-504A-91AF-B7464FB579C1}" destId="{2A84C819-9D0F-7249-8D35-E7AF1E66B66F}" srcOrd="0" destOrd="0" presId="urn:microsoft.com/office/officeart/2008/layout/HorizontalMultiLevelHierarchy"/>
    <dgm:cxn modelId="{44D20372-636B-6A4D-AF0D-49445499B04F}" type="presOf" srcId="{36FA9ED8-C616-384A-814D-B39CDD6E166A}" destId="{B163A662-EDE9-E04F-AF61-2C4DF9AA0183}" srcOrd="0" destOrd="0" presId="urn:microsoft.com/office/officeart/2008/layout/HorizontalMultiLevelHierarchy"/>
    <dgm:cxn modelId="{8F24FC78-35A4-024F-B8BA-873B797F7826}" type="presOf" srcId="{24A50DCF-D187-504A-91AF-B7464FB579C1}" destId="{5B72EBA7-C26F-4A4C-B4BE-EFDF5621B1A9}" srcOrd="1" destOrd="0" presId="urn:microsoft.com/office/officeart/2008/layout/HorizontalMultiLevelHierarchy"/>
    <dgm:cxn modelId="{DD57C385-728A-4545-AAE1-C46FD1F3F663}" type="presOf" srcId="{A1AB117E-AA20-3843-BA0B-1A26FBB26744}" destId="{2ABB7402-3A20-7949-8FD6-91C2F778C07B}" srcOrd="0" destOrd="0" presId="urn:microsoft.com/office/officeart/2008/layout/HorizontalMultiLevelHierarchy"/>
    <dgm:cxn modelId="{46C79790-7C93-FD45-8E22-3E61CCE00255}" srcId="{CACFC6F0-1FE5-4C47-ABAA-92E5516CD050}" destId="{36FA9ED8-C616-384A-814D-B39CDD6E166A}" srcOrd="3" destOrd="0" parTransId="{B2974D76-7092-1040-9610-F125EBEBBE42}" sibTransId="{1A974700-8238-2142-9918-EFA728DD031C}"/>
    <dgm:cxn modelId="{DB370799-B2F7-BB49-A32A-97E78B1BBDDE}" type="presOf" srcId="{04C1F3A2-871B-C348-8933-1CD0BA58C8DE}" destId="{45CF00DE-2962-B242-B8DC-D0FD2830CD0C}" srcOrd="0" destOrd="0" presId="urn:microsoft.com/office/officeart/2008/layout/HorizontalMultiLevelHierarchy"/>
    <dgm:cxn modelId="{ADE0A099-418A-BB44-B4F5-80A87E619595}" srcId="{9ABB8510-707C-8342-9637-B6E80CB1C4FD}" destId="{CACFC6F0-1FE5-4C47-ABAA-92E5516CD050}" srcOrd="0" destOrd="0" parTransId="{F232D5C8-68E2-1743-B943-D4A83C178CEC}" sibTransId="{A3A86F38-7590-0C45-A0BA-C25C674B7C26}"/>
    <dgm:cxn modelId="{BA1E9F9B-3F8A-CF4E-BF8A-52B815E61B99}" type="presOf" srcId="{C43A5798-C196-5B47-93C1-19405E7B26A2}" destId="{74893246-EB3F-084D-BE40-7DF034C5CB91}" srcOrd="0" destOrd="0" presId="urn:microsoft.com/office/officeart/2008/layout/HorizontalMultiLevelHierarchy"/>
    <dgm:cxn modelId="{4E9181A4-43AC-FF49-9D00-159E5FE7DBA9}" type="presOf" srcId="{29F030AE-2B7C-224B-A73D-56541F4A0D64}" destId="{71B93778-E8DA-3542-B7B7-F5F634EC2943}" srcOrd="1" destOrd="0" presId="urn:microsoft.com/office/officeart/2008/layout/HorizontalMultiLevelHierarchy"/>
    <dgm:cxn modelId="{281E21A6-6EED-9343-8C35-AE94FA1D12E3}" srcId="{CACFC6F0-1FE5-4C47-ABAA-92E5516CD050}" destId="{04C1F3A2-871B-C348-8933-1CD0BA58C8DE}" srcOrd="0" destOrd="0" parTransId="{03BBE593-DB77-A84B-82AD-7BF1AA9663F1}" sibTransId="{50D110B5-014F-E942-8D2F-BAB53EBCF1EF}"/>
    <dgm:cxn modelId="{BAF64EAA-E34B-F34D-8924-C4E3933F866B}" type="presOf" srcId="{03BBE593-DB77-A84B-82AD-7BF1AA9663F1}" destId="{B30B7699-AE1A-8A43-AA4F-02D0F2D36F24}" srcOrd="0" destOrd="0" presId="urn:microsoft.com/office/officeart/2008/layout/HorizontalMultiLevelHierarchy"/>
    <dgm:cxn modelId="{AFEE14AF-E431-3A42-BA81-D51F2C2ACE1E}" type="presOf" srcId="{29F030AE-2B7C-224B-A73D-56541F4A0D64}" destId="{D228BDFB-FB00-2E4B-B7F1-5E21A5B93348}" srcOrd="0" destOrd="0" presId="urn:microsoft.com/office/officeart/2008/layout/HorizontalMultiLevelHierarchy"/>
    <dgm:cxn modelId="{7F69CCB2-0321-EF42-B27D-9CB5AE9DB8FC}" type="presOf" srcId="{CACFC6F0-1FE5-4C47-ABAA-92E5516CD050}" destId="{4D745CC3-84B3-6D40-8E24-D3FA553839E2}" srcOrd="0" destOrd="0" presId="urn:microsoft.com/office/officeart/2008/layout/HorizontalMultiLevelHierarchy"/>
    <dgm:cxn modelId="{3E5412C5-6B67-4E46-A6A7-49D39EF6945F}" type="presOf" srcId="{B2974D76-7092-1040-9610-F125EBEBBE42}" destId="{965F5201-51B3-CB41-9E1F-26FF302FC8A3}" srcOrd="0" destOrd="0" presId="urn:microsoft.com/office/officeart/2008/layout/HorizontalMultiLevelHierarchy"/>
    <dgm:cxn modelId="{3767ACCB-0C2A-DE49-947A-3A80E7EFA94C}" srcId="{CACFC6F0-1FE5-4C47-ABAA-92E5516CD050}" destId="{C43A5798-C196-5B47-93C1-19405E7B26A2}" srcOrd="2" destOrd="0" parTransId="{24A50DCF-D187-504A-91AF-B7464FB579C1}" sibTransId="{F32AD986-6834-B541-A7FF-C4DBD125FFBF}"/>
    <dgm:cxn modelId="{B37090CF-062D-F447-81AC-261C5DB252F7}" type="presOf" srcId="{B2974D76-7092-1040-9610-F125EBEBBE42}" destId="{71F80F55-D5CD-C140-A19B-A9E23CDF36C7}" srcOrd="1" destOrd="0" presId="urn:microsoft.com/office/officeart/2008/layout/HorizontalMultiLevelHierarchy"/>
    <dgm:cxn modelId="{9C724DE3-6110-BB4F-AF62-41B6BDBE4EA3}" srcId="{CACFC6F0-1FE5-4C47-ABAA-92E5516CD050}" destId="{A1AB117E-AA20-3843-BA0B-1A26FBB26744}" srcOrd="1" destOrd="0" parTransId="{29F030AE-2B7C-224B-A73D-56541F4A0D64}" sibTransId="{DE651D7C-6B28-E644-804B-1640E9B4AD74}"/>
    <dgm:cxn modelId="{B30FE2FC-ABA5-C04D-8DBC-F4DA3DFAFD45}" type="presOf" srcId="{03BBE593-DB77-A84B-82AD-7BF1AA9663F1}" destId="{06AA98BE-33FF-6E4A-B4F9-F7504AE9613D}" srcOrd="1" destOrd="0" presId="urn:microsoft.com/office/officeart/2008/layout/HorizontalMultiLevelHierarchy"/>
    <dgm:cxn modelId="{580B09B8-A389-854D-B5F5-1390A3A5CB36}" type="presParOf" srcId="{1D4C1F59-DC45-8441-9602-88D8FB98122A}" destId="{13F1A378-B712-4440-A6B6-29C340C308F5}" srcOrd="0" destOrd="0" presId="urn:microsoft.com/office/officeart/2008/layout/HorizontalMultiLevelHierarchy"/>
    <dgm:cxn modelId="{844B4C5D-2A1B-D14F-88C8-FA615F207DFF}" type="presParOf" srcId="{13F1A378-B712-4440-A6B6-29C340C308F5}" destId="{4D745CC3-84B3-6D40-8E24-D3FA553839E2}" srcOrd="0" destOrd="0" presId="urn:microsoft.com/office/officeart/2008/layout/HorizontalMultiLevelHierarchy"/>
    <dgm:cxn modelId="{6019AC69-4149-DC41-BBF5-7193AE65A22A}" type="presParOf" srcId="{13F1A378-B712-4440-A6B6-29C340C308F5}" destId="{26D371F9-87AD-4544-944B-AE4592B67929}" srcOrd="1" destOrd="0" presId="urn:microsoft.com/office/officeart/2008/layout/HorizontalMultiLevelHierarchy"/>
    <dgm:cxn modelId="{C21034C1-90A1-364D-8BC5-CAC6CA8000FF}" type="presParOf" srcId="{26D371F9-87AD-4544-944B-AE4592B67929}" destId="{B30B7699-AE1A-8A43-AA4F-02D0F2D36F24}" srcOrd="0" destOrd="0" presId="urn:microsoft.com/office/officeart/2008/layout/HorizontalMultiLevelHierarchy"/>
    <dgm:cxn modelId="{E67393A3-252B-4C4F-953B-2950C424E49B}" type="presParOf" srcId="{B30B7699-AE1A-8A43-AA4F-02D0F2D36F24}" destId="{06AA98BE-33FF-6E4A-B4F9-F7504AE9613D}" srcOrd="0" destOrd="0" presId="urn:microsoft.com/office/officeart/2008/layout/HorizontalMultiLevelHierarchy"/>
    <dgm:cxn modelId="{D7A84F58-416B-764C-912E-0ACBE3CF8ACE}" type="presParOf" srcId="{26D371F9-87AD-4544-944B-AE4592B67929}" destId="{94A18908-E8EF-9746-B912-B83A3D2F60F0}" srcOrd="1" destOrd="0" presId="urn:microsoft.com/office/officeart/2008/layout/HorizontalMultiLevelHierarchy"/>
    <dgm:cxn modelId="{0B260627-534F-A842-B6E1-4BE8B5A4B357}" type="presParOf" srcId="{94A18908-E8EF-9746-B912-B83A3D2F60F0}" destId="{45CF00DE-2962-B242-B8DC-D0FD2830CD0C}" srcOrd="0" destOrd="0" presId="urn:microsoft.com/office/officeart/2008/layout/HorizontalMultiLevelHierarchy"/>
    <dgm:cxn modelId="{ABF04CD5-542D-FC4C-A4DF-36C874CEC369}" type="presParOf" srcId="{94A18908-E8EF-9746-B912-B83A3D2F60F0}" destId="{78A36F4A-7726-9B4D-BD6A-A59BB5E09797}" srcOrd="1" destOrd="0" presId="urn:microsoft.com/office/officeart/2008/layout/HorizontalMultiLevelHierarchy"/>
    <dgm:cxn modelId="{3820C581-86E9-DE44-90C2-6007E3952BD8}" type="presParOf" srcId="{26D371F9-87AD-4544-944B-AE4592B67929}" destId="{D228BDFB-FB00-2E4B-B7F1-5E21A5B93348}" srcOrd="2" destOrd="0" presId="urn:microsoft.com/office/officeart/2008/layout/HorizontalMultiLevelHierarchy"/>
    <dgm:cxn modelId="{8573CC9F-4DE6-244F-868F-9CCDD5D4EB23}" type="presParOf" srcId="{D228BDFB-FB00-2E4B-B7F1-5E21A5B93348}" destId="{71B93778-E8DA-3542-B7B7-F5F634EC2943}" srcOrd="0" destOrd="0" presId="urn:microsoft.com/office/officeart/2008/layout/HorizontalMultiLevelHierarchy"/>
    <dgm:cxn modelId="{267FC949-49A7-4B48-9FEA-271C748BE353}" type="presParOf" srcId="{26D371F9-87AD-4544-944B-AE4592B67929}" destId="{291CA732-60EC-A740-95A3-21AB19C68560}" srcOrd="3" destOrd="0" presId="urn:microsoft.com/office/officeart/2008/layout/HorizontalMultiLevelHierarchy"/>
    <dgm:cxn modelId="{2666C9ED-6754-474E-98D3-B4CD24D4F31C}" type="presParOf" srcId="{291CA732-60EC-A740-95A3-21AB19C68560}" destId="{2ABB7402-3A20-7949-8FD6-91C2F778C07B}" srcOrd="0" destOrd="0" presId="urn:microsoft.com/office/officeart/2008/layout/HorizontalMultiLevelHierarchy"/>
    <dgm:cxn modelId="{A5A17951-615A-E04B-AB2A-6F3BEA586FB5}" type="presParOf" srcId="{291CA732-60EC-A740-95A3-21AB19C68560}" destId="{BD7964E1-4C12-5D4D-93E9-36F303798EF3}" srcOrd="1" destOrd="0" presId="urn:microsoft.com/office/officeart/2008/layout/HorizontalMultiLevelHierarchy"/>
    <dgm:cxn modelId="{A1F82B4E-3A71-5B49-9706-DD3B875CC805}" type="presParOf" srcId="{26D371F9-87AD-4544-944B-AE4592B67929}" destId="{2A84C819-9D0F-7249-8D35-E7AF1E66B66F}" srcOrd="4" destOrd="0" presId="urn:microsoft.com/office/officeart/2008/layout/HorizontalMultiLevelHierarchy"/>
    <dgm:cxn modelId="{D66EF7D7-C94C-9E4B-A77E-26E1F76B1F5B}" type="presParOf" srcId="{2A84C819-9D0F-7249-8D35-E7AF1E66B66F}" destId="{5B72EBA7-C26F-4A4C-B4BE-EFDF5621B1A9}" srcOrd="0" destOrd="0" presId="urn:microsoft.com/office/officeart/2008/layout/HorizontalMultiLevelHierarchy"/>
    <dgm:cxn modelId="{CE93C9AB-C1EA-D646-8FEF-042B57F1F6E9}" type="presParOf" srcId="{26D371F9-87AD-4544-944B-AE4592B67929}" destId="{1C87CF68-62DE-4A42-9B28-CFDBFC8E9443}" srcOrd="5" destOrd="0" presId="urn:microsoft.com/office/officeart/2008/layout/HorizontalMultiLevelHierarchy"/>
    <dgm:cxn modelId="{ADCEED52-E9CB-374F-8DA7-D2388895AC59}" type="presParOf" srcId="{1C87CF68-62DE-4A42-9B28-CFDBFC8E9443}" destId="{74893246-EB3F-084D-BE40-7DF034C5CB91}" srcOrd="0" destOrd="0" presId="urn:microsoft.com/office/officeart/2008/layout/HorizontalMultiLevelHierarchy"/>
    <dgm:cxn modelId="{A06EF320-9DBB-6C42-8E73-8E3E58DF8865}" type="presParOf" srcId="{1C87CF68-62DE-4A42-9B28-CFDBFC8E9443}" destId="{CAE8550B-5B32-ED45-99AF-B34B99D87924}" srcOrd="1" destOrd="0" presId="urn:microsoft.com/office/officeart/2008/layout/HorizontalMultiLevelHierarchy"/>
    <dgm:cxn modelId="{04A01BB0-D5D2-E14C-9435-F607034C7E8A}" type="presParOf" srcId="{26D371F9-87AD-4544-944B-AE4592B67929}" destId="{965F5201-51B3-CB41-9E1F-26FF302FC8A3}" srcOrd="6" destOrd="0" presId="urn:microsoft.com/office/officeart/2008/layout/HorizontalMultiLevelHierarchy"/>
    <dgm:cxn modelId="{0098CAE0-BD6C-9746-B49B-B13267BF87A2}" type="presParOf" srcId="{965F5201-51B3-CB41-9E1F-26FF302FC8A3}" destId="{71F80F55-D5CD-C140-A19B-A9E23CDF36C7}" srcOrd="0" destOrd="0" presId="urn:microsoft.com/office/officeart/2008/layout/HorizontalMultiLevelHierarchy"/>
    <dgm:cxn modelId="{27B0E7CC-AB5A-9F4C-9008-2407BACDB2BF}" type="presParOf" srcId="{26D371F9-87AD-4544-944B-AE4592B67929}" destId="{C380F5AD-5FBC-874D-AF95-E408D83ECBA0}" srcOrd="7" destOrd="0" presId="urn:microsoft.com/office/officeart/2008/layout/HorizontalMultiLevelHierarchy"/>
    <dgm:cxn modelId="{3D92D118-4E9F-C54D-BF77-01E8644BC405}" type="presParOf" srcId="{C380F5AD-5FBC-874D-AF95-E408D83ECBA0}" destId="{B163A662-EDE9-E04F-AF61-2C4DF9AA0183}" srcOrd="0" destOrd="0" presId="urn:microsoft.com/office/officeart/2008/layout/HorizontalMultiLevelHierarchy"/>
    <dgm:cxn modelId="{5CB94A51-4CDF-664C-8023-B78EBE7A1018}" type="presParOf" srcId="{C380F5AD-5FBC-874D-AF95-E408D83ECBA0}" destId="{539A2505-2239-204B-B8B0-344F440276A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751F8C-911F-4CC4-872D-281731FA4AB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93C7200A-E7E2-4117-91A4-E28B189BD82A}">
      <dgm:prSet phldrT="[Text]" custT="1"/>
      <dgm:spPr/>
      <dgm:t>
        <a:bodyPr/>
        <a:lstStyle/>
        <a:p>
          <a:r>
            <a:rPr lang="en-IN" sz="1600" i="1" dirty="0">
              <a:latin typeface="Verdana" panose="020B0604030504040204" pitchFamily="34" charset="0"/>
              <a:ea typeface="Verdana" panose="020B0604030504040204" pitchFamily="34" charset="0"/>
              <a:cs typeface="Verdana" panose="020B0604030504040204" pitchFamily="34" charset="0"/>
            </a:rPr>
            <a:t>Investigation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E5AFD937-B5F2-4EE2-80D8-CCE806B2D608}" type="parTrans" cxnId="{52FA7B37-B503-4420-8D21-B326895501FF}">
      <dgm:prSet/>
      <dgm:spPr/>
      <dgm:t>
        <a:bodyPr/>
        <a:lstStyle/>
        <a:p>
          <a:endParaRPr lang="en-US"/>
        </a:p>
      </dgm:t>
    </dgm:pt>
    <dgm:pt modelId="{305CDE38-CD3C-4103-AE56-2C74D5E8F08F}" type="sibTrans" cxnId="{52FA7B37-B503-4420-8D21-B326895501FF}">
      <dgm:prSet/>
      <dgm:spPr/>
      <dgm:t>
        <a:bodyPr/>
        <a:lstStyle/>
        <a:p>
          <a:endParaRPr lang="en-US"/>
        </a:p>
      </dgm:t>
    </dgm:pt>
    <dgm:pt modelId="{F4C1F3BD-4906-4C5A-8184-392799D5979C}">
      <dgm:prSet phldrT="[Text]" custT="1"/>
      <dgm:spPr/>
      <dgm:t>
        <a:bodyPr/>
        <a:lstStyle/>
        <a:p>
          <a:r>
            <a:rPr lang="en-IN" sz="1600" i="1" dirty="0">
              <a:latin typeface="Verdana" panose="020B0604030504040204" pitchFamily="34" charset="0"/>
              <a:ea typeface="Verdana" panose="020B0604030504040204" pitchFamily="34" charset="0"/>
              <a:cs typeface="Verdana" panose="020B0604030504040204" pitchFamily="34" charset="0"/>
            </a:rPr>
            <a:t>Design and information to purchaser before sale</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5473641D-A91A-4DCA-A659-F5A608D3C808}" type="parTrans" cxnId="{90D4CC42-2DF5-45CB-AA7D-E69D4B2ED6A1}">
      <dgm:prSet/>
      <dgm:spPr/>
      <dgm:t>
        <a:bodyPr/>
        <a:lstStyle/>
        <a:p>
          <a:endParaRPr lang="en-US"/>
        </a:p>
      </dgm:t>
    </dgm:pt>
    <dgm:pt modelId="{E7D96C47-2DE9-433A-A9BA-881F260CF76D}" type="sibTrans" cxnId="{90D4CC42-2DF5-45CB-AA7D-E69D4B2ED6A1}">
      <dgm:prSet/>
      <dgm:spPr/>
      <dgm:t>
        <a:bodyPr/>
        <a:lstStyle/>
        <a:p>
          <a:endParaRPr lang="en-US"/>
        </a:p>
      </dgm:t>
    </dgm:pt>
    <dgm:pt modelId="{CC81A74A-BADF-4492-99A3-8FE31C823977}">
      <dgm:prSet phldrT="[Text]" custT="1"/>
      <dgm:spPr/>
      <dgm:t>
        <a:bodyPr/>
        <a:lstStyle/>
        <a:p>
          <a:r>
            <a:rPr lang="en-IN" sz="1600" i="1" dirty="0">
              <a:latin typeface="Verdana" panose="020B0604030504040204" pitchFamily="34" charset="0"/>
              <a:ea typeface="Verdana" panose="020B0604030504040204" pitchFamily="34" charset="0"/>
              <a:cs typeface="Verdana" panose="020B0604030504040204" pitchFamily="34" charset="0"/>
            </a:rPr>
            <a:t>Installation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FD502444-2DA0-4688-9A59-43EA344A023C}" type="parTrans" cxnId="{268968D3-3DB5-4702-9F7A-BA506B4323B7}">
      <dgm:prSet/>
      <dgm:spPr/>
      <dgm:t>
        <a:bodyPr/>
        <a:lstStyle/>
        <a:p>
          <a:endParaRPr lang="en-US"/>
        </a:p>
      </dgm:t>
    </dgm:pt>
    <dgm:pt modelId="{4188228C-70BE-4A13-BA14-ED38AD808BEC}" type="sibTrans" cxnId="{268968D3-3DB5-4702-9F7A-BA506B4323B7}">
      <dgm:prSet/>
      <dgm:spPr/>
      <dgm:t>
        <a:bodyPr/>
        <a:lstStyle/>
        <a:p>
          <a:endParaRPr lang="en-US"/>
        </a:p>
      </dgm:t>
    </dgm:pt>
    <dgm:pt modelId="{656160F3-E1C8-4BC4-A8EF-9E17B64EE10C}" type="pres">
      <dgm:prSet presAssocID="{86751F8C-911F-4CC4-872D-281731FA4ABF}" presName="linear" presStyleCnt="0">
        <dgm:presLayoutVars>
          <dgm:dir/>
          <dgm:animLvl val="lvl"/>
          <dgm:resizeHandles val="exact"/>
        </dgm:presLayoutVars>
      </dgm:prSet>
      <dgm:spPr/>
    </dgm:pt>
    <dgm:pt modelId="{E1EED6D2-08FC-48D9-A533-FCD37B64B47D}" type="pres">
      <dgm:prSet presAssocID="{93C7200A-E7E2-4117-91A4-E28B189BD82A}" presName="parentLin" presStyleCnt="0"/>
      <dgm:spPr/>
    </dgm:pt>
    <dgm:pt modelId="{8DFB879E-5A10-48D6-A13B-BEE03264CB3E}" type="pres">
      <dgm:prSet presAssocID="{93C7200A-E7E2-4117-91A4-E28B189BD82A}" presName="parentLeftMargin" presStyleLbl="node1" presStyleIdx="0" presStyleCnt="3"/>
      <dgm:spPr/>
    </dgm:pt>
    <dgm:pt modelId="{E95A6E48-E740-46FD-A046-AB747B8B51FF}" type="pres">
      <dgm:prSet presAssocID="{93C7200A-E7E2-4117-91A4-E28B189BD82A}" presName="parentText" presStyleLbl="node1" presStyleIdx="0" presStyleCnt="3" custScaleY="80981">
        <dgm:presLayoutVars>
          <dgm:chMax val="0"/>
          <dgm:bulletEnabled val="1"/>
        </dgm:presLayoutVars>
      </dgm:prSet>
      <dgm:spPr/>
    </dgm:pt>
    <dgm:pt modelId="{171831C0-DD84-4120-9261-879B2133AA62}" type="pres">
      <dgm:prSet presAssocID="{93C7200A-E7E2-4117-91A4-E28B189BD82A}" presName="negativeSpace" presStyleCnt="0"/>
      <dgm:spPr/>
    </dgm:pt>
    <dgm:pt modelId="{4D84F66C-4FC0-4CC0-8A1A-57F555A86E80}" type="pres">
      <dgm:prSet presAssocID="{93C7200A-E7E2-4117-91A4-E28B189BD82A}" presName="childText" presStyleLbl="conFgAcc1" presStyleIdx="0" presStyleCnt="3">
        <dgm:presLayoutVars>
          <dgm:bulletEnabled val="1"/>
        </dgm:presLayoutVars>
      </dgm:prSet>
      <dgm:spPr/>
    </dgm:pt>
    <dgm:pt modelId="{1223332B-16F1-4A5A-BA20-DCD8D304771E}" type="pres">
      <dgm:prSet presAssocID="{305CDE38-CD3C-4103-AE56-2C74D5E8F08F}" presName="spaceBetweenRectangles" presStyleCnt="0"/>
      <dgm:spPr/>
    </dgm:pt>
    <dgm:pt modelId="{D217C158-5051-40FD-8962-7DAF23C18B02}" type="pres">
      <dgm:prSet presAssocID="{F4C1F3BD-4906-4C5A-8184-392799D5979C}" presName="parentLin" presStyleCnt="0"/>
      <dgm:spPr/>
    </dgm:pt>
    <dgm:pt modelId="{EFAA5E85-95E3-4858-81F7-9D8E5DC693F5}" type="pres">
      <dgm:prSet presAssocID="{F4C1F3BD-4906-4C5A-8184-392799D5979C}" presName="parentLeftMargin" presStyleLbl="node1" presStyleIdx="0" presStyleCnt="3"/>
      <dgm:spPr/>
    </dgm:pt>
    <dgm:pt modelId="{434E46C6-8E69-440D-A17E-239F4D8FE894}" type="pres">
      <dgm:prSet presAssocID="{F4C1F3BD-4906-4C5A-8184-392799D5979C}" presName="parentText" presStyleLbl="node1" presStyleIdx="1" presStyleCnt="3" custScaleY="73899">
        <dgm:presLayoutVars>
          <dgm:chMax val="0"/>
          <dgm:bulletEnabled val="1"/>
        </dgm:presLayoutVars>
      </dgm:prSet>
      <dgm:spPr/>
    </dgm:pt>
    <dgm:pt modelId="{7B33A19E-EACD-4442-B152-AAB51C9C4A12}" type="pres">
      <dgm:prSet presAssocID="{F4C1F3BD-4906-4C5A-8184-392799D5979C}" presName="negativeSpace" presStyleCnt="0"/>
      <dgm:spPr/>
    </dgm:pt>
    <dgm:pt modelId="{A9119295-7B0D-4C0A-BF67-663C976CD5B8}" type="pres">
      <dgm:prSet presAssocID="{F4C1F3BD-4906-4C5A-8184-392799D5979C}" presName="childText" presStyleLbl="conFgAcc1" presStyleIdx="1" presStyleCnt="3" custLinFactNeighborX="1528" custLinFactNeighborY="-14457">
        <dgm:presLayoutVars>
          <dgm:bulletEnabled val="1"/>
        </dgm:presLayoutVars>
      </dgm:prSet>
      <dgm:spPr/>
    </dgm:pt>
    <dgm:pt modelId="{E91EE60B-B340-425B-8310-9142199BC7FE}" type="pres">
      <dgm:prSet presAssocID="{E7D96C47-2DE9-433A-A9BA-881F260CF76D}" presName="spaceBetweenRectangles" presStyleCnt="0"/>
      <dgm:spPr/>
    </dgm:pt>
    <dgm:pt modelId="{976B6155-3976-49CB-8806-D1F81AB83612}" type="pres">
      <dgm:prSet presAssocID="{CC81A74A-BADF-4492-99A3-8FE31C823977}" presName="parentLin" presStyleCnt="0"/>
      <dgm:spPr/>
    </dgm:pt>
    <dgm:pt modelId="{9DF923FD-4DC1-4118-B640-0053A4FC88FE}" type="pres">
      <dgm:prSet presAssocID="{CC81A74A-BADF-4492-99A3-8FE31C823977}" presName="parentLeftMargin" presStyleLbl="node1" presStyleIdx="1" presStyleCnt="3"/>
      <dgm:spPr/>
    </dgm:pt>
    <dgm:pt modelId="{E21F29AD-F8ED-441F-8D9E-4394EFBA2EF3}" type="pres">
      <dgm:prSet presAssocID="{CC81A74A-BADF-4492-99A3-8FE31C823977}" presName="parentText" presStyleLbl="node1" presStyleIdx="2" presStyleCnt="3" custScaleY="69369">
        <dgm:presLayoutVars>
          <dgm:chMax val="0"/>
          <dgm:bulletEnabled val="1"/>
        </dgm:presLayoutVars>
      </dgm:prSet>
      <dgm:spPr/>
    </dgm:pt>
    <dgm:pt modelId="{DBA2664E-5F7F-4B1B-A4E0-4703EFC7C323}" type="pres">
      <dgm:prSet presAssocID="{CC81A74A-BADF-4492-99A3-8FE31C823977}" presName="negativeSpace" presStyleCnt="0"/>
      <dgm:spPr/>
    </dgm:pt>
    <dgm:pt modelId="{70A4A993-12A2-4CC0-A5B1-3B5EE8415CD1}" type="pres">
      <dgm:prSet presAssocID="{CC81A74A-BADF-4492-99A3-8FE31C823977}" presName="childText" presStyleLbl="conFgAcc1" presStyleIdx="2" presStyleCnt="3">
        <dgm:presLayoutVars>
          <dgm:bulletEnabled val="1"/>
        </dgm:presLayoutVars>
      </dgm:prSet>
      <dgm:spPr/>
    </dgm:pt>
  </dgm:ptLst>
  <dgm:cxnLst>
    <dgm:cxn modelId="{B30A730A-B730-4D88-AE09-2C1A15E516B7}" type="presOf" srcId="{93C7200A-E7E2-4117-91A4-E28B189BD82A}" destId="{8DFB879E-5A10-48D6-A13B-BEE03264CB3E}" srcOrd="0" destOrd="0" presId="urn:microsoft.com/office/officeart/2005/8/layout/list1"/>
    <dgm:cxn modelId="{E9458A32-436F-47BC-B83E-3D77383906C0}" type="presOf" srcId="{93C7200A-E7E2-4117-91A4-E28B189BD82A}" destId="{E95A6E48-E740-46FD-A046-AB747B8B51FF}" srcOrd="1" destOrd="0" presId="urn:microsoft.com/office/officeart/2005/8/layout/list1"/>
    <dgm:cxn modelId="{52FA7B37-B503-4420-8D21-B326895501FF}" srcId="{86751F8C-911F-4CC4-872D-281731FA4ABF}" destId="{93C7200A-E7E2-4117-91A4-E28B189BD82A}" srcOrd="0" destOrd="0" parTransId="{E5AFD937-B5F2-4EE2-80D8-CCE806B2D608}" sibTransId="{305CDE38-CD3C-4103-AE56-2C74D5E8F08F}"/>
    <dgm:cxn modelId="{90D4CC42-2DF5-45CB-AA7D-E69D4B2ED6A1}" srcId="{86751F8C-911F-4CC4-872D-281731FA4ABF}" destId="{F4C1F3BD-4906-4C5A-8184-392799D5979C}" srcOrd="1" destOrd="0" parTransId="{5473641D-A91A-4DCA-A659-F5A608D3C808}" sibTransId="{E7D96C47-2DE9-433A-A9BA-881F260CF76D}"/>
    <dgm:cxn modelId="{42B6B845-253A-4F2D-85D4-0FD04D93E0FF}" type="presOf" srcId="{CC81A74A-BADF-4492-99A3-8FE31C823977}" destId="{E21F29AD-F8ED-441F-8D9E-4394EFBA2EF3}" srcOrd="1" destOrd="0" presId="urn:microsoft.com/office/officeart/2005/8/layout/list1"/>
    <dgm:cxn modelId="{28060C53-EBC9-4780-85BF-A3FE7DF8ADC5}" type="presOf" srcId="{86751F8C-911F-4CC4-872D-281731FA4ABF}" destId="{656160F3-E1C8-4BC4-A8EF-9E17B64EE10C}" srcOrd="0" destOrd="0" presId="urn:microsoft.com/office/officeart/2005/8/layout/list1"/>
    <dgm:cxn modelId="{678BB95E-0ABC-4A60-8977-9903F68C9C17}" type="presOf" srcId="{CC81A74A-BADF-4492-99A3-8FE31C823977}" destId="{9DF923FD-4DC1-4118-B640-0053A4FC88FE}" srcOrd="0" destOrd="0" presId="urn:microsoft.com/office/officeart/2005/8/layout/list1"/>
    <dgm:cxn modelId="{8C94437F-D1A4-4EE0-A1E2-8A32C2F68C9B}" type="presOf" srcId="{F4C1F3BD-4906-4C5A-8184-392799D5979C}" destId="{434E46C6-8E69-440D-A17E-239F4D8FE894}" srcOrd="1" destOrd="0" presId="urn:microsoft.com/office/officeart/2005/8/layout/list1"/>
    <dgm:cxn modelId="{268968D3-3DB5-4702-9F7A-BA506B4323B7}" srcId="{86751F8C-911F-4CC4-872D-281731FA4ABF}" destId="{CC81A74A-BADF-4492-99A3-8FE31C823977}" srcOrd="2" destOrd="0" parTransId="{FD502444-2DA0-4688-9A59-43EA344A023C}" sibTransId="{4188228C-70BE-4A13-BA14-ED38AD808BEC}"/>
    <dgm:cxn modelId="{121593D4-7528-4A1E-86A0-B2CA2877E6DB}" type="presOf" srcId="{F4C1F3BD-4906-4C5A-8184-392799D5979C}" destId="{EFAA5E85-95E3-4858-81F7-9D8E5DC693F5}" srcOrd="0" destOrd="0" presId="urn:microsoft.com/office/officeart/2005/8/layout/list1"/>
    <dgm:cxn modelId="{186A1E97-A7A0-4602-A1A8-C86C0CDD3B32}" type="presParOf" srcId="{656160F3-E1C8-4BC4-A8EF-9E17B64EE10C}" destId="{E1EED6D2-08FC-48D9-A533-FCD37B64B47D}" srcOrd="0" destOrd="0" presId="urn:microsoft.com/office/officeart/2005/8/layout/list1"/>
    <dgm:cxn modelId="{E9CEF43B-0F85-498C-97D2-580C150D9C19}" type="presParOf" srcId="{E1EED6D2-08FC-48D9-A533-FCD37B64B47D}" destId="{8DFB879E-5A10-48D6-A13B-BEE03264CB3E}" srcOrd="0" destOrd="0" presId="urn:microsoft.com/office/officeart/2005/8/layout/list1"/>
    <dgm:cxn modelId="{9D3726BF-3EA2-4392-B171-EFDC18D00184}" type="presParOf" srcId="{E1EED6D2-08FC-48D9-A533-FCD37B64B47D}" destId="{E95A6E48-E740-46FD-A046-AB747B8B51FF}" srcOrd="1" destOrd="0" presId="urn:microsoft.com/office/officeart/2005/8/layout/list1"/>
    <dgm:cxn modelId="{A1E43182-14C2-4762-A2FE-4C3C333C6AFD}" type="presParOf" srcId="{656160F3-E1C8-4BC4-A8EF-9E17B64EE10C}" destId="{171831C0-DD84-4120-9261-879B2133AA62}" srcOrd="1" destOrd="0" presId="urn:microsoft.com/office/officeart/2005/8/layout/list1"/>
    <dgm:cxn modelId="{B1464A1E-CF02-40FB-8FFB-AD14C88DB0DD}" type="presParOf" srcId="{656160F3-E1C8-4BC4-A8EF-9E17B64EE10C}" destId="{4D84F66C-4FC0-4CC0-8A1A-57F555A86E80}" srcOrd="2" destOrd="0" presId="urn:microsoft.com/office/officeart/2005/8/layout/list1"/>
    <dgm:cxn modelId="{2214B97F-F1AD-490E-B2A9-FBB345DF767E}" type="presParOf" srcId="{656160F3-E1C8-4BC4-A8EF-9E17B64EE10C}" destId="{1223332B-16F1-4A5A-BA20-DCD8D304771E}" srcOrd="3" destOrd="0" presId="urn:microsoft.com/office/officeart/2005/8/layout/list1"/>
    <dgm:cxn modelId="{BEA252D1-1227-4425-8B7F-4AD788BAFAFA}" type="presParOf" srcId="{656160F3-E1C8-4BC4-A8EF-9E17B64EE10C}" destId="{D217C158-5051-40FD-8962-7DAF23C18B02}" srcOrd="4" destOrd="0" presId="urn:microsoft.com/office/officeart/2005/8/layout/list1"/>
    <dgm:cxn modelId="{F7A816BF-97B9-41D1-B80A-4BE801E680F9}" type="presParOf" srcId="{D217C158-5051-40FD-8962-7DAF23C18B02}" destId="{EFAA5E85-95E3-4858-81F7-9D8E5DC693F5}" srcOrd="0" destOrd="0" presId="urn:microsoft.com/office/officeart/2005/8/layout/list1"/>
    <dgm:cxn modelId="{C2CE3295-B330-4C63-AD18-0902AC509EEB}" type="presParOf" srcId="{D217C158-5051-40FD-8962-7DAF23C18B02}" destId="{434E46C6-8E69-440D-A17E-239F4D8FE894}" srcOrd="1" destOrd="0" presId="urn:microsoft.com/office/officeart/2005/8/layout/list1"/>
    <dgm:cxn modelId="{B7169426-FF7F-4FC0-B108-E198E7461CD2}" type="presParOf" srcId="{656160F3-E1C8-4BC4-A8EF-9E17B64EE10C}" destId="{7B33A19E-EACD-4442-B152-AAB51C9C4A12}" srcOrd="5" destOrd="0" presId="urn:microsoft.com/office/officeart/2005/8/layout/list1"/>
    <dgm:cxn modelId="{21A96B8E-9737-4728-B419-E020EB21993F}" type="presParOf" srcId="{656160F3-E1C8-4BC4-A8EF-9E17B64EE10C}" destId="{A9119295-7B0D-4C0A-BF67-663C976CD5B8}" srcOrd="6" destOrd="0" presId="urn:microsoft.com/office/officeart/2005/8/layout/list1"/>
    <dgm:cxn modelId="{56BFB725-822B-49B7-B7E3-4651293B7E25}" type="presParOf" srcId="{656160F3-E1C8-4BC4-A8EF-9E17B64EE10C}" destId="{E91EE60B-B340-425B-8310-9142199BC7FE}" srcOrd="7" destOrd="0" presId="urn:microsoft.com/office/officeart/2005/8/layout/list1"/>
    <dgm:cxn modelId="{CA13499D-5793-4DC1-AAAD-BA3F0296AB97}" type="presParOf" srcId="{656160F3-E1C8-4BC4-A8EF-9E17B64EE10C}" destId="{976B6155-3976-49CB-8806-D1F81AB83612}" srcOrd="8" destOrd="0" presId="urn:microsoft.com/office/officeart/2005/8/layout/list1"/>
    <dgm:cxn modelId="{90974ECA-4190-417C-B813-D8B0D8ADD521}" type="presParOf" srcId="{976B6155-3976-49CB-8806-D1F81AB83612}" destId="{9DF923FD-4DC1-4118-B640-0053A4FC88FE}" srcOrd="0" destOrd="0" presId="urn:microsoft.com/office/officeart/2005/8/layout/list1"/>
    <dgm:cxn modelId="{A1186AC3-ABD3-44C3-8153-6F485CD88874}" type="presParOf" srcId="{976B6155-3976-49CB-8806-D1F81AB83612}" destId="{E21F29AD-F8ED-441F-8D9E-4394EFBA2EF3}" srcOrd="1" destOrd="0" presId="urn:microsoft.com/office/officeart/2005/8/layout/list1"/>
    <dgm:cxn modelId="{6F25BCFE-C53C-4E65-895A-F6A42BCCCEAC}" type="presParOf" srcId="{656160F3-E1C8-4BC4-A8EF-9E17B64EE10C}" destId="{DBA2664E-5F7F-4B1B-A4E0-4703EFC7C323}" srcOrd="9" destOrd="0" presId="urn:microsoft.com/office/officeart/2005/8/layout/list1"/>
    <dgm:cxn modelId="{7AD349EB-7241-4E0E-81E6-A18E8D328E94}" type="presParOf" srcId="{656160F3-E1C8-4BC4-A8EF-9E17B64EE10C}" destId="{70A4A993-12A2-4CC0-A5B1-3B5EE8415CD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706219-9284-488D-8CFB-E551A97AF890}"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9C00DD9E-FDD1-4DD6-8C00-FC4E260ED547}">
      <dgm:prSet phldrT="[Text]"/>
      <dgm:spPr/>
      <dgm:t>
        <a:bodyPr/>
        <a:lstStyle/>
        <a:p>
          <a:r>
            <a:rPr lang="en-IN" i="1" dirty="0">
              <a:latin typeface="Verdana" panose="020B0604030504040204" pitchFamily="34" charset="0"/>
              <a:ea typeface="Verdana" panose="020B0604030504040204" pitchFamily="34" charset="0"/>
              <a:cs typeface="Verdana" panose="020B0604030504040204" pitchFamily="34" charset="0"/>
            </a:rPr>
            <a:t>ii. Purchase for Equipment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B0F1F65-4950-4F44-8E88-E9C8D9F7A36E}" type="parTrans" cxnId="{1F67E30B-F23D-44DC-8ED5-C5CE3A819831}">
      <dgm:prSet/>
      <dgm:spPr/>
      <dgm:t>
        <a:bodyPr/>
        <a:lstStyle/>
        <a:p>
          <a:endParaRPr lang="en-US"/>
        </a:p>
      </dgm:t>
    </dgm:pt>
    <dgm:pt modelId="{E534F043-7734-4DD9-AF7E-40C396926975}" type="sibTrans" cxnId="{1F67E30B-F23D-44DC-8ED5-C5CE3A819831}">
      <dgm:prSet/>
      <dgm:spPr/>
      <dgm:t>
        <a:bodyPr/>
        <a:lstStyle/>
        <a:p>
          <a:endParaRPr lang="en-US"/>
        </a:p>
      </dgm:t>
    </dgm:pt>
    <dgm:pt modelId="{3ED6DD74-729E-4383-AC7F-26039EF0CE7C}">
      <dgm:prSet phldrT="[Text]"/>
      <dgm:spPr/>
      <dgm:t>
        <a:bodyPr/>
        <a:lstStyle/>
        <a:p>
          <a:r>
            <a:rPr lang="en-IN" i="1" dirty="0" err="1">
              <a:latin typeface="Verdana" panose="020B0604030504040204" pitchFamily="34" charset="0"/>
              <a:ea typeface="Verdana" panose="020B0604030504040204" pitchFamily="34" charset="0"/>
              <a:cs typeface="Verdana" panose="020B0604030504040204" pitchFamily="34" charset="0"/>
            </a:rPr>
            <a:t>i</a:t>
          </a:r>
          <a:r>
            <a:rPr lang="en-IN" i="1" dirty="0">
              <a:latin typeface="Verdana" panose="020B0604030504040204" pitchFamily="34" charset="0"/>
              <a:ea typeface="Verdana" panose="020B0604030504040204" pitchFamily="34" charset="0"/>
              <a:cs typeface="Verdana" panose="020B0604030504040204" pitchFamily="34" charset="0"/>
            </a:rPr>
            <a:t>. Request for Service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51266E4-9A54-4B10-A4AD-358C76287E27}" type="sibTrans" cxnId="{0A0E9A82-0660-4A3C-A72D-68A98EDDE8BD}">
      <dgm:prSet/>
      <dgm:spPr/>
      <dgm:t>
        <a:bodyPr/>
        <a:lstStyle/>
        <a:p>
          <a:endParaRPr lang="en-US"/>
        </a:p>
      </dgm:t>
    </dgm:pt>
    <dgm:pt modelId="{288B6D95-39B0-405A-AE13-2BCDCF4F42D9}" type="parTrans" cxnId="{0A0E9A82-0660-4A3C-A72D-68A98EDDE8BD}">
      <dgm:prSet/>
      <dgm:spPr/>
      <dgm:t>
        <a:bodyPr/>
        <a:lstStyle/>
        <a:p>
          <a:endParaRPr lang="en-US"/>
        </a:p>
      </dgm:t>
    </dgm:pt>
    <dgm:pt modelId="{8B79B28C-98B7-4015-A7F3-BB4CA0849DB0}" type="pres">
      <dgm:prSet presAssocID="{64706219-9284-488D-8CFB-E551A97AF890}" presName="linear" presStyleCnt="0">
        <dgm:presLayoutVars>
          <dgm:dir/>
          <dgm:animLvl val="lvl"/>
          <dgm:resizeHandles val="exact"/>
        </dgm:presLayoutVars>
      </dgm:prSet>
      <dgm:spPr/>
    </dgm:pt>
    <dgm:pt modelId="{872C1FD7-AB5E-49B6-A61D-F0D5269D60EC}" type="pres">
      <dgm:prSet presAssocID="{3ED6DD74-729E-4383-AC7F-26039EF0CE7C}" presName="parentLin" presStyleCnt="0"/>
      <dgm:spPr/>
    </dgm:pt>
    <dgm:pt modelId="{A3AFB7F9-9C0A-4512-B024-1EB3D9D100D9}" type="pres">
      <dgm:prSet presAssocID="{3ED6DD74-729E-4383-AC7F-26039EF0CE7C}" presName="parentLeftMargin" presStyleLbl="node1" presStyleIdx="0" presStyleCnt="2"/>
      <dgm:spPr/>
    </dgm:pt>
    <dgm:pt modelId="{089045C1-55C8-4451-A325-21014A74E08F}" type="pres">
      <dgm:prSet presAssocID="{3ED6DD74-729E-4383-AC7F-26039EF0CE7C}" presName="parentText" presStyleLbl="node1" presStyleIdx="0" presStyleCnt="2" custLinFactNeighborX="11687" custLinFactNeighborY="11811">
        <dgm:presLayoutVars>
          <dgm:chMax val="0"/>
          <dgm:bulletEnabled val="1"/>
        </dgm:presLayoutVars>
      </dgm:prSet>
      <dgm:spPr/>
    </dgm:pt>
    <dgm:pt modelId="{0D138658-8FE7-4C50-9F16-E71BBED8F216}" type="pres">
      <dgm:prSet presAssocID="{3ED6DD74-729E-4383-AC7F-26039EF0CE7C}" presName="negativeSpace" presStyleCnt="0"/>
      <dgm:spPr/>
    </dgm:pt>
    <dgm:pt modelId="{175B7A43-7315-43F0-8323-5BBEDE9EE5CC}" type="pres">
      <dgm:prSet presAssocID="{3ED6DD74-729E-4383-AC7F-26039EF0CE7C}" presName="childText" presStyleLbl="conFgAcc1" presStyleIdx="0" presStyleCnt="2">
        <dgm:presLayoutVars>
          <dgm:bulletEnabled val="1"/>
        </dgm:presLayoutVars>
      </dgm:prSet>
      <dgm:spPr/>
    </dgm:pt>
    <dgm:pt modelId="{3DC7B56D-6A31-48F0-935A-7933413B8E64}" type="pres">
      <dgm:prSet presAssocID="{351266E4-9A54-4B10-A4AD-358C76287E27}" presName="spaceBetweenRectangles" presStyleCnt="0"/>
      <dgm:spPr/>
    </dgm:pt>
    <dgm:pt modelId="{25FC7215-7BAB-467D-9E62-DF2BF3D66DEE}" type="pres">
      <dgm:prSet presAssocID="{9C00DD9E-FDD1-4DD6-8C00-FC4E260ED547}" presName="parentLin" presStyleCnt="0"/>
      <dgm:spPr/>
    </dgm:pt>
    <dgm:pt modelId="{C271D61A-A5BD-44F3-8D8E-ECE0CBBCAFF7}" type="pres">
      <dgm:prSet presAssocID="{9C00DD9E-FDD1-4DD6-8C00-FC4E260ED547}" presName="parentLeftMargin" presStyleLbl="node1" presStyleIdx="0" presStyleCnt="2"/>
      <dgm:spPr/>
    </dgm:pt>
    <dgm:pt modelId="{F017C8E4-ED67-4C28-B53A-86265BFA20EB}" type="pres">
      <dgm:prSet presAssocID="{9C00DD9E-FDD1-4DD6-8C00-FC4E260ED547}" presName="parentText" presStyleLbl="node1" presStyleIdx="1" presStyleCnt="2">
        <dgm:presLayoutVars>
          <dgm:chMax val="0"/>
          <dgm:bulletEnabled val="1"/>
        </dgm:presLayoutVars>
      </dgm:prSet>
      <dgm:spPr/>
    </dgm:pt>
    <dgm:pt modelId="{DD33564F-D68F-4FB1-B5A8-6C373FF94A0C}" type="pres">
      <dgm:prSet presAssocID="{9C00DD9E-FDD1-4DD6-8C00-FC4E260ED547}" presName="negativeSpace" presStyleCnt="0"/>
      <dgm:spPr/>
    </dgm:pt>
    <dgm:pt modelId="{2258BA8D-49D6-4F33-B284-73A917302495}" type="pres">
      <dgm:prSet presAssocID="{9C00DD9E-FDD1-4DD6-8C00-FC4E260ED547}" presName="childText" presStyleLbl="conFgAcc1" presStyleIdx="1" presStyleCnt="2">
        <dgm:presLayoutVars>
          <dgm:bulletEnabled val="1"/>
        </dgm:presLayoutVars>
      </dgm:prSet>
      <dgm:spPr/>
    </dgm:pt>
  </dgm:ptLst>
  <dgm:cxnLst>
    <dgm:cxn modelId="{1F67E30B-F23D-44DC-8ED5-C5CE3A819831}" srcId="{64706219-9284-488D-8CFB-E551A97AF890}" destId="{9C00DD9E-FDD1-4DD6-8C00-FC4E260ED547}" srcOrd="1" destOrd="0" parTransId="{BB0F1F65-4950-4F44-8E88-E9C8D9F7A36E}" sibTransId="{E534F043-7734-4DD9-AF7E-40C396926975}"/>
    <dgm:cxn modelId="{2AA7240E-DD01-4800-B946-A8C684C008C6}" type="presOf" srcId="{3ED6DD74-729E-4383-AC7F-26039EF0CE7C}" destId="{A3AFB7F9-9C0A-4512-B024-1EB3D9D100D9}" srcOrd="0" destOrd="0" presId="urn:microsoft.com/office/officeart/2005/8/layout/list1"/>
    <dgm:cxn modelId="{D38F4A46-C46A-44BC-A6AA-6ACB31E86E97}" type="presOf" srcId="{3ED6DD74-729E-4383-AC7F-26039EF0CE7C}" destId="{089045C1-55C8-4451-A325-21014A74E08F}" srcOrd="1" destOrd="0" presId="urn:microsoft.com/office/officeart/2005/8/layout/list1"/>
    <dgm:cxn modelId="{0A0E9A82-0660-4A3C-A72D-68A98EDDE8BD}" srcId="{64706219-9284-488D-8CFB-E551A97AF890}" destId="{3ED6DD74-729E-4383-AC7F-26039EF0CE7C}" srcOrd="0" destOrd="0" parTransId="{288B6D95-39B0-405A-AE13-2BCDCF4F42D9}" sibTransId="{351266E4-9A54-4B10-A4AD-358C76287E27}"/>
    <dgm:cxn modelId="{89211194-CD76-4899-A3BE-12BC92C4843C}" type="presOf" srcId="{9C00DD9E-FDD1-4DD6-8C00-FC4E260ED547}" destId="{F017C8E4-ED67-4C28-B53A-86265BFA20EB}" srcOrd="1" destOrd="0" presId="urn:microsoft.com/office/officeart/2005/8/layout/list1"/>
    <dgm:cxn modelId="{6C85CD99-622E-4115-8AA4-B7384CBD1205}" type="presOf" srcId="{9C00DD9E-FDD1-4DD6-8C00-FC4E260ED547}" destId="{C271D61A-A5BD-44F3-8D8E-ECE0CBBCAFF7}" srcOrd="0" destOrd="0" presId="urn:microsoft.com/office/officeart/2005/8/layout/list1"/>
    <dgm:cxn modelId="{3C49169E-ECA1-435C-B1EE-DCF5DF1A826A}" type="presOf" srcId="{64706219-9284-488D-8CFB-E551A97AF890}" destId="{8B79B28C-98B7-4015-A7F3-BB4CA0849DB0}" srcOrd="0" destOrd="0" presId="urn:microsoft.com/office/officeart/2005/8/layout/list1"/>
    <dgm:cxn modelId="{9ED1B757-4593-4216-8F39-674DA32029F2}" type="presParOf" srcId="{8B79B28C-98B7-4015-A7F3-BB4CA0849DB0}" destId="{872C1FD7-AB5E-49B6-A61D-F0D5269D60EC}" srcOrd="0" destOrd="0" presId="urn:microsoft.com/office/officeart/2005/8/layout/list1"/>
    <dgm:cxn modelId="{2F94D965-F66D-42AA-BB44-9A473F94156A}" type="presParOf" srcId="{872C1FD7-AB5E-49B6-A61D-F0D5269D60EC}" destId="{A3AFB7F9-9C0A-4512-B024-1EB3D9D100D9}" srcOrd="0" destOrd="0" presId="urn:microsoft.com/office/officeart/2005/8/layout/list1"/>
    <dgm:cxn modelId="{2A648B38-9D1D-481C-984B-45A16A91337A}" type="presParOf" srcId="{872C1FD7-AB5E-49B6-A61D-F0D5269D60EC}" destId="{089045C1-55C8-4451-A325-21014A74E08F}" srcOrd="1" destOrd="0" presId="urn:microsoft.com/office/officeart/2005/8/layout/list1"/>
    <dgm:cxn modelId="{ECC7E004-F6F1-48E4-8F66-1C6A35A49C41}" type="presParOf" srcId="{8B79B28C-98B7-4015-A7F3-BB4CA0849DB0}" destId="{0D138658-8FE7-4C50-9F16-E71BBED8F216}" srcOrd="1" destOrd="0" presId="urn:microsoft.com/office/officeart/2005/8/layout/list1"/>
    <dgm:cxn modelId="{A5890602-79BD-4B7B-8EEE-A87711DA63B4}" type="presParOf" srcId="{8B79B28C-98B7-4015-A7F3-BB4CA0849DB0}" destId="{175B7A43-7315-43F0-8323-5BBEDE9EE5CC}" srcOrd="2" destOrd="0" presId="urn:microsoft.com/office/officeart/2005/8/layout/list1"/>
    <dgm:cxn modelId="{C0FF82E2-86A2-4C17-ACA9-122D8C560845}" type="presParOf" srcId="{8B79B28C-98B7-4015-A7F3-BB4CA0849DB0}" destId="{3DC7B56D-6A31-48F0-935A-7933413B8E64}" srcOrd="3" destOrd="0" presId="urn:microsoft.com/office/officeart/2005/8/layout/list1"/>
    <dgm:cxn modelId="{386168F0-ACCC-44FA-8782-2741DB6F6F48}" type="presParOf" srcId="{8B79B28C-98B7-4015-A7F3-BB4CA0849DB0}" destId="{25FC7215-7BAB-467D-9E62-DF2BF3D66DEE}" srcOrd="4" destOrd="0" presId="urn:microsoft.com/office/officeart/2005/8/layout/list1"/>
    <dgm:cxn modelId="{23988879-5F32-4C80-8CAA-74A58E339597}" type="presParOf" srcId="{25FC7215-7BAB-467D-9E62-DF2BF3D66DEE}" destId="{C271D61A-A5BD-44F3-8D8E-ECE0CBBCAFF7}" srcOrd="0" destOrd="0" presId="urn:microsoft.com/office/officeart/2005/8/layout/list1"/>
    <dgm:cxn modelId="{B80942BD-8C35-4AFD-BA21-38520F17111E}" type="presParOf" srcId="{25FC7215-7BAB-467D-9E62-DF2BF3D66DEE}" destId="{F017C8E4-ED67-4C28-B53A-86265BFA20EB}" srcOrd="1" destOrd="0" presId="urn:microsoft.com/office/officeart/2005/8/layout/list1"/>
    <dgm:cxn modelId="{80A5C6B2-9BCA-49F3-A622-D2082441351D}" type="presParOf" srcId="{8B79B28C-98B7-4015-A7F3-BB4CA0849DB0}" destId="{DD33564F-D68F-4FB1-B5A8-6C373FF94A0C}" srcOrd="5" destOrd="0" presId="urn:microsoft.com/office/officeart/2005/8/layout/list1"/>
    <dgm:cxn modelId="{F47A34F5-A87F-4FAA-AA22-96482CEA9613}" type="presParOf" srcId="{8B79B28C-98B7-4015-A7F3-BB4CA0849DB0}" destId="{2258BA8D-49D6-4F33-B284-73A917302495}"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8D8F4-4036-8942-811C-C34D36320FCC}" type="doc">
      <dgm:prSet loTypeId="urn:microsoft.com/office/officeart/2005/8/layout/hProcess9" loCatId="" qsTypeId="urn:microsoft.com/office/officeart/2005/8/quickstyle/simple1" qsCatId="simple" csTypeId="urn:microsoft.com/office/officeart/2005/8/colors/colorful1" csCatId="colorful" phldr="1"/>
      <dgm:spPr/>
      <dgm:t>
        <a:bodyPr/>
        <a:lstStyle/>
        <a:p>
          <a:endParaRPr lang="en-GB"/>
        </a:p>
      </dgm:t>
    </dgm:pt>
    <dgm:pt modelId="{3EF5156C-7638-7B42-9BCF-B8BE20EC16A4}">
      <dgm:prSet phldrT="[Text]" custT="1"/>
      <dgm:spPr/>
      <dgm:t>
        <a:bodyPr/>
        <a:lstStyle/>
        <a:p>
          <a:r>
            <a:rPr lang="en-IN" sz="2800" dirty="0">
              <a:effectLst/>
              <a:latin typeface="Verdana" panose="020B0604030504040204" pitchFamily="34" charset="0"/>
              <a:ea typeface="Verdana" panose="020B0604030504040204" pitchFamily="34" charset="0"/>
              <a:cs typeface="Verdana" panose="020B0604030504040204" pitchFamily="34" charset="0"/>
            </a:rPr>
            <a:t>Screen Filter</a:t>
          </a:r>
          <a:endParaRPr lang="en-GB" sz="2800" dirty="0">
            <a:latin typeface="Verdana" panose="020B0604030504040204" pitchFamily="34" charset="0"/>
            <a:ea typeface="Verdana" panose="020B0604030504040204" pitchFamily="34" charset="0"/>
            <a:cs typeface="Verdana" panose="020B0604030504040204" pitchFamily="34" charset="0"/>
          </a:endParaRPr>
        </a:p>
      </dgm:t>
    </dgm:pt>
    <dgm:pt modelId="{1EDCC29F-40C8-3C4E-A2BB-7DD0833A4F5A}" type="parTrans" cxnId="{8C5EE624-FBE5-114C-9D36-633987F89559}">
      <dgm:prSet/>
      <dgm:spPr/>
      <dgm:t>
        <a:bodyPr/>
        <a:lstStyle/>
        <a:p>
          <a:endParaRPr lang="en-GB" sz="2800">
            <a:latin typeface="Verdana" panose="020B0604030504040204" pitchFamily="34" charset="0"/>
            <a:ea typeface="Verdana" panose="020B0604030504040204" pitchFamily="34" charset="0"/>
            <a:cs typeface="Verdana" panose="020B0604030504040204" pitchFamily="34" charset="0"/>
          </a:endParaRPr>
        </a:p>
      </dgm:t>
    </dgm:pt>
    <dgm:pt modelId="{A66C35DF-6F2B-3D4A-8C63-3F122EE625F7}" type="sibTrans" cxnId="{8C5EE624-FBE5-114C-9D36-633987F89559}">
      <dgm:prSet/>
      <dgm:spPr/>
      <dgm:t>
        <a:bodyPr/>
        <a:lstStyle/>
        <a:p>
          <a:endParaRPr lang="en-GB" sz="2800">
            <a:latin typeface="Verdana" panose="020B0604030504040204" pitchFamily="34" charset="0"/>
            <a:ea typeface="Verdana" panose="020B0604030504040204" pitchFamily="34" charset="0"/>
            <a:cs typeface="Verdana" panose="020B0604030504040204" pitchFamily="34" charset="0"/>
          </a:endParaRPr>
        </a:p>
      </dgm:t>
    </dgm:pt>
    <dgm:pt modelId="{37692288-B755-F940-AB02-A90282661BE2}">
      <dgm:prSet phldrT="[Text]" custT="1"/>
      <dgm:spPr/>
      <dgm:t>
        <a:bodyPr/>
        <a:lstStyle/>
        <a:p>
          <a:r>
            <a:rPr lang="en-GB" sz="2800" dirty="0">
              <a:latin typeface="Verdana" panose="020B0604030504040204" pitchFamily="34" charset="0"/>
              <a:ea typeface="Verdana" panose="020B0604030504040204" pitchFamily="34" charset="0"/>
              <a:cs typeface="Verdana" panose="020B0604030504040204" pitchFamily="34" charset="0"/>
            </a:rPr>
            <a:t>Disc Filter</a:t>
          </a:r>
        </a:p>
      </dgm:t>
    </dgm:pt>
    <dgm:pt modelId="{906547F2-B246-BF40-9C32-D284F80F1CB2}" type="parTrans" cxnId="{FFE39FBB-FE40-4640-BCD8-6EF121EF9DC7}">
      <dgm:prSet/>
      <dgm:spPr/>
      <dgm:t>
        <a:bodyPr/>
        <a:lstStyle/>
        <a:p>
          <a:endParaRPr lang="en-GB" sz="2800">
            <a:latin typeface="Verdana" panose="020B0604030504040204" pitchFamily="34" charset="0"/>
            <a:ea typeface="Verdana" panose="020B0604030504040204" pitchFamily="34" charset="0"/>
            <a:cs typeface="Verdana" panose="020B0604030504040204" pitchFamily="34" charset="0"/>
          </a:endParaRPr>
        </a:p>
      </dgm:t>
    </dgm:pt>
    <dgm:pt modelId="{152D5AAA-81E1-9B42-AAC7-10EFAE6B6975}" type="sibTrans" cxnId="{FFE39FBB-FE40-4640-BCD8-6EF121EF9DC7}">
      <dgm:prSet/>
      <dgm:spPr/>
      <dgm:t>
        <a:bodyPr/>
        <a:lstStyle/>
        <a:p>
          <a:endParaRPr lang="en-GB" sz="2800">
            <a:latin typeface="Verdana" panose="020B0604030504040204" pitchFamily="34" charset="0"/>
            <a:ea typeface="Verdana" panose="020B0604030504040204" pitchFamily="34" charset="0"/>
            <a:cs typeface="Verdana" panose="020B0604030504040204" pitchFamily="34" charset="0"/>
          </a:endParaRPr>
        </a:p>
      </dgm:t>
    </dgm:pt>
    <dgm:pt modelId="{62C4E933-261C-5B4D-A1F5-B68AF1CF2F53}" type="pres">
      <dgm:prSet presAssocID="{FA58D8F4-4036-8942-811C-C34D36320FCC}" presName="CompostProcess" presStyleCnt="0">
        <dgm:presLayoutVars>
          <dgm:dir/>
          <dgm:resizeHandles val="exact"/>
        </dgm:presLayoutVars>
      </dgm:prSet>
      <dgm:spPr/>
    </dgm:pt>
    <dgm:pt modelId="{5B9D8EDA-75D8-ED41-A4FA-DFC709A0C46C}" type="pres">
      <dgm:prSet presAssocID="{FA58D8F4-4036-8942-811C-C34D36320FCC}" presName="arrow" presStyleLbl="bgShp" presStyleIdx="0" presStyleCnt="1" custAng="0"/>
      <dgm:spPr/>
    </dgm:pt>
    <dgm:pt modelId="{1A49D5B4-844F-ED47-A94D-0BC44D5E7273}" type="pres">
      <dgm:prSet presAssocID="{FA58D8F4-4036-8942-811C-C34D36320FCC}" presName="linearProcess" presStyleCnt="0"/>
      <dgm:spPr/>
    </dgm:pt>
    <dgm:pt modelId="{F23F7412-2D12-E143-805A-8AA0A8069E23}" type="pres">
      <dgm:prSet presAssocID="{3EF5156C-7638-7B42-9BCF-B8BE20EC16A4}" presName="textNode" presStyleLbl="node1" presStyleIdx="0" presStyleCnt="2">
        <dgm:presLayoutVars>
          <dgm:bulletEnabled val="1"/>
        </dgm:presLayoutVars>
      </dgm:prSet>
      <dgm:spPr/>
    </dgm:pt>
    <dgm:pt modelId="{E5BE13BC-1D80-354F-991C-44F007D82CC8}" type="pres">
      <dgm:prSet presAssocID="{A66C35DF-6F2B-3D4A-8C63-3F122EE625F7}" presName="sibTrans" presStyleCnt="0"/>
      <dgm:spPr/>
    </dgm:pt>
    <dgm:pt modelId="{C1DCFF83-D6C2-3241-AC95-862E81B2318A}" type="pres">
      <dgm:prSet presAssocID="{37692288-B755-F940-AB02-A90282661BE2}" presName="textNode" presStyleLbl="node1" presStyleIdx="1" presStyleCnt="2">
        <dgm:presLayoutVars>
          <dgm:bulletEnabled val="1"/>
        </dgm:presLayoutVars>
      </dgm:prSet>
      <dgm:spPr/>
    </dgm:pt>
  </dgm:ptLst>
  <dgm:cxnLst>
    <dgm:cxn modelId="{EEAB4D0C-6703-EE47-B24C-EA2F9654FD44}" type="presOf" srcId="{FA58D8F4-4036-8942-811C-C34D36320FCC}" destId="{62C4E933-261C-5B4D-A1F5-B68AF1CF2F53}" srcOrd="0" destOrd="0" presId="urn:microsoft.com/office/officeart/2005/8/layout/hProcess9"/>
    <dgm:cxn modelId="{8C5EE624-FBE5-114C-9D36-633987F89559}" srcId="{FA58D8F4-4036-8942-811C-C34D36320FCC}" destId="{3EF5156C-7638-7B42-9BCF-B8BE20EC16A4}" srcOrd="0" destOrd="0" parTransId="{1EDCC29F-40C8-3C4E-A2BB-7DD0833A4F5A}" sibTransId="{A66C35DF-6F2B-3D4A-8C63-3F122EE625F7}"/>
    <dgm:cxn modelId="{FFE39FBB-FE40-4640-BCD8-6EF121EF9DC7}" srcId="{FA58D8F4-4036-8942-811C-C34D36320FCC}" destId="{37692288-B755-F940-AB02-A90282661BE2}" srcOrd="1" destOrd="0" parTransId="{906547F2-B246-BF40-9C32-D284F80F1CB2}" sibTransId="{152D5AAA-81E1-9B42-AAC7-10EFAE6B6975}"/>
    <dgm:cxn modelId="{78BCC2C7-BB66-3B42-A5C3-27E576CF4278}" type="presOf" srcId="{37692288-B755-F940-AB02-A90282661BE2}" destId="{C1DCFF83-D6C2-3241-AC95-862E81B2318A}" srcOrd="0" destOrd="0" presId="urn:microsoft.com/office/officeart/2005/8/layout/hProcess9"/>
    <dgm:cxn modelId="{5FC655DD-B4E1-BC40-B8C4-732805F16153}" type="presOf" srcId="{3EF5156C-7638-7B42-9BCF-B8BE20EC16A4}" destId="{F23F7412-2D12-E143-805A-8AA0A8069E23}" srcOrd="0" destOrd="0" presId="urn:microsoft.com/office/officeart/2005/8/layout/hProcess9"/>
    <dgm:cxn modelId="{F1ACA23C-921D-324F-8B6E-19906966EBD6}" type="presParOf" srcId="{62C4E933-261C-5B4D-A1F5-B68AF1CF2F53}" destId="{5B9D8EDA-75D8-ED41-A4FA-DFC709A0C46C}" srcOrd="0" destOrd="0" presId="urn:microsoft.com/office/officeart/2005/8/layout/hProcess9"/>
    <dgm:cxn modelId="{198DA844-3D92-F249-BE23-374A94F1557E}" type="presParOf" srcId="{62C4E933-261C-5B4D-A1F5-B68AF1CF2F53}" destId="{1A49D5B4-844F-ED47-A94D-0BC44D5E7273}" srcOrd="1" destOrd="0" presId="urn:microsoft.com/office/officeart/2005/8/layout/hProcess9"/>
    <dgm:cxn modelId="{77E476C6-E4EB-F04C-8566-AAEA64F136A0}" type="presParOf" srcId="{1A49D5B4-844F-ED47-A94D-0BC44D5E7273}" destId="{F23F7412-2D12-E143-805A-8AA0A8069E23}" srcOrd="0" destOrd="0" presId="urn:microsoft.com/office/officeart/2005/8/layout/hProcess9"/>
    <dgm:cxn modelId="{ADBA726E-7620-3145-AA0C-23CF8753491E}" type="presParOf" srcId="{1A49D5B4-844F-ED47-A94D-0BC44D5E7273}" destId="{E5BE13BC-1D80-354F-991C-44F007D82CC8}" srcOrd="1" destOrd="0" presId="urn:microsoft.com/office/officeart/2005/8/layout/hProcess9"/>
    <dgm:cxn modelId="{ED6946BD-EB65-0D4A-9FBB-DAA1082CE249}" type="presParOf" srcId="{1A49D5B4-844F-ED47-A94D-0BC44D5E7273}" destId="{C1DCFF83-D6C2-3241-AC95-862E81B2318A}"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C302D-DEAC-F44B-A0C4-7BC981F6A639}" type="doc">
      <dgm:prSet loTypeId="urn:microsoft.com/office/officeart/2008/layout/HorizontalMultiLevelHierarchy" loCatId="" qsTypeId="urn:microsoft.com/office/officeart/2005/8/quickstyle/simple1" qsCatId="simple" csTypeId="urn:microsoft.com/office/officeart/2005/8/colors/colorful5" csCatId="colorful" phldr="1"/>
      <dgm:spPr/>
      <dgm:t>
        <a:bodyPr/>
        <a:lstStyle/>
        <a:p>
          <a:endParaRPr lang="en-GB"/>
        </a:p>
      </dgm:t>
    </dgm:pt>
    <dgm:pt modelId="{66A8F2AF-8F10-E649-A933-DD6E13A0CEA6}">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CLASSIFICATION</a:t>
          </a:r>
        </a:p>
      </dgm:t>
    </dgm:pt>
    <dgm:pt modelId="{264D6CA3-2C25-3B4E-A308-67BB10EC563D}" type="parTrans" cxnId="{B515DB78-8C6C-9548-8D37-2A8798D5639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137E9A8-1F2E-8E4A-831F-6B84F838E061}" type="sibTrans" cxnId="{B515DB78-8C6C-9548-8D37-2A8798D5639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7E465C7-A3AD-6947-9F40-7CB5F087B60A}">
      <dgm:prSet phldrT="[Text]"/>
      <dgm:spPr/>
      <dgm:t>
        <a:bodyPr/>
        <a:lstStyle/>
        <a:p>
          <a:pPr>
            <a:buFont typeface="Wingdings" panose="05000000000000000000" pitchFamily="2" charset="2"/>
            <a:buChar char="q"/>
          </a:pPr>
          <a:r>
            <a:rPr lang="en-US">
              <a:latin typeface="Verdana" panose="020B0604030504040204" pitchFamily="34" charset="0"/>
              <a:ea typeface="Verdana" panose="020B0604030504040204" pitchFamily="34" charset="0"/>
              <a:cs typeface="Verdana" panose="020B0604030504040204" pitchFamily="34" charset="0"/>
            </a:rPr>
            <a:t>Flow Direction </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7773E17B-320B-4043-9653-5CB646F26381}" type="parTrans" cxnId="{67CA8B1C-9B32-7041-95BA-2E5FA73FFDC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A9AF1C1-2C2E-D247-84E7-1F9C13BBA9FF}" type="sibTrans" cxnId="{67CA8B1C-9B32-7041-95BA-2E5FA73FFDC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1BD44BF-8F9F-2B4F-83B7-B1F94938A9E4}">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Top to bottom</a:t>
          </a:r>
        </a:p>
      </dgm:t>
    </dgm:pt>
    <dgm:pt modelId="{8204D27A-9E61-414C-AAA7-CAE8C2AEC3ED}" type="parTrans" cxnId="{F3085875-636B-8646-AC13-11802CD751B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208B99C-C4FB-EE46-8F14-396A26E8C5DF}" type="sibTrans" cxnId="{F3085875-636B-8646-AC13-11802CD751B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854C60D-ECDC-844E-956E-9286D1642C0E}">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Type and Number of Different Media Layers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432C1BB8-77CA-9A45-B017-5452BE964D04}" type="parTrans" cxnId="{F98861B0-ACDC-B149-B477-620B7C625B8B}">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FED59BC-04D8-094E-8946-B4BEC6AC91D3}" type="sibTrans" cxnId="{F98861B0-ACDC-B149-B477-620B7C625B8B}">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4010711-DFB7-7E4A-A5DE-2B7827EDE2DF}">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Velocity of Filtration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89661188-99C7-A041-80D6-1F5583B7D2EE}" type="parTrans" cxnId="{A15312DF-FD7E-CB40-A13E-EC05D91F685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D3E732C-3291-C846-A940-F41D00D6013F}" type="sibTrans" cxnId="{A15312DF-FD7E-CB40-A13E-EC05D91F685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7CE6B32-006D-FF48-8CAC-CBE7017B7C2D}">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Mechanical Structure and Shape</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37A5AD1D-0AD4-DE43-820A-D60D97F99F94}" type="parTrans" cxnId="{638E4ADA-8232-C149-B0A3-B34915B311F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1C3C7B2-802B-D14C-9A42-E73D10B1E175}" type="sibTrans" cxnId="{638E4ADA-8232-C149-B0A3-B34915B311F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9BE3F08-103D-A04A-AF52-D0F8B6474F1D}">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Bottom to Top</a:t>
          </a:r>
        </a:p>
      </dgm:t>
    </dgm:pt>
    <dgm:pt modelId="{8877B495-BF7E-4744-9803-5BA9BADF7896}" type="parTrans" cxnId="{03AEBE8C-0FEB-5445-871E-B193540C564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EC63F6E-FBB2-044F-BD3E-614E77AAD8BA}" type="sibTrans" cxnId="{03AEBE8C-0FEB-5445-871E-B193540C564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C237345-8BBB-4C43-8585-37D763F18AAD}">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Single Layer</a:t>
          </a:r>
        </a:p>
      </dgm:t>
    </dgm:pt>
    <dgm:pt modelId="{7D334C16-D79F-AB47-8AD1-0673CF5E705C}" type="parTrans" cxnId="{7CA12A24-A94C-1844-A3E6-1B2617C5878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DF85B65-B5D7-5B4A-A24C-66227ED238B3}" type="sibTrans" cxnId="{7CA12A24-A94C-1844-A3E6-1B2617C5878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5E9975C-0D54-074B-96B0-73AE64A3CEEB}">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Multi layer</a:t>
          </a:r>
        </a:p>
      </dgm:t>
    </dgm:pt>
    <dgm:pt modelId="{1F64A487-ED7A-814E-97C9-9265D9DA5A08}" type="parTrans" cxnId="{76659592-694E-454B-9140-572E4E48AD3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AF1DE60-F0E4-9847-A7FE-6431D40FCD8A}" type="sibTrans" cxnId="{76659592-694E-454B-9140-572E4E48AD3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7FF2D10-A9BA-734C-B271-0F85603D84E0}">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Cylinder</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FCEA574F-2686-AD4B-B280-3CADE2579A22}" type="parTrans" cxnId="{678CD62C-2A49-F84A-B09D-B7BD33EC626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F074A0D-77F1-D44A-821F-11AA985A83DC}" type="sibTrans" cxnId="{678CD62C-2A49-F84A-B09D-B7BD33EC626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C78C0A1-D6FC-AE43-BF4E-EA9274ADAF3B}">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Oval/Ball/Spherical</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0BBC7D6-27A8-0344-AB89-C676576FB8AF}" type="parTrans" cxnId="{F868AEED-4F9B-8645-B286-86FAE53A5A8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83B5ADF-E481-D140-8513-EFF922A512BC}" type="sibTrans" cxnId="{F868AEED-4F9B-8645-B286-86FAE53A5A8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961319B-C589-0E46-A9C6-51B26E6BB679}">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Other Pressure Sustaining Shapes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895BCD9C-8EB0-1547-A168-0A0739CC6CFF}" type="parTrans" cxnId="{2F8B6B27-4E52-2C4B-B7FD-ECC7B3F545F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A767345-208D-1C48-BCC0-C80AB618FB5A}" type="sibTrans" cxnId="{2F8B6B27-4E52-2C4B-B7FD-ECC7B3F545F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ADC95C6-66B5-A34C-BD0B-8104A8938D2A}">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Relatively High velocity, above 85 m³/h-m²</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494677E6-C162-144B-945C-C36783CC2681}" type="parTrans" cxnId="{998C74D5-2306-404A-A533-D6FEC0AC4EB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A2E229D-213D-9944-813C-FF860B2D46C2}" type="sibTrans" cxnId="{998C74D5-2306-404A-A533-D6FEC0AC4EB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13666D4-3396-A44C-B592-FC5948C07C25}">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Medium flow, 50-85 m³/h-m²</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2BE9D589-B29E-124D-93E2-B1A2E6C85E41}" type="parTrans" cxnId="{9BD3B3DD-3052-A748-9D3E-9B6189F6FE2E}">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F7565A3-0B15-8842-8EA9-649F0E4ABE44}" type="sibTrans" cxnId="{9BD3B3DD-3052-A748-9D3E-9B6189F6FE2E}">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D16B01C-6CA5-514E-A31B-29EF9010DEFA}">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low flow, 36-49 m³/h-m²</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F03BD8CC-C751-B641-AD0F-E67A122F1681}" type="parTrans" cxnId="{3801BC01-EADA-5747-917A-A752BA314FC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FE4734A-223A-9341-87C2-FE39CEEC9689}" type="sibTrans" cxnId="{3801BC01-EADA-5747-917A-A752BA314FC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1B428CF-EBC0-5649-A2E7-C14ABB93A9C4}" type="pres">
      <dgm:prSet presAssocID="{F4BC302D-DEAC-F44B-A0C4-7BC981F6A639}" presName="Name0" presStyleCnt="0">
        <dgm:presLayoutVars>
          <dgm:chPref val="1"/>
          <dgm:dir/>
          <dgm:animOne val="branch"/>
          <dgm:animLvl val="lvl"/>
          <dgm:resizeHandles val="exact"/>
        </dgm:presLayoutVars>
      </dgm:prSet>
      <dgm:spPr/>
    </dgm:pt>
    <dgm:pt modelId="{75F2AFB6-4D5B-A349-9C9B-2C63F588C80C}" type="pres">
      <dgm:prSet presAssocID="{66A8F2AF-8F10-E649-A933-DD6E13A0CEA6}" presName="root1" presStyleCnt="0"/>
      <dgm:spPr/>
    </dgm:pt>
    <dgm:pt modelId="{212681B9-AF4D-5E4B-8353-C28C926F6464}" type="pres">
      <dgm:prSet presAssocID="{66A8F2AF-8F10-E649-A933-DD6E13A0CEA6}" presName="LevelOneTextNode" presStyleLbl="node0" presStyleIdx="0" presStyleCnt="1">
        <dgm:presLayoutVars>
          <dgm:chPref val="3"/>
        </dgm:presLayoutVars>
      </dgm:prSet>
      <dgm:spPr/>
    </dgm:pt>
    <dgm:pt modelId="{51502398-06E7-DF40-BC29-93D7CEB57BE4}" type="pres">
      <dgm:prSet presAssocID="{66A8F2AF-8F10-E649-A933-DD6E13A0CEA6}" presName="level2hierChild" presStyleCnt="0"/>
      <dgm:spPr/>
    </dgm:pt>
    <dgm:pt modelId="{5DBCF047-A378-3B45-AAFD-37F4528A3AB0}" type="pres">
      <dgm:prSet presAssocID="{7773E17B-320B-4043-9653-5CB646F26381}" presName="conn2-1" presStyleLbl="parChTrans1D2" presStyleIdx="0" presStyleCnt="4"/>
      <dgm:spPr/>
    </dgm:pt>
    <dgm:pt modelId="{437A6F56-BC53-3049-9769-4657EC592B9B}" type="pres">
      <dgm:prSet presAssocID="{7773E17B-320B-4043-9653-5CB646F26381}" presName="connTx" presStyleLbl="parChTrans1D2" presStyleIdx="0" presStyleCnt="4"/>
      <dgm:spPr/>
    </dgm:pt>
    <dgm:pt modelId="{89A29D73-0B80-1C48-A45B-FCD65934E251}" type="pres">
      <dgm:prSet presAssocID="{27E465C7-A3AD-6947-9F40-7CB5F087B60A}" presName="root2" presStyleCnt="0"/>
      <dgm:spPr/>
    </dgm:pt>
    <dgm:pt modelId="{0E686795-060D-6C42-879B-3DF87B687956}" type="pres">
      <dgm:prSet presAssocID="{27E465C7-A3AD-6947-9F40-7CB5F087B60A}" presName="LevelTwoTextNode" presStyleLbl="node2" presStyleIdx="0" presStyleCnt="4">
        <dgm:presLayoutVars>
          <dgm:chPref val="3"/>
        </dgm:presLayoutVars>
      </dgm:prSet>
      <dgm:spPr/>
    </dgm:pt>
    <dgm:pt modelId="{C6CBA9AC-D101-9A47-AE4F-08F4742B0672}" type="pres">
      <dgm:prSet presAssocID="{27E465C7-A3AD-6947-9F40-7CB5F087B60A}" presName="level3hierChild" presStyleCnt="0"/>
      <dgm:spPr/>
    </dgm:pt>
    <dgm:pt modelId="{4FDD42CA-63BB-A846-B11B-B99CB4BD316E}" type="pres">
      <dgm:prSet presAssocID="{8204D27A-9E61-414C-AAA7-CAE8C2AEC3ED}" presName="conn2-1" presStyleLbl="parChTrans1D3" presStyleIdx="0" presStyleCnt="10"/>
      <dgm:spPr/>
    </dgm:pt>
    <dgm:pt modelId="{6C999149-09C7-1544-9D17-1E3132F85FB8}" type="pres">
      <dgm:prSet presAssocID="{8204D27A-9E61-414C-AAA7-CAE8C2AEC3ED}" presName="connTx" presStyleLbl="parChTrans1D3" presStyleIdx="0" presStyleCnt="10"/>
      <dgm:spPr/>
    </dgm:pt>
    <dgm:pt modelId="{5C46FAE8-6EE5-124A-8A6C-E7D7A238C33F}" type="pres">
      <dgm:prSet presAssocID="{01BD44BF-8F9F-2B4F-83B7-B1F94938A9E4}" presName="root2" presStyleCnt="0"/>
      <dgm:spPr/>
    </dgm:pt>
    <dgm:pt modelId="{08E68E60-3CB6-8F43-B4E0-98E3D4E638BB}" type="pres">
      <dgm:prSet presAssocID="{01BD44BF-8F9F-2B4F-83B7-B1F94938A9E4}" presName="LevelTwoTextNode" presStyleLbl="node3" presStyleIdx="0" presStyleCnt="10">
        <dgm:presLayoutVars>
          <dgm:chPref val="3"/>
        </dgm:presLayoutVars>
      </dgm:prSet>
      <dgm:spPr/>
    </dgm:pt>
    <dgm:pt modelId="{1CEB3113-931E-334C-9451-7C2A38464B39}" type="pres">
      <dgm:prSet presAssocID="{01BD44BF-8F9F-2B4F-83B7-B1F94938A9E4}" presName="level3hierChild" presStyleCnt="0"/>
      <dgm:spPr/>
    </dgm:pt>
    <dgm:pt modelId="{76A2392E-BA01-584D-B107-0617D47A0F77}" type="pres">
      <dgm:prSet presAssocID="{8877B495-BF7E-4744-9803-5BA9BADF7896}" presName="conn2-1" presStyleLbl="parChTrans1D3" presStyleIdx="1" presStyleCnt="10"/>
      <dgm:spPr/>
    </dgm:pt>
    <dgm:pt modelId="{6BD2FF0D-5F94-8A40-8D4C-9D83EAB5A2C8}" type="pres">
      <dgm:prSet presAssocID="{8877B495-BF7E-4744-9803-5BA9BADF7896}" presName="connTx" presStyleLbl="parChTrans1D3" presStyleIdx="1" presStyleCnt="10"/>
      <dgm:spPr/>
    </dgm:pt>
    <dgm:pt modelId="{DB697835-01FA-A74B-9F30-89F29F48A784}" type="pres">
      <dgm:prSet presAssocID="{29BE3F08-103D-A04A-AF52-D0F8B6474F1D}" presName="root2" presStyleCnt="0"/>
      <dgm:spPr/>
    </dgm:pt>
    <dgm:pt modelId="{C688A021-40CF-734E-A5D8-F91EF255D015}" type="pres">
      <dgm:prSet presAssocID="{29BE3F08-103D-A04A-AF52-D0F8B6474F1D}" presName="LevelTwoTextNode" presStyleLbl="node3" presStyleIdx="1" presStyleCnt="10">
        <dgm:presLayoutVars>
          <dgm:chPref val="3"/>
        </dgm:presLayoutVars>
      </dgm:prSet>
      <dgm:spPr/>
    </dgm:pt>
    <dgm:pt modelId="{92FDBA9B-2C59-1248-9B2D-A503F1894648}" type="pres">
      <dgm:prSet presAssocID="{29BE3F08-103D-A04A-AF52-D0F8B6474F1D}" presName="level3hierChild" presStyleCnt="0"/>
      <dgm:spPr/>
    </dgm:pt>
    <dgm:pt modelId="{4494FA3B-3729-6C40-912C-96EB2CC5184C}" type="pres">
      <dgm:prSet presAssocID="{432C1BB8-77CA-9A45-B017-5452BE964D04}" presName="conn2-1" presStyleLbl="parChTrans1D2" presStyleIdx="1" presStyleCnt="4"/>
      <dgm:spPr/>
    </dgm:pt>
    <dgm:pt modelId="{9E035644-F1A8-7B49-9E81-79DDE045E597}" type="pres">
      <dgm:prSet presAssocID="{432C1BB8-77CA-9A45-B017-5452BE964D04}" presName="connTx" presStyleLbl="parChTrans1D2" presStyleIdx="1" presStyleCnt="4"/>
      <dgm:spPr/>
    </dgm:pt>
    <dgm:pt modelId="{E897EB17-BDCA-464B-9B56-7CAA6DBA00EE}" type="pres">
      <dgm:prSet presAssocID="{8854C60D-ECDC-844E-956E-9286D1642C0E}" presName="root2" presStyleCnt="0"/>
      <dgm:spPr/>
    </dgm:pt>
    <dgm:pt modelId="{D76C0BFB-DF25-E74E-B2E2-DB057085C98A}" type="pres">
      <dgm:prSet presAssocID="{8854C60D-ECDC-844E-956E-9286D1642C0E}" presName="LevelTwoTextNode" presStyleLbl="node2" presStyleIdx="1" presStyleCnt="4">
        <dgm:presLayoutVars>
          <dgm:chPref val="3"/>
        </dgm:presLayoutVars>
      </dgm:prSet>
      <dgm:spPr/>
    </dgm:pt>
    <dgm:pt modelId="{3FE828FA-F85D-1F46-8DFE-1853E4CC0650}" type="pres">
      <dgm:prSet presAssocID="{8854C60D-ECDC-844E-956E-9286D1642C0E}" presName="level3hierChild" presStyleCnt="0"/>
      <dgm:spPr/>
    </dgm:pt>
    <dgm:pt modelId="{47EB332D-4F16-DA40-8688-9C82ABCBCA38}" type="pres">
      <dgm:prSet presAssocID="{7D334C16-D79F-AB47-8AD1-0673CF5E705C}" presName="conn2-1" presStyleLbl="parChTrans1D3" presStyleIdx="2" presStyleCnt="10"/>
      <dgm:spPr/>
    </dgm:pt>
    <dgm:pt modelId="{BD6CC9C7-B569-0A43-91B9-C6E1C84B9440}" type="pres">
      <dgm:prSet presAssocID="{7D334C16-D79F-AB47-8AD1-0673CF5E705C}" presName="connTx" presStyleLbl="parChTrans1D3" presStyleIdx="2" presStyleCnt="10"/>
      <dgm:spPr/>
    </dgm:pt>
    <dgm:pt modelId="{55BA03A7-33A1-F54A-8203-F0DF081758B6}" type="pres">
      <dgm:prSet presAssocID="{5C237345-8BBB-4C43-8585-37D763F18AAD}" presName="root2" presStyleCnt="0"/>
      <dgm:spPr/>
    </dgm:pt>
    <dgm:pt modelId="{30CE060C-9563-4644-85FB-51BCD12FB763}" type="pres">
      <dgm:prSet presAssocID="{5C237345-8BBB-4C43-8585-37D763F18AAD}" presName="LevelTwoTextNode" presStyleLbl="node3" presStyleIdx="2" presStyleCnt="10">
        <dgm:presLayoutVars>
          <dgm:chPref val="3"/>
        </dgm:presLayoutVars>
      </dgm:prSet>
      <dgm:spPr/>
    </dgm:pt>
    <dgm:pt modelId="{3E089B92-C8B4-584F-ABD2-C7C78D189A42}" type="pres">
      <dgm:prSet presAssocID="{5C237345-8BBB-4C43-8585-37D763F18AAD}" presName="level3hierChild" presStyleCnt="0"/>
      <dgm:spPr/>
    </dgm:pt>
    <dgm:pt modelId="{6969CB27-F2DC-D64D-A7CD-0E74479F4DAF}" type="pres">
      <dgm:prSet presAssocID="{1F64A487-ED7A-814E-97C9-9265D9DA5A08}" presName="conn2-1" presStyleLbl="parChTrans1D3" presStyleIdx="3" presStyleCnt="10"/>
      <dgm:spPr/>
    </dgm:pt>
    <dgm:pt modelId="{E37CF381-7D72-A64E-A0F7-2CE9B7F34C1C}" type="pres">
      <dgm:prSet presAssocID="{1F64A487-ED7A-814E-97C9-9265D9DA5A08}" presName="connTx" presStyleLbl="parChTrans1D3" presStyleIdx="3" presStyleCnt="10"/>
      <dgm:spPr/>
    </dgm:pt>
    <dgm:pt modelId="{5321353A-68D9-5B43-9D8A-5000DC93E378}" type="pres">
      <dgm:prSet presAssocID="{05E9975C-0D54-074B-96B0-73AE64A3CEEB}" presName="root2" presStyleCnt="0"/>
      <dgm:spPr/>
    </dgm:pt>
    <dgm:pt modelId="{E554109E-3C99-C846-A873-48BA1B30B3CC}" type="pres">
      <dgm:prSet presAssocID="{05E9975C-0D54-074B-96B0-73AE64A3CEEB}" presName="LevelTwoTextNode" presStyleLbl="node3" presStyleIdx="3" presStyleCnt="10">
        <dgm:presLayoutVars>
          <dgm:chPref val="3"/>
        </dgm:presLayoutVars>
      </dgm:prSet>
      <dgm:spPr/>
    </dgm:pt>
    <dgm:pt modelId="{CC106059-E405-8246-9D44-0AE2E38EBF7F}" type="pres">
      <dgm:prSet presAssocID="{05E9975C-0D54-074B-96B0-73AE64A3CEEB}" presName="level3hierChild" presStyleCnt="0"/>
      <dgm:spPr/>
    </dgm:pt>
    <dgm:pt modelId="{D69E33EA-DC17-634B-8929-6E8EF01F13B2}" type="pres">
      <dgm:prSet presAssocID="{37A5AD1D-0AD4-DE43-820A-D60D97F99F94}" presName="conn2-1" presStyleLbl="parChTrans1D2" presStyleIdx="2" presStyleCnt="4"/>
      <dgm:spPr/>
    </dgm:pt>
    <dgm:pt modelId="{66DE73AD-C788-8746-AB7A-321E53066435}" type="pres">
      <dgm:prSet presAssocID="{37A5AD1D-0AD4-DE43-820A-D60D97F99F94}" presName="connTx" presStyleLbl="parChTrans1D2" presStyleIdx="2" presStyleCnt="4"/>
      <dgm:spPr/>
    </dgm:pt>
    <dgm:pt modelId="{8732FCC3-094E-B84C-9DB1-5E9524E961F5}" type="pres">
      <dgm:prSet presAssocID="{87CE6B32-006D-FF48-8CAC-CBE7017B7C2D}" presName="root2" presStyleCnt="0"/>
      <dgm:spPr/>
    </dgm:pt>
    <dgm:pt modelId="{3817B1F8-1B61-DC44-AD38-2E759313E084}" type="pres">
      <dgm:prSet presAssocID="{87CE6B32-006D-FF48-8CAC-CBE7017B7C2D}" presName="LevelTwoTextNode" presStyleLbl="node2" presStyleIdx="2" presStyleCnt="4">
        <dgm:presLayoutVars>
          <dgm:chPref val="3"/>
        </dgm:presLayoutVars>
      </dgm:prSet>
      <dgm:spPr/>
    </dgm:pt>
    <dgm:pt modelId="{5FD8A473-9B2F-4A48-9B19-F643B5E9AD14}" type="pres">
      <dgm:prSet presAssocID="{87CE6B32-006D-FF48-8CAC-CBE7017B7C2D}" presName="level3hierChild" presStyleCnt="0"/>
      <dgm:spPr/>
    </dgm:pt>
    <dgm:pt modelId="{78FA0C17-8E1F-9A48-8DE3-0A72009DA4E9}" type="pres">
      <dgm:prSet presAssocID="{895BCD9C-8EB0-1547-A168-0A0739CC6CFF}" presName="conn2-1" presStyleLbl="parChTrans1D3" presStyleIdx="4" presStyleCnt="10"/>
      <dgm:spPr/>
    </dgm:pt>
    <dgm:pt modelId="{F3F25919-F72D-E645-BCA7-0BA4666C77E0}" type="pres">
      <dgm:prSet presAssocID="{895BCD9C-8EB0-1547-A168-0A0739CC6CFF}" presName="connTx" presStyleLbl="parChTrans1D3" presStyleIdx="4" presStyleCnt="10"/>
      <dgm:spPr/>
    </dgm:pt>
    <dgm:pt modelId="{FCD11641-F098-F94E-A5B6-AD17CF4864FF}" type="pres">
      <dgm:prSet presAssocID="{1961319B-C589-0E46-A9C6-51B26E6BB679}" presName="root2" presStyleCnt="0"/>
      <dgm:spPr/>
    </dgm:pt>
    <dgm:pt modelId="{1F288DD2-DEF0-C045-9F2B-3C189C89E93E}" type="pres">
      <dgm:prSet presAssocID="{1961319B-C589-0E46-A9C6-51B26E6BB679}" presName="LevelTwoTextNode" presStyleLbl="node3" presStyleIdx="4" presStyleCnt="10">
        <dgm:presLayoutVars>
          <dgm:chPref val="3"/>
        </dgm:presLayoutVars>
      </dgm:prSet>
      <dgm:spPr/>
    </dgm:pt>
    <dgm:pt modelId="{5867BFF1-9B7F-4B48-BA6E-991379C4E072}" type="pres">
      <dgm:prSet presAssocID="{1961319B-C589-0E46-A9C6-51B26E6BB679}" presName="level3hierChild" presStyleCnt="0"/>
      <dgm:spPr/>
    </dgm:pt>
    <dgm:pt modelId="{A2DD27FF-6493-DB43-B64D-009EA02E3CC6}" type="pres">
      <dgm:prSet presAssocID="{90BBC7D6-27A8-0344-AB89-C676576FB8AF}" presName="conn2-1" presStyleLbl="parChTrans1D3" presStyleIdx="5" presStyleCnt="10"/>
      <dgm:spPr/>
    </dgm:pt>
    <dgm:pt modelId="{E992DC8E-71F0-934C-AFA7-700C46E7CA5C}" type="pres">
      <dgm:prSet presAssocID="{90BBC7D6-27A8-0344-AB89-C676576FB8AF}" presName="connTx" presStyleLbl="parChTrans1D3" presStyleIdx="5" presStyleCnt="10"/>
      <dgm:spPr/>
    </dgm:pt>
    <dgm:pt modelId="{1BA58AF3-1642-6D4A-9ACD-2F5987C8C1CA}" type="pres">
      <dgm:prSet presAssocID="{AC78C0A1-D6FC-AE43-BF4E-EA9274ADAF3B}" presName="root2" presStyleCnt="0"/>
      <dgm:spPr/>
    </dgm:pt>
    <dgm:pt modelId="{6DC99C2F-9F2C-474B-81E8-7CC10652025D}" type="pres">
      <dgm:prSet presAssocID="{AC78C0A1-D6FC-AE43-BF4E-EA9274ADAF3B}" presName="LevelTwoTextNode" presStyleLbl="node3" presStyleIdx="5" presStyleCnt="10">
        <dgm:presLayoutVars>
          <dgm:chPref val="3"/>
        </dgm:presLayoutVars>
      </dgm:prSet>
      <dgm:spPr/>
    </dgm:pt>
    <dgm:pt modelId="{FC3F62E7-91E8-AE4F-9D16-CE9A05B6713E}" type="pres">
      <dgm:prSet presAssocID="{AC78C0A1-D6FC-AE43-BF4E-EA9274ADAF3B}" presName="level3hierChild" presStyleCnt="0"/>
      <dgm:spPr/>
    </dgm:pt>
    <dgm:pt modelId="{C2B77CCA-BB07-7244-A569-3CEF6A498086}" type="pres">
      <dgm:prSet presAssocID="{FCEA574F-2686-AD4B-B280-3CADE2579A22}" presName="conn2-1" presStyleLbl="parChTrans1D3" presStyleIdx="6" presStyleCnt="10"/>
      <dgm:spPr/>
    </dgm:pt>
    <dgm:pt modelId="{D9C2669F-A145-F546-8BF7-525B95380E80}" type="pres">
      <dgm:prSet presAssocID="{FCEA574F-2686-AD4B-B280-3CADE2579A22}" presName="connTx" presStyleLbl="parChTrans1D3" presStyleIdx="6" presStyleCnt="10"/>
      <dgm:spPr/>
    </dgm:pt>
    <dgm:pt modelId="{578E738B-DAC8-1A49-8112-5C3BE8DFA9A0}" type="pres">
      <dgm:prSet presAssocID="{37FF2D10-A9BA-734C-B271-0F85603D84E0}" presName="root2" presStyleCnt="0"/>
      <dgm:spPr/>
    </dgm:pt>
    <dgm:pt modelId="{3267E499-3311-DC44-9F77-4134BD1997BC}" type="pres">
      <dgm:prSet presAssocID="{37FF2D10-A9BA-734C-B271-0F85603D84E0}" presName="LevelTwoTextNode" presStyleLbl="node3" presStyleIdx="6" presStyleCnt="10">
        <dgm:presLayoutVars>
          <dgm:chPref val="3"/>
        </dgm:presLayoutVars>
      </dgm:prSet>
      <dgm:spPr/>
    </dgm:pt>
    <dgm:pt modelId="{E5DA5C97-A5E9-A647-94FD-1FC34F0EE917}" type="pres">
      <dgm:prSet presAssocID="{37FF2D10-A9BA-734C-B271-0F85603D84E0}" presName="level3hierChild" presStyleCnt="0"/>
      <dgm:spPr/>
    </dgm:pt>
    <dgm:pt modelId="{C2101824-1266-5942-A1E0-A04FFD1D1409}" type="pres">
      <dgm:prSet presAssocID="{89661188-99C7-A041-80D6-1F5583B7D2EE}" presName="conn2-1" presStyleLbl="parChTrans1D2" presStyleIdx="3" presStyleCnt="4"/>
      <dgm:spPr/>
    </dgm:pt>
    <dgm:pt modelId="{9FEC04F2-66A3-0D46-BC5A-C2D2A468C690}" type="pres">
      <dgm:prSet presAssocID="{89661188-99C7-A041-80D6-1F5583B7D2EE}" presName="connTx" presStyleLbl="parChTrans1D2" presStyleIdx="3" presStyleCnt="4"/>
      <dgm:spPr/>
    </dgm:pt>
    <dgm:pt modelId="{8F9EF365-FB25-C548-97AB-7F290860E6F1}" type="pres">
      <dgm:prSet presAssocID="{14010711-DFB7-7E4A-A5DE-2B7827EDE2DF}" presName="root2" presStyleCnt="0"/>
      <dgm:spPr/>
    </dgm:pt>
    <dgm:pt modelId="{40B9BDE1-0563-C44F-8F4B-778D5AC1662F}" type="pres">
      <dgm:prSet presAssocID="{14010711-DFB7-7E4A-A5DE-2B7827EDE2DF}" presName="LevelTwoTextNode" presStyleLbl="node2" presStyleIdx="3" presStyleCnt="4">
        <dgm:presLayoutVars>
          <dgm:chPref val="3"/>
        </dgm:presLayoutVars>
      </dgm:prSet>
      <dgm:spPr/>
    </dgm:pt>
    <dgm:pt modelId="{191821AF-B361-0C4A-B37C-70DB561F6620}" type="pres">
      <dgm:prSet presAssocID="{14010711-DFB7-7E4A-A5DE-2B7827EDE2DF}" presName="level3hierChild" presStyleCnt="0"/>
      <dgm:spPr/>
    </dgm:pt>
    <dgm:pt modelId="{D6A57819-8A1F-D04A-87FE-FE3606C91751}" type="pres">
      <dgm:prSet presAssocID="{F03BD8CC-C751-B641-AD0F-E67A122F1681}" presName="conn2-1" presStyleLbl="parChTrans1D3" presStyleIdx="7" presStyleCnt="10"/>
      <dgm:spPr/>
    </dgm:pt>
    <dgm:pt modelId="{E46C4482-4E0B-1D4A-ACFC-65A72CDEFB9D}" type="pres">
      <dgm:prSet presAssocID="{F03BD8CC-C751-B641-AD0F-E67A122F1681}" presName="connTx" presStyleLbl="parChTrans1D3" presStyleIdx="7" presStyleCnt="10"/>
      <dgm:spPr/>
    </dgm:pt>
    <dgm:pt modelId="{01F51C73-35ED-094A-BBB9-DD7F2E72C956}" type="pres">
      <dgm:prSet presAssocID="{0D16B01C-6CA5-514E-A31B-29EF9010DEFA}" presName="root2" presStyleCnt="0"/>
      <dgm:spPr/>
    </dgm:pt>
    <dgm:pt modelId="{4BF5B4D0-0D2A-5A4F-A544-92CC2A019A4F}" type="pres">
      <dgm:prSet presAssocID="{0D16B01C-6CA5-514E-A31B-29EF9010DEFA}" presName="LevelTwoTextNode" presStyleLbl="node3" presStyleIdx="7" presStyleCnt="10">
        <dgm:presLayoutVars>
          <dgm:chPref val="3"/>
        </dgm:presLayoutVars>
      </dgm:prSet>
      <dgm:spPr/>
    </dgm:pt>
    <dgm:pt modelId="{86F2CBA7-5A0E-4147-970F-86DB0AF5AA74}" type="pres">
      <dgm:prSet presAssocID="{0D16B01C-6CA5-514E-A31B-29EF9010DEFA}" presName="level3hierChild" presStyleCnt="0"/>
      <dgm:spPr/>
    </dgm:pt>
    <dgm:pt modelId="{E6F003FC-FC95-0B47-A768-2403369A779C}" type="pres">
      <dgm:prSet presAssocID="{2BE9D589-B29E-124D-93E2-B1A2E6C85E41}" presName="conn2-1" presStyleLbl="parChTrans1D3" presStyleIdx="8" presStyleCnt="10"/>
      <dgm:spPr/>
    </dgm:pt>
    <dgm:pt modelId="{58C69027-3E1E-994C-9157-D6750E4C8AD9}" type="pres">
      <dgm:prSet presAssocID="{2BE9D589-B29E-124D-93E2-B1A2E6C85E41}" presName="connTx" presStyleLbl="parChTrans1D3" presStyleIdx="8" presStyleCnt="10"/>
      <dgm:spPr/>
    </dgm:pt>
    <dgm:pt modelId="{5AF8DAEA-1EBE-D148-8919-FB86D55F03E6}" type="pres">
      <dgm:prSet presAssocID="{C13666D4-3396-A44C-B592-FC5948C07C25}" presName="root2" presStyleCnt="0"/>
      <dgm:spPr/>
    </dgm:pt>
    <dgm:pt modelId="{532FA74B-ACEF-A04C-ABA6-323175FAC232}" type="pres">
      <dgm:prSet presAssocID="{C13666D4-3396-A44C-B592-FC5948C07C25}" presName="LevelTwoTextNode" presStyleLbl="node3" presStyleIdx="8" presStyleCnt="10">
        <dgm:presLayoutVars>
          <dgm:chPref val="3"/>
        </dgm:presLayoutVars>
      </dgm:prSet>
      <dgm:spPr/>
    </dgm:pt>
    <dgm:pt modelId="{B7706224-A29C-A640-BF82-E63F91C559FC}" type="pres">
      <dgm:prSet presAssocID="{C13666D4-3396-A44C-B592-FC5948C07C25}" presName="level3hierChild" presStyleCnt="0"/>
      <dgm:spPr/>
    </dgm:pt>
    <dgm:pt modelId="{52395254-0CD7-8F4D-91D3-774013E0C73D}" type="pres">
      <dgm:prSet presAssocID="{494677E6-C162-144B-945C-C36783CC2681}" presName="conn2-1" presStyleLbl="parChTrans1D3" presStyleIdx="9" presStyleCnt="10"/>
      <dgm:spPr/>
    </dgm:pt>
    <dgm:pt modelId="{063F123A-6D61-1342-80A8-EE3360E6BC4C}" type="pres">
      <dgm:prSet presAssocID="{494677E6-C162-144B-945C-C36783CC2681}" presName="connTx" presStyleLbl="parChTrans1D3" presStyleIdx="9" presStyleCnt="10"/>
      <dgm:spPr/>
    </dgm:pt>
    <dgm:pt modelId="{DFB69D3E-C4F6-E846-998F-3E0632B557B2}" type="pres">
      <dgm:prSet presAssocID="{FADC95C6-66B5-A34C-BD0B-8104A8938D2A}" presName="root2" presStyleCnt="0"/>
      <dgm:spPr/>
    </dgm:pt>
    <dgm:pt modelId="{A18BF584-3B08-9640-91B8-4B5FEBEAB0C3}" type="pres">
      <dgm:prSet presAssocID="{FADC95C6-66B5-A34C-BD0B-8104A8938D2A}" presName="LevelTwoTextNode" presStyleLbl="node3" presStyleIdx="9" presStyleCnt="10">
        <dgm:presLayoutVars>
          <dgm:chPref val="3"/>
        </dgm:presLayoutVars>
      </dgm:prSet>
      <dgm:spPr/>
    </dgm:pt>
    <dgm:pt modelId="{7EB3F9CD-8565-2541-8559-78DF3AABB1C2}" type="pres">
      <dgm:prSet presAssocID="{FADC95C6-66B5-A34C-BD0B-8104A8938D2A}" presName="level3hierChild" presStyleCnt="0"/>
      <dgm:spPr/>
    </dgm:pt>
  </dgm:ptLst>
  <dgm:cxnLst>
    <dgm:cxn modelId="{3801BC01-EADA-5747-917A-A752BA314FC9}" srcId="{14010711-DFB7-7E4A-A5DE-2B7827EDE2DF}" destId="{0D16B01C-6CA5-514E-A31B-29EF9010DEFA}" srcOrd="0" destOrd="0" parTransId="{F03BD8CC-C751-B641-AD0F-E67A122F1681}" sibTransId="{DFE4734A-223A-9341-87C2-FE39CEEC9689}"/>
    <dgm:cxn modelId="{6BA6C508-D1ED-D94A-A72E-B4C6A0BEC391}" type="presOf" srcId="{AC78C0A1-D6FC-AE43-BF4E-EA9274ADAF3B}" destId="{6DC99C2F-9F2C-474B-81E8-7CC10652025D}" srcOrd="0" destOrd="0" presId="urn:microsoft.com/office/officeart/2008/layout/HorizontalMultiLevelHierarchy"/>
    <dgm:cxn modelId="{81FD0B0C-4E77-F547-83F3-4CAC1143DC13}" type="presOf" srcId="{F4BC302D-DEAC-F44B-A0C4-7BC981F6A639}" destId="{A1B428CF-EBC0-5649-A2E7-C14ABB93A9C4}" srcOrd="0" destOrd="0" presId="urn:microsoft.com/office/officeart/2008/layout/HorizontalMultiLevelHierarchy"/>
    <dgm:cxn modelId="{77F76010-A55A-0848-80C4-5BD819DFE546}" type="presOf" srcId="{8854C60D-ECDC-844E-956E-9286D1642C0E}" destId="{D76C0BFB-DF25-E74E-B2E2-DB057085C98A}" srcOrd="0" destOrd="0" presId="urn:microsoft.com/office/officeart/2008/layout/HorizontalMultiLevelHierarchy"/>
    <dgm:cxn modelId="{A2748311-CF01-E843-89C4-2CBB6A7D3F68}" type="presOf" srcId="{87CE6B32-006D-FF48-8CAC-CBE7017B7C2D}" destId="{3817B1F8-1B61-DC44-AD38-2E759313E084}" srcOrd="0" destOrd="0" presId="urn:microsoft.com/office/officeart/2008/layout/HorizontalMultiLevelHierarchy"/>
    <dgm:cxn modelId="{67CA8B1C-9B32-7041-95BA-2E5FA73FFDC9}" srcId="{66A8F2AF-8F10-E649-A933-DD6E13A0CEA6}" destId="{27E465C7-A3AD-6947-9F40-7CB5F087B60A}" srcOrd="0" destOrd="0" parTransId="{7773E17B-320B-4043-9653-5CB646F26381}" sibTransId="{2A9AF1C1-2C2E-D247-84E7-1F9C13BBA9FF}"/>
    <dgm:cxn modelId="{6B193321-903B-6546-8E97-1C15EB8D7961}" type="presOf" srcId="{1F64A487-ED7A-814E-97C9-9265D9DA5A08}" destId="{6969CB27-F2DC-D64D-A7CD-0E74479F4DAF}" srcOrd="0" destOrd="0" presId="urn:microsoft.com/office/officeart/2008/layout/HorizontalMultiLevelHierarchy"/>
    <dgm:cxn modelId="{7CA12A24-A94C-1844-A3E6-1B2617C58784}" srcId="{8854C60D-ECDC-844E-956E-9286D1642C0E}" destId="{5C237345-8BBB-4C43-8585-37D763F18AAD}" srcOrd="0" destOrd="0" parTransId="{7D334C16-D79F-AB47-8AD1-0673CF5E705C}" sibTransId="{6DF85B65-B5D7-5B4A-A24C-66227ED238B3}"/>
    <dgm:cxn modelId="{2F8B6B27-4E52-2C4B-B7FD-ECC7B3F545FF}" srcId="{87CE6B32-006D-FF48-8CAC-CBE7017B7C2D}" destId="{1961319B-C589-0E46-A9C6-51B26E6BB679}" srcOrd="0" destOrd="0" parTransId="{895BCD9C-8EB0-1547-A168-0A0739CC6CFF}" sibTransId="{FA767345-208D-1C48-BCC0-C80AB618FB5A}"/>
    <dgm:cxn modelId="{E0FCE727-3D0F-7044-8865-5183053FC487}" type="presOf" srcId="{C13666D4-3396-A44C-B592-FC5948C07C25}" destId="{532FA74B-ACEF-A04C-ABA6-323175FAC232}" srcOrd="0" destOrd="0" presId="urn:microsoft.com/office/officeart/2008/layout/HorizontalMultiLevelHierarchy"/>
    <dgm:cxn modelId="{75376729-2F69-F542-919B-1FC8B657E99D}" type="presOf" srcId="{432C1BB8-77CA-9A45-B017-5452BE964D04}" destId="{4494FA3B-3729-6C40-912C-96EB2CC5184C}" srcOrd="0" destOrd="0" presId="urn:microsoft.com/office/officeart/2008/layout/HorizontalMultiLevelHierarchy"/>
    <dgm:cxn modelId="{606BDF2A-17C7-1748-9DFF-A0EC9FC60B58}" type="presOf" srcId="{F03BD8CC-C751-B641-AD0F-E67A122F1681}" destId="{E46C4482-4E0B-1D4A-ACFC-65A72CDEFB9D}" srcOrd="1" destOrd="0" presId="urn:microsoft.com/office/officeart/2008/layout/HorizontalMultiLevelHierarchy"/>
    <dgm:cxn modelId="{678CD62C-2A49-F84A-B09D-B7BD33EC6266}" srcId="{87CE6B32-006D-FF48-8CAC-CBE7017B7C2D}" destId="{37FF2D10-A9BA-734C-B271-0F85603D84E0}" srcOrd="2" destOrd="0" parTransId="{FCEA574F-2686-AD4B-B280-3CADE2579A22}" sibTransId="{AF074A0D-77F1-D44A-821F-11AA985A83DC}"/>
    <dgm:cxn modelId="{FA5B9D30-2BBC-1C48-BD9E-CC8AF39A5C55}" type="presOf" srcId="{89661188-99C7-A041-80D6-1F5583B7D2EE}" destId="{C2101824-1266-5942-A1E0-A04FFD1D1409}" srcOrd="0" destOrd="0" presId="urn:microsoft.com/office/officeart/2008/layout/HorizontalMultiLevelHierarchy"/>
    <dgm:cxn modelId="{2C50D133-B647-824A-AE12-A9AA8D3BC6AF}" type="presOf" srcId="{1961319B-C589-0E46-A9C6-51B26E6BB679}" destId="{1F288DD2-DEF0-C045-9F2B-3C189C89E93E}" srcOrd="0" destOrd="0" presId="urn:microsoft.com/office/officeart/2008/layout/HorizontalMultiLevelHierarchy"/>
    <dgm:cxn modelId="{DBDE6638-036D-F946-A76B-50F61EBF5FE8}" type="presOf" srcId="{895BCD9C-8EB0-1547-A168-0A0739CC6CFF}" destId="{78FA0C17-8E1F-9A48-8DE3-0A72009DA4E9}" srcOrd="0" destOrd="0" presId="urn:microsoft.com/office/officeart/2008/layout/HorizontalMultiLevelHierarchy"/>
    <dgm:cxn modelId="{9BCE9539-0512-0449-BE9A-32E44C382CAE}" type="presOf" srcId="{01BD44BF-8F9F-2B4F-83B7-B1F94938A9E4}" destId="{08E68E60-3CB6-8F43-B4E0-98E3D4E638BB}" srcOrd="0" destOrd="0" presId="urn:microsoft.com/office/officeart/2008/layout/HorizontalMultiLevelHierarchy"/>
    <dgm:cxn modelId="{DB32313A-EF2E-8045-91B4-5B822A74E924}" type="presOf" srcId="{37FF2D10-A9BA-734C-B271-0F85603D84E0}" destId="{3267E499-3311-DC44-9F77-4134BD1997BC}" srcOrd="0" destOrd="0" presId="urn:microsoft.com/office/officeart/2008/layout/HorizontalMultiLevelHierarchy"/>
    <dgm:cxn modelId="{3752D34A-8629-B044-8F30-92A2F71289C5}" type="presOf" srcId="{895BCD9C-8EB0-1547-A168-0A0739CC6CFF}" destId="{F3F25919-F72D-E645-BCA7-0BA4666C77E0}" srcOrd="1" destOrd="0" presId="urn:microsoft.com/office/officeart/2008/layout/HorizontalMultiLevelHierarchy"/>
    <dgm:cxn modelId="{66E6E850-8BB7-BF4F-A580-13EBB92983D8}" type="presOf" srcId="{90BBC7D6-27A8-0344-AB89-C676576FB8AF}" destId="{A2DD27FF-6493-DB43-B64D-009EA02E3CC6}" srcOrd="0" destOrd="0" presId="urn:microsoft.com/office/officeart/2008/layout/HorizontalMultiLevelHierarchy"/>
    <dgm:cxn modelId="{381D6A51-6AC1-0A49-BC71-EE54686D6E5F}" type="presOf" srcId="{66A8F2AF-8F10-E649-A933-DD6E13A0CEA6}" destId="{212681B9-AF4D-5E4B-8353-C28C926F6464}" srcOrd="0" destOrd="0" presId="urn:microsoft.com/office/officeart/2008/layout/HorizontalMultiLevelHierarchy"/>
    <dgm:cxn modelId="{D2EF7B52-57FC-9542-9FDD-CA9093E6BFB7}" type="presOf" srcId="{8204D27A-9E61-414C-AAA7-CAE8C2AEC3ED}" destId="{6C999149-09C7-1544-9D17-1E3132F85FB8}" srcOrd="1" destOrd="0" presId="urn:microsoft.com/office/officeart/2008/layout/HorizontalMultiLevelHierarchy"/>
    <dgm:cxn modelId="{4A80BF57-AB38-A54B-9120-754E9F1C7AA1}" type="presOf" srcId="{1F64A487-ED7A-814E-97C9-9265D9DA5A08}" destId="{E37CF381-7D72-A64E-A0F7-2CE9B7F34C1C}" srcOrd="1" destOrd="0" presId="urn:microsoft.com/office/officeart/2008/layout/HorizontalMultiLevelHierarchy"/>
    <dgm:cxn modelId="{947C2B5D-6E34-4249-BD8A-2142C2FD21BD}" type="presOf" srcId="{494677E6-C162-144B-945C-C36783CC2681}" destId="{063F123A-6D61-1342-80A8-EE3360E6BC4C}" srcOrd="1" destOrd="0" presId="urn:microsoft.com/office/officeart/2008/layout/HorizontalMultiLevelHierarchy"/>
    <dgm:cxn modelId="{F46DAD6D-91C4-9844-AB30-6DC51348289B}" type="presOf" srcId="{FCEA574F-2686-AD4B-B280-3CADE2579A22}" destId="{C2B77CCA-BB07-7244-A569-3CEF6A498086}" srcOrd="0" destOrd="0" presId="urn:microsoft.com/office/officeart/2008/layout/HorizontalMultiLevelHierarchy"/>
    <dgm:cxn modelId="{1F608C6F-5098-F040-8BC6-504AEB882871}" type="presOf" srcId="{2BE9D589-B29E-124D-93E2-B1A2E6C85E41}" destId="{58C69027-3E1E-994C-9157-D6750E4C8AD9}" srcOrd="1" destOrd="0" presId="urn:microsoft.com/office/officeart/2008/layout/HorizontalMultiLevelHierarchy"/>
    <dgm:cxn modelId="{7B05F86F-F589-1441-92B9-7CA1FE191917}" type="presOf" srcId="{432C1BB8-77CA-9A45-B017-5452BE964D04}" destId="{9E035644-F1A8-7B49-9E81-79DDE045E597}" srcOrd="1" destOrd="0" presId="urn:microsoft.com/office/officeart/2008/layout/HorizontalMultiLevelHierarchy"/>
    <dgm:cxn modelId="{F3085875-636B-8646-AC13-11802CD751B8}" srcId="{27E465C7-A3AD-6947-9F40-7CB5F087B60A}" destId="{01BD44BF-8F9F-2B4F-83B7-B1F94938A9E4}" srcOrd="0" destOrd="0" parTransId="{8204D27A-9E61-414C-AAA7-CAE8C2AEC3ED}" sibTransId="{8208B99C-C4FB-EE46-8F14-396A26E8C5DF}"/>
    <dgm:cxn modelId="{C50F4977-7F53-3C4A-9583-1245AB5B0609}" type="presOf" srcId="{494677E6-C162-144B-945C-C36783CC2681}" destId="{52395254-0CD7-8F4D-91D3-774013E0C73D}" srcOrd="0" destOrd="0" presId="urn:microsoft.com/office/officeart/2008/layout/HorizontalMultiLevelHierarchy"/>
    <dgm:cxn modelId="{B515DB78-8C6C-9548-8D37-2A8798D56398}" srcId="{F4BC302D-DEAC-F44B-A0C4-7BC981F6A639}" destId="{66A8F2AF-8F10-E649-A933-DD6E13A0CEA6}" srcOrd="0" destOrd="0" parTransId="{264D6CA3-2C25-3B4E-A308-67BB10EC563D}" sibTransId="{1137E9A8-1F2E-8E4A-831F-6B84F838E061}"/>
    <dgm:cxn modelId="{F25D9E79-F76E-9747-BF17-08205688EEFC}" type="presOf" srcId="{27E465C7-A3AD-6947-9F40-7CB5F087B60A}" destId="{0E686795-060D-6C42-879B-3DF87B687956}" srcOrd="0" destOrd="0" presId="urn:microsoft.com/office/officeart/2008/layout/HorizontalMultiLevelHierarchy"/>
    <dgm:cxn modelId="{3B4BF77D-2E80-7D48-AF2A-50E8B2D43C4A}" type="presOf" srcId="{7773E17B-320B-4043-9653-5CB646F26381}" destId="{5DBCF047-A378-3B45-AAFD-37F4528A3AB0}" srcOrd="0" destOrd="0" presId="urn:microsoft.com/office/officeart/2008/layout/HorizontalMultiLevelHierarchy"/>
    <dgm:cxn modelId="{2A7F2B88-6D5D-E946-8FEE-E68931BE33D1}" type="presOf" srcId="{7D334C16-D79F-AB47-8AD1-0673CF5E705C}" destId="{47EB332D-4F16-DA40-8688-9C82ABCBCA38}" srcOrd="0" destOrd="0" presId="urn:microsoft.com/office/officeart/2008/layout/HorizontalMultiLevelHierarchy"/>
    <dgm:cxn modelId="{03AEBE8C-0FEB-5445-871E-B193540C5644}" srcId="{27E465C7-A3AD-6947-9F40-7CB5F087B60A}" destId="{29BE3F08-103D-A04A-AF52-D0F8B6474F1D}" srcOrd="1" destOrd="0" parTransId="{8877B495-BF7E-4744-9803-5BA9BADF7896}" sibTransId="{CEC63F6E-FBB2-044F-BD3E-614E77AAD8BA}"/>
    <dgm:cxn modelId="{76659592-694E-454B-9140-572E4E48AD31}" srcId="{8854C60D-ECDC-844E-956E-9286D1642C0E}" destId="{05E9975C-0D54-074B-96B0-73AE64A3CEEB}" srcOrd="1" destOrd="0" parTransId="{1F64A487-ED7A-814E-97C9-9265D9DA5A08}" sibTransId="{6AF1DE60-F0E4-9847-A7FE-6431D40FCD8A}"/>
    <dgm:cxn modelId="{A1BB3FA3-F08E-D448-9E06-EE89FBC9A217}" type="presOf" srcId="{8204D27A-9E61-414C-AAA7-CAE8C2AEC3ED}" destId="{4FDD42CA-63BB-A846-B11B-B99CB4BD316E}" srcOrd="0" destOrd="0" presId="urn:microsoft.com/office/officeart/2008/layout/HorizontalMultiLevelHierarchy"/>
    <dgm:cxn modelId="{19611CA8-860D-564B-A05C-9AA17292B09E}" type="presOf" srcId="{8877B495-BF7E-4744-9803-5BA9BADF7896}" destId="{6BD2FF0D-5F94-8A40-8D4C-9D83EAB5A2C8}" srcOrd="1" destOrd="0" presId="urn:microsoft.com/office/officeart/2008/layout/HorizontalMultiLevelHierarchy"/>
    <dgm:cxn modelId="{A9C365A9-BE5F-8043-A2DB-2AD025005D20}" type="presOf" srcId="{5C237345-8BBB-4C43-8585-37D763F18AAD}" destId="{30CE060C-9563-4644-85FB-51BCD12FB763}" srcOrd="0" destOrd="0" presId="urn:microsoft.com/office/officeart/2008/layout/HorizontalMultiLevelHierarchy"/>
    <dgm:cxn modelId="{F98861B0-ACDC-B149-B477-620B7C625B8B}" srcId="{66A8F2AF-8F10-E649-A933-DD6E13A0CEA6}" destId="{8854C60D-ECDC-844E-956E-9286D1642C0E}" srcOrd="1" destOrd="0" parTransId="{432C1BB8-77CA-9A45-B017-5452BE964D04}" sibTransId="{4FED59BC-04D8-094E-8946-B4BEC6AC91D3}"/>
    <dgm:cxn modelId="{D63101B3-A78D-EC42-AB7A-5AFCE7083F06}" type="presOf" srcId="{0D16B01C-6CA5-514E-A31B-29EF9010DEFA}" destId="{4BF5B4D0-0D2A-5A4F-A544-92CC2A019A4F}" srcOrd="0" destOrd="0" presId="urn:microsoft.com/office/officeart/2008/layout/HorizontalMultiLevelHierarchy"/>
    <dgm:cxn modelId="{7BB964BA-B0AE-BC43-AA0A-BC99827C2F62}" type="presOf" srcId="{2BE9D589-B29E-124D-93E2-B1A2E6C85E41}" destId="{E6F003FC-FC95-0B47-A768-2403369A779C}" srcOrd="0" destOrd="0" presId="urn:microsoft.com/office/officeart/2008/layout/HorizontalMultiLevelHierarchy"/>
    <dgm:cxn modelId="{AB093EBD-B703-C84C-8168-FA947526B6F1}" type="presOf" srcId="{FADC95C6-66B5-A34C-BD0B-8104A8938D2A}" destId="{A18BF584-3B08-9640-91B8-4B5FEBEAB0C3}" srcOrd="0" destOrd="0" presId="urn:microsoft.com/office/officeart/2008/layout/HorizontalMultiLevelHierarchy"/>
    <dgm:cxn modelId="{D3DBF2BE-E108-9A4A-A9E5-F20784D78F9E}" type="presOf" srcId="{7D334C16-D79F-AB47-8AD1-0673CF5E705C}" destId="{BD6CC9C7-B569-0A43-91B9-C6E1C84B9440}" srcOrd="1" destOrd="0" presId="urn:microsoft.com/office/officeart/2008/layout/HorizontalMultiLevelHierarchy"/>
    <dgm:cxn modelId="{7EFCB1C0-B32C-5347-935A-FC5656E34929}" type="presOf" srcId="{7773E17B-320B-4043-9653-5CB646F26381}" destId="{437A6F56-BC53-3049-9769-4657EC592B9B}" srcOrd="1" destOrd="0" presId="urn:microsoft.com/office/officeart/2008/layout/HorizontalMultiLevelHierarchy"/>
    <dgm:cxn modelId="{32E41CC7-B3C2-FC47-83F7-4903A4B2DB4B}" type="presOf" srcId="{89661188-99C7-A041-80D6-1F5583B7D2EE}" destId="{9FEC04F2-66A3-0D46-BC5A-C2D2A468C690}" srcOrd="1" destOrd="0" presId="urn:microsoft.com/office/officeart/2008/layout/HorizontalMultiLevelHierarchy"/>
    <dgm:cxn modelId="{699185CC-41C0-1649-B12E-62A0D8B1AE73}" type="presOf" srcId="{29BE3F08-103D-A04A-AF52-D0F8B6474F1D}" destId="{C688A021-40CF-734E-A5D8-F91EF255D015}" srcOrd="0" destOrd="0" presId="urn:microsoft.com/office/officeart/2008/layout/HorizontalMultiLevelHierarchy"/>
    <dgm:cxn modelId="{A2CB9ACD-9EA8-9742-ADC9-897BEB2E40E7}" type="presOf" srcId="{37A5AD1D-0AD4-DE43-820A-D60D97F99F94}" destId="{66DE73AD-C788-8746-AB7A-321E53066435}" srcOrd="1" destOrd="0" presId="urn:microsoft.com/office/officeart/2008/layout/HorizontalMultiLevelHierarchy"/>
    <dgm:cxn modelId="{998C74D5-2306-404A-A533-D6FEC0AC4EBC}" srcId="{14010711-DFB7-7E4A-A5DE-2B7827EDE2DF}" destId="{FADC95C6-66B5-A34C-BD0B-8104A8938D2A}" srcOrd="2" destOrd="0" parTransId="{494677E6-C162-144B-945C-C36783CC2681}" sibTransId="{8A2E229D-213D-9944-813C-FF860B2D46C2}"/>
    <dgm:cxn modelId="{B433ADD7-FAE8-FF48-BEA1-C2D2483BA07B}" type="presOf" srcId="{37A5AD1D-0AD4-DE43-820A-D60D97F99F94}" destId="{D69E33EA-DC17-634B-8929-6E8EF01F13B2}" srcOrd="0" destOrd="0" presId="urn:microsoft.com/office/officeart/2008/layout/HorizontalMultiLevelHierarchy"/>
    <dgm:cxn modelId="{638E4ADA-8232-C149-B0A3-B34915B311F8}" srcId="{66A8F2AF-8F10-E649-A933-DD6E13A0CEA6}" destId="{87CE6B32-006D-FF48-8CAC-CBE7017B7C2D}" srcOrd="2" destOrd="0" parTransId="{37A5AD1D-0AD4-DE43-820A-D60D97F99F94}" sibTransId="{31C3C7B2-802B-D14C-9A42-E73D10B1E175}"/>
    <dgm:cxn modelId="{6C964EDC-E770-3C46-97EA-09F9D7EAA510}" type="presOf" srcId="{8877B495-BF7E-4744-9803-5BA9BADF7896}" destId="{76A2392E-BA01-584D-B107-0617D47A0F77}" srcOrd="0" destOrd="0" presId="urn:microsoft.com/office/officeart/2008/layout/HorizontalMultiLevelHierarchy"/>
    <dgm:cxn modelId="{9BD3B3DD-3052-A748-9D3E-9B6189F6FE2E}" srcId="{14010711-DFB7-7E4A-A5DE-2B7827EDE2DF}" destId="{C13666D4-3396-A44C-B592-FC5948C07C25}" srcOrd="1" destOrd="0" parTransId="{2BE9D589-B29E-124D-93E2-B1A2E6C85E41}" sibTransId="{6F7565A3-0B15-8842-8EA9-649F0E4ABE44}"/>
    <dgm:cxn modelId="{A15312DF-FD7E-CB40-A13E-EC05D91F6853}" srcId="{66A8F2AF-8F10-E649-A933-DD6E13A0CEA6}" destId="{14010711-DFB7-7E4A-A5DE-2B7827EDE2DF}" srcOrd="3" destOrd="0" parTransId="{89661188-99C7-A041-80D6-1F5583B7D2EE}" sibTransId="{8D3E732C-3291-C846-A940-F41D00D6013F}"/>
    <dgm:cxn modelId="{C6A63AEC-E375-B54A-87F3-AC212036FA76}" type="presOf" srcId="{90BBC7D6-27A8-0344-AB89-C676576FB8AF}" destId="{E992DC8E-71F0-934C-AFA7-700C46E7CA5C}" srcOrd="1" destOrd="0" presId="urn:microsoft.com/office/officeart/2008/layout/HorizontalMultiLevelHierarchy"/>
    <dgm:cxn modelId="{735B4FED-234E-2D49-9155-376C7251AC15}" type="presOf" srcId="{F03BD8CC-C751-B641-AD0F-E67A122F1681}" destId="{D6A57819-8A1F-D04A-87FE-FE3606C91751}" srcOrd="0" destOrd="0" presId="urn:microsoft.com/office/officeart/2008/layout/HorizontalMultiLevelHierarchy"/>
    <dgm:cxn modelId="{F868AEED-4F9B-8645-B286-86FAE53A5A8F}" srcId="{87CE6B32-006D-FF48-8CAC-CBE7017B7C2D}" destId="{AC78C0A1-D6FC-AE43-BF4E-EA9274ADAF3B}" srcOrd="1" destOrd="0" parTransId="{90BBC7D6-27A8-0344-AB89-C676576FB8AF}" sibTransId="{B83B5ADF-E481-D140-8513-EFF922A512BC}"/>
    <dgm:cxn modelId="{30E6E8ED-13D1-0D46-AB54-D2C108E70FEC}" type="presOf" srcId="{05E9975C-0D54-074B-96B0-73AE64A3CEEB}" destId="{E554109E-3C99-C846-A873-48BA1B30B3CC}" srcOrd="0" destOrd="0" presId="urn:microsoft.com/office/officeart/2008/layout/HorizontalMultiLevelHierarchy"/>
    <dgm:cxn modelId="{233B57F4-F96D-034E-A71D-B4DF76BE7001}" type="presOf" srcId="{FCEA574F-2686-AD4B-B280-3CADE2579A22}" destId="{D9C2669F-A145-F546-8BF7-525B95380E80}" srcOrd="1" destOrd="0" presId="urn:microsoft.com/office/officeart/2008/layout/HorizontalMultiLevelHierarchy"/>
    <dgm:cxn modelId="{22D5F5FF-6334-0741-83F9-AD9350D61ADB}" type="presOf" srcId="{14010711-DFB7-7E4A-A5DE-2B7827EDE2DF}" destId="{40B9BDE1-0563-C44F-8F4B-778D5AC1662F}" srcOrd="0" destOrd="0" presId="urn:microsoft.com/office/officeart/2008/layout/HorizontalMultiLevelHierarchy"/>
    <dgm:cxn modelId="{FF693409-5E34-EA4B-85D5-6FA1B692F6B7}" type="presParOf" srcId="{A1B428CF-EBC0-5649-A2E7-C14ABB93A9C4}" destId="{75F2AFB6-4D5B-A349-9C9B-2C63F588C80C}" srcOrd="0" destOrd="0" presId="urn:microsoft.com/office/officeart/2008/layout/HorizontalMultiLevelHierarchy"/>
    <dgm:cxn modelId="{6FD8517E-DF66-1D42-B4BD-0B21633B798C}" type="presParOf" srcId="{75F2AFB6-4D5B-A349-9C9B-2C63F588C80C}" destId="{212681B9-AF4D-5E4B-8353-C28C926F6464}" srcOrd="0" destOrd="0" presId="urn:microsoft.com/office/officeart/2008/layout/HorizontalMultiLevelHierarchy"/>
    <dgm:cxn modelId="{E806A6E7-C7F8-AC40-875A-CA23FD6A05C0}" type="presParOf" srcId="{75F2AFB6-4D5B-A349-9C9B-2C63F588C80C}" destId="{51502398-06E7-DF40-BC29-93D7CEB57BE4}" srcOrd="1" destOrd="0" presId="urn:microsoft.com/office/officeart/2008/layout/HorizontalMultiLevelHierarchy"/>
    <dgm:cxn modelId="{ABC2A5D5-C8C1-B341-8E44-C394EE4CA5D1}" type="presParOf" srcId="{51502398-06E7-DF40-BC29-93D7CEB57BE4}" destId="{5DBCF047-A378-3B45-AAFD-37F4528A3AB0}" srcOrd="0" destOrd="0" presId="urn:microsoft.com/office/officeart/2008/layout/HorizontalMultiLevelHierarchy"/>
    <dgm:cxn modelId="{DA45EA68-9701-9043-9B81-12A085C1013F}" type="presParOf" srcId="{5DBCF047-A378-3B45-AAFD-37F4528A3AB0}" destId="{437A6F56-BC53-3049-9769-4657EC592B9B}" srcOrd="0" destOrd="0" presId="urn:microsoft.com/office/officeart/2008/layout/HorizontalMultiLevelHierarchy"/>
    <dgm:cxn modelId="{274342C5-54B4-BE4F-A82A-0ED1427A3041}" type="presParOf" srcId="{51502398-06E7-DF40-BC29-93D7CEB57BE4}" destId="{89A29D73-0B80-1C48-A45B-FCD65934E251}" srcOrd="1" destOrd="0" presId="urn:microsoft.com/office/officeart/2008/layout/HorizontalMultiLevelHierarchy"/>
    <dgm:cxn modelId="{5D4F51E7-EB19-DE47-95D3-B9917050F1C7}" type="presParOf" srcId="{89A29D73-0B80-1C48-A45B-FCD65934E251}" destId="{0E686795-060D-6C42-879B-3DF87B687956}" srcOrd="0" destOrd="0" presId="urn:microsoft.com/office/officeart/2008/layout/HorizontalMultiLevelHierarchy"/>
    <dgm:cxn modelId="{61177809-F1CB-334F-9FDD-7E518EF8270D}" type="presParOf" srcId="{89A29D73-0B80-1C48-A45B-FCD65934E251}" destId="{C6CBA9AC-D101-9A47-AE4F-08F4742B0672}" srcOrd="1" destOrd="0" presId="urn:microsoft.com/office/officeart/2008/layout/HorizontalMultiLevelHierarchy"/>
    <dgm:cxn modelId="{CD1EF4BB-A7CB-CE46-B8AC-5D93E0F9DD9C}" type="presParOf" srcId="{C6CBA9AC-D101-9A47-AE4F-08F4742B0672}" destId="{4FDD42CA-63BB-A846-B11B-B99CB4BD316E}" srcOrd="0" destOrd="0" presId="urn:microsoft.com/office/officeart/2008/layout/HorizontalMultiLevelHierarchy"/>
    <dgm:cxn modelId="{B5A85A12-0808-FD43-934D-D361F5DF5C41}" type="presParOf" srcId="{4FDD42CA-63BB-A846-B11B-B99CB4BD316E}" destId="{6C999149-09C7-1544-9D17-1E3132F85FB8}" srcOrd="0" destOrd="0" presId="urn:microsoft.com/office/officeart/2008/layout/HorizontalMultiLevelHierarchy"/>
    <dgm:cxn modelId="{FF110B29-2F43-F64E-9D18-4C07FA0DB7A5}" type="presParOf" srcId="{C6CBA9AC-D101-9A47-AE4F-08F4742B0672}" destId="{5C46FAE8-6EE5-124A-8A6C-E7D7A238C33F}" srcOrd="1" destOrd="0" presId="urn:microsoft.com/office/officeart/2008/layout/HorizontalMultiLevelHierarchy"/>
    <dgm:cxn modelId="{3FF85D2F-6D4F-D642-99FD-AB3306C3EC54}" type="presParOf" srcId="{5C46FAE8-6EE5-124A-8A6C-E7D7A238C33F}" destId="{08E68E60-3CB6-8F43-B4E0-98E3D4E638BB}" srcOrd="0" destOrd="0" presId="urn:microsoft.com/office/officeart/2008/layout/HorizontalMultiLevelHierarchy"/>
    <dgm:cxn modelId="{5F2FC802-85D3-1444-94FA-041DCEC9FA88}" type="presParOf" srcId="{5C46FAE8-6EE5-124A-8A6C-E7D7A238C33F}" destId="{1CEB3113-931E-334C-9451-7C2A38464B39}" srcOrd="1" destOrd="0" presId="urn:microsoft.com/office/officeart/2008/layout/HorizontalMultiLevelHierarchy"/>
    <dgm:cxn modelId="{62F33EE4-A75B-D845-BE92-5894CDA17986}" type="presParOf" srcId="{C6CBA9AC-D101-9A47-AE4F-08F4742B0672}" destId="{76A2392E-BA01-584D-B107-0617D47A0F77}" srcOrd="2" destOrd="0" presId="urn:microsoft.com/office/officeart/2008/layout/HorizontalMultiLevelHierarchy"/>
    <dgm:cxn modelId="{E232035D-3D57-344B-90B0-004FD27EB0D6}" type="presParOf" srcId="{76A2392E-BA01-584D-B107-0617D47A0F77}" destId="{6BD2FF0D-5F94-8A40-8D4C-9D83EAB5A2C8}" srcOrd="0" destOrd="0" presId="urn:microsoft.com/office/officeart/2008/layout/HorizontalMultiLevelHierarchy"/>
    <dgm:cxn modelId="{4B53DF31-BD86-8044-8799-6C8B47092465}" type="presParOf" srcId="{C6CBA9AC-D101-9A47-AE4F-08F4742B0672}" destId="{DB697835-01FA-A74B-9F30-89F29F48A784}" srcOrd="3" destOrd="0" presId="urn:microsoft.com/office/officeart/2008/layout/HorizontalMultiLevelHierarchy"/>
    <dgm:cxn modelId="{59BE2B3F-0DEB-BF4B-840B-670529246CAE}" type="presParOf" srcId="{DB697835-01FA-A74B-9F30-89F29F48A784}" destId="{C688A021-40CF-734E-A5D8-F91EF255D015}" srcOrd="0" destOrd="0" presId="urn:microsoft.com/office/officeart/2008/layout/HorizontalMultiLevelHierarchy"/>
    <dgm:cxn modelId="{88B4F8B6-B0E6-CE42-A117-7E93F2C5C50C}" type="presParOf" srcId="{DB697835-01FA-A74B-9F30-89F29F48A784}" destId="{92FDBA9B-2C59-1248-9B2D-A503F1894648}" srcOrd="1" destOrd="0" presId="urn:microsoft.com/office/officeart/2008/layout/HorizontalMultiLevelHierarchy"/>
    <dgm:cxn modelId="{304EDE2C-B49A-B441-8DEF-FBE2CFE58D9F}" type="presParOf" srcId="{51502398-06E7-DF40-BC29-93D7CEB57BE4}" destId="{4494FA3B-3729-6C40-912C-96EB2CC5184C}" srcOrd="2" destOrd="0" presId="urn:microsoft.com/office/officeart/2008/layout/HorizontalMultiLevelHierarchy"/>
    <dgm:cxn modelId="{0E6EBBF6-87FD-B646-97E1-4BE33D0F7478}" type="presParOf" srcId="{4494FA3B-3729-6C40-912C-96EB2CC5184C}" destId="{9E035644-F1A8-7B49-9E81-79DDE045E597}" srcOrd="0" destOrd="0" presId="urn:microsoft.com/office/officeart/2008/layout/HorizontalMultiLevelHierarchy"/>
    <dgm:cxn modelId="{9B464BF0-E3AF-6048-BE34-4704D668ECA6}" type="presParOf" srcId="{51502398-06E7-DF40-BC29-93D7CEB57BE4}" destId="{E897EB17-BDCA-464B-9B56-7CAA6DBA00EE}" srcOrd="3" destOrd="0" presId="urn:microsoft.com/office/officeart/2008/layout/HorizontalMultiLevelHierarchy"/>
    <dgm:cxn modelId="{E8587647-7A29-F741-9907-FB858A2FCA6E}" type="presParOf" srcId="{E897EB17-BDCA-464B-9B56-7CAA6DBA00EE}" destId="{D76C0BFB-DF25-E74E-B2E2-DB057085C98A}" srcOrd="0" destOrd="0" presId="urn:microsoft.com/office/officeart/2008/layout/HorizontalMultiLevelHierarchy"/>
    <dgm:cxn modelId="{728E4327-4C04-EB4F-8284-C6E81021AAA1}" type="presParOf" srcId="{E897EB17-BDCA-464B-9B56-7CAA6DBA00EE}" destId="{3FE828FA-F85D-1F46-8DFE-1853E4CC0650}" srcOrd="1" destOrd="0" presId="urn:microsoft.com/office/officeart/2008/layout/HorizontalMultiLevelHierarchy"/>
    <dgm:cxn modelId="{A9A3E90E-26F0-DA41-A9E2-D0AC7AEDBD7F}" type="presParOf" srcId="{3FE828FA-F85D-1F46-8DFE-1853E4CC0650}" destId="{47EB332D-4F16-DA40-8688-9C82ABCBCA38}" srcOrd="0" destOrd="0" presId="urn:microsoft.com/office/officeart/2008/layout/HorizontalMultiLevelHierarchy"/>
    <dgm:cxn modelId="{E17CD761-B8E8-3D47-A050-F18BBD2D4178}" type="presParOf" srcId="{47EB332D-4F16-DA40-8688-9C82ABCBCA38}" destId="{BD6CC9C7-B569-0A43-91B9-C6E1C84B9440}" srcOrd="0" destOrd="0" presId="urn:microsoft.com/office/officeart/2008/layout/HorizontalMultiLevelHierarchy"/>
    <dgm:cxn modelId="{67A7F3F7-CACA-3E4A-AA19-FBEF1A3A2056}" type="presParOf" srcId="{3FE828FA-F85D-1F46-8DFE-1853E4CC0650}" destId="{55BA03A7-33A1-F54A-8203-F0DF081758B6}" srcOrd="1" destOrd="0" presId="urn:microsoft.com/office/officeart/2008/layout/HorizontalMultiLevelHierarchy"/>
    <dgm:cxn modelId="{0FB417A5-5668-C941-8BF2-A85831286AA5}" type="presParOf" srcId="{55BA03A7-33A1-F54A-8203-F0DF081758B6}" destId="{30CE060C-9563-4644-85FB-51BCD12FB763}" srcOrd="0" destOrd="0" presId="urn:microsoft.com/office/officeart/2008/layout/HorizontalMultiLevelHierarchy"/>
    <dgm:cxn modelId="{F33AB640-BB12-7147-BB35-AF0BB0B5946F}" type="presParOf" srcId="{55BA03A7-33A1-F54A-8203-F0DF081758B6}" destId="{3E089B92-C8B4-584F-ABD2-C7C78D189A42}" srcOrd="1" destOrd="0" presId="urn:microsoft.com/office/officeart/2008/layout/HorizontalMultiLevelHierarchy"/>
    <dgm:cxn modelId="{F57F09D2-78DB-8F4B-99B0-9EE1301FB0FF}" type="presParOf" srcId="{3FE828FA-F85D-1F46-8DFE-1853E4CC0650}" destId="{6969CB27-F2DC-D64D-A7CD-0E74479F4DAF}" srcOrd="2" destOrd="0" presId="urn:microsoft.com/office/officeart/2008/layout/HorizontalMultiLevelHierarchy"/>
    <dgm:cxn modelId="{7A7A0839-4663-CB40-A0B0-42E412EC2D22}" type="presParOf" srcId="{6969CB27-F2DC-D64D-A7CD-0E74479F4DAF}" destId="{E37CF381-7D72-A64E-A0F7-2CE9B7F34C1C}" srcOrd="0" destOrd="0" presId="urn:microsoft.com/office/officeart/2008/layout/HorizontalMultiLevelHierarchy"/>
    <dgm:cxn modelId="{2DDA040E-24BE-484C-A4D5-DE265E861394}" type="presParOf" srcId="{3FE828FA-F85D-1F46-8DFE-1853E4CC0650}" destId="{5321353A-68D9-5B43-9D8A-5000DC93E378}" srcOrd="3" destOrd="0" presId="urn:microsoft.com/office/officeart/2008/layout/HorizontalMultiLevelHierarchy"/>
    <dgm:cxn modelId="{6E9653D0-6460-BF4B-9073-FD8E0C4A362D}" type="presParOf" srcId="{5321353A-68D9-5B43-9D8A-5000DC93E378}" destId="{E554109E-3C99-C846-A873-48BA1B30B3CC}" srcOrd="0" destOrd="0" presId="urn:microsoft.com/office/officeart/2008/layout/HorizontalMultiLevelHierarchy"/>
    <dgm:cxn modelId="{9D41E73E-3EE7-C743-9C6F-826E5E21B585}" type="presParOf" srcId="{5321353A-68D9-5B43-9D8A-5000DC93E378}" destId="{CC106059-E405-8246-9D44-0AE2E38EBF7F}" srcOrd="1" destOrd="0" presId="urn:microsoft.com/office/officeart/2008/layout/HorizontalMultiLevelHierarchy"/>
    <dgm:cxn modelId="{F5D2FC58-6D94-B245-BAA3-641CB31B7084}" type="presParOf" srcId="{51502398-06E7-DF40-BC29-93D7CEB57BE4}" destId="{D69E33EA-DC17-634B-8929-6E8EF01F13B2}" srcOrd="4" destOrd="0" presId="urn:microsoft.com/office/officeart/2008/layout/HorizontalMultiLevelHierarchy"/>
    <dgm:cxn modelId="{C15E5F02-424B-024C-BFA9-D5DA380E3F36}" type="presParOf" srcId="{D69E33EA-DC17-634B-8929-6E8EF01F13B2}" destId="{66DE73AD-C788-8746-AB7A-321E53066435}" srcOrd="0" destOrd="0" presId="urn:microsoft.com/office/officeart/2008/layout/HorizontalMultiLevelHierarchy"/>
    <dgm:cxn modelId="{C078E353-BA2C-874A-9D5C-4A6624FA93CC}" type="presParOf" srcId="{51502398-06E7-DF40-BC29-93D7CEB57BE4}" destId="{8732FCC3-094E-B84C-9DB1-5E9524E961F5}" srcOrd="5" destOrd="0" presId="urn:microsoft.com/office/officeart/2008/layout/HorizontalMultiLevelHierarchy"/>
    <dgm:cxn modelId="{4033D0E8-6872-EB45-81E6-C747BD001EEF}" type="presParOf" srcId="{8732FCC3-094E-B84C-9DB1-5E9524E961F5}" destId="{3817B1F8-1B61-DC44-AD38-2E759313E084}" srcOrd="0" destOrd="0" presId="urn:microsoft.com/office/officeart/2008/layout/HorizontalMultiLevelHierarchy"/>
    <dgm:cxn modelId="{A5079E87-3269-2A4B-BAF0-507ACCCE40E3}" type="presParOf" srcId="{8732FCC3-094E-B84C-9DB1-5E9524E961F5}" destId="{5FD8A473-9B2F-4A48-9B19-F643B5E9AD14}" srcOrd="1" destOrd="0" presId="urn:microsoft.com/office/officeart/2008/layout/HorizontalMultiLevelHierarchy"/>
    <dgm:cxn modelId="{B9A01516-8CD4-A54C-8BB2-DD93DD853467}" type="presParOf" srcId="{5FD8A473-9B2F-4A48-9B19-F643B5E9AD14}" destId="{78FA0C17-8E1F-9A48-8DE3-0A72009DA4E9}" srcOrd="0" destOrd="0" presId="urn:microsoft.com/office/officeart/2008/layout/HorizontalMultiLevelHierarchy"/>
    <dgm:cxn modelId="{967EF61D-3C59-C944-9E46-D7E966E5871E}" type="presParOf" srcId="{78FA0C17-8E1F-9A48-8DE3-0A72009DA4E9}" destId="{F3F25919-F72D-E645-BCA7-0BA4666C77E0}" srcOrd="0" destOrd="0" presId="urn:microsoft.com/office/officeart/2008/layout/HorizontalMultiLevelHierarchy"/>
    <dgm:cxn modelId="{FDDFC797-D918-B040-A77E-E38AF1B2C573}" type="presParOf" srcId="{5FD8A473-9B2F-4A48-9B19-F643B5E9AD14}" destId="{FCD11641-F098-F94E-A5B6-AD17CF4864FF}" srcOrd="1" destOrd="0" presId="urn:microsoft.com/office/officeart/2008/layout/HorizontalMultiLevelHierarchy"/>
    <dgm:cxn modelId="{69107259-B6ED-1C44-B542-D010E0E93190}" type="presParOf" srcId="{FCD11641-F098-F94E-A5B6-AD17CF4864FF}" destId="{1F288DD2-DEF0-C045-9F2B-3C189C89E93E}" srcOrd="0" destOrd="0" presId="urn:microsoft.com/office/officeart/2008/layout/HorizontalMultiLevelHierarchy"/>
    <dgm:cxn modelId="{9AAA2F5E-E1D0-8F4E-A370-87C46C35EA37}" type="presParOf" srcId="{FCD11641-F098-F94E-A5B6-AD17CF4864FF}" destId="{5867BFF1-9B7F-4B48-BA6E-991379C4E072}" srcOrd="1" destOrd="0" presId="urn:microsoft.com/office/officeart/2008/layout/HorizontalMultiLevelHierarchy"/>
    <dgm:cxn modelId="{3A73128D-EB35-594B-93DC-1015A5BDAEE0}" type="presParOf" srcId="{5FD8A473-9B2F-4A48-9B19-F643B5E9AD14}" destId="{A2DD27FF-6493-DB43-B64D-009EA02E3CC6}" srcOrd="2" destOrd="0" presId="urn:microsoft.com/office/officeart/2008/layout/HorizontalMultiLevelHierarchy"/>
    <dgm:cxn modelId="{D9664692-A105-1845-A731-3BC42AF1305E}" type="presParOf" srcId="{A2DD27FF-6493-DB43-B64D-009EA02E3CC6}" destId="{E992DC8E-71F0-934C-AFA7-700C46E7CA5C}" srcOrd="0" destOrd="0" presId="urn:microsoft.com/office/officeart/2008/layout/HorizontalMultiLevelHierarchy"/>
    <dgm:cxn modelId="{9BC9D6FD-2435-124B-996C-463018411227}" type="presParOf" srcId="{5FD8A473-9B2F-4A48-9B19-F643B5E9AD14}" destId="{1BA58AF3-1642-6D4A-9ACD-2F5987C8C1CA}" srcOrd="3" destOrd="0" presId="urn:microsoft.com/office/officeart/2008/layout/HorizontalMultiLevelHierarchy"/>
    <dgm:cxn modelId="{D74C6E24-6089-234A-AE01-BE453957A2A1}" type="presParOf" srcId="{1BA58AF3-1642-6D4A-9ACD-2F5987C8C1CA}" destId="{6DC99C2F-9F2C-474B-81E8-7CC10652025D}" srcOrd="0" destOrd="0" presId="urn:microsoft.com/office/officeart/2008/layout/HorizontalMultiLevelHierarchy"/>
    <dgm:cxn modelId="{B6483C8A-E010-8B43-B548-DE237EE31C4A}" type="presParOf" srcId="{1BA58AF3-1642-6D4A-9ACD-2F5987C8C1CA}" destId="{FC3F62E7-91E8-AE4F-9D16-CE9A05B6713E}" srcOrd="1" destOrd="0" presId="urn:microsoft.com/office/officeart/2008/layout/HorizontalMultiLevelHierarchy"/>
    <dgm:cxn modelId="{9DC5EC56-A6FA-344C-A05D-DFDEDD7F445A}" type="presParOf" srcId="{5FD8A473-9B2F-4A48-9B19-F643B5E9AD14}" destId="{C2B77CCA-BB07-7244-A569-3CEF6A498086}" srcOrd="4" destOrd="0" presId="urn:microsoft.com/office/officeart/2008/layout/HorizontalMultiLevelHierarchy"/>
    <dgm:cxn modelId="{1F4412E0-D809-4D45-9CAF-F666A89508C9}" type="presParOf" srcId="{C2B77CCA-BB07-7244-A569-3CEF6A498086}" destId="{D9C2669F-A145-F546-8BF7-525B95380E80}" srcOrd="0" destOrd="0" presId="urn:microsoft.com/office/officeart/2008/layout/HorizontalMultiLevelHierarchy"/>
    <dgm:cxn modelId="{517065E7-F39F-B34E-8F64-ED848FE14FF5}" type="presParOf" srcId="{5FD8A473-9B2F-4A48-9B19-F643B5E9AD14}" destId="{578E738B-DAC8-1A49-8112-5C3BE8DFA9A0}" srcOrd="5" destOrd="0" presId="urn:microsoft.com/office/officeart/2008/layout/HorizontalMultiLevelHierarchy"/>
    <dgm:cxn modelId="{E6E351F1-B381-4747-8C71-593D6CC81BB7}" type="presParOf" srcId="{578E738B-DAC8-1A49-8112-5C3BE8DFA9A0}" destId="{3267E499-3311-DC44-9F77-4134BD1997BC}" srcOrd="0" destOrd="0" presId="urn:microsoft.com/office/officeart/2008/layout/HorizontalMultiLevelHierarchy"/>
    <dgm:cxn modelId="{5EBD4717-A512-4F47-AD34-21870E71BC12}" type="presParOf" srcId="{578E738B-DAC8-1A49-8112-5C3BE8DFA9A0}" destId="{E5DA5C97-A5E9-A647-94FD-1FC34F0EE917}" srcOrd="1" destOrd="0" presId="urn:microsoft.com/office/officeart/2008/layout/HorizontalMultiLevelHierarchy"/>
    <dgm:cxn modelId="{DC86D09D-5867-7949-88A2-4AC9148D1814}" type="presParOf" srcId="{51502398-06E7-DF40-BC29-93D7CEB57BE4}" destId="{C2101824-1266-5942-A1E0-A04FFD1D1409}" srcOrd="6" destOrd="0" presId="urn:microsoft.com/office/officeart/2008/layout/HorizontalMultiLevelHierarchy"/>
    <dgm:cxn modelId="{B7D5291F-992B-7549-B30B-968A979FC065}" type="presParOf" srcId="{C2101824-1266-5942-A1E0-A04FFD1D1409}" destId="{9FEC04F2-66A3-0D46-BC5A-C2D2A468C690}" srcOrd="0" destOrd="0" presId="urn:microsoft.com/office/officeart/2008/layout/HorizontalMultiLevelHierarchy"/>
    <dgm:cxn modelId="{5DD3F734-94B8-EC46-ABA6-A907DAC18CD2}" type="presParOf" srcId="{51502398-06E7-DF40-BC29-93D7CEB57BE4}" destId="{8F9EF365-FB25-C548-97AB-7F290860E6F1}" srcOrd="7" destOrd="0" presId="urn:microsoft.com/office/officeart/2008/layout/HorizontalMultiLevelHierarchy"/>
    <dgm:cxn modelId="{5F6762AC-765B-0C4E-9E90-8FA41A25C78E}" type="presParOf" srcId="{8F9EF365-FB25-C548-97AB-7F290860E6F1}" destId="{40B9BDE1-0563-C44F-8F4B-778D5AC1662F}" srcOrd="0" destOrd="0" presId="urn:microsoft.com/office/officeart/2008/layout/HorizontalMultiLevelHierarchy"/>
    <dgm:cxn modelId="{EAB30581-55BC-2841-B8F0-4E6FD4FB6744}" type="presParOf" srcId="{8F9EF365-FB25-C548-97AB-7F290860E6F1}" destId="{191821AF-B361-0C4A-B37C-70DB561F6620}" srcOrd="1" destOrd="0" presId="urn:microsoft.com/office/officeart/2008/layout/HorizontalMultiLevelHierarchy"/>
    <dgm:cxn modelId="{3260BF13-F25F-204D-90A8-3DFE0A10EE98}" type="presParOf" srcId="{191821AF-B361-0C4A-B37C-70DB561F6620}" destId="{D6A57819-8A1F-D04A-87FE-FE3606C91751}" srcOrd="0" destOrd="0" presId="urn:microsoft.com/office/officeart/2008/layout/HorizontalMultiLevelHierarchy"/>
    <dgm:cxn modelId="{7686701D-8F95-4945-AC66-200AA45FB5A5}" type="presParOf" srcId="{D6A57819-8A1F-D04A-87FE-FE3606C91751}" destId="{E46C4482-4E0B-1D4A-ACFC-65A72CDEFB9D}" srcOrd="0" destOrd="0" presId="urn:microsoft.com/office/officeart/2008/layout/HorizontalMultiLevelHierarchy"/>
    <dgm:cxn modelId="{4911105C-0DF1-354E-9B70-1B247A3EE944}" type="presParOf" srcId="{191821AF-B361-0C4A-B37C-70DB561F6620}" destId="{01F51C73-35ED-094A-BBB9-DD7F2E72C956}" srcOrd="1" destOrd="0" presId="urn:microsoft.com/office/officeart/2008/layout/HorizontalMultiLevelHierarchy"/>
    <dgm:cxn modelId="{1680BDF9-EAB7-AB4B-BAD4-AEB06A456943}" type="presParOf" srcId="{01F51C73-35ED-094A-BBB9-DD7F2E72C956}" destId="{4BF5B4D0-0D2A-5A4F-A544-92CC2A019A4F}" srcOrd="0" destOrd="0" presId="urn:microsoft.com/office/officeart/2008/layout/HorizontalMultiLevelHierarchy"/>
    <dgm:cxn modelId="{7195B8D3-89CB-794A-8D8F-933C1A3F516D}" type="presParOf" srcId="{01F51C73-35ED-094A-BBB9-DD7F2E72C956}" destId="{86F2CBA7-5A0E-4147-970F-86DB0AF5AA74}" srcOrd="1" destOrd="0" presId="urn:microsoft.com/office/officeart/2008/layout/HorizontalMultiLevelHierarchy"/>
    <dgm:cxn modelId="{EBECE1DD-10A4-8F4F-A1ED-BB3B2DC9F385}" type="presParOf" srcId="{191821AF-B361-0C4A-B37C-70DB561F6620}" destId="{E6F003FC-FC95-0B47-A768-2403369A779C}" srcOrd="2" destOrd="0" presId="urn:microsoft.com/office/officeart/2008/layout/HorizontalMultiLevelHierarchy"/>
    <dgm:cxn modelId="{D4179674-C87D-4B40-95C4-BCD8E15CB38D}" type="presParOf" srcId="{E6F003FC-FC95-0B47-A768-2403369A779C}" destId="{58C69027-3E1E-994C-9157-D6750E4C8AD9}" srcOrd="0" destOrd="0" presId="urn:microsoft.com/office/officeart/2008/layout/HorizontalMultiLevelHierarchy"/>
    <dgm:cxn modelId="{27C26F64-B055-F649-8178-806B3E50BC63}" type="presParOf" srcId="{191821AF-B361-0C4A-B37C-70DB561F6620}" destId="{5AF8DAEA-1EBE-D148-8919-FB86D55F03E6}" srcOrd="3" destOrd="0" presId="urn:microsoft.com/office/officeart/2008/layout/HorizontalMultiLevelHierarchy"/>
    <dgm:cxn modelId="{F5F63AAB-6988-3646-99F3-2438FF14918E}" type="presParOf" srcId="{5AF8DAEA-1EBE-D148-8919-FB86D55F03E6}" destId="{532FA74B-ACEF-A04C-ABA6-323175FAC232}" srcOrd="0" destOrd="0" presId="urn:microsoft.com/office/officeart/2008/layout/HorizontalMultiLevelHierarchy"/>
    <dgm:cxn modelId="{7472C3D7-38EA-684D-82CC-C51132E98C0C}" type="presParOf" srcId="{5AF8DAEA-1EBE-D148-8919-FB86D55F03E6}" destId="{B7706224-A29C-A640-BF82-E63F91C559FC}" srcOrd="1" destOrd="0" presId="urn:microsoft.com/office/officeart/2008/layout/HorizontalMultiLevelHierarchy"/>
    <dgm:cxn modelId="{CF7BA9E6-AFD2-ED48-BD1D-159828303679}" type="presParOf" srcId="{191821AF-B361-0C4A-B37C-70DB561F6620}" destId="{52395254-0CD7-8F4D-91D3-774013E0C73D}" srcOrd="4" destOrd="0" presId="urn:microsoft.com/office/officeart/2008/layout/HorizontalMultiLevelHierarchy"/>
    <dgm:cxn modelId="{C431B935-EB03-CF42-8BB3-AD88F90F2AA2}" type="presParOf" srcId="{52395254-0CD7-8F4D-91D3-774013E0C73D}" destId="{063F123A-6D61-1342-80A8-EE3360E6BC4C}" srcOrd="0" destOrd="0" presId="urn:microsoft.com/office/officeart/2008/layout/HorizontalMultiLevelHierarchy"/>
    <dgm:cxn modelId="{201E4776-88BA-5B49-911B-F4550CA7A3EB}" type="presParOf" srcId="{191821AF-B361-0C4A-B37C-70DB561F6620}" destId="{DFB69D3E-C4F6-E846-998F-3E0632B557B2}" srcOrd="5" destOrd="0" presId="urn:microsoft.com/office/officeart/2008/layout/HorizontalMultiLevelHierarchy"/>
    <dgm:cxn modelId="{22C7E5C2-E3EF-8C47-9D4F-92689D4DA4D0}" type="presParOf" srcId="{DFB69D3E-C4F6-E846-998F-3E0632B557B2}" destId="{A18BF584-3B08-9640-91B8-4B5FEBEAB0C3}" srcOrd="0" destOrd="0" presId="urn:microsoft.com/office/officeart/2008/layout/HorizontalMultiLevelHierarchy"/>
    <dgm:cxn modelId="{5C7931C9-BB15-204D-AE1E-2C00679C51B8}" type="presParOf" srcId="{DFB69D3E-C4F6-E846-998F-3E0632B557B2}" destId="{7EB3F9CD-8565-2541-8559-78DF3AABB1C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28061F-9BA9-DD4D-AB2C-28B438BCAD1B}" type="doc">
      <dgm:prSet loTypeId="urn:microsoft.com/office/officeart/2008/layout/HorizontalMultiLevelHierarchy" loCatId="list" qsTypeId="urn:microsoft.com/office/officeart/2005/8/quickstyle/simple1" qsCatId="simple" csTypeId="urn:microsoft.com/office/officeart/2005/8/colors/colorful3" csCatId="colorful" phldr="1"/>
      <dgm:spPr/>
      <dgm:t>
        <a:bodyPr/>
        <a:lstStyle/>
        <a:p>
          <a:endParaRPr lang="en-GB"/>
        </a:p>
      </dgm:t>
    </dgm:pt>
    <dgm:pt modelId="{81782BEA-D15F-DD48-BE8E-5C8E202F96D2}">
      <dgm:prSet phldrT="[Text]"/>
      <dgm:spPr/>
      <dgm:t>
        <a:bodyPr/>
        <a:lstStyle/>
        <a:p>
          <a:r>
            <a:rPr lang="en-GB" dirty="0"/>
            <a:t>Chemical Injection System </a:t>
          </a:r>
        </a:p>
      </dgm:t>
    </dgm:pt>
    <dgm:pt modelId="{D78ED13C-0AB6-BF41-A2AC-F6D3879EA3BE}" type="parTrans" cxnId="{997EF664-D309-1840-B45F-FAF5BB15624D}">
      <dgm:prSet/>
      <dgm:spPr/>
      <dgm:t>
        <a:bodyPr/>
        <a:lstStyle/>
        <a:p>
          <a:endParaRPr lang="en-GB"/>
        </a:p>
      </dgm:t>
    </dgm:pt>
    <dgm:pt modelId="{43C2F17F-4D72-B043-A578-679F8CD9E61E}" type="sibTrans" cxnId="{997EF664-D309-1840-B45F-FAF5BB15624D}">
      <dgm:prSet/>
      <dgm:spPr/>
      <dgm:t>
        <a:bodyPr/>
        <a:lstStyle/>
        <a:p>
          <a:endParaRPr lang="en-GB"/>
        </a:p>
      </dgm:t>
    </dgm:pt>
    <dgm:pt modelId="{1F87B0B2-8AE5-D445-858A-E52D901CDA09}">
      <dgm:prSet phldrT="[Text]"/>
      <dgm:spPr/>
      <dgm:t>
        <a:bodyPr/>
        <a:lstStyle/>
        <a:p>
          <a:r>
            <a:rPr lang="en-GB" dirty="0"/>
            <a:t>IS 14483 (Part 1)</a:t>
          </a:r>
        </a:p>
        <a:p>
          <a:r>
            <a:rPr lang="en-GB" dirty="0"/>
            <a:t>Venturi Injector</a:t>
          </a:r>
        </a:p>
      </dgm:t>
    </dgm:pt>
    <dgm:pt modelId="{48F706A1-893D-5346-90D0-DC9946E03EE9}" type="parTrans" cxnId="{CE0C0467-EE0D-144C-ABCA-8F46019EC583}">
      <dgm:prSet/>
      <dgm:spPr/>
      <dgm:t>
        <a:bodyPr/>
        <a:lstStyle/>
        <a:p>
          <a:endParaRPr lang="en-GB"/>
        </a:p>
      </dgm:t>
    </dgm:pt>
    <dgm:pt modelId="{F8A9B264-2927-7441-ACFB-1CBC489A3C75}" type="sibTrans" cxnId="{CE0C0467-EE0D-144C-ABCA-8F46019EC583}">
      <dgm:prSet/>
      <dgm:spPr/>
      <dgm:t>
        <a:bodyPr/>
        <a:lstStyle/>
        <a:p>
          <a:endParaRPr lang="en-GB"/>
        </a:p>
      </dgm:t>
    </dgm:pt>
    <dgm:pt modelId="{DB66541F-FDE0-C846-8AF2-542734CCC09E}">
      <dgm:prSet phldrT="[Text]"/>
      <dgm:spPr/>
      <dgm:t>
        <a:bodyPr/>
        <a:lstStyle/>
        <a:p>
          <a:r>
            <a:rPr lang="en-GB" dirty="0"/>
            <a:t>IS 14483 (Part 2)</a:t>
          </a:r>
        </a:p>
        <a:p>
          <a:r>
            <a:rPr lang="en-GB" dirty="0"/>
            <a:t>Water-driven Injector Pump</a:t>
          </a:r>
        </a:p>
      </dgm:t>
    </dgm:pt>
    <dgm:pt modelId="{D5B28814-55C7-5044-82F3-6A8CED4EF018}" type="parTrans" cxnId="{8FD8A38D-E8F8-DB44-B8EB-4330431D6EA4}">
      <dgm:prSet/>
      <dgm:spPr/>
      <dgm:t>
        <a:bodyPr/>
        <a:lstStyle/>
        <a:p>
          <a:endParaRPr lang="en-GB"/>
        </a:p>
      </dgm:t>
    </dgm:pt>
    <dgm:pt modelId="{3DF91CB6-051E-C242-A6C6-025EF32B4FDD}" type="sibTrans" cxnId="{8FD8A38D-E8F8-DB44-B8EB-4330431D6EA4}">
      <dgm:prSet/>
      <dgm:spPr/>
      <dgm:t>
        <a:bodyPr/>
        <a:lstStyle/>
        <a:p>
          <a:endParaRPr lang="en-GB"/>
        </a:p>
      </dgm:t>
    </dgm:pt>
    <dgm:pt modelId="{DA959496-1691-D748-A561-A4CDDAA1C866}">
      <dgm:prSet phldrT="[Text]"/>
      <dgm:spPr/>
      <dgm:t>
        <a:bodyPr/>
        <a:lstStyle/>
        <a:p>
          <a:r>
            <a:rPr lang="en-GB" dirty="0"/>
            <a:t>IS 14483 (Part 3)</a:t>
          </a:r>
        </a:p>
        <a:p>
          <a:r>
            <a:rPr lang="en-GB" dirty="0"/>
            <a:t>Fertilizer Tank</a:t>
          </a:r>
        </a:p>
      </dgm:t>
    </dgm:pt>
    <dgm:pt modelId="{02DCE77A-9FA5-5A45-AD27-B9419402BDB7}" type="parTrans" cxnId="{0C2C1AF6-7B81-B04C-B7B1-5E1BCEADFD08}">
      <dgm:prSet/>
      <dgm:spPr/>
      <dgm:t>
        <a:bodyPr/>
        <a:lstStyle/>
        <a:p>
          <a:endParaRPr lang="en-GB"/>
        </a:p>
      </dgm:t>
    </dgm:pt>
    <dgm:pt modelId="{9718F820-D1AD-5147-B8E5-CE13DA185D6E}" type="sibTrans" cxnId="{0C2C1AF6-7B81-B04C-B7B1-5E1BCEADFD08}">
      <dgm:prSet/>
      <dgm:spPr/>
      <dgm:t>
        <a:bodyPr/>
        <a:lstStyle/>
        <a:p>
          <a:endParaRPr lang="en-GB"/>
        </a:p>
      </dgm:t>
    </dgm:pt>
    <dgm:pt modelId="{5808BA3B-FD9E-7048-AC14-6FFF74D9C6A4}" type="pres">
      <dgm:prSet presAssocID="{0328061F-9BA9-DD4D-AB2C-28B438BCAD1B}" presName="Name0" presStyleCnt="0">
        <dgm:presLayoutVars>
          <dgm:chPref val="1"/>
          <dgm:dir/>
          <dgm:animOne val="branch"/>
          <dgm:animLvl val="lvl"/>
          <dgm:resizeHandles val="exact"/>
        </dgm:presLayoutVars>
      </dgm:prSet>
      <dgm:spPr/>
    </dgm:pt>
    <dgm:pt modelId="{516537E0-ADA5-E544-B548-C091C5749CD8}" type="pres">
      <dgm:prSet presAssocID="{81782BEA-D15F-DD48-BE8E-5C8E202F96D2}" presName="root1" presStyleCnt="0"/>
      <dgm:spPr/>
    </dgm:pt>
    <dgm:pt modelId="{D3BAB9F6-FE90-034D-88D3-AD4A4E351BEB}" type="pres">
      <dgm:prSet presAssocID="{81782BEA-D15F-DD48-BE8E-5C8E202F96D2}" presName="LevelOneTextNode" presStyleLbl="node0" presStyleIdx="0" presStyleCnt="1">
        <dgm:presLayoutVars>
          <dgm:chPref val="3"/>
        </dgm:presLayoutVars>
      </dgm:prSet>
      <dgm:spPr/>
    </dgm:pt>
    <dgm:pt modelId="{FEB8244D-1516-7442-B7BD-1A3985F94525}" type="pres">
      <dgm:prSet presAssocID="{81782BEA-D15F-DD48-BE8E-5C8E202F96D2}" presName="level2hierChild" presStyleCnt="0"/>
      <dgm:spPr/>
    </dgm:pt>
    <dgm:pt modelId="{0BA8B6DF-2490-7F4E-8262-3F9349EB7060}" type="pres">
      <dgm:prSet presAssocID="{48F706A1-893D-5346-90D0-DC9946E03EE9}" presName="conn2-1" presStyleLbl="parChTrans1D2" presStyleIdx="0" presStyleCnt="3"/>
      <dgm:spPr/>
    </dgm:pt>
    <dgm:pt modelId="{2CE433D9-3D04-6041-99FB-3005AE2E6203}" type="pres">
      <dgm:prSet presAssocID="{48F706A1-893D-5346-90D0-DC9946E03EE9}" presName="connTx" presStyleLbl="parChTrans1D2" presStyleIdx="0" presStyleCnt="3"/>
      <dgm:spPr/>
    </dgm:pt>
    <dgm:pt modelId="{A241D6B8-D146-FB4D-BEBA-2FFD27C147C9}" type="pres">
      <dgm:prSet presAssocID="{1F87B0B2-8AE5-D445-858A-E52D901CDA09}" presName="root2" presStyleCnt="0"/>
      <dgm:spPr/>
    </dgm:pt>
    <dgm:pt modelId="{F0E49771-8A5F-FB49-B22A-A55C5AA5BCD8}" type="pres">
      <dgm:prSet presAssocID="{1F87B0B2-8AE5-D445-858A-E52D901CDA09}" presName="LevelTwoTextNode" presStyleLbl="node2" presStyleIdx="0" presStyleCnt="3">
        <dgm:presLayoutVars>
          <dgm:chPref val="3"/>
        </dgm:presLayoutVars>
      </dgm:prSet>
      <dgm:spPr/>
    </dgm:pt>
    <dgm:pt modelId="{AA4D9579-B1C2-3343-AAB5-43A153780EBE}" type="pres">
      <dgm:prSet presAssocID="{1F87B0B2-8AE5-D445-858A-E52D901CDA09}" presName="level3hierChild" presStyleCnt="0"/>
      <dgm:spPr/>
    </dgm:pt>
    <dgm:pt modelId="{C29AC5BC-54AE-9A41-BB86-FF5FFE414FA5}" type="pres">
      <dgm:prSet presAssocID="{D5B28814-55C7-5044-82F3-6A8CED4EF018}" presName="conn2-1" presStyleLbl="parChTrans1D2" presStyleIdx="1" presStyleCnt="3"/>
      <dgm:spPr/>
    </dgm:pt>
    <dgm:pt modelId="{D5CE9E70-09C4-BC4C-9187-4A7C6BD5BE79}" type="pres">
      <dgm:prSet presAssocID="{D5B28814-55C7-5044-82F3-6A8CED4EF018}" presName="connTx" presStyleLbl="parChTrans1D2" presStyleIdx="1" presStyleCnt="3"/>
      <dgm:spPr/>
    </dgm:pt>
    <dgm:pt modelId="{33F2DE24-5446-D54C-B5BE-D7073A9975D2}" type="pres">
      <dgm:prSet presAssocID="{DB66541F-FDE0-C846-8AF2-542734CCC09E}" presName="root2" presStyleCnt="0"/>
      <dgm:spPr/>
    </dgm:pt>
    <dgm:pt modelId="{FA3CB583-C189-874E-BA69-11392AE3B7A3}" type="pres">
      <dgm:prSet presAssocID="{DB66541F-FDE0-C846-8AF2-542734CCC09E}" presName="LevelTwoTextNode" presStyleLbl="node2" presStyleIdx="1" presStyleCnt="3">
        <dgm:presLayoutVars>
          <dgm:chPref val="3"/>
        </dgm:presLayoutVars>
      </dgm:prSet>
      <dgm:spPr/>
    </dgm:pt>
    <dgm:pt modelId="{D91748A4-816B-494A-9118-99CA57B53E84}" type="pres">
      <dgm:prSet presAssocID="{DB66541F-FDE0-C846-8AF2-542734CCC09E}" presName="level3hierChild" presStyleCnt="0"/>
      <dgm:spPr/>
    </dgm:pt>
    <dgm:pt modelId="{FDAFF2D6-A4E5-EC48-BF68-F52DD353382C}" type="pres">
      <dgm:prSet presAssocID="{02DCE77A-9FA5-5A45-AD27-B9419402BDB7}" presName="conn2-1" presStyleLbl="parChTrans1D2" presStyleIdx="2" presStyleCnt="3"/>
      <dgm:spPr/>
    </dgm:pt>
    <dgm:pt modelId="{B2EC0D51-6D55-B942-94EC-049865008E28}" type="pres">
      <dgm:prSet presAssocID="{02DCE77A-9FA5-5A45-AD27-B9419402BDB7}" presName="connTx" presStyleLbl="parChTrans1D2" presStyleIdx="2" presStyleCnt="3"/>
      <dgm:spPr/>
    </dgm:pt>
    <dgm:pt modelId="{8C0461EB-BA70-A44C-A7DD-5437FFFD3D1A}" type="pres">
      <dgm:prSet presAssocID="{DA959496-1691-D748-A561-A4CDDAA1C866}" presName="root2" presStyleCnt="0"/>
      <dgm:spPr/>
    </dgm:pt>
    <dgm:pt modelId="{3ECD2B7C-7D2D-A641-96A1-59C025FBFFA5}" type="pres">
      <dgm:prSet presAssocID="{DA959496-1691-D748-A561-A4CDDAA1C866}" presName="LevelTwoTextNode" presStyleLbl="node2" presStyleIdx="2" presStyleCnt="3">
        <dgm:presLayoutVars>
          <dgm:chPref val="3"/>
        </dgm:presLayoutVars>
      </dgm:prSet>
      <dgm:spPr/>
    </dgm:pt>
    <dgm:pt modelId="{C3668658-1FC8-4E42-8221-EA927F04F8D8}" type="pres">
      <dgm:prSet presAssocID="{DA959496-1691-D748-A561-A4CDDAA1C866}" presName="level3hierChild" presStyleCnt="0"/>
      <dgm:spPr/>
    </dgm:pt>
  </dgm:ptLst>
  <dgm:cxnLst>
    <dgm:cxn modelId="{B321A611-C9A2-1046-A11E-AB9A808821AA}" type="presOf" srcId="{D5B28814-55C7-5044-82F3-6A8CED4EF018}" destId="{D5CE9E70-09C4-BC4C-9187-4A7C6BD5BE79}" srcOrd="1" destOrd="0" presId="urn:microsoft.com/office/officeart/2008/layout/HorizontalMultiLevelHierarchy"/>
    <dgm:cxn modelId="{0C37852F-3A0A-FE40-8C86-1243746FFE9C}" type="presOf" srcId="{81782BEA-D15F-DD48-BE8E-5C8E202F96D2}" destId="{D3BAB9F6-FE90-034D-88D3-AD4A4E351BEB}" srcOrd="0" destOrd="0" presId="urn:microsoft.com/office/officeart/2008/layout/HorizontalMultiLevelHierarchy"/>
    <dgm:cxn modelId="{11F63232-9FBA-F14A-9820-93DC6CCDC1F6}" type="presOf" srcId="{D5B28814-55C7-5044-82F3-6A8CED4EF018}" destId="{C29AC5BC-54AE-9A41-BB86-FF5FFE414FA5}" srcOrd="0" destOrd="0" presId="urn:microsoft.com/office/officeart/2008/layout/HorizontalMultiLevelHierarchy"/>
    <dgm:cxn modelId="{FD3E3B38-87F7-AF4C-A71F-417835A2820C}" type="presOf" srcId="{DB66541F-FDE0-C846-8AF2-542734CCC09E}" destId="{FA3CB583-C189-874E-BA69-11392AE3B7A3}" srcOrd="0" destOrd="0" presId="urn:microsoft.com/office/officeart/2008/layout/HorizontalMultiLevelHierarchy"/>
    <dgm:cxn modelId="{1816E859-E6B2-A848-856D-8F4ECBE733B7}" type="presOf" srcId="{DA959496-1691-D748-A561-A4CDDAA1C866}" destId="{3ECD2B7C-7D2D-A641-96A1-59C025FBFFA5}" srcOrd="0" destOrd="0" presId="urn:microsoft.com/office/officeart/2008/layout/HorizontalMultiLevelHierarchy"/>
    <dgm:cxn modelId="{AE2D275E-FCED-4443-A65D-B5C2BD473CCA}" type="presOf" srcId="{02DCE77A-9FA5-5A45-AD27-B9419402BDB7}" destId="{B2EC0D51-6D55-B942-94EC-049865008E28}" srcOrd="1" destOrd="0" presId="urn:microsoft.com/office/officeart/2008/layout/HorizontalMultiLevelHierarchy"/>
    <dgm:cxn modelId="{997EF664-D309-1840-B45F-FAF5BB15624D}" srcId="{0328061F-9BA9-DD4D-AB2C-28B438BCAD1B}" destId="{81782BEA-D15F-DD48-BE8E-5C8E202F96D2}" srcOrd="0" destOrd="0" parTransId="{D78ED13C-0AB6-BF41-A2AC-F6D3879EA3BE}" sibTransId="{43C2F17F-4D72-B043-A578-679F8CD9E61E}"/>
    <dgm:cxn modelId="{CE0C0467-EE0D-144C-ABCA-8F46019EC583}" srcId="{81782BEA-D15F-DD48-BE8E-5C8E202F96D2}" destId="{1F87B0B2-8AE5-D445-858A-E52D901CDA09}" srcOrd="0" destOrd="0" parTransId="{48F706A1-893D-5346-90D0-DC9946E03EE9}" sibTransId="{F8A9B264-2927-7441-ACFB-1CBC489A3C75}"/>
    <dgm:cxn modelId="{88789176-F3BC-B44D-B1D1-0676F9259F52}" type="presOf" srcId="{0328061F-9BA9-DD4D-AB2C-28B438BCAD1B}" destId="{5808BA3B-FD9E-7048-AC14-6FFF74D9C6A4}" srcOrd="0" destOrd="0" presId="urn:microsoft.com/office/officeart/2008/layout/HorizontalMultiLevelHierarchy"/>
    <dgm:cxn modelId="{8FD8A38D-E8F8-DB44-B8EB-4330431D6EA4}" srcId="{81782BEA-D15F-DD48-BE8E-5C8E202F96D2}" destId="{DB66541F-FDE0-C846-8AF2-542734CCC09E}" srcOrd="1" destOrd="0" parTransId="{D5B28814-55C7-5044-82F3-6A8CED4EF018}" sibTransId="{3DF91CB6-051E-C242-A6C6-025EF32B4FDD}"/>
    <dgm:cxn modelId="{20754394-65F3-BA4E-8C03-4E8F9AE467B2}" type="presOf" srcId="{02DCE77A-9FA5-5A45-AD27-B9419402BDB7}" destId="{FDAFF2D6-A4E5-EC48-BF68-F52DD353382C}" srcOrd="0" destOrd="0" presId="urn:microsoft.com/office/officeart/2008/layout/HorizontalMultiLevelHierarchy"/>
    <dgm:cxn modelId="{0BE38496-BCC5-9542-8A13-DFD7665084A5}" type="presOf" srcId="{48F706A1-893D-5346-90D0-DC9946E03EE9}" destId="{2CE433D9-3D04-6041-99FB-3005AE2E6203}" srcOrd="1" destOrd="0" presId="urn:microsoft.com/office/officeart/2008/layout/HorizontalMultiLevelHierarchy"/>
    <dgm:cxn modelId="{35431C97-7D6C-B249-8189-05DB3E88443D}" type="presOf" srcId="{1F87B0B2-8AE5-D445-858A-E52D901CDA09}" destId="{F0E49771-8A5F-FB49-B22A-A55C5AA5BCD8}" srcOrd="0" destOrd="0" presId="urn:microsoft.com/office/officeart/2008/layout/HorizontalMultiLevelHierarchy"/>
    <dgm:cxn modelId="{022C22ED-7233-AF48-A66C-3757CA15C299}" type="presOf" srcId="{48F706A1-893D-5346-90D0-DC9946E03EE9}" destId="{0BA8B6DF-2490-7F4E-8262-3F9349EB7060}" srcOrd="0" destOrd="0" presId="urn:microsoft.com/office/officeart/2008/layout/HorizontalMultiLevelHierarchy"/>
    <dgm:cxn modelId="{0C2C1AF6-7B81-B04C-B7B1-5E1BCEADFD08}" srcId="{81782BEA-D15F-DD48-BE8E-5C8E202F96D2}" destId="{DA959496-1691-D748-A561-A4CDDAA1C866}" srcOrd="2" destOrd="0" parTransId="{02DCE77A-9FA5-5A45-AD27-B9419402BDB7}" sibTransId="{9718F820-D1AD-5147-B8E5-CE13DA185D6E}"/>
    <dgm:cxn modelId="{FC281DB4-09F3-C643-ADED-635F64B67D51}" type="presParOf" srcId="{5808BA3B-FD9E-7048-AC14-6FFF74D9C6A4}" destId="{516537E0-ADA5-E544-B548-C091C5749CD8}" srcOrd="0" destOrd="0" presId="urn:microsoft.com/office/officeart/2008/layout/HorizontalMultiLevelHierarchy"/>
    <dgm:cxn modelId="{C0F43891-7817-7A46-A873-BB749D5B366D}" type="presParOf" srcId="{516537E0-ADA5-E544-B548-C091C5749CD8}" destId="{D3BAB9F6-FE90-034D-88D3-AD4A4E351BEB}" srcOrd="0" destOrd="0" presId="urn:microsoft.com/office/officeart/2008/layout/HorizontalMultiLevelHierarchy"/>
    <dgm:cxn modelId="{32E11F41-D4D5-8B43-9E7B-F963F80B0C3F}" type="presParOf" srcId="{516537E0-ADA5-E544-B548-C091C5749CD8}" destId="{FEB8244D-1516-7442-B7BD-1A3985F94525}" srcOrd="1" destOrd="0" presId="urn:microsoft.com/office/officeart/2008/layout/HorizontalMultiLevelHierarchy"/>
    <dgm:cxn modelId="{E7641D8E-DA22-A64C-A29F-92FD21417A6C}" type="presParOf" srcId="{FEB8244D-1516-7442-B7BD-1A3985F94525}" destId="{0BA8B6DF-2490-7F4E-8262-3F9349EB7060}" srcOrd="0" destOrd="0" presId="urn:microsoft.com/office/officeart/2008/layout/HorizontalMultiLevelHierarchy"/>
    <dgm:cxn modelId="{DBF8E366-7FAB-C84B-9601-6D4D345349EA}" type="presParOf" srcId="{0BA8B6DF-2490-7F4E-8262-3F9349EB7060}" destId="{2CE433D9-3D04-6041-99FB-3005AE2E6203}" srcOrd="0" destOrd="0" presId="urn:microsoft.com/office/officeart/2008/layout/HorizontalMultiLevelHierarchy"/>
    <dgm:cxn modelId="{0338AF74-EB2A-2E46-9967-DFA25605F397}" type="presParOf" srcId="{FEB8244D-1516-7442-B7BD-1A3985F94525}" destId="{A241D6B8-D146-FB4D-BEBA-2FFD27C147C9}" srcOrd="1" destOrd="0" presId="urn:microsoft.com/office/officeart/2008/layout/HorizontalMultiLevelHierarchy"/>
    <dgm:cxn modelId="{5712CD6A-7D75-624A-885F-BEBF88FD4691}" type="presParOf" srcId="{A241D6B8-D146-FB4D-BEBA-2FFD27C147C9}" destId="{F0E49771-8A5F-FB49-B22A-A55C5AA5BCD8}" srcOrd="0" destOrd="0" presId="urn:microsoft.com/office/officeart/2008/layout/HorizontalMultiLevelHierarchy"/>
    <dgm:cxn modelId="{70D5B13F-FCF8-F541-8E3B-C10164898A82}" type="presParOf" srcId="{A241D6B8-D146-FB4D-BEBA-2FFD27C147C9}" destId="{AA4D9579-B1C2-3343-AAB5-43A153780EBE}" srcOrd="1" destOrd="0" presId="urn:microsoft.com/office/officeart/2008/layout/HorizontalMultiLevelHierarchy"/>
    <dgm:cxn modelId="{D25864F2-A113-2449-96E3-87384734AB4B}" type="presParOf" srcId="{FEB8244D-1516-7442-B7BD-1A3985F94525}" destId="{C29AC5BC-54AE-9A41-BB86-FF5FFE414FA5}" srcOrd="2" destOrd="0" presId="urn:microsoft.com/office/officeart/2008/layout/HorizontalMultiLevelHierarchy"/>
    <dgm:cxn modelId="{A4744ADF-C666-0B4A-90AF-9A4B64F1877D}" type="presParOf" srcId="{C29AC5BC-54AE-9A41-BB86-FF5FFE414FA5}" destId="{D5CE9E70-09C4-BC4C-9187-4A7C6BD5BE79}" srcOrd="0" destOrd="0" presId="urn:microsoft.com/office/officeart/2008/layout/HorizontalMultiLevelHierarchy"/>
    <dgm:cxn modelId="{6E33F591-1008-5445-BB77-1A59650A0898}" type="presParOf" srcId="{FEB8244D-1516-7442-B7BD-1A3985F94525}" destId="{33F2DE24-5446-D54C-B5BE-D7073A9975D2}" srcOrd="3" destOrd="0" presId="urn:microsoft.com/office/officeart/2008/layout/HorizontalMultiLevelHierarchy"/>
    <dgm:cxn modelId="{A4E4D5CA-A526-5440-B00A-A077C60A7C20}" type="presParOf" srcId="{33F2DE24-5446-D54C-B5BE-D7073A9975D2}" destId="{FA3CB583-C189-874E-BA69-11392AE3B7A3}" srcOrd="0" destOrd="0" presId="urn:microsoft.com/office/officeart/2008/layout/HorizontalMultiLevelHierarchy"/>
    <dgm:cxn modelId="{29B95F62-6CD1-4C4D-BEC5-E51EE0810A90}" type="presParOf" srcId="{33F2DE24-5446-D54C-B5BE-D7073A9975D2}" destId="{D91748A4-816B-494A-9118-99CA57B53E84}" srcOrd="1" destOrd="0" presId="urn:microsoft.com/office/officeart/2008/layout/HorizontalMultiLevelHierarchy"/>
    <dgm:cxn modelId="{6D852C63-F854-2247-91CF-BA4ACA4B26AE}" type="presParOf" srcId="{FEB8244D-1516-7442-B7BD-1A3985F94525}" destId="{FDAFF2D6-A4E5-EC48-BF68-F52DD353382C}" srcOrd="4" destOrd="0" presId="urn:microsoft.com/office/officeart/2008/layout/HorizontalMultiLevelHierarchy"/>
    <dgm:cxn modelId="{3CDBBC01-EC7D-154A-B545-C7E5449D44C2}" type="presParOf" srcId="{FDAFF2D6-A4E5-EC48-BF68-F52DD353382C}" destId="{B2EC0D51-6D55-B942-94EC-049865008E28}" srcOrd="0" destOrd="0" presId="urn:microsoft.com/office/officeart/2008/layout/HorizontalMultiLevelHierarchy"/>
    <dgm:cxn modelId="{5E1A6096-732F-1D48-BD03-9F828F1C5425}" type="presParOf" srcId="{FEB8244D-1516-7442-B7BD-1A3985F94525}" destId="{8C0461EB-BA70-A44C-A7DD-5437FFFD3D1A}" srcOrd="5" destOrd="0" presId="urn:microsoft.com/office/officeart/2008/layout/HorizontalMultiLevelHierarchy"/>
    <dgm:cxn modelId="{428FA3A2-D222-724A-9F72-B2F75BD03CD0}" type="presParOf" srcId="{8C0461EB-BA70-A44C-A7DD-5437FFFD3D1A}" destId="{3ECD2B7C-7D2D-A641-96A1-59C025FBFFA5}" srcOrd="0" destOrd="0" presId="urn:microsoft.com/office/officeart/2008/layout/HorizontalMultiLevelHierarchy"/>
    <dgm:cxn modelId="{E8955A8B-D6AC-944D-9622-E8FFADB3DDF6}" type="presParOf" srcId="{8C0461EB-BA70-A44C-A7DD-5437FFFD3D1A}" destId="{C3668658-1FC8-4E42-8221-EA927F04F8D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BB8510-707C-8342-9637-B6E80CB1C4FD}" type="doc">
      <dgm:prSet loTypeId="urn:microsoft.com/office/officeart/2005/8/layout/radial5" loCatId="" qsTypeId="urn:microsoft.com/office/officeart/2005/8/quickstyle/simple4" qsCatId="simple" csTypeId="urn:microsoft.com/office/officeart/2005/8/colors/colorful1" csCatId="colorful" phldr="1"/>
      <dgm:spPr/>
      <dgm:t>
        <a:bodyPr/>
        <a:lstStyle/>
        <a:p>
          <a:endParaRPr lang="en-GB"/>
        </a:p>
      </dgm:t>
    </dgm:pt>
    <dgm:pt modelId="{CACFC6F0-1FE5-4C47-ABAA-92E5516CD050}">
      <dgm:prSet phldrT="[Text]" custT="1"/>
      <dgm:spPr/>
      <dgm:t>
        <a:bodyPr/>
        <a:lstStyle/>
        <a:p>
          <a:r>
            <a:rPr lang="en-US" sz="1600" b="1" dirty="0">
              <a:latin typeface="Verdana" panose="020B0604030504040204" pitchFamily="34" charset="0"/>
              <a:ea typeface="Verdana" panose="020B0604030504040204" pitchFamily="34" charset="0"/>
              <a:cs typeface="Verdana" panose="020B0604030504040204" pitchFamily="34" charset="0"/>
            </a:rPr>
            <a:t>Material </a:t>
          </a:r>
          <a:r>
            <a:rPr lang="en-US" sz="1600" b="1" dirty="0" err="1">
              <a:latin typeface="Verdana" panose="020B0604030504040204" pitchFamily="34" charset="0"/>
              <a:ea typeface="Verdana" panose="020B0604030504040204" pitchFamily="34" charset="0"/>
              <a:cs typeface="Verdana" panose="020B0604030504040204" pitchFamily="34" charset="0"/>
            </a:rPr>
            <a:t>Req</a:t>
          </a:r>
          <a:r>
            <a:rPr lang="en-US" sz="1600" b="1" baseline="30000" dirty="0" err="1">
              <a:latin typeface="Verdana" panose="020B0604030504040204" pitchFamily="34" charset="0"/>
              <a:ea typeface="Verdana" panose="020B0604030504040204" pitchFamily="34" charset="0"/>
              <a:cs typeface="Verdana" panose="020B0604030504040204" pitchFamily="34" charset="0"/>
            </a:rPr>
            <a:t>n</a:t>
          </a:r>
          <a:endParaRPr lang="en-GB" sz="1600" b="1" baseline="30000" dirty="0">
            <a:latin typeface="Verdana" panose="020B0604030504040204" pitchFamily="34" charset="0"/>
            <a:ea typeface="Verdana" panose="020B0604030504040204" pitchFamily="34" charset="0"/>
            <a:cs typeface="Verdana" panose="020B0604030504040204" pitchFamily="34" charset="0"/>
          </a:endParaRPr>
        </a:p>
      </dgm:t>
    </dgm:pt>
    <dgm:pt modelId="{F232D5C8-68E2-1743-B943-D4A83C178CEC}" type="parTrans" cxnId="{ADE0A099-418A-BB44-B4F5-80A87E619595}">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A3A86F38-7590-0C45-A0BA-C25C674B7C26}" type="sibTrans" cxnId="{ADE0A099-418A-BB44-B4F5-80A87E619595}">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04C1F3A2-871B-C348-8933-1CD0BA58C8DE}">
      <dgm:prSet phldrT="[Text]" custT="1"/>
      <dgm:spPr/>
      <dgm:t>
        <a:bodyPr/>
        <a:lstStyle/>
        <a:p>
          <a:r>
            <a:rPr lang="en-US" sz="1400" b="0" dirty="0">
              <a:latin typeface="Verdana" panose="020B0604030504040204" pitchFamily="34" charset="0"/>
              <a:ea typeface="Verdana" panose="020B0604030504040204" pitchFamily="34" charset="0"/>
              <a:cs typeface="Verdana" panose="020B0604030504040204" pitchFamily="34" charset="0"/>
            </a:rPr>
            <a:t>Non-Toxic</a:t>
          </a:r>
          <a:endParaRPr lang="en-GB" sz="1400" b="0" dirty="0">
            <a:latin typeface="Verdana" panose="020B0604030504040204" pitchFamily="34" charset="0"/>
            <a:ea typeface="Verdana" panose="020B0604030504040204" pitchFamily="34" charset="0"/>
            <a:cs typeface="Verdana" panose="020B0604030504040204" pitchFamily="34" charset="0"/>
          </a:endParaRPr>
        </a:p>
      </dgm:t>
    </dgm:pt>
    <dgm:pt modelId="{03BBE593-DB77-A84B-82AD-7BF1AA9663F1}" type="parTrans" cxnId="{281E21A6-6EED-9343-8C35-AE94FA1D12E3}">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50D110B5-014F-E942-8D2F-BAB53EBCF1EF}" type="sibTrans" cxnId="{281E21A6-6EED-9343-8C35-AE94FA1D12E3}">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C43A5798-C196-5B47-93C1-19405E7B26A2}">
      <dgm:prSet phldrT="[Text]" custT="1"/>
      <dgm:spPr/>
      <dgm:t>
        <a:bodyPr/>
        <a:lstStyle/>
        <a:p>
          <a:r>
            <a:rPr lang="en-US" sz="1400" b="0">
              <a:latin typeface="Verdana" panose="020B0604030504040204" pitchFamily="34" charset="0"/>
              <a:ea typeface="Verdana" panose="020B0604030504040204" pitchFamily="34" charset="0"/>
              <a:cs typeface="Verdana" panose="020B0604030504040204" pitchFamily="34" charset="0"/>
            </a:rPr>
            <a:t>protected against UV degradation</a:t>
          </a:r>
          <a:endParaRPr lang="en-GB" sz="1400" b="0" dirty="0">
            <a:latin typeface="Verdana" panose="020B0604030504040204" pitchFamily="34" charset="0"/>
            <a:ea typeface="Verdana" panose="020B0604030504040204" pitchFamily="34" charset="0"/>
            <a:cs typeface="Verdana" panose="020B0604030504040204" pitchFamily="34" charset="0"/>
          </a:endParaRPr>
        </a:p>
      </dgm:t>
    </dgm:pt>
    <dgm:pt modelId="{24A50DCF-D187-504A-91AF-B7464FB579C1}" type="parTrans" cxnId="{3767ACCB-0C2A-DE49-947A-3A80E7EFA94C}">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F32AD986-6834-B541-A7FF-C4DBD125FFBF}" type="sibTrans" cxnId="{3767ACCB-0C2A-DE49-947A-3A80E7EFA94C}">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D01EF647-A366-D946-B494-2BF21769D844}">
      <dgm:prSet custT="1"/>
      <dgm:spPr/>
      <dgm:t>
        <a:bodyPr/>
        <a:lstStyle/>
        <a:p>
          <a:r>
            <a:rPr lang="en-US" sz="1400" b="0" dirty="0">
              <a:latin typeface="Verdana" panose="020B0604030504040204" pitchFamily="34" charset="0"/>
              <a:ea typeface="Verdana" panose="020B0604030504040204" pitchFamily="34" charset="0"/>
              <a:cs typeface="Verdana" panose="020B0604030504040204" pitchFamily="34" charset="0"/>
            </a:rPr>
            <a:t>high pressures</a:t>
          </a:r>
        </a:p>
        <a:p>
          <a:r>
            <a:rPr lang="en-US" sz="1400" b="0" dirty="0">
              <a:latin typeface="Verdana" panose="020B0604030504040204" pitchFamily="34" charset="0"/>
              <a:ea typeface="Verdana" panose="020B0604030504040204" pitchFamily="34" charset="0"/>
              <a:cs typeface="Verdana" panose="020B0604030504040204" pitchFamily="34" charset="0"/>
            </a:rPr>
            <a:t>tolerant</a:t>
          </a:r>
        </a:p>
      </dgm:t>
    </dgm:pt>
    <dgm:pt modelId="{B8B3B5DD-1D9D-2647-94EB-5D99AA789ACF}" type="parTrans" cxnId="{26FCCCBA-1D4A-C94A-B310-D5A477570219}">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1DAD6C8B-AA57-414B-BA0D-22B737521DD1}" type="sibTrans" cxnId="{26FCCCBA-1D4A-C94A-B310-D5A477570219}">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1033C89B-A436-4F47-9A67-7B3029E28689}">
      <dgm:prSet custT="1"/>
      <dgm:spPr/>
      <dgm:t>
        <a:bodyPr/>
        <a:lstStyle/>
        <a:p>
          <a:r>
            <a:rPr lang="en-US" sz="1400" b="0">
              <a:latin typeface="Verdana" panose="020B0604030504040204" pitchFamily="34" charset="0"/>
              <a:ea typeface="Verdana" panose="020B0604030504040204" pitchFamily="34" charset="0"/>
              <a:cs typeface="Verdana" panose="020B0604030504040204" pitchFamily="34" charset="0"/>
            </a:rPr>
            <a:t>Resistant to growth of algae and bacteria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83FDA43-3E76-3B4F-BDEE-4FBAA7785040}" type="parTrans" cxnId="{C1AB47D3-77A3-F442-B6B6-15F78FCCA7B1}">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7D9FC37D-995B-CC4F-A6DD-7434FB8B4B43}" type="sibTrans" cxnId="{C1AB47D3-77A3-F442-B6B6-15F78FCCA7B1}">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C4A6FF48-28BC-9344-9839-4EA218128818}">
      <dgm:prSet custT="1"/>
      <dgm:spPr/>
      <dgm:t>
        <a:bodyPr/>
        <a:lstStyle/>
        <a:p>
          <a:r>
            <a:rPr lang="en-US" sz="1400" b="0" dirty="0">
              <a:latin typeface="Verdana" panose="020B0604030504040204" pitchFamily="34" charset="0"/>
              <a:ea typeface="Verdana" panose="020B0604030504040204" pitchFamily="34" charset="0"/>
              <a:cs typeface="Verdana" panose="020B0604030504040204" pitchFamily="34" charset="0"/>
            </a:rPr>
            <a:t>Resistant to fertilizers and chemicals</a:t>
          </a:r>
        </a:p>
      </dgm:t>
    </dgm:pt>
    <dgm:pt modelId="{1DF9AC06-5AD3-EA47-BA90-E4A0C9470BF9}" type="parTrans" cxnId="{FC6EAF7C-E799-FB4C-A91C-A57A3859A6E7}">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594A1E2B-7AAD-2442-89F9-856646AD5D11}" type="sibTrans" cxnId="{FC6EAF7C-E799-FB4C-A91C-A57A3859A6E7}">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72453B86-6835-234F-9ACE-447083766FEA}" type="pres">
      <dgm:prSet presAssocID="{9ABB8510-707C-8342-9637-B6E80CB1C4FD}" presName="Name0" presStyleCnt="0">
        <dgm:presLayoutVars>
          <dgm:chMax val="1"/>
          <dgm:dir/>
          <dgm:animLvl val="ctr"/>
          <dgm:resizeHandles val="exact"/>
        </dgm:presLayoutVars>
      </dgm:prSet>
      <dgm:spPr/>
    </dgm:pt>
    <dgm:pt modelId="{61C7C36E-F0C1-0A4D-89A9-7627B8468F91}" type="pres">
      <dgm:prSet presAssocID="{CACFC6F0-1FE5-4C47-ABAA-92E5516CD050}" presName="centerShape" presStyleLbl="node0" presStyleIdx="0" presStyleCnt="1"/>
      <dgm:spPr/>
    </dgm:pt>
    <dgm:pt modelId="{62BFD765-DAA3-7D4F-9C31-2A42903793E1}" type="pres">
      <dgm:prSet presAssocID="{03BBE593-DB77-A84B-82AD-7BF1AA9663F1}" presName="parTrans" presStyleLbl="sibTrans2D1" presStyleIdx="0" presStyleCnt="5"/>
      <dgm:spPr/>
    </dgm:pt>
    <dgm:pt modelId="{2FC97DC4-9B36-4546-AA9F-BB3743BD192E}" type="pres">
      <dgm:prSet presAssocID="{03BBE593-DB77-A84B-82AD-7BF1AA9663F1}" presName="connectorText" presStyleLbl="sibTrans2D1" presStyleIdx="0" presStyleCnt="5"/>
      <dgm:spPr/>
    </dgm:pt>
    <dgm:pt modelId="{CE3AF0B0-C82F-C84D-B26F-0C50E6AC28EE}" type="pres">
      <dgm:prSet presAssocID="{04C1F3A2-871B-C348-8933-1CD0BA58C8DE}" presName="node" presStyleLbl="node1" presStyleIdx="0" presStyleCnt="5">
        <dgm:presLayoutVars>
          <dgm:bulletEnabled val="1"/>
        </dgm:presLayoutVars>
      </dgm:prSet>
      <dgm:spPr/>
    </dgm:pt>
    <dgm:pt modelId="{B7212493-6A54-D24B-B403-F63FDF4434F7}" type="pres">
      <dgm:prSet presAssocID="{B8B3B5DD-1D9D-2647-94EB-5D99AA789ACF}" presName="parTrans" presStyleLbl="sibTrans2D1" presStyleIdx="1" presStyleCnt="5"/>
      <dgm:spPr/>
    </dgm:pt>
    <dgm:pt modelId="{F63C2EE8-1E08-D049-BA87-C68D30B7ECE6}" type="pres">
      <dgm:prSet presAssocID="{B8B3B5DD-1D9D-2647-94EB-5D99AA789ACF}" presName="connectorText" presStyleLbl="sibTrans2D1" presStyleIdx="1" presStyleCnt="5"/>
      <dgm:spPr/>
    </dgm:pt>
    <dgm:pt modelId="{B957BFFD-508E-C14F-90CF-D489154780DF}" type="pres">
      <dgm:prSet presAssocID="{D01EF647-A366-D946-B494-2BF21769D844}" presName="node" presStyleLbl="node1" presStyleIdx="1" presStyleCnt="5">
        <dgm:presLayoutVars>
          <dgm:bulletEnabled val="1"/>
        </dgm:presLayoutVars>
      </dgm:prSet>
      <dgm:spPr/>
    </dgm:pt>
    <dgm:pt modelId="{15DF0282-2208-4B43-BF17-BE39B63A3CE6}" type="pres">
      <dgm:prSet presAssocID="{24A50DCF-D187-504A-91AF-B7464FB579C1}" presName="parTrans" presStyleLbl="sibTrans2D1" presStyleIdx="2" presStyleCnt="5"/>
      <dgm:spPr/>
    </dgm:pt>
    <dgm:pt modelId="{922549C0-F3DA-1541-B168-109A0A1F8D52}" type="pres">
      <dgm:prSet presAssocID="{24A50DCF-D187-504A-91AF-B7464FB579C1}" presName="connectorText" presStyleLbl="sibTrans2D1" presStyleIdx="2" presStyleCnt="5"/>
      <dgm:spPr/>
    </dgm:pt>
    <dgm:pt modelId="{95F49225-0362-074F-AB0D-A8AAA1CE1AD6}" type="pres">
      <dgm:prSet presAssocID="{C43A5798-C196-5B47-93C1-19405E7B26A2}" presName="node" presStyleLbl="node1" presStyleIdx="2" presStyleCnt="5">
        <dgm:presLayoutVars>
          <dgm:bulletEnabled val="1"/>
        </dgm:presLayoutVars>
      </dgm:prSet>
      <dgm:spPr/>
    </dgm:pt>
    <dgm:pt modelId="{7E6C1E2A-27CD-C846-A2D5-AEADF8D5FD1B}" type="pres">
      <dgm:prSet presAssocID="{683FDA43-3E76-3B4F-BDEE-4FBAA7785040}" presName="parTrans" presStyleLbl="sibTrans2D1" presStyleIdx="3" presStyleCnt="5"/>
      <dgm:spPr/>
    </dgm:pt>
    <dgm:pt modelId="{CA162277-6A11-5F46-BE8D-A42CFEDD6D4A}" type="pres">
      <dgm:prSet presAssocID="{683FDA43-3E76-3B4F-BDEE-4FBAA7785040}" presName="connectorText" presStyleLbl="sibTrans2D1" presStyleIdx="3" presStyleCnt="5"/>
      <dgm:spPr/>
    </dgm:pt>
    <dgm:pt modelId="{ECCE301F-B547-3C44-ACD6-C049112CC387}" type="pres">
      <dgm:prSet presAssocID="{1033C89B-A436-4F47-9A67-7B3029E28689}" presName="node" presStyleLbl="node1" presStyleIdx="3" presStyleCnt="5">
        <dgm:presLayoutVars>
          <dgm:bulletEnabled val="1"/>
        </dgm:presLayoutVars>
      </dgm:prSet>
      <dgm:spPr/>
    </dgm:pt>
    <dgm:pt modelId="{D7A1A8E9-19BA-E349-8F26-FE85EA382ADF}" type="pres">
      <dgm:prSet presAssocID="{1DF9AC06-5AD3-EA47-BA90-E4A0C9470BF9}" presName="parTrans" presStyleLbl="sibTrans2D1" presStyleIdx="4" presStyleCnt="5"/>
      <dgm:spPr/>
    </dgm:pt>
    <dgm:pt modelId="{5331A63F-6805-9845-8626-295C0DD477BA}" type="pres">
      <dgm:prSet presAssocID="{1DF9AC06-5AD3-EA47-BA90-E4A0C9470BF9}" presName="connectorText" presStyleLbl="sibTrans2D1" presStyleIdx="4" presStyleCnt="5"/>
      <dgm:spPr/>
    </dgm:pt>
    <dgm:pt modelId="{78EF28C3-4904-3C42-9FB0-AC8AB19274F6}" type="pres">
      <dgm:prSet presAssocID="{C4A6FF48-28BC-9344-9839-4EA218128818}" presName="node" presStyleLbl="node1" presStyleIdx="4" presStyleCnt="5">
        <dgm:presLayoutVars>
          <dgm:bulletEnabled val="1"/>
        </dgm:presLayoutVars>
      </dgm:prSet>
      <dgm:spPr/>
    </dgm:pt>
  </dgm:ptLst>
  <dgm:cxnLst>
    <dgm:cxn modelId="{F6946A00-EC8B-AE40-BCAF-07C6919C07FB}" type="presOf" srcId="{D01EF647-A366-D946-B494-2BF21769D844}" destId="{B957BFFD-508E-C14F-90CF-D489154780DF}" srcOrd="0" destOrd="0" presId="urn:microsoft.com/office/officeart/2005/8/layout/radial5"/>
    <dgm:cxn modelId="{F7B54E12-79DD-044F-A9B6-F1B398675348}" type="presOf" srcId="{683FDA43-3E76-3B4F-BDEE-4FBAA7785040}" destId="{CA162277-6A11-5F46-BE8D-A42CFEDD6D4A}" srcOrd="1" destOrd="0" presId="urn:microsoft.com/office/officeart/2005/8/layout/radial5"/>
    <dgm:cxn modelId="{8DFCCE14-65DA-B44A-BAC0-ABB6CEFB26E8}" type="presOf" srcId="{CACFC6F0-1FE5-4C47-ABAA-92E5516CD050}" destId="{61C7C36E-F0C1-0A4D-89A9-7627B8468F91}" srcOrd="0" destOrd="0" presId="urn:microsoft.com/office/officeart/2005/8/layout/radial5"/>
    <dgm:cxn modelId="{4FE7FA16-E63D-624C-92A7-7EBF02569EF3}" type="presOf" srcId="{B8B3B5DD-1D9D-2647-94EB-5D99AA789ACF}" destId="{F63C2EE8-1E08-D049-BA87-C68D30B7ECE6}" srcOrd="1" destOrd="0" presId="urn:microsoft.com/office/officeart/2005/8/layout/radial5"/>
    <dgm:cxn modelId="{64162F1A-1E8C-3F40-8F20-77B5A1D4124B}" type="presOf" srcId="{1DF9AC06-5AD3-EA47-BA90-E4A0C9470BF9}" destId="{5331A63F-6805-9845-8626-295C0DD477BA}" srcOrd="1" destOrd="0" presId="urn:microsoft.com/office/officeart/2005/8/layout/radial5"/>
    <dgm:cxn modelId="{B7F43423-72BD-CC4E-970C-78F63D11CC78}" type="presOf" srcId="{1033C89B-A436-4F47-9A67-7B3029E28689}" destId="{ECCE301F-B547-3C44-ACD6-C049112CC387}" srcOrd="0" destOrd="0" presId="urn:microsoft.com/office/officeart/2005/8/layout/radial5"/>
    <dgm:cxn modelId="{F3778946-60C6-DA42-985B-E524A2932066}" type="presOf" srcId="{03BBE593-DB77-A84B-82AD-7BF1AA9663F1}" destId="{62BFD765-DAA3-7D4F-9C31-2A42903793E1}" srcOrd="0" destOrd="0" presId="urn:microsoft.com/office/officeart/2005/8/layout/radial5"/>
    <dgm:cxn modelId="{1F0FB847-B3F5-7E43-9DAE-25B3ABB3BE3A}" type="presOf" srcId="{9ABB8510-707C-8342-9637-B6E80CB1C4FD}" destId="{72453B86-6835-234F-9ACE-447083766FEA}" srcOrd="0" destOrd="0" presId="urn:microsoft.com/office/officeart/2005/8/layout/radial5"/>
    <dgm:cxn modelId="{037F3669-77BA-E543-8F2E-716D1DD58EE3}" type="presOf" srcId="{C43A5798-C196-5B47-93C1-19405E7B26A2}" destId="{95F49225-0362-074F-AB0D-A8AAA1CE1AD6}" srcOrd="0" destOrd="0" presId="urn:microsoft.com/office/officeart/2005/8/layout/radial5"/>
    <dgm:cxn modelId="{C8F6DC71-9D27-2143-BFD5-D670E0830C2C}" type="presOf" srcId="{683FDA43-3E76-3B4F-BDEE-4FBAA7785040}" destId="{7E6C1E2A-27CD-C846-A2D5-AEADF8D5FD1B}" srcOrd="0" destOrd="0" presId="urn:microsoft.com/office/officeart/2005/8/layout/radial5"/>
    <dgm:cxn modelId="{FC6EAF7C-E799-FB4C-A91C-A57A3859A6E7}" srcId="{CACFC6F0-1FE5-4C47-ABAA-92E5516CD050}" destId="{C4A6FF48-28BC-9344-9839-4EA218128818}" srcOrd="4" destOrd="0" parTransId="{1DF9AC06-5AD3-EA47-BA90-E4A0C9470BF9}" sibTransId="{594A1E2B-7AAD-2442-89F9-856646AD5D11}"/>
    <dgm:cxn modelId="{46831285-5243-214E-8369-757F23F616E9}" type="presOf" srcId="{C4A6FF48-28BC-9344-9839-4EA218128818}" destId="{78EF28C3-4904-3C42-9FB0-AC8AB19274F6}" srcOrd="0" destOrd="0" presId="urn:microsoft.com/office/officeart/2005/8/layout/radial5"/>
    <dgm:cxn modelId="{0754CB89-E6C1-6048-94E6-87CCD18FB9D8}" type="presOf" srcId="{24A50DCF-D187-504A-91AF-B7464FB579C1}" destId="{922549C0-F3DA-1541-B168-109A0A1F8D52}" srcOrd="1" destOrd="0" presId="urn:microsoft.com/office/officeart/2005/8/layout/radial5"/>
    <dgm:cxn modelId="{ADE0A099-418A-BB44-B4F5-80A87E619595}" srcId="{9ABB8510-707C-8342-9637-B6E80CB1C4FD}" destId="{CACFC6F0-1FE5-4C47-ABAA-92E5516CD050}" srcOrd="0" destOrd="0" parTransId="{F232D5C8-68E2-1743-B943-D4A83C178CEC}" sibTransId="{A3A86F38-7590-0C45-A0BA-C25C674B7C26}"/>
    <dgm:cxn modelId="{281E21A6-6EED-9343-8C35-AE94FA1D12E3}" srcId="{CACFC6F0-1FE5-4C47-ABAA-92E5516CD050}" destId="{04C1F3A2-871B-C348-8933-1CD0BA58C8DE}" srcOrd="0" destOrd="0" parTransId="{03BBE593-DB77-A84B-82AD-7BF1AA9663F1}" sibTransId="{50D110B5-014F-E942-8D2F-BAB53EBCF1EF}"/>
    <dgm:cxn modelId="{9FE4D5B9-62DA-EF42-9894-84D4F9D8F92D}" type="presOf" srcId="{24A50DCF-D187-504A-91AF-B7464FB579C1}" destId="{15DF0282-2208-4B43-BF17-BE39B63A3CE6}" srcOrd="0" destOrd="0" presId="urn:microsoft.com/office/officeart/2005/8/layout/radial5"/>
    <dgm:cxn modelId="{26FCCCBA-1D4A-C94A-B310-D5A477570219}" srcId="{CACFC6F0-1FE5-4C47-ABAA-92E5516CD050}" destId="{D01EF647-A366-D946-B494-2BF21769D844}" srcOrd="1" destOrd="0" parTransId="{B8B3B5DD-1D9D-2647-94EB-5D99AA789ACF}" sibTransId="{1DAD6C8B-AA57-414B-BA0D-22B737521DD1}"/>
    <dgm:cxn modelId="{3767ACCB-0C2A-DE49-947A-3A80E7EFA94C}" srcId="{CACFC6F0-1FE5-4C47-ABAA-92E5516CD050}" destId="{C43A5798-C196-5B47-93C1-19405E7B26A2}" srcOrd="2" destOrd="0" parTransId="{24A50DCF-D187-504A-91AF-B7464FB579C1}" sibTransId="{F32AD986-6834-B541-A7FF-C4DBD125FFBF}"/>
    <dgm:cxn modelId="{C1AB47D3-77A3-F442-B6B6-15F78FCCA7B1}" srcId="{CACFC6F0-1FE5-4C47-ABAA-92E5516CD050}" destId="{1033C89B-A436-4F47-9A67-7B3029E28689}" srcOrd="3" destOrd="0" parTransId="{683FDA43-3E76-3B4F-BDEE-4FBAA7785040}" sibTransId="{7D9FC37D-995B-CC4F-A6DD-7434FB8B4B43}"/>
    <dgm:cxn modelId="{986DC7E1-BC78-6F4A-934E-A952676397B3}" type="presOf" srcId="{03BBE593-DB77-A84B-82AD-7BF1AA9663F1}" destId="{2FC97DC4-9B36-4546-AA9F-BB3743BD192E}" srcOrd="1" destOrd="0" presId="urn:microsoft.com/office/officeart/2005/8/layout/radial5"/>
    <dgm:cxn modelId="{9AD277E9-F6A6-734D-9870-7ADB1EF4199C}" type="presOf" srcId="{B8B3B5DD-1D9D-2647-94EB-5D99AA789ACF}" destId="{B7212493-6A54-D24B-B403-F63FDF4434F7}" srcOrd="0" destOrd="0" presId="urn:microsoft.com/office/officeart/2005/8/layout/radial5"/>
    <dgm:cxn modelId="{49B30EEC-D556-0345-A321-9A4521CEE962}" type="presOf" srcId="{04C1F3A2-871B-C348-8933-1CD0BA58C8DE}" destId="{CE3AF0B0-C82F-C84D-B26F-0C50E6AC28EE}" srcOrd="0" destOrd="0" presId="urn:microsoft.com/office/officeart/2005/8/layout/radial5"/>
    <dgm:cxn modelId="{E6C668F7-FBED-F84D-B481-98ADEC5A32F3}" type="presOf" srcId="{1DF9AC06-5AD3-EA47-BA90-E4A0C9470BF9}" destId="{D7A1A8E9-19BA-E349-8F26-FE85EA382ADF}" srcOrd="0" destOrd="0" presId="urn:microsoft.com/office/officeart/2005/8/layout/radial5"/>
    <dgm:cxn modelId="{73B40559-DB35-7E48-AA56-2D8C58B804B5}" type="presParOf" srcId="{72453B86-6835-234F-9ACE-447083766FEA}" destId="{61C7C36E-F0C1-0A4D-89A9-7627B8468F91}" srcOrd="0" destOrd="0" presId="urn:microsoft.com/office/officeart/2005/8/layout/radial5"/>
    <dgm:cxn modelId="{10F04692-9EF8-B947-AA0C-A872D88990F9}" type="presParOf" srcId="{72453B86-6835-234F-9ACE-447083766FEA}" destId="{62BFD765-DAA3-7D4F-9C31-2A42903793E1}" srcOrd="1" destOrd="0" presId="urn:microsoft.com/office/officeart/2005/8/layout/radial5"/>
    <dgm:cxn modelId="{6E488369-0EB7-B14B-BEF5-2D065B65E718}" type="presParOf" srcId="{62BFD765-DAA3-7D4F-9C31-2A42903793E1}" destId="{2FC97DC4-9B36-4546-AA9F-BB3743BD192E}" srcOrd="0" destOrd="0" presId="urn:microsoft.com/office/officeart/2005/8/layout/radial5"/>
    <dgm:cxn modelId="{B3BFD7FC-F581-EC43-BB65-66536E7363A2}" type="presParOf" srcId="{72453B86-6835-234F-9ACE-447083766FEA}" destId="{CE3AF0B0-C82F-C84D-B26F-0C50E6AC28EE}" srcOrd="2" destOrd="0" presId="urn:microsoft.com/office/officeart/2005/8/layout/radial5"/>
    <dgm:cxn modelId="{E1C89FBC-9B86-9343-84A0-C712B4A93800}" type="presParOf" srcId="{72453B86-6835-234F-9ACE-447083766FEA}" destId="{B7212493-6A54-D24B-B403-F63FDF4434F7}" srcOrd="3" destOrd="0" presId="urn:microsoft.com/office/officeart/2005/8/layout/radial5"/>
    <dgm:cxn modelId="{EC0EC1C6-7A62-8A43-9AB4-8A4E3DE009EF}" type="presParOf" srcId="{B7212493-6A54-D24B-B403-F63FDF4434F7}" destId="{F63C2EE8-1E08-D049-BA87-C68D30B7ECE6}" srcOrd="0" destOrd="0" presId="urn:microsoft.com/office/officeart/2005/8/layout/radial5"/>
    <dgm:cxn modelId="{174EF6D4-8E42-5D4A-B48C-6159848B3B11}" type="presParOf" srcId="{72453B86-6835-234F-9ACE-447083766FEA}" destId="{B957BFFD-508E-C14F-90CF-D489154780DF}" srcOrd="4" destOrd="0" presId="urn:microsoft.com/office/officeart/2005/8/layout/radial5"/>
    <dgm:cxn modelId="{FD23FC8E-723E-B84C-AEEF-3A14D9C5B968}" type="presParOf" srcId="{72453B86-6835-234F-9ACE-447083766FEA}" destId="{15DF0282-2208-4B43-BF17-BE39B63A3CE6}" srcOrd="5" destOrd="0" presId="urn:microsoft.com/office/officeart/2005/8/layout/radial5"/>
    <dgm:cxn modelId="{D57BABE7-70B6-7A44-A548-C532E298CD2F}" type="presParOf" srcId="{15DF0282-2208-4B43-BF17-BE39B63A3CE6}" destId="{922549C0-F3DA-1541-B168-109A0A1F8D52}" srcOrd="0" destOrd="0" presId="urn:microsoft.com/office/officeart/2005/8/layout/radial5"/>
    <dgm:cxn modelId="{71361E3C-A6CD-964F-BE86-38750980B4FF}" type="presParOf" srcId="{72453B86-6835-234F-9ACE-447083766FEA}" destId="{95F49225-0362-074F-AB0D-A8AAA1CE1AD6}" srcOrd="6" destOrd="0" presId="urn:microsoft.com/office/officeart/2005/8/layout/radial5"/>
    <dgm:cxn modelId="{C4242ABA-268C-B94A-99F9-A09243771F59}" type="presParOf" srcId="{72453B86-6835-234F-9ACE-447083766FEA}" destId="{7E6C1E2A-27CD-C846-A2D5-AEADF8D5FD1B}" srcOrd="7" destOrd="0" presId="urn:microsoft.com/office/officeart/2005/8/layout/radial5"/>
    <dgm:cxn modelId="{746D0C5F-F8FF-CC46-BDE4-2D97266C04BE}" type="presParOf" srcId="{7E6C1E2A-27CD-C846-A2D5-AEADF8D5FD1B}" destId="{CA162277-6A11-5F46-BE8D-A42CFEDD6D4A}" srcOrd="0" destOrd="0" presId="urn:microsoft.com/office/officeart/2005/8/layout/radial5"/>
    <dgm:cxn modelId="{5941DF8F-0DB2-4B48-BFA0-3FF2B615D6E7}" type="presParOf" srcId="{72453B86-6835-234F-9ACE-447083766FEA}" destId="{ECCE301F-B547-3C44-ACD6-C049112CC387}" srcOrd="8" destOrd="0" presId="urn:microsoft.com/office/officeart/2005/8/layout/radial5"/>
    <dgm:cxn modelId="{2627412D-411B-EB41-99D1-F4FEA88F5BF6}" type="presParOf" srcId="{72453B86-6835-234F-9ACE-447083766FEA}" destId="{D7A1A8E9-19BA-E349-8F26-FE85EA382ADF}" srcOrd="9" destOrd="0" presId="urn:microsoft.com/office/officeart/2005/8/layout/radial5"/>
    <dgm:cxn modelId="{1C813672-9DBB-BB41-AFC2-6798CBDA9073}" type="presParOf" srcId="{D7A1A8E9-19BA-E349-8F26-FE85EA382ADF}" destId="{5331A63F-6805-9845-8626-295C0DD477BA}" srcOrd="0" destOrd="0" presId="urn:microsoft.com/office/officeart/2005/8/layout/radial5"/>
    <dgm:cxn modelId="{1FE57418-D322-564C-BDB2-B8A4FC9987B5}" type="presParOf" srcId="{72453B86-6835-234F-9ACE-447083766FEA}" destId="{78EF28C3-4904-3C42-9FB0-AC8AB19274F6}"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944A7-6D02-5348-9F3B-85DD5B1BD74C}" type="doc">
      <dgm:prSet loTypeId="urn:microsoft.com/office/officeart/2009/3/layout/HorizontalOrganizationChart" loCatId="" qsTypeId="urn:microsoft.com/office/officeart/2005/8/quickstyle/simple1#3" qsCatId="simple" csTypeId="urn:microsoft.com/office/officeart/2005/8/colors/colorful3" csCatId="colorful" phldr="1"/>
      <dgm:spPr/>
      <dgm:t>
        <a:bodyPr/>
        <a:lstStyle/>
        <a:p>
          <a:endParaRPr lang="en-GB"/>
        </a:p>
      </dgm:t>
    </dgm:pt>
    <dgm:pt modelId="{C67C661C-2F84-5B48-91E4-145A83046504}">
      <dgm:prSet phldrT="[Text]" custT="1"/>
      <dgm:spPr/>
      <dgm:t>
        <a:bodyPr/>
        <a:lstStyle/>
        <a:p>
          <a:r>
            <a:rPr lang="en-US" sz="1200" b="1" kern="1200" dirty="0">
              <a:effectLst/>
              <a:latin typeface="Verdana" panose="020B0604030504040204" pitchFamily="34" charset="0"/>
              <a:ea typeface="Verdana" panose="020B0604030504040204" pitchFamily="34" charset="0"/>
              <a:cs typeface="Verdana" panose="020B0604030504040204" pitchFamily="34" charset="0"/>
            </a:rPr>
            <a:t>According to Installation Type</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r>
            <a:rPr lang="en-GB" sz="1200" b="1" kern="1200" dirty="0">
              <a:latin typeface="Verdana" panose="020B0604030504040204" pitchFamily="34" charset="0"/>
              <a:ea typeface="Verdana" panose="020B0604030504040204" pitchFamily="34" charset="0"/>
              <a:cs typeface="Verdana" panose="020B0604030504040204" pitchFamily="34" charset="0"/>
            </a:rPr>
            <a:t>Title</a:t>
          </a:r>
        </a:p>
      </dgm:t>
    </dgm:pt>
    <dgm:pt modelId="{0C220BD6-C521-0F45-8C35-575BFB679433}" type="parTrans" cxnId="{ED852BAD-006D-F44C-9B28-59F67E06FC4F}">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DC03CD49-1EC5-AB4F-9EAB-FD486DC5EEA0}" type="sibTrans" cxnId="{ED852BAD-006D-F44C-9B28-59F67E06FC4F}">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1C8F3597-B49F-7549-81D6-ECD5EB675CE7}">
      <dgm:prSet phldrT="[Text]" custT="1"/>
      <dgm:spPr/>
      <dgm:t>
        <a:bodyPr/>
        <a:lstStyle/>
        <a:p>
          <a:r>
            <a:rPr lang="en-US" sz="1200" dirty="0">
              <a:effectLst/>
              <a:latin typeface="Verdana" panose="020B0604030504040204" pitchFamily="34" charset="0"/>
              <a:ea typeface="Verdana" panose="020B0604030504040204" pitchFamily="34" charset="0"/>
              <a:cs typeface="Verdana" panose="020B0604030504040204" pitchFamily="34" charset="0"/>
            </a:rPr>
            <a:t>In-1ine injector pump</a:t>
          </a:r>
          <a:endParaRPr lang="en-GB" sz="1200" dirty="0">
            <a:latin typeface="Verdana" panose="020B0604030504040204" pitchFamily="34" charset="0"/>
            <a:ea typeface="Verdana" panose="020B0604030504040204" pitchFamily="34" charset="0"/>
            <a:cs typeface="Verdana" panose="020B0604030504040204" pitchFamily="34" charset="0"/>
          </a:endParaRPr>
        </a:p>
      </dgm:t>
    </dgm:pt>
    <dgm:pt modelId="{6C6E85B7-3A78-684B-9C21-5A041815C457}" type="parTrans" cxnId="{C84DC026-57C0-CC46-B77C-3DA0212FBB5A}">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961B75D2-662A-3A4E-AF8F-9D180B1B1126}" type="sibTrans" cxnId="{C84DC026-57C0-CC46-B77C-3DA0212FBB5A}">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8EE9D609-6665-D349-86BB-1EA654868DE3}">
      <dgm:prSet phldrT="[Text]" custT="1"/>
      <dgm:spPr/>
      <dgm:t>
        <a:bodyPr/>
        <a:lstStyle/>
        <a:p>
          <a:r>
            <a:rPr lang="en-IN" sz="1200" dirty="0">
              <a:effectLst/>
              <a:latin typeface="Verdana" panose="020B0604030504040204" pitchFamily="34" charset="0"/>
              <a:ea typeface="Verdana" panose="020B0604030504040204" pitchFamily="34" charset="0"/>
              <a:cs typeface="Verdana" panose="020B0604030504040204" pitchFamily="34" charset="0"/>
            </a:rPr>
            <a:t>On-line injector pump</a:t>
          </a:r>
          <a:endParaRPr lang="en-GB" sz="1200" dirty="0">
            <a:latin typeface="Verdana" panose="020B0604030504040204" pitchFamily="34" charset="0"/>
            <a:ea typeface="Verdana" panose="020B0604030504040204" pitchFamily="34" charset="0"/>
            <a:cs typeface="Verdana" panose="020B0604030504040204" pitchFamily="34" charset="0"/>
          </a:endParaRPr>
        </a:p>
      </dgm:t>
    </dgm:pt>
    <dgm:pt modelId="{545FC25D-7EFC-224C-A229-5ACC69398341}" type="parTrans" cxnId="{ABD26E87-7F0B-6C42-8299-DBED231529EB}">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FAE832B9-A21D-AB4B-9AF3-8AE93B9E8C73}" type="sibTrans" cxnId="{ABD26E87-7F0B-6C42-8299-DBED231529EB}">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2A971883-9BBE-504F-95F6-36CCB5C553CA}">
      <dgm:prSet phldrT="[Text]" custT="1"/>
      <dgm:spPr/>
      <dgm:t>
        <a:bodyPr/>
        <a:lstStyle/>
        <a:p>
          <a:r>
            <a:rPr lang="en-US" sz="1200" b="1" kern="1200" dirty="0">
              <a:effectLst/>
              <a:latin typeface="Verdana" panose="020B0604030504040204" pitchFamily="34" charset="0"/>
              <a:ea typeface="Verdana" panose="020B0604030504040204" pitchFamily="34" charset="0"/>
              <a:cs typeface="Verdana" panose="020B0604030504040204" pitchFamily="34" charset="0"/>
            </a:rPr>
            <a:t>According to Mixing Ratio</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gm:t>
    </dgm:pt>
    <dgm:pt modelId="{500D9754-DFD1-6C46-8D20-3A19654C0CF2}" type="parTrans" cxnId="{34A1B63F-D0A7-B642-8A5C-0FF8229B051E}">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3D0FE366-F4FD-8041-9671-F2120EC5EEB8}" type="sibTrans" cxnId="{34A1B63F-D0A7-B642-8A5C-0FF8229B051E}">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343DCC2B-D502-1E49-A30C-A3A3080DE025}">
      <dgm:prSet phldrT="[Text]" custT="1"/>
      <dgm:spPr/>
      <dgm:t>
        <a:bodyPr/>
        <a:lstStyle/>
        <a:p>
          <a:r>
            <a:rPr lang="en-US" sz="1200" kern="1200" dirty="0">
              <a:effectLst/>
              <a:latin typeface="Verdana" panose="020B0604030504040204" pitchFamily="34" charset="0"/>
              <a:ea typeface="Verdana" panose="020B0604030504040204" pitchFamily="34" charset="0"/>
              <a:cs typeface="Verdana" panose="020B0604030504040204" pitchFamily="34" charset="0"/>
            </a:rPr>
            <a:t>Proportional injector pump</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gm:t>
    </dgm:pt>
    <dgm:pt modelId="{FB294865-1101-F84D-B612-7A9B905BA922}" type="parTrans" cxnId="{B595F23C-FE0C-BC40-808E-EBBAB4941A2F}">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473FFBB7-0FC9-1142-9C55-F9491593A542}" type="sibTrans" cxnId="{B595F23C-FE0C-BC40-808E-EBBAB4941A2F}">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DC025EE6-74D5-F945-99C2-548D5242D3BE}">
      <dgm:prSet phldrT="[Text]" custT="1"/>
      <dgm:spPr/>
      <dgm:t>
        <a:bodyPr/>
        <a:lstStyle/>
        <a:p>
          <a:r>
            <a:rPr lang="en-US" sz="1200" kern="1200" dirty="0">
              <a:effectLst/>
              <a:latin typeface="Verdana" panose="020B0604030504040204" pitchFamily="34" charset="0"/>
              <a:ea typeface="Verdana" panose="020B0604030504040204" pitchFamily="34" charset="0"/>
              <a:cs typeface="Verdana" panose="020B0604030504040204" pitchFamily="34" charset="0"/>
            </a:rPr>
            <a:t>Non-proportional injector pump</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gm:t>
    </dgm:pt>
    <dgm:pt modelId="{E151CF92-DE58-2E41-AD8D-933A49DF3BD0}" type="parTrans" cxnId="{D3E2433F-A9DA-4D41-AF0F-EA6DD62B5781}">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B4CC94E3-F6B8-AF49-A7BE-3C7263E31228}" type="sibTrans" cxnId="{D3E2433F-A9DA-4D41-AF0F-EA6DD62B5781}">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78A9C35F-19AE-7E4C-924A-A7907860C101}">
      <dgm:prSet custT="1"/>
      <dgm:spPr/>
      <dgm:t>
        <a:bodyPr/>
        <a:lstStyle/>
        <a:p>
          <a:r>
            <a:rPr lang="en-IN" sz="1200" b="1" dirty="0">
              <a:effectLst/>
              <a:latin typeface="Verdana" panose="020B0604030504040204" pitchFamily="34" charset="0"/>
              <a:ea typeface="Verdana" panose="020B0604030504040204" pitchFamily="34" charset="0"/>
              <a:cs typeface="Verdana" panose="020B0604030504040204" pitchFamily="34" charset="0"/>
            </a:rPr>
            <a:t>According to Working Principle</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2CC82CD0-E9BD-BD44-9400-326A7A6135C8}" type="parTrans" cxnId="{6912E934-5DEA-7543-A950-8D246F613D19}">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9637DF6A-D46B-054A-B42F-9049D40849DF}" type="sibTrans" cxnId="{6912E934-5DEA-7543-A950-8D246F613D19}">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EDF6A529-B97A-264E-B52A-CF365D469C70}">
      <dgm:prSet custT="1"/>
      <dgm:spPr/>
      <dgm:t>
        <a:bodyPr/>
        <a:lstStyle/>
        <a:p>
          <a:r>
            <a:rPr lang="en-US" sz="1200">
              <a:effectLst/>
              <a:latin typeface="Verdana" panose="020B0604030504040204" pitchFamily="34" charset="0"/>
              <a:ea typeface="Verdana" panose="020B0604030504040204" pitchFamily="34" charset="0"/>
              <a:cs typeface="Verdana" panose="020B0604030504040204" pitchFamily="34" charset="0"/>
            </a:rPr>
            <a:t>Rotodynamic</a:t>
          </a:r>
          <a:endParaRPr lang="en-IN" sz="1200" dirty="0">
            <a:effectLst/>
            <a:latin typeface="Verdana" panose="020B0604030504040204" pitchFamily="34" charset="0"/>
            <a:ea typeface="Verdana" panose="020B0604030504040204" pitchFamily="34" charset="0"/>
            <a:cs typeface="Verdana" panose="020B0604030504040204" pitchFamily="34" charset="0"/>
          </a:endParaRPr>
        </a:p>
      </dgm:t>
    </dgm:pt>
    <dgm:pt modelId="{B838AF74-9189-124C-90D0-AEF4B35E660D}" type="parTrans" cxnId="{A2EA7F8C-78C1-BD4F-BB3F-C0BDE96A9774}">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2516D13C-2A50-9A47-8E9E-13E82C4DE208}" type="sibTrans" cxnId="{A2EA7F8C-78C1-BD4F-BB3F-C0BDE96A9774}">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AD590226-DC6D-C544-A34A-668FB8A7D30F}">
      <dgm:prSet custT="1"/>
      <dgm:spPr/>
      <dgm:t>
        <a:bodyPr/>
        <a:lstStyle/>
        <a:p>
          <a:r>
            <a:rPr lang="en-IN" sz="1200">
              <a:effectLst/>
              <a:latin typeface="Verdana" panose="020B0604030504040204" pitchFamily="34" charset="0"/>
              <a:ea typeface="Verdana" panose="020B0604030504040204" pitchFamily="34" charset="0"/>
              <a:cs typeface="Verdana" panose="020B0604030504040204" pitchFamily="34" charset="0"/>
            </a:rPr>
            <a:t>Positive displacement</a:t>
          </a:r>
          <a:r>
            <a:rPr lang="en-IN" sz="1200" b="1">
              <a:effectLst/>
              <a:latin typeface="Verdana" panose="020B0604030504040204" pitchFamily="34" charset="0"/>
              <a:ea typeface="Verdana" panose="020B0604030504040204" pitchFamily="34" charset="0"/>
              <a:cs typeface="Verdana" panose="020B0604030504040204" pitchFamily="34" charset="0"/>
            </a:rPr>
            <a:t> </a:t>
          </a:r>
          <a:endParaRPr lang="en-IN" sz="1200" b="1" dirty="0">
            <a:effectLst/>
            <a:latin typeface="Verdana" panose="020B0604030504040204" pitchFamily="34" charset="0"/>
            <a:ea typeface="Verdana" panose="020B0604030504040204" pitchFamily="34" charset="0"/>
            <a:cs typeface="Verdana" panose="020B0604030504040204" pitchFamily="34" charset="0"/>
          </a:endParaRPr>
        </a:p>
      </dgm:t>
    </dgm:pt>
    <dgm:pt modelId="{481EEEC9-28E9-9F41-B5DF-136C43B9DA44}" type="parTrans" cxnId="{6EF8A79F-208B-444A-8914-81392118FA84}">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15B71A20-B9E1-8B46-A083-3CEC164D0A0A}" type="sibTrans" cxnId="{6EF8A79F-208B-444A-8914-81392118FA84}">
      <dgm:prSet/>
      <dgm:spPr/>
      <dgm:t>
        <a:bodyPr/>
        <a:lstStyle/>
        <a:p>
          <a:endParaRPr lang="en-GB" sz="1200">
            <a:latin typeface="Verdana" panose="020B0604030504040204" pitchFamily="34" charset="0"/>
            <a:ea typeface="Verdana" panose="020B0604030504040204" pitchFamily="34" charset="0"/>
            <a:cs typeface="Verdana" panose="020B0604030504040204" pitchFamily="34" charset="0"/>
          </a:endParaRPr>
        </a:p>
      </dgm:t>
    </dgm:pt>
    <dgm:pt modelId="{41B91361-32BA-9740-8521-A95D3B809E1C}" type="pres">
      <dgm:prSet presAssocID="{EB6944A7-6D02-5348-9F3B-85DD5B1BD74C}" presName="hierChild1" presStyleCnt="0">
        <dgm:presLayoutVars>
          <dgm:orgChart val="1"/>
          <dgm:chPref val="1"/>
          <dgm:dir/>
          <dgm:animOne val="branch"/>
          <dgm:animLvl val="lvl"/>
          <dgm:resizeHandles/>
        </dgm:presLayoutVars>
      </dgm:prSet>
      <dgm:spPr/>
    </dgm:pt>
    <dgm:pt modelId="{DA655419-885F-E44A-A027-232FAB2EF6C6}" type="pres">
      <dgm:prSet presAssocID="{C67C661C-2F84-5B48-91E4-145A83046504}" presName="hierRoot1" presStyleCnt="0">
        <dgm:presLayoutVars>
          <dgm:hierBranch val="init"/>
        </dgm:presLayoutVars>
      </dgm:prSet>
      <dgm:spPr/>
    </dgm:pt>
    <dgm:pt modelId="{3D21E362-F53F-6341-AE3C-C5BD58345977}" type="pres">
      <dgm:prSet presAssocID="{C67C661C-2F84-5B48-91E4-145A83046504}" presName="rootComposite1" presStyleCnt="0"/>
      <dgm:spPr/>
    </dgm:pt>
    <dgm:pt modelId="{61D755D7-F339-714E-95B5-1B5DE6B8E350}" type="pres">
      <dgm:prSet presAssocID="{C67C661C-2F84-5B48-91E4-145A83046504}" presName="rootText1" presStyleLbl="node0" presStyleIdx="0" presStyleCnt="3">
        <dgm:presLayoutVars>
          <dgm:chPref val="3"/>
        </dgm:presLayoutVars>
      </dgm:prSet>
      <dgm:spPr/>
    </dgm:pt>
    <dgm:pt modelId="{9D91C6C2-5E38-0B42-BF72-97171F5BF82B}" type="pres">
      <dgm:prSet presAssocID="{C67C661C-2F84-5B48-91E4-145A83046504}" presName="rootConnector1" presStyleLbl="node1" presStyleIdx="0" presStyleCnt="0"/>
      <dgm:spPr/>
    </dgm:pt>
    <dgm:pt modelId="{4988AF4F-2BA1-6543-ABE9-02F52262EDEF}" type="pres">
      <dgm:prSet presAssocID="{C67C661C-2F84-5B48-91E4-145A83046504}" presName="hierChild2" presStyleCnt="0"/>
      <dgm:spPr/>
    </dgm:pt>
    <dgm:pt modelId="{18D3FC36-1449-3A40-82BC-57425327E740}" type="pres">
      <dgm:prSet presAssocID="{6C6E85B7-3A78-684B-9C21-5A041815C457}" presName="Name64" presStyleLbl="parChTrans1D2" presStyleIdx="0" presStyleCnt="6"/>
      <dgm:spPr/>
    </dgm:pt>
    <dgm:pt modelId="{35A2FEF0-1FC4-874F-8D77-DCC72DE911A1}" type="pres">
      <dgm:prSet presAssocID="{1C8F3597-B49F-7549-81D6-ECD5EB675CE7}" presName="hierRoot2" presStyleCnt="0">
        <dgm:presLayoutVars>
          <dgm:hierBranch val="init"/>
        </dgm:presLayoutVars>
      </dgm:prSet>
      <dgm:spPr/>
    </dgm:pt>
    <dgm:pt modelId="{4E3CCF96-16E6-BF4B-A9C6-32068A0D3313}" type="pres">
      <dgm:prSet presAssocID="{1C8F3597-B49F-7549-81D6-ECD5EB675CE7}" presName="rootComposite" presStyleCnt="0"/>
      <dgm:spPr/>
    </dgm:pt>
    <dgm:pt modelId="{3E12CB07-90EF-D643-AD5E-16604080E426}" type="pres">
      <dgm:prSet presAssocID="{1C8F3597-B49F-7549-81D6-ECD5EB675CE7}" presName="rootText" presStyleLbl="node2" presStyleIdx="0" presStyleCnt="6">
        <dgm:presLayoutVars>
          <dgm:chPref val="3"/>
        </dgm:presLayoutVars>
      </dgm:prSet>
      <dgm:spPr/>
    </dgm:pt>
    <dgm:pt modelId="{0BD31D84-B687-5947-AA99-00261EDE1AE4}" type="pres">
      <dgm:prSet presAssocID="{1C8F3597-B49F-7549-81D6-ECD5EB675CE7}" presName="rootConnector" presStyleLbl="node2" presStyleIdx="0" presStyleCnt="6"/>
      <dgm:spPr/>
    </dgm:pt>
    <dgm:pt modelId="{053A6A03-7D2D-4443-A11F-7F27C4A1966C}" type="pres">
      <dgm:prSet presAssocID="{1C8F3597-B49F-7549-81D6-ECD5EB675CE7}" presName="hierChild4" presStyleCnt="0"/>
      <dgm:spPr/>
    </dgm:pt>
    <dgm:pt modelId="{48E3EDB1-DDAF-B34B-A0DF-54B1332F173B}" type="pres">
      <dgm:prSet presAssocID="{1C8F3597-B49F-7549-81D6-ECD5EB675CE7}" presName="hierChild5" presStyleCnt="0"/>
      <dgm:spPr/>
    </dgm:pt>
    <dgm:pt modelId="{7EEB823B-9E36-0040-A8DA-932A325EED10}" type="pres">
      <dgm:prSet presAssocID="{545FC25D-7EFC-224C-A229-5ACC69398341}" presName="Name64" presStyleLbl="parChTrans1D2" presStyleIdx="1" presStyleCnt="6"/>
      <dgm:spPr/>
    </dgm:pt>
    <dgm:pt modelId="{C85E6120-A62B-A440-A36F-B3B64287CCB3}" type="pres">
      <dgm:prSet presAssocID="{8EE9D609-6665-D349-86BB-1EA654868DE3}" presName="hierRoot2" presStyleCnt="0">
        <dgm:presLayoutVars>
          <dgm:hierBranch val="init"/>
        </dgm:presLayoutVars>
      </dgm:prSet>
      <dgm:spPr/>
    </dgm:pt>
    <dgm:pt modelId="{7498B61B-35BF-7E48-A1AF-83C8C044BA54}" type="pres">
      <dgm:prSet presAssocID="{8EE9D609-6665-D349-86BB-1EA654868DE3}" presName="rootComposite" presStyleCnt="0"/>
      <dgm:spPr/>
    </dgm:pt>
    <dgm:pt modelId="{3145DC58-263F-5F4A-90AA-776434819747}" type="pres">
      <dgm:prSet presAssocID="{8EE9D609-6665-D349-86BB-1EA654868DE3}" presName="rootText" presStyleLbl="node2" presStyleIdx="1" presStyleCnt="6">
        <dgm:presLayoutVars>
          <dgm:chPref val="3"/>
        </dgm:presLayoutVars>
      </dgm:prSet>
      <dgm:spPr/>
    </dgm:pt>
    <dgm:pt modelId="{F17A164B-8AE4-0541-9CA4-B4D8EC280E5E}" type="pres">
      <dgm:prSet presAssocID="{8EE9D609-6665-D349-86BB-1EA654868DE3}" presName="rootConnector" presStyleLbl="node2" presStyleIdx="1" presStyleCnt="6"/>
      <dgm:spPr/>
    </dgm:pt>
    <dgm:pt modelId="{A85C7AA1-86DB-E54C-88AA-A540FADB4085}" type="pres">
      <dgm:prSet presAssocID="{8EE9D609-6665-D349-86BB-1EA654868DE3}" presName="hierChild4" presStyleCnt="0"/>
      <dgm:spPr/>
    </dgm:pt>
    <dgm:pt modelId="{9A38E892-F4DA-9347-BEEE-028ED4A0B234}" type="pres">
      <dgm:prSet presAssocID="{8EE9D609-6665-D349-86BB-1EA654868DE3}" presName="hierChild5" presStyleCnt="0"/>
      <dgm:spPr/>
    </dgm:pt>
    <dgm:pt modelId="{8EA3130A-CDD2-3C41-ACDA-F324A0C9B954}" type="pres">
      <dgm:prSet presAssocID="{C67C661C-2F84-5B48-91E4-145A83046504}" presName="hierChild3" presStyleCnt="0"/>
      <dgm:spPr/>
    </dgm:pt>
    <dgm:pt modelId="{5D78B321-F6C6-0042-9B90-31F2FA7C89BD}" type="pres">
      <dgm:prSet presAssocID="{2A971883-9BBE-504F-95F6-36CCB5C553CA}" presName="hierRoot1" presStyleCnt="0">
        <dgm:presLayoutVars>
          <dgm:hierBranch val="init"/>
        </dgm:presLayoutVars>
      </dgm:prSet>
      <dgm:spPr/>
    </dgm:pt>
    <dgm:pt modelId="{B6A05348-E4D4-754B-88E3-807E72BEBF42}" type="pres">
      <dgm:prSet presAssocID="{2A971883-9BBE-504F-95F6-36CCB5C553CA}" presName="rootComposite1" presStyleCnt="0"/>
      <dgm:spPr/>
    </dgm:pt>
    <dgm:pt modelId="{A2004BF0-BC4C-054E-A51B-5E63ACA8F6AB}" type="pres">
      <dgm:prSet presAssocID="{2A971883-9BBE-504F-95F6-36CCB5C553CA}" presName="rootText1" presStyleLbl="node0" presStyleIdx="1" presStyleCnt="3">
        <dgm:presLayoutVars>
          <dgm:chPref val="3"/>
        </dgm:presLayoutVars>
      </dgm:prSet>
      <dgm:spPr/>
    </dgm:pt>
    <dgm:pt modelId="{074178DF-1BCA-2D49-AB81-4BBB5BD789B4}" type="pres">
      <dgm:prSet presAssocID="{2A971883-9BBE-504F-95F6-36CCB5C553CA}" presName="rootConnector1" presStyleLbl="node1" presStyleIdx="0" presStyleCnt="0"/>
      <dgm:spPr/>
    </dgm:pt>
    <dgm:pt modelId="{5A82EC7D-22D6-9740-A9E3-48B69C52E975}" type="pres">
      <dgm:prSet presAssocID="{2A971883-9BBE-504F-95F6-36CCB5C553CA}" presName="hierChild2" presStyleCnt="0"/>
      <dgm:spPr/>
    </dgm:pt>
    <dgm:pt modelId="{098B0EE1-8825-4F4F-A51F-C57999DE3B46}" type="pres">
      <dgm:prSet presAssocID="{FB294865-1101-F84D-B612-7A9B905BA922}" presName="Name64" presStyleLbl="parChTrans1D2" presStyleIdx="2" presStyleCnt="6"/>
      <dgm:spPr/>
    </dgm:pt>
    <dgm:pt modelId="{6F93238A-50BF-F544-BA7A-48E2D7D0D85D}" type="pres">
      <dgm:prSet presAssocID="{343DCC2B-D502-1E49-A30C-A3A3080DE025}" presName="hierRoot2" presStyleCnt="0">
        <dgm:presLayoutVars>
          <dgm:hierBranch val="init"/>
        </dgm:presLayoutVars>
      </dgm:prSet>
      <dgm:spPr/>
    </dgm:pt>
    <dgm:pt modelId="{7FBCA3CA-9CB5-6443-9C12-B5A190E351BF}" type="pres">
      <dgm:prSet presAssocID="{343DCC2B-D502-1E49-A30C-A3A3080DE025}" presName="rootComposite" presStyleCnt="0"/>
      <dgm:spPr/>
    </dgm:pt>
    <dgm:pt modelId="{58633AD4-89C6-8B4A-B959-D3DD7DA0AB40}" type="pres">
      <dgm:prSet presAssocID="{343DCC2B-D502-1E49-A30C-A3A3080DE025}" presName="rootText" presStyleLbl="node2" presStyleIdx="2" presStyleCnt="6">
        <dgm:presLayoutVars>
          <dgm:chPref val="3"/>
        </dgm:presLayoutVars>
      </dgm:prSet>
      <dgm:spPr/>
    </dgm:pt>
    <dgm:pt modelId="{AE5BBE7E-CB1D-0F45-9CDE-3A5EB371675C}" type="pres">
      <dgm:prSet presAssocID="{343DCC2B-D502-1E49-A30C-A3A3080DE025}" presName="rootConnector" presStyleLbl="node2" presStyleIdx="2" presStyleCnt="6"/>
      <dgm:spPr/>
    </dgm:pt>
    <dgm:pt modelId="{580A5061-6611-5547-B321-F1C7C256E491}" type="pres">
      <dgm:prSet presAssocID="{343DCC2B-D502-1E49-A30C-A3A3080DE025}" presName="hierChild4" presStyleCnt="0"/>
      <dgm:spPr/>
    </dgm:pt>
    <dgm:pt modelId="{923DF380-31FE-2C4B-806D-A88D6324959F}" type="pres">
      <dgm:prSet presAssocID="{343DCC2B-D502-1E49-A30C-A3A3080DE025}" presName="hierChild5" presStyleCnt="0"/>
      <dgm:spPr/>
    </dgm:pt>
    <dgm:pt modelId="{7BC6EF3D-4A47-5742-B955-B9E47D2D0CBE}" type="pres">
      <dgm:prSet presAssocID="{E151CF92-DE58-2E41-AD8D-933A49DF3BD0}" presName="Name64" presStyleLbl="parChTrans1D2" presStyleIdx="3" presStyleCnt="6"/>
      <dgm:spPr/>
    </dgm:pt>
    <dgm:pt modelId="{7D16C93E-BE5C-624F-8978-A74B14C7CCBF}" type="pres">
      <dgm:prSet presAssocID="{DC025EE6-74D5-F945-99C2-548D5242D3BE}" presName="hierRoot2" presStyleCnt="0">
        <dgm:presLayoutVars>
          <dgm:hierBranch val="init"/>
        </dgm:presLayoutVars>
      </dgm:prSet>
      <dgm:spPr/>
    </dgm:pt>
    <dgm:pt modelId="{8F8719DD-A826-3D4B-ACF1-861E3C84B4FB}" type="pres">
      <dgm:prSet presAssocID="{DC025EE6-74D5-F945-99C2-548D5242D3BE}" presName="rootComposite" presStyleCnt="0"/>
      <dgm:spPr/>
    </dgm:pt>
    <dgm:pt modelId="{E9C7B9A2-6C51-094D-8C04-E4211F3A2BBE}" type="pres">
      <dgm:prSet presAssocID="{DC025EE6-74D5-F945-99C2-548D5242D3BE}" presName="rootText" presStyleLbl="node2" presStyleIdx="3" presStyleCnt="6">
        <dgm:presLayoutVars>
          <dgm:chPref val="3"/>
        </dgm:presLayoutVars>
      </dgm:prSet>
      <dgm:spPr/>
    </dgm:pt>
    <dgm:pt modelId="{F9D3D49B-1FF1-2F44-BD7D-8957478DB68D}" type="pres">
      <dgm:prSet presAssocID="{DC025EE6-74D5-F945-99C2-548D5242D3BE}" presName="rootConnector" presStyleLbl="node2" presStyleIdx="3" presStyleCnt="6"/>
      <dgm:spPr/>
    </dgm:pt>
    <dgm:pt modelId="{2B8C3FC7-04DA-F143-BF50-8534FDC8C056}" type="pres">
      <dgm:prSet presAssocID="{DC025EE6-74D5-F945-99C2-548D5242D3BE}" presName="hierChild4" presStyleCnt="0"/>
      <dgm:spPr/>
    </dgm:pt>
    <dgm:pt modelId="{19CC407D-A15A-8244-8AB2-E77A1F8C543F}" type="pres">
      <dgm:prSet presAssocID="{DC025EE6-74D5-F945-99C2-548D5242D3BE}" presName="hierChild5" presStyleCnt="0"/>
      <dgm:spPr/>
    </dgm:pt>
    <dgm:pt modelId="{836AE6DF-13E7-F640-BED1-F79707669E24}" type="pres">
      <dgm:prSet presAssocID="{2A971883-9BBE-504F-95F6-36CCB5C553CA}" presName="hierChild3" presStyleCnt="0"/>
      <dgm:spPr/>
    </dgm:pt>
    <dgm:pt modelId="{98679596-880B-F249-BCA2-376A36F724B3}" type="pres">
      <dgm:prSet presAssocID="{78A9C35F-19AE-7E4C-924A-A7907860C101}" presName="hierRoot1" presStyleCnt="0">
        <dgm:presLayoutVars>
          <dgm:hierBranch val="init"/>
        </dgm:presLayoutVars>
      </dgm:prSet>
      <dgm:spPr/>
    </dgm:pt>
    <dgm:pt modelId="{A8681655-273F-D842-8B86-C7F04536E059}" type="pres">
      <dgm:prSet presAssocID="{78A9C35F-19AE-7E4C-924A-A7907860C101}" presName="rootComposite1" presStyleCnt="0"/>
      <dgm:spPr/>
    </dgm:pt>
    <dgm:pt modelId="{7A511D70-7AA7-8C40-B5EB-135B15A5E3AF}" type="pres">
      <dgm:prSet presAssocID="{78A9C35F-19AE-7E4C-924A-A7907860C101}" presName="rootText1" presStyleLbl="node0" presStyleIdx="2" presStyleCnt="3">
        <dgm:presLayoutVars>
          <dgm:chPref val="3"/>
        </dgm:presLayoutVars>
      </dgm:prSet>
      <dgm:spPr/>
    </dgm:pt>
    <dgm:pt modelId="{D52F7B00-377A-6541-A4B0-085F31E46215}" type="pres">
      <dgm:prSet presAssocID="{78A9C35F-19AE-7E4C-924A-A7907860C101}" presName="rootConnector1" presStyleLbl="node1" presStyleIdx="0" presStyleCnt="0"/>
      <dgm:spPr/>
    </dgm:pt>
    <dgm:pt modelId="{C8F40B19-A7DF-D24D-85AD-D5C32EBFA9B7}" type="pres">
      <dgm:prSet presAssocID="{78A9C35F-19AE-7E4C-924A-A7907860C101}" presName="hierChild2" presStyleCnt="0"/>
      <dgm:spPr/>
    </dgm:pt>
    <dgm:pt modelId="{C4EE18B2-B1CE-1A42-8B02-95A763517E9D}" type="pres">
      <dgm:prSet presAssocID="{B838AF74-9189-124C-90D0-AEF4B35E660D}" presName="Name64" presStyleLbl="parChTrans1D2" presStyleIdx="4" presStyleCnt="6"/>
      <dgm:spPr/>
    </dgm:pt>
    <dgm:pt modelId="{42D3363A-34CC-AF45-9413-69416DA7AFBA}" type="pres">
      <dgm:prSet presAssocID="{EDF6A529-B97A-264E-B52A-CF365D469C70}" presName="hierRoot2" presStyleCnt="0">
        <dgm:presLayoutVars>
          <dgm:hierBranch val="init"/>
        </dgm:presLayoutVars>
      </dgm:prSet>
      <dgm:spPr/>
    </dgm:pt>
    <dgm:pt modelId="{7DCFFCF7-0340-5743-AA9A-CE922736FBAF}" type="pres">
      <dgm:prSet presAssocID="{EDF6A529-B97A-264E-B52A-CF365D469C70}" presName="rootComposite" presStyleCnt="0"/>
      <dgm:spPr/>
    </dgm:pt>
    <dgm:pt modelId="{7AF8CD26-7DD0-D94A-BAA7-3674CA37046E}" type="pres">
      <dgm:prSet presAssocID="{EDF6A529-B97A-264E-B52A-CF365D469C70}" presName="rootText" presStyleLbl="node2" presStyleIdx="4" presStyleCnt="6">
        <dgm:presLayoutVars>
          <dgm:chPref val="3"/>
        </dgm:presLayoutVars>
      </dgm:prSet>
      <dgm:spPr/>
    </dgm:pt>
    <dgm:pt modelId="{F5B49DDB-FB2E-184C-8386-F51FA43337B6}" type="pres">
      <dgm:prSet presAssocID="{EDF6A529-B97A-264E-B52A-CF365D469C70}" presName="rootConnector" presStyleLbl="node2" presStyleIdx="4" presStyleCnt="6"/>
      <dgm:spPr/>
    </dgm:pt>
    <dgm:pt modelId="{529E0C26-ABB2-C946-B778-11D28C158B29}" type="pres">
      <dgm:prSet presAssocID="{EDF6A529-B97A-264E-B52A-CF365D469C70}" presName="hierChild4" presStyleCnt="0"/>
      <dgm:spPr/>
    </dgm:pt>
    <dgm:pt modelId="{B69AB34C-F633-6649-9ED1-48E373C75C76}" type="pres">
      <dgm:prSet presAssocID="{EDF6A529-B97A-264E-B52A-CF365D469C70}" presName="hierChild5" presStyleCnt="0"/>
      <dgm:spPr/>
    </dgm:pt>
    <dgm:pt modelId="{F03507CD-C2B7-B543-8954-D97848E2228D}" type="pres">
      <dgm:prSet presAssocID="{481EEEC9-28E9-9F41-B5DF-136C43B9DA44}" presName="Name64" presStyleLbl="parChTrans1D2" presStyleIdx="5" presStyleCnt="6"/>
      <dgm:spPr/>
    </dgm:pt>
    <dgm:pt modelId="{2254242C-48C3-334F-B4C9-144257265121}" type="pres">
      <dgm:prSet presAssocID="{AD590226-DC6D-C544-A34A-668FB8A7D30F}" presName="hierRoot2" presStyleCnt="0">
        <dgm:presLayoutVars>
          <dgm:hierBranch val="init"/>
        </dgm:presLayoutVars>
      </dgm:prSet>
      <dgm:spPr/>
    </dgm:pt>
    <dgm:pt modelId="{8840F1B0-084A-9140-AB93-708035C3C4A3}" type="pres">
      <dgm:prSet presAssocID="{AD590226-DC6D-C544-A34A-668FB8A7D30F}" presName="rootComposite" presStyleCnt="0"/>
      <dgm:spPr/>
    </dgm:pt>
    <dgm:pt modelId="{2107365E-5A01-7F4D-9088-B58EE2BBA9B0}" type="pres">
      <dgm:prSet presAssocID="{AD590226-DC6D-C544-A34A-668FB8A7D30F}" presName="rootText" presStyleLbl="node2" presStyleIdx="5" presStyleCnt="6">
        <dgm:presLayoutVars>
          <dgm:chPref val="3"/>
        </dgm:presLayoutVars>
      </dgm:prSet>
      <dgm:spPr/>
    </dgm:pt>
    <dgm:pt modelId="{EDCB4FD8-9F6E-9643-9F77-6B6196713DC2}" type="pres">
      <dgm:prSet presAssocID="{AD590226-DC6D-C544-A34A-668FB8A7D30F}" presName="rootConnector" presStyleLbl="node2" presStyleIdx="5" presStyleCnt="6"/>
      <dgm:spPr/>
    </dgm:pt>
    <dgm:pt modelId="{C50048CB-E3DD-954A-92F8-F2AE64711314}" type="pres">
      <dgm:prSet presAssocID="{AD590226-DC6D-C544-A34A-668FB8A7D30F}" presName="hierChild4" presStyleCnt="0"/>
      <dgm:spPr/>
    </dgm:pt>
    <dgm:pt modelId="{CE1DF22D-07E1-2B4A-AA5F-C068E8B73968}" type="pres">
      <dgm:prSet presAssocID="{AD590226-DC6D-C544-A34A-668FB8A7D30F}" presName="hierChild5" presStyleCnt="0"/>
      <dgm:spPr/>
    </dgm:pt>
    <dgm:pt modelId="{FD723796-1508-8C49-8AE3-4F7E0F0EAC7F}" type="pres">
      <dgm:prSet presAssocID="{78A9C35F-19AE-7E4C-924A-A7907860C101}" presName="hierChild3" presStyleCnt="0"/>
      <dgm:spPr/>
    </dgm:pt>
  </dgm:ptLst>
  <dgm:cxnLst>
    <dgm:cxn modelId="{1C15EE01-CAA1-FC45-98D4-B8408FA10373}" type="presOf" srcId="{6C6E85B7-3A78-684B-9C21-5A041815C457}" destId="{18D3FC36-1449-3A40-82BC-57425327E740}" srcOrd="0" destOrd="0" presId="urn:microsoft.com/office/officeart/2009/3/layout/HorizontalOrganizationChart"/>
    <dgm:cxn modelId="{CFB51705-FC23-4141-A45D-E99409484354}" type="presOf" srcId="{8EE9D609-6665-D349-86BB-1EA654868DE3}" destId="{F17A164B-8AE4-0541-9CA4-B4D8EC280E5E}" srcOrd="1" destOrd="0" presId="urn:microsoft.com/office/officeart/2009/3/layout/HorizontalOrganizationChart"/>
    <dgm:cxn modelId="{A77B4906-84EA-9F45-9824-DA726D984BDA}" type="presOf" srcId="{EDF6A529-B97A-264E-B52A-CF365D469C70}" destId="{F5B49DDB-FB2E-184C-8386-F51FA43337B6}" srcOrd="1" destOrd="0" presId="urn:microsoft.com/office/officeart/2009/3/layout/HorizontalOrganizationChart"/>
    <dgm:cxn modelId="{946D6806-67E9-BE4F-894B-DE115A0CF262}" type="presOf" srcId="{1C8F3597-B49F-7549-81D6-ECD5EB675CE7}" destId="{3E12CB07-90EF-D643-AD5E-16604080E426}" srcOrd="0" destOrd="0" presId="urn:microsoft.com/office/officeart/2009/3/layout/HorizontalOrganizationChart"/>
    <dgm:cxn modelId="{6F54C71A-6EBD-C54B-BA44-1C6DD68C124A}" type="presOf" srcId="{481EEEC9-28E9-9F41-B5DF-136C43B9DA44}" destId="{F03507CD-C2B7-B543-8954-D97848E2228D}" srcOrd="0" destOrd="0" presId="urn:microsoft.com/office/officeart/2009/3/layout/HorizontalOrganizationChart"/>
    <dgm:cxn modelId="{C84DC026-57C0-CC46-B77C-3DA0212FBB5A}" srcId="{C67C661C-2F84-5B48-91E4-145A83046504}" destId="{1C8F3597-B49F-7549-81D6-ECD5EB675CE7}" srcOrd="0" destOrd="0" parTransId="{6C6E85B7-3A78-684B-9C21-5A041815C457}" sibTransId="{961B75D2-662A-3A4E-AF8F-9D180B1B1126}"/>
    <dgm:cxn modelId="{3B800F27-47A2-2442-8F73-F299335950A9}" type="presOf" srcId="{EB6944A7-6D02-5348-9F3B-85DD5B1BD74C}" destId="{41B91361-32BA-9740-8521-A95D3B809E1C}" srcOrd="0" destOrd="0" presId="urn:microsoft.com/office/officeart/2009/3/layout/HorizontalOrganizationChart"/>
    <dgm:cxn modelId="{A4743627-853D-3249-B9BF-4C491B683839}" type="presOf" srcId="{545FC25D-7EFC-224C-A229-5ACC69398341}" destId="{7EEB823B-9E36-0040-A8DA-932A325EED10}" srcOrd="0" destOrd="0" presId="urn:microsoft.com/office/officeart/2009/3/layout/HorizontalOrganizationChart"/>
    <dgm:cxn modelId="{6912E934-5DEA-7543-A950-8D246F613D19}" srcId="{EB6944A7-6D02-5348-9F3B-85DD5B1BD74C}" destId="{78A9C35F-19AE-7E4C-924A-A7907860C101}" srcOrd="2" destOrd="0" parTransId="{2CC82CD0-E9BD-BD44-9400-326A7A6135C8}" sibTransId="{9637DF6A-D46B-054A-B42F-9049D40849DF}"/>
    <dgm:cxn modelId="{8CAB4935-E420-F946-A1E7-B1B7A28756C9}" type="presOf" srcId="{DC025EE6-74D5-F945-99C2-548D5242D3BE}" destId="{E9C7B9A2-6C51-094D-8C04-E4211F3A2BBE}" srcOrd="0" destOrd="0" presId="urn:microsoft.com/office/officeart/2009/3/layout/HorizontalOrganizationChart"/>
    <dgm:cxn modelId="{B595F23C-FE0C-BC40-808E-EBBAB4941A2F}" srcId="{2A971883-9BBE-504F-95F6-36CCB5C553CA}" destId="{343DCC2B-D502-1E49-A30C-A3A3080DE025}" srcOrd="0" destOrd="0" parTransId="{FB294865-1101-F84D-B612-7A9B905BA922}" sibTransId="{473FFBB7-0FC9-1142-9C55-F9491593A542}"/>
    <dgm:cxn modelId="{D3E2433F-A9DA-4D41-AF0F-EA6DD62B5781}" srcId="{2A971883-9BBE-504F-95F6-36CCB5C553CA}" destId="{DC025EE6-74D5-F945-99C2-548D5242D3BE}" srcOrd="1" destOrd="0" parTransId="{E151CF92-DE58-2E41-AD8D-933A49DF3BD0}" sibTransId="{B4CC94E3-F6B8-AF49-A7BE-3C7263E31228}"/>
    <dgm:cxn modelId="{34A1B63F-D0A7-B642-8A5C-0FF8229B051E}" srcId="{EB6944A7-6D02-5348-9F3B-85DD5B1BD74C}" destId="{2A971883-9BBE-504F-95F6-36CCB5C553CA}" srcOrd="1" destOrd="0" parTransId="{500D9754-DFD1-6C46-8D20-3A19654C0CF2}" sibTransId="{3D0FE366-F4FD-8041-9671-F2120EC5EEB8}"/>
    <dgm:cxn modelId="{B5780062-C47B-6448-AFE7-F896B41F4999}" type="presOf" srcId="{78A9C35F-19AE-7E4C-924A-A7907860C101}" destId="{7A511D70-7AA7-8C40-B5EB-135B15A5E3AF}" srcOrd="0" destOrd="0" presId="urn:microsoft.com/office/officeart/2009/3/layout/HorizontalOrganizationChart"/>
    <dgm:cxn modelId="{6BB22F66-95DE-6C4D-905E-77EC3CE320F8}" type="presOf" srcId="{2A971883-9BBE-504F-95F6-36CCB5C553CA}" destId="{074178DF-1BCA-2D49-AB81-4BBB5BD789B4}" srcOrd="1" destOrd="0" presId="urn:microsoft.com/office/officeart/2009/3/layout/HorizontalOrganizationChart"/>
    <dgm:cxn modelId="{ABD26E87-7F0B-6C42-8299-DBED231529EB}" srcId="{C67C661C-2F84-5B48-91E4-145A83046504}" destId="{8EE9D609-6665-D349-86BB-1EA654868DE3}" srcOrd="1" destOrd="0" parTransId="{545FC25D-7EFC-224C-A229-5ACC69398341}" sibTransId="{FAE832B9-A21D-AB4B-9AF3-8AE93B9E8C73}"/>
    <dgm:cxn modelId="{971FFE8A-8E13-CF44-B674-2268E0AF1F5F}" type="presOf" srcId="{8EE9D609-6665-D349-86BB-1EA654868DE3}" destId="{3145DC58-263F-5F4A-90AA-776434819747}" srcOrd="0" destOrd="0" presId="urn:microsoft.com/office/officeart/2009/3/layout/HorizontalOrganizationChart"/>
    <dgm:cxn modelId="{A2EA7F8C-78C1-BD4F-BB3F-C0BDE96A9774}" srcId="{78A9C35F-19AE-7E4C-924A-A7907860C101}" destId="{EDF6A529-B97A-264E-B52A-CF365D469C70}" srcOrd="0" destOrd="0" parTransId="{B838AF74-9189-124C-90D0-AEF4B35E660D}" sibTransId="{2516D13C-2A50-9A47-8E9E-13E82C4DE208}"/>
    <dgm:cxn modelId="{184A608D-5F27-B347-BEA1-02114E0036F1}" type="presOf" srcId="{2A971883-9BBE-504F-95F6-36CCB5C553CA}" destId="{A2004BF0-BC4C-054E-A51B-5E63ACA8F6AB}" srcOrd="0" destOrd="0" presId="urn:microsoft.com/office/officeart/2009/3/layout/HorizontalOrganizationChart"/>
    <dgm:cxn modelId="{6EF8A79F-208B-444A-8914-81392118FA84}" srcId="{78A9C35F-19AE-7E4C-924A-A7907860C101}" destId="{AD590226-DC6D-C544-A34A-668FB8A7D30F}" srcOrd="1" destOrd="0" parTransId="{481EEEC9-28E9-9F41-B5DF-136C43B9DA44}" sibTransId="{15B71A20-B9E1-8B46-A083-3CEC164D0A0A}"/>
    <dgm:cxn modelId="{201005A3-6AA7-D648-A8A4-323B4A325E44}" type="presOf" srcId="{343DCC2B-D502-1E49-A30C-A3A3080DE025}" destId="{58633AD4-89C6-8B4A-B959-D3DD7DA0AB40}" srcOrd="0" destOrd="0" presId="urn:microsoft.com/office/officeart/2009/3/layout/HorizontalOrganizationChart"/>
    <dgm:cxn modelId="{A8420CA5-C1CE-2B49-A47C-9E95BBC4D1CF}" type="presOf" srcId="{EDF6A529-B97A-264E-B52A-CF365D469C70}" destId="{7AF8CD26-7DD0-D94A-BAA7-3674CA37046E}" srcOrd="0" destOrd="0" presId="urn:microsoft.com/office/officeart/2009/3/layout/HorizontalOrganizationChart"/>
    <dgm:cxn modelId="{8FC0B5AA-5937-6F4B-87FB-9708393E02FB}" type="presOf" srcId="{AD590226-DC6D-C544-A34A-668FB8A7D30F}" destId="{EDCB4FD8-9F6E-9643-9F77-6B6196713DC2}" srcOrd="1" destOrd="0" presId="urn:microsoft.com/office/officeart/2009/3/layout/HorizontalOrganizationChart"/>
    <dgm:cxn modelId="{ED852BAD-006D-F44C-9B28-59F67E06FC4F}" srcId="{EB6944A7-6D02-5348-9F3B-85DD5B1BD74C}" destId="{C67C661C-2F84-5B48-91E4-145A83046504}" srcOrd="0" destOrd="0" parTransId="{0C220BD6-C521-0F45-8C35-575BFB679433}" sibTransId="{DC03CD49-1EC5-AB4F-9EAB-FD486DC5EEA0}"/>
    <dgm:cxn modelId="{302489AE-6FDD-0744-8487-C3513B06B421}" type="presOf" srcId="{78A9C35F-19AE-7E4C-924A-A7907860C101}" destId="{D52F7B00-377A-6541-A4B0-085F31E46215}" srcOrd="1" destOrd="0" presId="urn:microsoft.com/office/officeart/2009/3/layout/HorizontalOrganizationChart"/>
    <dgm:cxn modelId="{F6748ABE-4C70-F942-A32F-11027550B85C}" type="presOf" srcId="{B838AF74-9189-124C-90D0-AEF4B35E660D}" destId="{C4EE18B2-B1CE-1A42-8B02-95A763517E9D}" srcOrd="0" destOrd="0" presId="urn:microsoft.com/office/officeart/2009/3/layout/HorizontalOrganizationChart"/>
    <dgm:cxn modelId="{44FA66CA-D13C-8749-931A-021F0830E4CD}" type="presOf" srcId="{AD590226-DC6D-C544-A34A-668FB8A7D30F}" destId="{2107365E-5A01-7F4D-9088-B58EE2BBA9B0}" srcOrd="0" destOrd="0" presId="urn:microsoft.com/office/officeart/2009/3/layout/HorizontalOrganizationChart"/>
    <dgm:cxn modelId="{49818CCF-66C8-3A43-B2A7-EB04EE727ADA}" type="presOf" srcId="{FB294865-1101-F84D-B612-7A9B905BA922}" destId="{098B0EE1-8825-4F4F-A51F-C57999DE3B46}" srcOrd="0" destOrd="0" presId="urn:microsoft.com/office/officeart/2009/3/layout/HorizontalOrganizationChart"/>
    <dgm:cxn modelId="{4A16A5CF-00BE-4D45-A6FD-1DB37CB1040F}" type="presOf" srcId="{1C8F3597-B49F-7549-81D6-ECD5EB675CE7}" destId="{0BD31D84-B687-5947-AA99-00261EDE1AE4}" srcOrd="1" destOrd="0" presId="urn:microsoft.com/office/officeart/2009/3/layout/HorizontalOrganizationChart"/>
    <dgm:cxn modelId="{33EC77DB-B68F-2C41-B9C5-7B072F432CB9}" type="presOf" srcId="{E151CF92-DE58-2E41-AD8D-933A49DF3BD0}" destId="{7BC6EF3D-4A47-5742-B955-B9E47D2D0CBE}" srcOrd="0" destOrd="0" presId="urn:microsoft.com/office/officeart/2009/3/layout/HorizontalOrganizationChart"/>
    <dgm:cxn modelId="{6BEDA6E6-E141-B945-8653-6DAF03C95512}" type="presOf" srcId="{C67C661C-2F84-5B48-91E4-145A83046504}" destId="{61D755D7-F339-714E-95B5-1B5DE6B8E350}" srcOrd="0" destOrd="0" presId="urn:microsoft.com/office/officeart/2009/3/layout/HorizontalOrganizationChart"/>
    <dgm:cxn modelId="{16D44FEA-F40C-104F-8355-15D39F4B2B77}" type="presOf" srcId="{343DCC2B-D502-1E49-A30C-A3A3080DE025}" destId="{AE5BBE7E-CB1D-0F45-9CDE-3A5EB371675C}" srcOrd="1" destOrd="0" presId="urn:microsoft.com/office/officeart/2009/3/layout/HorizontalOrganizationChart"/>
    <dgm:cxn modelId="{C34035F7-D697-024A-B27A-1A6CA7A86139}" type="presOf" srcId="{DC025EE6-74D5-F945-99C2-548D5242D3BE}" destId="{F9D3D49B-1FF1-2F44-BD7D-8957478DB68D}" srcOrd="1" destOrd="0" presId="urn:microsoft.com/office/officeart/2009/3/layout/HorizontalOrganizationChart"/>
    <dgm:cxn modelId="{40FFF8F9-9DE5-354C-BF88-2497AA34E96E}" type="presOf" srcId="{C67C661C-2F84-5B48-91E4-145A83046504}" destId="{9D91C6C2-5E38-0B42-BF72-97171F5BF82B}" srcOrd="1" destOrd="0" presId="urn:microsoft.com/office/officeart/2009/3/layout/HorizontalOrganizationChart"/>
    <dgm:cxn modelId="{83CDA22A-679E-4F4F-8A9B-052C5A7377ED}" type="presParOf" srcId="{41B91361-32BA-9740-8521-A95D3B809E1C}" destId="{DA655419-885F-E44A-A027-232FAB2EF6C6}" srcOrd="0" destOrd="0" presId="urn:microsoft.com/office/officeart/2009/3/layout/HorizontalOrganizationChart"/>
    <dgm:cxn modelId="{8CF773D9-11C8-C54F-846F-55EEC852AD1D}" type="presParOf" srcId="{DA655419-885F-E44A-A027-232FAB2EF6C6}" destId="{3D21E362-F53F-6341-AE3C-C5BD58345977}" srcOrd="0" destOrd="0" presId="urn:microsoft.com/office/officeart/2009/3/layout/HorizontalOrganizationChart"/>
    <dgm:cxn modelId="{C22BF441-F417-3C45-AB7A-93C42462FE2E}" type="presParOf" srcId="{3D21E362-F53F-6341-AE3C-C5BD58345977}" destId="{61D755D7-F339-714E-95B5-1B5DE6B8E350}" srcOrd="0" destOrd="0" presId="urn:microsoft.com/office/officeart/2009/3/layout/HorizontalOrganizationChart"/>
    <dgm:cxn modelId="{F555443C-892C-1A4D-ACF1-82E5874D3186}" type="presParOf" srcId="{3D21E362-F53F-6341-AE3C-C5BD58345977}" destId="{9D91C6C2-5E38-0B42-BF72-97171F5BF82B}" srcOrd="1" destOrd="0" presId="urn:microsoft.com/office/officeart/2009/3/layout/HorizontalOrganizationChart"/>
    <dgm:cxn modelId="{7462E3E7-B78C-1C4D-B8A0-70953E9DC858}" type="presParOf" srcId="{DA655419-885F-E44A-A027-232FAB2EF6C6}" destId="{4988AF4F-2BA1-6543-ABE9-02F52262EDEF}" srcOrd="1" destOrd="0" presId="urn:microsoft.com/office/officeart/2009/3/layout/HorizontalOrganizationChart"/>
    <dgm:cxn modelId="{429016F1-BC5B-D147-ADBC-7612F00D72A2}" type="presParOf" srcId="{4988AF4F-2BA1-6543-ABE9-02F52262EDEF}" destId="{18D3FC36-1449-3A40-82BC-57425327E740}" srcOrd="0" destOrd="0" presId="urn:microsoft.com/office/officeart/2009/3/layout/HorizontalOrganizationChart"/>
    <dgm:cxn modelId="{27A2B89C-C1BF-D74A-A0DD-BB503452FA7C}" type="presParOf" srcId="{4988AF4F-2BA1-6543-ABE9-02F52262EDEF}" destId="{35A2FEF0-1FC4-874F-8D77-DCC72DE911A1}" srcOrd="1" destOrd="0" presId="urn:microsoft.com/office/officeart/2009/3/layout/HorizontalOrganizationChart"/>
    <dgm:cxn modelId="{5AD93D08-AD30-6B4D-98C4-3D936D7D5BB4}" type="presParOf" srcId="{35A2FEF0-1FC4-874F-8D77-DCC72DE911A1}" destId="{4E3CCF96-16E6-BF4B-A9C6-32068A0D3313}" srcOrd="0" destOrd="0" presId="urn:microsoft.com/office/officeart/2009/3/layout/HorizontalOrganizationChart"/>
    <dgm:cxn modelId="{C494F59A-5FA2-E046-B8A4-43F4F00AC6A1}" type="presParOf" srcId="{4E3CCF96-16E6-BF4B-A9C6-32068A0D3313}" destId="{3E12CB07-90EF-D643-AD5E-16604080E426}" srcOrd="0" destOrd="0" presId="urn:microsoft.com/office/officeart/2009/3/layout/HorizontalOrganizationChart"/>
    <dgm:cxn modelId="{388E4653-3F78-DD41-A49E-7F774D8C8AC0}" type="presParOf" srcId="{4E3CCF96-16E6-BF4B-A9C6-32068A0D3313}" destId="{0BD31D84-B687-5947-AA99-00261EDE1AE4}" srcOrd="1" destOrd="0" presId="urn:microsoft.com/office/officeart/2009/3/layout/HorizontalOrganizationChart"/>
    <dgm:cxn modelId="{5DE6E235-8CDD-E045-BC3E-30FC2D03E4AC}" type="presParOf" srcId="{35A2FEF0-1FC4-874F-8D77-DCC72DE911A1}" destId="{053A6A03-7D2D-4443-A11F-7F27C4A1966C}" srcOrd="1" destOrd="0" presId="urn:microsoft.com/office/officeart/2009/3/layout/HorizontalOrganizationChart"/>
    <dgm:cxn modelId="{8C33EAE0-696E-354F-8DEA-7B30F0665744}" type="presParOf" srcId="{35A2FEF0-1FC4-874F-8D77-DCC72DE911A1}" destId="{48E3EDB1-DDAF-B34B-A0DF-54B1332F173B}" srcOrd="2" destOrd="0" presId="urn:microsoft.com/office/officeart/2009/3/layout/HorizontalOrganizationChart"/>
    <dgm:cxn modelId="{5C4BFDA9-49F5-B24C-9EAC-A090591B8A03}" type="presParOf" srcId="{4988AF4F-2BA1-6543-ABE9-02F52262EDEF}" destId="{7EEB823B-9E36-0040-A8DA-932A325EED10}" srcOrd="2" destOrd="0" presId="urn:microsoft.com/office/officeart/2009/3/layout/HorizontalOrganizationChart"/>
    <dgm:cxn modelId="{18DDC053-E7AD-6646-ABC3-E6954110078D}" type="presParOf" srcId="{4988AF4F-2BA1-6543-ABE9-02F52262EDEF}" destId="{C85E6120-A62B-A440-A36F-B3B64287CCB3}" srcOrd="3" destOrd="0" presId="urn:microsoft.com/office/officeart/2009/3/layout/HorizontalOrganizationChart"/>
    <dgm:cxn modelId="{86491B68-70BD-ED4A-8B1C-517227CB3019}" type="presParOf" srcId="{C85E6120-A62B-A440-A36F-B3B64287CCB3}" destId="{7498B61B-35BF-7E48-A1AF-83C8C044BA54}" srcOrd="0" destOrd="0" presId="urn:microsoft.com/office/officeart/2009/3/layout/HorizontalOrganizationChart"/>
    <dgm:cxn modelId="{0EAD4A18-6744-4B45-A7C5-D9B4356B113C}" type="presParOf" srcId="{7498B61B-35BF-7E48-A1AF-83C8C044BA54}" destId="{3145DC58-263F-5F4A-90AA-776434819747}" srcOrd="0" destOrd="0" presId="urn:microsoft.com/office/officeart/2009/3/layout/HorizontalOrganizationChart"/>
    <dgm:cxn modelId="{3133534C-8D27-AC4E-AABB-F1B406F6AAD7}" type="presParOf" srcId="{7498B61B-35BF-7E48-A1AF-83C8C044BA54}" destId="{F17A164B-8AE4-0541-9CA4-B4D8EC280E5E}" srcOrd="1" destOrd="0" presId="urn:microsoft.com/office/officeart/2009/3/layout/HorizontalOrganizationChart"/>
    <dgm:cxn modelId="{E621D5D1-198B-9441-A51D-3D1F25C0F9E5}" type="presParOf" srcId="{C85E6120-A62B-A440-A36F-B3B64287CCB3}" destId="{A85C7AA1-86DB-E54C-88AA-A540FADB4085}" srcOrd="1" destOrd="0" presId="urn:microsoft.com/office/officeart/2009/3/layout/HorizontalOrganizationChart"/>
    <dgm:cxn modelId="{134ADF8B-F92F-714B-BD42-B844E018F5BB}" type="presParOf" srcId="{C85E6120-A62B-A440-A36F-B3B64287CCB3}" destId="{9A38E892-F4DA-9347-BEEE-028ED4A0B234}" srcOrd="2" destOrd="0" presId="urn:microsoft.com/office/officeart/2009/3/layout/HorizontalOrganizationChart"/>
    <dgm:cxn modelId="{98D3D07F-B346-894D-AFA5-798CDDCC15DD}" type="presParOf" srcId="{DA655419-885F-E44A-A027-232FAB2EF6C6}" destId="{8EA3130A-CDD2-3C41-ACDA-F324A0C9B954}" srcOrd="2" destOrd="0" presId="urn:microsoft.com/office/officeart/2009/3/layout/HorizontalOrganizationChart"/>
    <dgm:cxn modelId="{026FAC84-5392-EB40-B49D-1FFEAD5CFB56}" type="presParOf" srcId="{41B91361-32BA-9740-8521-A95D3B809E1C}" destId="{5D78B321-F6C6-0042-9B90-31F2FA7C89BD}" srcOrd="1" destOrd="0" presId="urn:microsoft.com/office/officeart/2009/3/layout/HorizontalOrganizationChart"/>
    <dgm:cxn modelId="{D687485D-BE53-8749-B78D-EDB77AC0B68D}" type="presParOf" srcId="{5D78B321-F6C6-0042-9B90-31F2FA7C89BD}" destId="{B6A05348-E4D4-754B-88E3-807E72BEBF42}" srcOrd="0" destOrd="0" presId="urn:microsoft.com/office/officeart/2009/3/layout/HorizontalOrganizationChart"/>
    <dgm:cxn modelId="{AD4DAEC5-4E75-DC49-B9AD-54C6CC5C7CA3}" type="presParOf" srcId="{B6A05348-E4D4-754B-88E3-807E72BEBF42}" destId="{A2004BF0-BC4C-054E-A51B-5E63ACA8F6AB}" srcOrd="0" destOrd="0" presId="urn:microsoft.com/office/officeart/2009/3/layout/HorizontalOrganizationChart"/>
    <dgm:cxn modelId="{15554B25-26BF-4046-8DE8-BF9E6D9677B9}" type="presParOf" srcId="{B6A05348-E4D4-754B-88E3-807E72BEBF42}" destId="{074178DF-1BCA-2D49-AB81-4BBB5BD789B4}" srcOrd="1" destOrd="0" presId="urn:microsoft.com/office/officeart/2009/3/layout/HorizontalOrganizationChart"/>
    <dgm:cxn modelId="{EB5608F7-C008-C746-ABD5-F7AA04EA7A67}" type="presParOf" srcId="{5D78B321-F6C6-0042-9B90-31F2FA7C89BD}" destId="{5A82EC7D-22D6-9740-A9E3-48B69C52E975}" srcOrd="1" destOrd="0" presId="urn:microsoft.com/office/officeart/2009/3/layout/HorizontalOrganizationChart"/>
    <dgm:cxn modelId="{AACCC91D-DE76-C248-B26F-70C8E428EA2D}" type="presParOf" srcId="{5A82EC7D-22D6-9740-A9E3-48B69C52E975}" destId="{098B0EE1-8825-4F4F-A51F-C57999DE3B46}" srcOrd="0" destOrd="0" presId="urn:microsoft.com/office/officeart/2009/3/layout/HorizontalOrganizationChart"/>
    <dgm:cxn modelId="{8AB943F4-2283-B946-B5E2-AA16E568779F}" type="presParOf" srcId="{5A82EC7D-22D6-9740-A9E3-48B69C52E975}" destId="{6F93238A-50BF-F544-BA7A-48E2D7D0D85D}" srcOrd="1" destOrd="0" presId="urn:microsoft.com/office/officeart/2009/3/layout/HorizontalOrganizationChart"/>
    <dgm:cxn modelId="{C17990CB-028C-1740-97C9-C516640BE664}" type="presParOf" srcId="{6F93238A-50BF-F544-BA7A-48E2D7D0D85D}" destId="{7FBCA3CA-9CB5-6443-9C12-B5A190E351BF}" srcOrd="0" destOrd="0" presId="urn:microsoft.com/office/officeart/2009/3/layout/HorizontalOrganizationChart"/>
    <dgm:cxn modelId="{9E1F3750-F217-1543-B88D-21DA8D911C3B}" type="presParOf" srcId="{7FBCA3CA-9CB5-6443-9C12-B5A190E351BF}" destId="{58633AD4-89C6-8B4A-B959-D3DD7DA0AB40}" srcOrd="0" destOrd="0" presId="urn:microsoft.com/office/officeart/2009/3/layout/HorizontalOrganizationChart"/>
    <dgm:cxn modelId="{9F28BEA0-3C21-BB4F-A8A6-75BEFE04FE16}" type="presParOf" srcId="{7FBCA3CA-9CB5-6443-9C12-B5A190E351BF}" destId="{AE5BBE7E-CB1D-0F45-9CDE-3A5EB371675C}" srcOrd="1" destOrd="0" presId="urn:microsoft.com/office/officeart/2009/3/layout/HorizontalOrganizationChart"/>
    <dgm:cxn modelId="{3FF156B3-135C-0741-BA6A-B13D5B4BA1C7}" type="presParOf" srcId="{6F93238A-50BF-F544-BA7A-48E2D7D0D85D}" destId="{580A5061-6611-5547-B321-F1C7C256E491}" srcOrd="1" destOrd="0" presId="urn:microsoft.com/office/officeart/2009/3/layout/HorizontalOrganizationChart"/>
    <dgm:cxn modelId="{96539A42-8950-924D-B588-876511CCC3C2}" type="presParOf" srcId="{6F93238A-50BF-F544-BA7A-48E2D7D0D85D}" destId="{923DF380-31FE-2C4B-806D-A88D6324959F}" srcOrd="2" destOrd="0" presId="urn:microsoft.com/office/officeart/2009/3/layout/HorizontalOrganizationChart"/>
    <dgm:cxn modelId="{1281FD35-01B2-2745-92BD-2F995FCAFDC3}" type="presParOf" srcId="{5A82EC7D-22D6-9740-A9E3-48B69C52E975}" destId="{7BC6EF3D-4A47-5742-B955-B9E47D2D0CBE}" srcOrd="2" destOrd="0" presId="urn:microsoft.com/office/officeart/2009/3/layout/HorizontalOrganizationChart"/>
    <dgm:cxn modelId="{CAA835C4-A854-5A41-A3FD-D73CDECB86A3}" type="presParOf" srcId="{5A82EC7D-22D6-9740-A9E3-48B69C52E975}" destId="{7D16C93E-BE5C-624F-8978-A74B14C7CCBF}" srcOrd="3" destOrd="0" presId="urn:microsoft.com/office/officeart/2009/3/layout/HorizontalOrganizationChart"/>
    <dgm:cxn modelId="{F2068D85-95B9-5F43-95F2-E808525CF698}" type="presParOf" srcId="{7D16C93E-BE5C-624F-8978-A74B14C7CCBF}" destId="{8F8719DD-A826-3D4B-ACF1-861E3C84B4FB}" srcOrd="0" destOrd="0" presId="urn:microsoft.com/office/officeart/2009/3/layout/HorizontalOrganizationChart"/>
    <dgm:cxn modelId="{E8D819C1-5AFB-6548-9171-B209EB3B5E60}" type="presParOf" srcId="{8F8719DD-A826-3D4B-ACF1-861E3C84B4FB}" destId="{E9C7B9A2-6C51-094D-8C04-E4211F3A2BBE}" srcOrd="0" destOrd="0" presId="urn:microsoft.com/office/officeart/2009/3/layout/HorizontalOrganizationChart"/>
    <dgm:cxn modelId="{A12E912F-55E6-A84E-9A5B-3E825E293B9A}" type="presParOf" srcId="{8F8719DD-A826-3D4B-ACF1-861E3C84B4FB}" destId="{F9D3D49B-1FF1-2F44-BD7D-8957478DB68D}" srcOrd="1" destOrd="0" presId="urn:microsoft.com/office/officeart/2009/3/layout/HorizontalOrganizationChart"/>
    <dgm:cxn modelId="{87704ECA-15F3-4648-A390-D3AE31DA9CA0}" type="presParOf" srcId="{7D16C93E-BE5C-624F-8978-A74B14C7CCBF}" destId="{2B8C3FC7-04DA-F143-BF50-8534FDC8C056}" srcOrd="1" destOrd="0" presId="urn:microsoft.com/office/officeart/2009/3/layout/HorizontalOrganizationChart"/>
    <dgm:cxn modelId="{2A76AA72-960F-CA4F-A096-F5137F4AD646}" type="presParOf" srcId="{7D16C93E-BE5C-624F-8978-A74B14C7CCBF}" destId="{19CC407D-A15A-8244-8AB2-E77A1F8C543F}" srcOrd="2" destOrd="0" presId="urn:microsoft.com/office/officeart/2009/3/layout/HorizontalOrganizationChart"/>
    <dgm:cxn modelId="{EF02C427-FA2D-ED4C-9895-055DED365199}" type="presParOf" srcId="{5D78B321-F6C6-0042-9B90-31F2FA7C89BD}" destId="{836AE6DF-13E7-F640-BED1-F79707669E24}" srcOrd="2" destOrd="0" presId="urn:microsoft.com/office/officeart/2009/3/layout/HorizontalOrganizationChart"/>
    <dgm:cxn modelId="{46B68C99-01EA-6643-867D-0211F0F716BD}" type="presParOf" srcId="{41B91361-32BA-9740-8521-A95D3B809E1C}" destId="{98679596-880B-F249-BCA2-376A36F724B3}" srcOrd="2" destOrd="0" presId="urn:microsoft.com/office/officeart/2009/3/layout/HorizontalOrganizationChart"/>
    <dgm:cxn modelId="{6D7D1759-EDE4-1B4C-BC8D-BDEFE1980C2A}" type="presParOf" srcId="{98679596-880B-F249-BCA2-376A36F724B3}" destId="{A8681655-273F-D842-8B86-C7F04536E059}" srcOrd="0" destOrd="0" presId="urn:microsoft.com/office/officeart/2009/3/layout/HorizontalOrganizationChart"/>
    <dgm:cxn modelId="{F5919A80-DFE3-F241-8B42-60840ADEE31C}" type="presParOf" srcId="{A8681655-273F-D842-8B86-C7F04536E059}" destId="{7A511D70-7AA7-8C40-B5EB-135B15A5E3AF}" srcOrd="0" destOrd="0" presId="urn:microsoft.com/office/officeart/2009/3/layout/HorizontalOrganizationChart"/>
    <dgm:cxn modelId="{2EC16ECE-5E5D-EB43-9625-F49F3AD4DAE3}" type="presParOf" srcId="{A8681655-273F-D842-8B86-C7F04536E059}" destId="{D52F7B00-377A-6541-A4B0-085F31E46215}" srcOrd="1" destOrd="0" presId="urn:microsoft.com/office/officeart/2009/3/layout/HorizontalOrganizationChart"/>
    <dgm:cxn modelId="{0F9C5ADD-BC92-2740-8927-66FF28746356}" type="presParOf" srcId="{98679596-880B-F249-BCA2-376A36F724B3}" destId="{C8F40B19-A7DF-D24D-85AD-D5C32EBFA9B7}" srcOrd="1" destOrd="0" presId="urn:microsoft.com/office/officeart/2009/3/layout/HorizontalOrganizationChart"/>
    <dgm:cxn modelId="{901DC526-F107-3B4A-88EA-E4F434B02BF2}" type="presParOf" srcId="{C8F40B19-A7DF-D24D-85AD-D5C32EBFA9B7}" destId="{C4EE18B2-B1CE-1A42-8B02-95A763517E9D}" srcOrd="0" destOrd="0" presId="urn:microsoft.com/office/officeart/2009/3/layout/HorizontalOrganizationChart"/>
    <dgm:cxn modelId="{C063514C-891F-164D-91E3-09316104B1B7}" type="presParOf" srcId="{C8F40B19-A7DF-D24D-85AD-D5C32EBFA9B7}" destId="{42D3363A-34CC-AF45-9413-69416DA7AFBA}" srcOrd="1" destOrd="0" presId="urn:microsoft.com/office/officeart/2009/3/layout/HorizontalOrganizationChart"/>
    <dgm:cxn modelId="{BD711DD4-7EEA-ED4C-B799-9AC28F714978}" type="presParOf" srcId="{42D3363A-34CC-AF45-9413-69416DA7AFBA}" destId="{7DCFFCF7-0340-5743-AA9A-CE922736FBAF}" srcOrd="0" destOrd="0" presId="urn:microsoft.com/office/officeart/2009/3/layout/HorizontalOrganizationChart"/>
    <dgm:cxn modelId="{EE8C82E4-52D6-744B-903D-E4A9E95D3D24}" type="presParOf" srcId="{7DCFFCF7-0340-5743-AA9A-CE922736FBAF}" destId="{7AF8CD26-7DD0-D94A-BAA7-3674CA37046E}" srcOrd="0" destOrd="0" presId="urn:microsoft.com/office/officeart/2009/3/layout/HorizontalOrganizationChart"/>
    <dgm:cxn modelId="{2C8EC297-FEE8-0944-AC20-7E7420489859}" type="presParOf" srcId="{7DCFFCF7-0340-5743-AA9A-CE922736FBAF}" destId="{F5B49DDB-FB2E-184C-8386-F51FA43337B6}" srcOrd="1" destOrd="0" presId="urn:microsoft.com/office/officeart/2009/3/layout/HorizontalOrganizationChart"/>
    <dgm:cxn modelId="{4BEE36D8-8BE2-E247-86E0-3F7A9B9120B9}" type="presParOf" srcId="{42D3363A-34CC-AF45-9413-69416DA7AFBA}" destId="{529E0C26-ABB2-C946-B778-11D28C158B29}" srcOrd="1" destOrd="0" presId="urn:microsoft.com/office/officeart/2009/3/layout/HorizontalOrganizationChart"/>
    <dgm:cxn modelId="{EA4B4371-F9C6-DF40-9266-5B873E9CF133}" type="presParOf" srcId="{42D3363A-34CC-AF45-9413-69416DA7AFBA}" destId="{B69AB34C-F633-6649-9ED1-48E373C75C76}" srcOrd="2" destOrd="0" presId="urn:microsoft.com/office/officeart/2009/3/layout/HorizontalOrganizationChart"/>
    <dgm:cxn modelId="{1DD2DD8D-6A29-C042-8F5F-F11E3FA9F6F9}" type="presParOf" srcId="{C8F40B19-A7DF-D24D-85AD-D5C32EBFA9B7}" destId="{F03507CD-C2B7-B543-8954-D97848E2228D}" srcOrd="2" destOrd="0" presId="urn:microsoft.com/office/officeart/2009/3/layout/HorizontalOrganizationChart"/>
    <dgm:cxn modelId="{C4D13128-D020-D94C-AB3F-8FCA417831E1}" type="presParOf" srcId="{C8F40B19-A7DF-D24D-85AD-D5C32EBFA9B7}" destId="{2254242C-48C3-334F-B4C9-144257265121}" srcOrd="3" destOrd="0" presId="urn:microsoft.com/office/officeart/2009/3/layout/HorizontalOrganizationChart"/>
    <dgm:cxn modelId="{702B032A-7A6F-5E4B-A283-065776720B59}" type="presParOf" srcId="{2254242C-48C3-334F-B4C9-144257265121}" destId="{8840F1B0-084A-9140-AB93-708035C3C4A3}" srcOrd="0" destOrd="0" presId="urn:microsoft.com/office/officeart/2009/3/layout/HorizontalOrganizationChart"/>
    <dgm:cxn modelId="{9A04F9AC-CDE5-B246-8E4C-572F45A64A60}" type="presParOf" srcId="{8840F1B0-084A-9140-AB93-708035C3C4A3}" destId="{2107365E-5A01-7F4D-9088-B58EE2BBA9B0}" srcOrd="0" destOrd="0" presId="urn:microsoft.com/office/officeart/2009/3/layout/HorizontalOrganizationChart"/>
    <dgm:cxn modelId="{8B7D7C67-4BFD-4843-A020-674CD3FC4CBF}" type="presParOf" srcId="{8840F1B0-084A-9140-AB93-708035C3C4A3}" destId="{EDCB4FD8-9F6E-9643-9F77-6B6196713DC2}" srcOrd="1" destOrd="0" presId="urn:microsoft.com/office/officeart/2009/3/layout/HorizontalOrganizationChart"/>
    <dgm:cxn modelId="{EC7F1746-7A22-584C-9D74-8208D09F511C}" type="presParOf" srcId="{2254242C-48C3-334F-B4C9-144257265121}" destId="{C50048CB-E3DD-954A-92F8-F2AE64711314}" srcOrd="1" destOrd="0" presId="urn:microsoft.com/office/officeart/2009/3/layout/HorizontalOrganizationChart"/>
    <dgm:cxn modelId="{35D2FB2D-3DA2-2442-90F0-ED77910B5AAD}" type="presParOf" srcId="{2254242C-48C3-334F-B4C9-144257265121}" destId="{CE1DF22D-07E1-2B4A-AA5F-C068E8B73968}" srcOrd="2" destOrd="0" presId="urn:microsoft.com/office/officeart/2009/3/layout/HorizontalOrganizationChart"/>
    <dgm:cxn modelId="{4EB1F6B0-5033-4943-92E8-22E8D96316EB}" type="presParOf" srcId="{98679596-880B-F249-BCA2-376A36F724B3}" destId="{FD723796-1508-8C49-8AE3-4F7E0F0EAC7F}"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C9F985-6C8F-4B4C-9624-E3005FDFD66E}" type="doc">
      <dgm:prSet loTypeId="urn:microsoft.com/office/officeart/2008/layout/HorizontalMultiLevelHierarchy" loCatId="" qsTypeId="urn:microsoft.com/office/officeart/2005/8/quickstyle/simple5" qsCatId="simple" csTypeId="urn:microsoft.com/office/officeart/2005/8/colors/colorful5" csCatId="colorful" phldr="1"/>
      <dgm:spPr/>
      <dgm:t>
        <a:bodyPr/>
        <a:lstStyle/>
        <a:p>
          <a:endParaRPr lang="en-GB"/>
        </a:p>
      </dgm:t>
    </dgm:pt>
    <dgm:pt modelId="{0729F006-E9E5-634F-BF7E-12888CA6D3C5}">
      <dgm:prSet phldrT="[Text]" custT="1"/>
      <dgm:spPr/>
      <dgm:t>
        <a:bodyPr/>
        <a:lstStyle/>
        <a:p>
          <a:r>
            <a:rPr lang="en-GB" sz="4400" b="1" dirty="0"/>
            <a:t>Classification</a:t>
          </a:r>
        </a:p>
      </dgm:t>
    </dgm:pt>
    <dgm:pt modelId="{C90532FA-D80E-3D47-A0CB-701431095110}" type="parTrans" cxnId="{EAF3EF5F-250A-4240-B32F-2CE7C903B1F5}">
      <dgm:prSet/>
      <dgm:spPr/>
      <dgm:t>
        <a:bodyPr/>
        <a:lstStyle/>
        <a:p>
          <a:endParaRPr lang="en-GB"/>
        </a:p>
      </dgm:t>
    </dgm:pt>
    <dgm:pt modelId="{D5352B03-AFE7-E245-84A1-84145D60A15B}" type="sibTrans" cxnId="{EAF3EF5F-250A-4240-B32F-2CE7C903B1F5}">
      <dgm:prSet/>
      <dgm:spPr/>
      <dgm:t>
        <a:bodyPr/>
        <a:lstStyle/>
        <a:p>
          <a:endParaRPr lang="en-GB"/>
        </a:p>
      </dgm:t>
    </dgm:pt>
    <dgm:pt modelId="{AF81D2D2-40F9-3F4C-BCF3-2A95B42E1814}">
      <dgm:prSet phldrT="[Text]"/>
      <dgm:spPr/>
      <dgm:t>
        <a:bodyPr/>
        <a:lstStyle/>
        <a:p>
          <a:r>
            <a:rPr lang="en-IN" i="1" dirty="0"/>
            <a:t>Proportionate model with rubber/plastic</a:t>
          </a:r>
          <a:endParaRPr lang="en-IN" dirty="0"/>
        </a:p>
        <a:p>
          <a:r>
            <a:rPr lang="en-IN" i="1" dirty="0"/>
            <a:t>bladder</a:t>
          </a:r>
          <a:endParaRPr lang="en-GB" dirty="0"/>
        </a:p>
      </dgm:t>
    </dgm:pt>
    <dgm:pt modelId="{411B92BC-0628-FF49-A03D-755F899B8D33}" type="parTrans" cxnId="{055E0C55-255B-7E4D-B2C2-0A2AFA1B6261}">
      <dgm:prSet/>
      <dgm:spPr/>
      <dgm:t>
        <a:bodyPr/>
        <a:lstStyle/>
        <a:p>
          <a:endParaRPr lang="en-GB"/>
        </a:p>
      </dgm:t>
    </dgm:pt>
    <dgm:pt modelId="{A7E5FA5D-719B-504A-961E-48763444DD66}" type="sibTrans" cxnId="{055E0C55-255B-7E4D-B2C2-0A2AFA1B6261}">
      <dgm:prSet/>
      <dgm:spPr/>
      <dgm:t>
        <a:bodyPr/>
        <a:lstStyle/>
        <a:p>
          <a:endParaRPr lang="en-GB"/>
        </a:p>
      </dgm:t>
    </dgm:pt>
    <dgm:pt modelId="{35FFDA98-216F-D44B-BE66-4BE2B32518AF}">
      <dgm:prSet/>
      <dgm:spPr/>
      <dgm:t>
        <a:bodyPr/>
        <a:lstStyle/>
        <a:p>
          <a:r>
            <a:rPr lang="en-IN" i="1" dirty="0"/>
            <a:t>Quantitative model</a:t>
          </a:r>
          <a:endParaRPr lang="en-GB" dirty="0"/>
        </a:p>
      </dgm:t>
    </dgm:pt>
    <dgm:pt modelId="{68E5A4C9-375E-6441-930F-58C748D516CD}" type="parTrans" cxnId="{AEFE2545-4FA2-5F41-BB2A-E4A6FFD99391}">
      <dgm:prSet/>
      <dgm:spPr/>
      <dgm:t>
        <a:bodyPr/>
        <a:lstStyle/>
        <a:p>
          <a:endParaRPr lang="en-GB"/>
        </a:p>
      </dgm:t>
    </dgm:pt>
    <dgm:pt modelId="{75C98405-DBC3-B747-B4EA-AA86B8EC63D6}" type="sibTrans" cxnId="{AEFE2545-4FA2-5F41-BB2A-E4A6FFD99391}">
      <dgm:prSet/>
      <dgm:spPr/>
      <dgm:t>
        <a:bodyPr/>
        <a:lstStyle/>
        <a:p>
          <a:endParaRPr lang="en-GB"/>
        </a:p>
      </dgm:t>
    </dgm:pt>
    <dgm:pt modelId="{EEFD075D-729F-8548-A202-7C23F784848A}" type="pres">
      <dgm:prSet presAssocID="{7FC9F985-6C8F-4B4C-9624-E3005FDFD66E}" presName="Name0" presStyleCnt="0">
        <dgm:presLayoutVars>
          <dgm:chPref val="1"/>
          <dgm:dir/>
          <dgm:animOne val="branch"/>
          <dgm:animLvl val="lvl"/>
          <dgm:resizeHandles val="exact"/>
        </dgm:presLayoutVars>
      </dgm:prSet>
      <dgm:spPr/>
    </dgm:pt>
    <dgm:pt modelId="{19D49DB8-653E-3C42-97B6-91A059FB6446}" type="pres">
      <dgm:prSet presAssocID="{0729F006-E9E5-634F-BF7E-12888CA6D3C5}" presName="root1" presStyleCnt="0"/>
      <dgm:spPr/>
    </dgm:pt>
    <dgm:pt modelId="{405D91A5-DADB-944D-8601-1F6F7DA66CA1}" type="pres">
      <dgm:prSet presAssocID="{0729F006-E9E5-634F-BF7E-12888CA6D3C5}" presName="LevelOneTextNode" presStyleLbl="node0" presStyleIdx="0" presStyleCnt="1">
        <dgm:presLayoutVars>
          <dgm:chPref val="3"/>
        </dgm:presLayoutVars>
      </dgm:prSet>
      <dgm:spPr/>
    </dgm:pt>
    <dgm:pt modelId="{D575C8DF-BDB8-024D-A5CC-B93DA59A114D}" type="pres">
      <dgm:prSet presAssocID="{0729F006-E9E5-634F-BF7E-12888CA6D3C5}" presName="level2hierChild" presStyleCnt="0"/>
      <dgm:spPr/>
    </dgm:pt>
    <dgm:pt modelId="{DFF9BDA2-A723-D345-BC0B-6CB9B7765F3A}" type="pres">
      <dgm:prSet presAssocID="{68E5A4C9-375E-6441-930F-58C748D516CD}" presName="conn2-1" presStyleLbl="parChTrans1D2" presStyleIdx="0" presStyleCnt="2"/>
      <dgm:spPr/>
    </dgm:pt>
    <dgm:pt modelId="{9869F58F-A267-9946-B31D-97089DFCB562}" type="pres">
      <dgm:prSet presAssocID="{68E5A4C9-375E-6441-930F-58C748D516CD}" presName="connTx" presStyleLbl="parChTrans1D2" presStyleIdx="0" presStyleCnt="2"/>
      <dgm:spPr/>
    </dgm:pt>
    <dgm:pt modelId="{3F260EF1-5CBB-E44B-B9A8-024D33A76DF8}" type="pres">
      <dgm:prSet presAssocID="{35FFDA98-216F-D44B-BE66-4BE2B32518AF}" presName="root2" presStyleCnt="0"/>
      <dgm:spPr/>
    </dgm:pt>
    <dgm:pt modelId="{9FC2538D-CC6D-9E48-9ED0-06EFD73EEE2D}" type="pres">
      <dgm:prSet presAssocID="{35FFDA98-216F-D44B-BE66-4BE2B32518AF}" presName="LevelTwoTextNode" presStyleLbl="node2" presStyleIdx="0" presStyleCnt="2">
        <dgm:presLayoutVars>
          <dgm:chPref val="3"/>
        </dgm:presLayoutVars>
      </dgm:prSet>
      <dgm:spPr/>
    </dgm:pt>
    <dgm:pt modelId="{26B206A9-7087-7949-BFE8-037BB39FCC41}" type="pres">
      <dgm:prSet presAssocID="{35FFDA98-216F-D44B-BE66-4BE2B32518AF}" presName="level3hierChild" presStyleCnt="0"/>
      <dgm:spPr/>
    </dgm:pt>
    <dgm:pt modelId="{F4304A7E-61BD-6640-9F48-BE1DD621B90F}" type="pres">
      <dgm:prSet presAssocID="{411B92BC-0628-FF49-A03D-755F899B8D33}" presName="conn2-1" presStyleLbl="parChTrans1D2" presStyleIdx="1" presStyleCnt="2"/>
      <dgm:spPr/>
    </dgm:pt>
    <dgm:pt modelId="{0EAFB093-EE3E-8C4E-91F0-27908D1A6B63}" type="pres">
      <dgm:prSet presAssocID="{411B92BC-0628-FF49-A03D-755F899B8D33}" presName="connTx" presStyleLbl="parChTrans1D2" presStyleIdx="1" presStyleCnt="2"/>
      <dgm:spPr/>
    </dgm:pt>
    <dgm:pt modelId="{DCEFAE38-4AD2-1D44-973F-8F500F7C8117}" type="pres">
      <dgm:prSet presAssocID="{AF81D2D2-40F9-3F4C-BCF3-2A95B42E1814}" presName="root2" presStyleCnt="0"/>
      <dgm:spPr/>
    </dgm:pt>
    <dgm:pt modelId="{973215CC-0231-DC4E-AD32-5224B53B8812}" type="pres">
      <dgm:prSet presAssocID="{AF81D2D2-40F9-3F4C-BCF3-2A95B42E1814}" presName="LevelTwoTextNode" presStyleLbl="node2" presStyleIdx="1" presStyleCnt="2">
        <dgm:presLayoutVars>
          <dgm:chPref val="3"/>
        </dgm:presLayoutVars>
      </dgm:prSet>
      <dgm:spPr/>
    </dgm:pt>
    <dgm:pt modelId="{C0C0E90F-0BEE-9A46-A1CB-063FE9265C5F}" type="pres">
      <dgm:prSet presAssocID="{AF81D2D2-40F9-3F4C-BCF3-2A95B42E1814}" presName="level3hierChild" presStyleCnt="0"/>
      <dgm:spPr/>
    </dgm:pt>
  </dgm:ptLst>
  <dgm:cxnLst>
    <dgm:cxn modelId="{FAA9242E-4FF7-BF44-A701-3083634687CB}" type="presOf" srcId="{68E5A4C9-375E-6441-930F-58C748D516CD}" destId="{DFF9BDA2-A723-D345-BC0B-6CB9B7765F3A}" srcOrd="0" destOrd="0" presId="urn:microsoft.com/office/officeart/2008/layout/HorizontalMultiLevelHierarchy"/>
    <dgm:cxn modelId="{AEFE2545-4FA2-5F41-BB2A-E4A6FFD99391}" srcId="{0729F006-E9E5-634F-BF7E-12888CA6D3C5}" destId="{35FFDA98-216F-D44B-BE66-4BE2B32518AF}" srcOrd="0" destOrd="0" parTransId="{68E5A4C9-375E-6441-930F-58C748D516CD}" sibTransId="{75C98405-DBC3-B747-B4EA-AA86B8EC63D6}"/>
    <dgm:cxn modelId="{055E0C55-255B-7E4D-B2C2-0A2AFA1B6261}" srcId="{0729F006-E9E5-634F-BF7E-12888CA6D3C5}" destId="{AF81D2D2-40F9-3F4C-BCF3-2A95B42E1814}" srcOrd="1" destOrd="0" parTransId="{411B92BC-0628-FF49-A03D-755F899B8D33}" sibTransId="{A7E5FA5D-719B-504A-961E-48763444DD66}"/>
    <dgm:cxn modelId="{EAF3EF5F-250A-4240-B32F-2CE7C903B1F5}" srcId="{7FC9F985-6C8F-4B4C-9624-E3005FDFD66E}" destId="{0729F006-E9E5-634F-BF7E-12888CA6D3C5}" srcOrd="0" destOrd="0" parTransId="{C90532FA-D80E-3D47-A0CB-701431095110}" sibTransId="{D5352B03-AFE7-E245-84A1-84145D60A15B}"/>
    <dgm:cxn modelId="{CBED8577-1F54-D14C-9F98-CDEC5E175680}" type="presOf" srcId="{0729F006-E9E5-634F-BF7E-12888CA6D3C5}" destId="{405D91A5-DADB-944D-8601-1F6F7DA66CA1}" srcOrd="0" destOrd="0" presId="urn:microsoft.com/office/officeart/2008/layout/HorizontalMultiLevelHierarchy"/>
    <dgm:cxn modelId="{E79E2E79-1D49-DC42-B782-4E88AA6E56B8}" type="presOf" srcId="{411B92BC-0628-FF49-A03D-755F899B8D33}" destId="{F4304A7E-61BD-6640-9F48-BE1DD621B90F}" srcOrd="0" destOrd="0" presId="urn:microsoft.com/office/officeart/2008/layout/HorizontalMultiLevelHierarchy"/>
    <dgm:cxn modelId="{0CA3D19C-9295-C74B-9A2F-CB626EC9FC95}" type="presOf" srcId="{7FC9F985-6C8F-4B4C-9624-E3005FDFD66E}" destId="{EEFD075D-729F-8548-A202-7C23F784848A}" srcOrd="0" destOrd="0" presId="urn:microsoft.com/office/officeart/2008/layout/HorizontalMultiLevelHierarchy"/>
    <dgm:cxn modelId="{6374ABD9-9C69-2E4F-A136-9C4E6A10D127}" type="presOf" srcId="{411B92BC-0628-FF49-A03D-755F899B8D33}" destId="{0EAFB093-EE3E-8C4E-91F0-27908D1A6B63}" srcOrd="1" destOrd="0" presId="urn:microsoft.com/office/officeart/2008/layout/HorizontalMultiLevelHierarchy"/>
    <dgm:cxn modelId="{2ADC5DDC-626F-8E40-9E93-21239C8E6E62}" type="presOf" srcId="{AF81D2D2-40F9-3F4C-BCF3-2A95B42E1814}" destId="{973215CC-0231-DC4E-AD32-5224B53B8812}" srcOrd="0" destOrd="0" presId="urn:microsoft.com/office/officeart/2008/layout/HorizontalMultiLevelHierarchy"/>
    <dgm:cxn modelId="{3DAA59E7-5A39-AB45-AC23-BD7CFE912016}" type="presOf" srcId="{35FFDA98-216F-D44B-BE66-4BE2B32518AF}" destId="{9FC2538D-CC6D-9E48-9ED0-06EFD73EEE2D}" srcOrd="0" destOrd="0" presId="urn:microsoft.com/office/officeart/2008/layout/HorizontalMultiLevelHierarchy"/>
    <dgm:cxn modelId="{950F99E9-57D9-3743-A6C5-761FEBFC5E10}" type="presOf" srcId="{68E5A4C9-375E-6441-930F-58C748D516CD}" destId="{9869F58F-A267-9946-B31D-97089DFCB562}" srcOrd="1" destOrd="0" presId="urn:microsoft.com/office/officeart/2008/layout/HorizontalMultiLevelHierarchy"/>
    <dgm:cxn modelId="{FCAC74C3-BB1D-6044-8F42-10D05CD97864}" type="presParOf" srcId="{EEFD075D-729F-8548-A202-7C23F784848A}" destId="{19D49DB8-653E-3C42-97B6-91A059FB6446}" srcOrd="0" destOrd="0" presId="urn:microsoft.com/office/officeart/2008/layout/HorizontalMultiLevelHierarchy"/>
    <dgm:cxn modelId="{3FB64B62-E019-A640-80C6-8BAEB67FF4F9}" type="presParOf" srcId="{19D49DB8-653E-3C42-97B6-91A059FB6446}" destId="{405D91A5-DADB-944D-8601-1F6F7DA66CA1}" srcOrd="0" destOrd="0" presId="urn:microsoft.com/office/officeart/2008/layout/HorizontalMultiLevelHierarchy"/>
    <dgm:cxn modelId="{FCDE1891-FB55-8041-9C19-27B3436A303E}" type="presParOf" srcId="{19D49DB8-653E-3C42-97B6-91A059FB6446}" destId="{D575C8DF-BDB8-024D-A5CC-B93DA59A114D}" srcOrd="1" destOrd="0" presId="urn:microsoft.com/office/officeart/2008/layout/HorizontalMultiLevelHierarchy"/>
    <dgm:cxn modelId="{AD8762EE-3E05-EF4D-8831-5B856FD4EE06}" type="presParOf" srcId="{D575C8DF-BDB8-024D-A5CC-B93DA59A114D}" destId="{DFF9BDA2-A723-D345-BC0B-6CB9B7765F3A}" srcOrd="0" destOrd="0" presId="urn:microsoft.com/office/officeart/2008/layout/HorizontalMultiLevelHierarchy"/>
    <dgm:cxn modelId="{EF3EBE27-24A5-2E40-8F1A-49D284BC2817}" type="presParOf" srcId="{DFF9BDA2-A723-D345-BC0B-6CB9B7765F3A}" destId="{9869F58F-A267-9946-B31D-97089DFCB562}" srcOrd="0" destOrd="0" presId="urn:microsoft.com/office/officeart/2008/layout/HorizontalMultiLevelHierarchy"/>
    <dgm:cxn modelId="{B4A7D86C-D116-4745-A8DA-9BA4485ABFC7}" type="presParOf" srcId="{D575C8DF-BDB8-024D-A5CC-B93DA59A114D}" destId="{3F260EF1-5CBB-E44B-B9A8-024D33A76DF8}" srcOrd="1" destOrd="0" presId="urn:microsoft.com/office/officeart/2008/layout/HorizontalMultiLevelHierarchy"/>
    <dgm:cxn modelId="{6CED18FB-B325-8A47-9883-F7E18EF8A431}" type="presParOf" srcId="{3F260EF1-5CBB-E44B-B9A8-024D33A76DF8}" destId="{9FC2538D-CC6D-9E48-9ED0-06EFD73EEE2D}" srcOrd="0" destOrd="0" presId="urn:microsoft.com/office/officeart/2008/layout/HorizontalMultiLevelHierarchy"/>
    <dgm:cxn modelId="{DD5752D3-4B6D-6641-B63F-2DF384945015}" type="presParOf" srcId="{3F260EF1-5CBB-E44B-B9A8-024D33A76DF8}" destId="{26B206A9-7087-7949-BFE8-037BB39FCC41}" srcOrd="1" destOrd="0" presId="urn:microsoft.com/office/officeart/2008/layout/HorizontalMultiLevelHierarchy"/>
    <dgm:cxn modelId="{065952E4-F98A-6C42-A113-489F5694C370}" type="presParOf" srcId="{D575C8DF-BDB8-024D-A5CC-B93DA59A114D}" destId="{F4304A7E-61BD-6640-9F48-BE1DD621B90F}" srcOrd="2" destOrd="0" presId="urn:microsoft.com/office/officeart/2008/layout/HorizontalMultiLevelHierarchy"/>
    <dgm:cxn modelId="{451740D1-168C-DB47-A371-DE56468AFBA9}" type="presParOf" srcId="{F4304A7E-61BD-6640-9F48-BE1DD621B90F}" destId="{0EAFB093-EE3E-8C4E-91F0-27908D1A6B63}" srcOrd="0" destOrd="0" presId="urn:microsoft.com/office/officeart/2008/layout/HorizontalMultiLevelHierarchy"/>
    <dgm:cxn modelId="{EFB6590D-211C-0C47-89DA-30F8DECB4659}" type="presParOf" srcId="{D575C8DF-BDB8-024D-A5CC-B93DA59A114D}" destId="{DCEFAE38-4AD2-1D44-973F-8F500F7C8117}" srcOrd="3" destOrd="0" presId="urn:microsoft.com/office/officeart/2008/layout/HorizontalMultiLevelHierarchy"/>
    <dgm:cxn modelId="{8FD46089-43E1-D948-80FC-4FF37263013A}" type="presParOf" srcId="{DCEFAE38-4AD2-1D44-973F-8F500F7C8117}" destId="{973215CC-0231-DC4E-AD32-5224B53B8812}" srcOrd="0" destOrd="0" presId="urn:microsoft.com/office/officeart/2008/layout/HorizontalMultiLevelHierarchy"/>
    <dgm:cxn modelId="{6DB88F30-5095-4C4D-A581-98CFEA7C3997}" type="presParOf" srcId="{DCEFAE38-4AD2-1D44-973F-8F500F7C8117}" destId="{C0C0E90F-0BEE-9A46-A1CB-063FE9265C5F}"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85C8BD-3447-470B-BACA-0F4138C7D204}"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EC221C4F-F47A-4F4F-A1DA-BCE1A1123D60}">
      <dgm:prSet/>
      <dgm:spPr/>
      <dgm:t>
        <a:bodyPr/>
        <a:lstStyle/>
        <a:p>
          <a:pPr rtl="0"/>
          <a:r>
            <a:rPr lang="en-IN" dirty="0"/>
            <a:t>This standard specifies the guidelines for prevention and treatment of blockage problems in drip irrigation system.</a:t>
          </a:r>
          <a:endParaRPr lang="en-US" dirty="0"/>
        </a:p>
      </dgm:t>
    </dgm:pt>
    <dgm:pt modelId="{92608BE1-C217-4807-A21B-57A67641D5CC}" type="parTrans" cxnId="{9F5E9F06-4391-42BF-BC5B-7398C80F79C0}">
      <dgm:prSet/>
      <dgm:spPr/>
      <dgm:t>
        <a:bodyPr/>
        <a:lstStyle/>
        <a:p>
          <a:endParaRPr lang="en-US"/>
        </a:p>
      </dgm:t>
    </dgm:pt>
    <dgm:pt modelId="{3DE16237-A079-45B1-9804-5B782F452301}" type="sibTrans" cxnId="{9F5E9F06-4391-42BF-BC5B-7398C80F79C0}">
      <dgm:prSet/>
      <dgm:spPr/>
      <dgm:t>
        <a:bodyPr/>
        <a:lstStyle/>
        <a:p>
          <a:endParaRPr lang="en-US"/>
        </a:p>
      </dgm:t>
    </dgm:pt>
    <dgm:pt modelId="{6EB95A74-4A2C-4FFF-87A4-DA483531DBB7}">
      <dgm:prSet/>
      <dgm:spPr/>
      <dgm:t>
        <a:bodyPr/>
        <a:lstStyle/>
        <a:p>
          <a:pPr rtl="0"/>
          <a:r>
            <a:rPr lang="en-IN" dirty="0"/>
            <a:t>Quality of Water to be supplied.</a:t>
          </a:r>
          <a:endParaRPr lang="en-US" dirty="0"/>
        </a:p>
      </dgm:t>
    </dgm:pt>
    <dgm:pt modelId="{A5A6F3AF-5C3C-4792-B4FD-914C4F3DBD71}" type="parTrans" cxnId="{3354B279-768D-4291-B4D3-8B81D00D1138}">
      <dgm:prSet/>
      <dgm:spPr/>
      <dgm:t>
        <a:bodyPr/>
        <a:lstStyle/>
        <a:p>
          <a:endParaRPr lang="en-US"/>
        </a:p>
      </dgm:t>
    </dgm:pt>
    <dgm:pt modelId="{610685CC-D06D-4621-822E-FA6593060761}" type="sibTrans" cxnId="{3354B279-768D-4291-B4D3-8B81D00D1138}">
      <dgm:prSet/>
      <dgm:spPr/>
      <dgm:t>
        <a:bodyPr/>
        <a:lstStyle/>
        <a:p>
          <a:endParaRPr lang="en-US"/>
        </a:p>
      </dgm:t>
    </dgm:pt>
    <dgm:pt modelId="{7D35F28A-F517-46D9-8EFC-A969E27722C4}">
      <dgm:prSet/>
      <dgm:spPr/>
      <dgm:t>
        <a:bodyPr/>
        <a:lstStyle/>
        <a:p>
          <a:pPr rtl="0"/>
          <a:r>
            <a:rPr lang="en-IN" dirty="0"/>
            <a:t>Chemical Injection System Installed with DIS.</a:t>
          </a:r>
          <a:endParaRPr lang="en-US" dirty="0"/>
        </a:p>
      </dgm:t>
    </dgm:pt>
    <dgm:pt modelId="{BA5E7766-355A-4FD5-BBB6-070F28F36C89}" type="parTrans" cxnId="{550830EA-4498-4EBB-AAEA-27ED7575DA6D}">
      <dgm:prSet/>
      <dgm:spPr/>
      <dgm:t>
        <a:bodyPr/>
        <a:lstStyle/>
        <a:p>
          <a:endParaRPr lang="en-US"/>
        </a:p>
      </dgm:t>
    </dgm:pt>
    <dgm:pt modelId="{3D8AC16C-E4AC-4644-924A-A7EEB3BBD3C3}" type="sibTrans" cxnId="{550830EA-4498-4EBB-AAEA-27ED7575DA6D}">
      <dgm:prSet/>
      <dgm:spPr/>
      <dgm:t>
        <a:bodyPr/>
        <a:lstStyle/>
        <a:p>
          <a:endParaRPr lang="en-US"/>
        </a:p>
      </dgm:t>
    </dgm:pt>
    <dgm:pt modelId="{24DF2A7D-B2E9-4383-8D3B-2555FD382918}">
      <dgm:prSet/>
      <dgm:spPr/>
      <dgm:t>
        <a:bodyPr/>
        <a:lstStyle/>
        <a:p>
          <a:pPr rtl="0"/>
          <a:r>
            <a:rPr lang="en-IN" dirty="0"/>
            <a:t>Different Blockage Problems associated with DIS.</a:t>
          </a:r>
          <a:endParaRPr lang="en-US" dirty="0"/>
        </a:p>
      </dgm:t>
    </dgm:pt>
    <dgm:pt modelId="{0F875553-0775-414F-AB2D-EB5FC336C081}" type="parTrans" cxnId="{EBEE9043-9758-4265-B3F7-627FDC9FB56C}">
      <dgm:prSet/>
      <dgm:spPr/>
      <dgm:t>
        <a:bodyPr/>
        <a:lstStyle/>
        <a:p>
          <a:endParaRPr lang="en-US"/>
        </a:p>
      </dgm:t>
    </dgm:pt>
    <dgm:pt modelId="{62B16243-E406-42DF-BB03-B00D782252BF}" type="sibTrans" cxnId="{EBEE9043-9758-4265-B3F7-627FDC9FB56C}">
      <dgm:prSet/>
      <dgm:spPr/>
      <dgm:t>
        <a:bodyPr/>
        <a:lstStyle/>
        <a:p>
          <a:endParaRPr lang="en-US"/>
        </a:p>
      </dgm:t>
    </dgm:pt>
    <dgm:pt modelId="{1721E027-54F2-48CE-BCB3-6CB559E3A292}">
      <dgm:prSet/>
      <dgm:spPr/>
      <dgm:t>
        <a:bodyPr/>
        <a:lstStyle/>
        <a:p>
          <a:pPr rtl="0"/>
          <a:r>
            <a:rPr lang="en-IN" dirty="0"/>
            <a:t>Method of Assessment of blockage problems.</a:t>
          </a:r>
          <a:endParaRPr lang="en-US" dirty="0"/>
        </a:p>
      </dgm:t>
    </dgm:pt>
    <dgm:pt modelId="{7E4BD970-3FAF-41DC-9E31-47E3239882FC}" type="parTrans" cxnId="{5C9FB90A-644C-406B-B97D-3F51C9FA0425}">
      <dgm:prSet/>
      <dgm:spPr/>
      <dgm:t>
        <a:bodyPr/>
        <a:lstStyle/>
        <a:p>
          <a:endParaRPr lang="en-US"/>
        </a:p>
      </dgm:t>
    </dgm:pt>
    <dgm:pt modelId="{D29ADA2B-31D8-48DB-BABF-C8473D6BD000}" type="sibTrans" cxnId="{5C9FB90A-644C-406B-B97D-3F51C9FA0425}">
      <dgm:prSet/>
      <dgm:spPr/>
      <dgm:t>
        <a:bodyPr/>
        <a:lstStyle/>
        <a:p>
          <a:endParaRPr lang="en-US"/>
        </a:p>
      </dgm:t>
    </dgm:pt>
    <dgm:pt modelId="{4E0C95AE-749C-4BE0-A74C-A3CB725B6BAD}">
      <dgm:prSet/>
      <dgm:spPr/>
      <dgm:t>
        <a:bodyPr/>
        <a:lstStyle/>
        <a:p>
          <a:pPr rtl="0"/>
          <a:r>
            <a:rPr lang="en-IN" dirty="0"/>
            <a:t>Prevention and treatment of blockage problem.</a:t>
          </a:r>
          <a:endParaRPr lang="en-US" dirty="0"/>
        </a:p>
      </dgm:t>
    </dgm:pt>
    <dgm:pt modelId="{417EED04-C22E-470E-BDF0-4EE96575993B}" type="parTrans" cxnId="{75EAAF14-C674-4B99-8615-B03838224C60}">
      <dgm:prSet/>
      <dgm:spPr/>
      <dgm:t>
        <a:bodyPr/>
        <a:lstStyle/>
        <a:p>
          <a:endParaRPr lang="en-US"/>
        </a:p>
      </dgm:t>
    </dgm:pt>
    <dgm:pt modelId="{C62A169A-2A3E-4CBD-BA29-0FE64408EA1F}" type="sibTrans" cxnId="{75EAAF14-C674-4B99-8615-B03838224C60}">
      <dgm:prSet/>
      <dgm:spPr/>
      <dgm:t>
        <a:bodyPr/>
        <a:lstStyle/>
        <a:p>
          <a:endParaRPr lang="en-US"/>
        </a:p>
      </dgm:t>
    </dgm:pt>
    <dgm:pt modelId="{AA4294C9-0B1C-4B35-BA12-D624DBCF0318}">
      <dgm:prSet/>
      <dgm:spPr/>
      <dgm:t>
        <a:bodyPr/>
        <a:lstStyle/>
        <a:p>
          <a:pPr rtl="0"/>
          <a:r>
            <a:rPr lang="en-IN"/>
            <a:t>Safety Requirements</a:t>
          </a:r>
          <a:endParaRPr lang="en-US"/>
        </a:p>
      </dgm:t>
    </dgm:pt>
    <dgm:pt modelId="{502864AF-68A1-43BC-9ABF-D3E3B3B83D5F}" type="parTrans" cxnId="{D80E3209-9EC0-4900-93E3-A4687CB44194}">
      <dgm:prSet/>
      <dgm:spPr/>
      <dgm:t>
        <a:bodyPr/>
        <a:lstStyle/>
        <a:p>
          <a:endParaRPr lang="en-US"/>
        </a:p>
      </dgm:t>
    </dgm:pt>
    <dgm:pt modelId="{5192C469-519A-40A2-A480-ED9DD19818B2}" type="sibTrans" cxnId="{D80E3209-9EC0-4900-93E3-A4687CB44194}">
      <dgm:prSet/>
      <dgm:spPr/>
      <dgm:t>
        <a:bodyPr/>
        <a:lstStyle/>
        <a:p>
          <a:endParaRPr lang="en-US"/>
        </a:p>
      </dgm:t>
    </dgm:pt>
    <dgm:pt modelId="{FEB1A9C0-63E7-4EE9-A4BC-1806EE597636}" type="pres">
      <dgm:prSet presAssocID="{F585C8BD-3447-470B-BACA-0F4138C7D204}" presName="Name0" presStyleCnt="0">
        <dgm:presLayoutVars>
          <dgm:dir/>
          <dgm:animLvl val="lvl"/>
          <dgm:resizeHandles val="exact"/>
        </dgm:presLayoutVars>
      </dgm:prSet>
      <dgm:spPr/>
    </dgm:pt>
    <dgm:pt modelId="{09124627-638F-414B-8708-E650AA3964E2}" type="pres">
      <dgm:prSet presAssocID="{EC221C4F-F47A-4F4F-A1DA-BCE1A1123D60}" presName="linNode" presStyleCnt="0"/>
      <dgm:spPr/>
    </dgm:pt>
    <dgm:pt modelId="{4D4B069C-74DE-4F59-A678-37F523A33593}" type="pres">
      <dgm:prSet presAssocID="{EC221C4F-F47A-4F4F-A1DA-BCE1A1123D60}" presName="parentText" presStyleLbl="node1" presStyleIdx="0" presStyleCnt="1">
        <dgm:presLayoutVars>
          <dgm:chMax val="1"/>
          <dgm:bulletEnabled val="1"/>
        </dgm:presLayoutVars>
      </dgm:prSet>
      <dgm:spPr/>
    </dgm:pt>
    <dgm:pt modelId="{781300FC-4A6A-445E-8CF8-C2F963866CF9}" type="pres">
      <dgm:prSet presAssocID="{EC221C4F-F47A-4F4F-A1DA-BCE1A1123D60}" presName="descendantText" presStyleLbl="alignAccFollowNode1" presStyleIdx="0" presStyleCnt="1" custScaleX="86633">
        <dgm:presLayoutVars>
          <dgm:bulletEnabled val="1"/>
        </dgm:presLayoutVars>
      </dgm:prSet>
      <dgm:spPr/>
    </dgm:pt>
  </dgm:ptLst>
  <dgm:cxnLst>
    <dgm:cxn modelId="{9F5E9F06-4391-42BF-BC5B-7398C80F79C0}" srcId="{F585C8BD-3447-470B-BACA-0F4138C7D204}" destId="{EC221C4F-F47A-4F4F-A1DA-BCE1A1123D60}" srcOrd="0" destOrd="0" parTransId="{92608BE1-C217-4807-A21B-57A67641D5CC}" sibTransId="{3DE16237-A079-45B1-9804-5B782F452301}"/>
    <dgm:cxn modelId="{D80E3209-9EC0-4900-93E3-A4687CB44194}" srcId="{EC221C4F-F47A-4F4F-A1DA-BCE1A1123D60}" destId="{AA4294C9-0B1C-4B35-BA12-D624DBCF0318}" srcOrd="5" destOrd="0" parTransId="{502864AF-68A1-43BC-9ABF-D3E3B3B83D5F}" sibTransId="{5192C469-519A-40A2-A480-ED9DD19818B2}"/>
    <dgm:cxn modelId="{5C9FB90A-644C-406B-B97D-3F51C9FA0425}" srcId="{EC221C4F-F47A-4F4F-A1DA-BCE1A1123D60}" destId="{1721E027-54F2-48CE-BCB3-6CB559E3A292}" srcOrd="3" destOrd="0" parTransId="{7E4BD970-3FAF-41DC-9E31-47E3239882FC}" sibTransId="{D29ADA2B-31D8-48DB-BABF-C8473D6BD000}"/>
    <dgm:cxn modelId="{75EAAF14-C674-4B99-8615-B03838224C60}" srcId="{EC221C4F-F47A-4F4F-A1DA-BCE1A1123D60}" destId="{4E0C95AE-749C-4BE0-A74C-A3CB725B6BAD}" srcOrd="4" destOrd="0" parTransId="{417EED04-C22E-470E-BDF0-4EE96575993B}" sibTransId="{C62A169A-2A3E-4CBD-BA29-0FE64408EA1F}"/>
    <dgm:cxn modelId="{EBEE9043-9758-4265-B3F7-627FDC9FB56C}" srcId="{EC221C4F-F47A-4F4F-A1DA-BCE1A1123D60}" destId="{24DF2A7D-B2E9-4383-8D3B-2555FD382918}" srcOrd="2" destOrd="0" parTransId="{0F875553-0775-414F-AB2D-EB5FC336C081}" sibTransId="{62B16243-E406-42DF-BB03-B00D782252BF}"/>
    <dgm:cxn modelId="{11728A50-ADFD-4A59-BD22-407E526A2B32}" type="presOf" srcId="{7D35F28A-F517-46D9-8EFC-A969E27722C4}" destId="{781300FC-4A6A-445E-8CF8-C2F963866CF9}" srcOrd="0" destOrd="1" presId="urn:microsoft.com/office/officeart/2005/8/layout/vList5"/>
    <dgm:cxn modelId="{3354B279-768D-4291-B4D3-8B81D00D1138}" srcId="{EC221C4F-F47A-4F4F-A1DA-BCE1A1123D60}" destId="{6EB95A74-4A2C-4FFF-87A4-DA483531DBB7}" srcOrd="0" destOrd="0" parTransId="{A5A6F3AF-5C3C-4792-B4FD-914C4F3DBD71}" sibTransId="{610685CC-D06D-4621-822E-FA6593060761}"/>
    <dgm:cxn modelId="{1C7D1786-6BB5-4C91-9955-9E469AA394BB}" type="presOf" srcId="{24DF2A7D-B2E9-4383-8D3B-2555FD382918}" destId="{781300FC-4A6A-445E-8CF8-C2F963866CF9}" srcOrd="0" destOrd="2" presId="urn:microsoft.com/office/officeart/2005/8/layout/vList5"/>
    <dgm:cxn modelId="{0731028D-9487-41BF-8807-2A355C99CF4B}" type="presOf" srcId="{EC221C4F-F47A-4F4F-A1DA-BCE1A1123D60}" destId="{4D4B069C-74DE-4F59-A678-37F523A33593}" srcOrd="0" destOrd="0" presId="urn:microsoft.com/office/officeart/2005/8/layout/vList5"/>
    <dgm:cxn modelId="{23466CA4-D01D-472E-B030-FD42691F76A0}" type="presOf" srcId="{AA4294C9-0B1C-4B35-BA12-D624DBCF0318}" destId="{781300FC-4A6A-445E-8CF8-C2F963866CF9}" srcOrd="0" destOrd="5" presId="urn:microsoft.com/office/officeart/2005/8/layout/vList5"/>
    <dgm:cxn modelId="{3DA74CD6-194B-449F-BAA5-F78501E88D52}" type="presOf" srcId="{4E0C95AE-749C-4BE0-A74C-A3CB725B6BAD}" destId="{781300FC-4A6A-445E-8CF8-C2F963866CF9}" srcOrd="0" destOrd="4" presId="urn:microsoft.com/office/officeart/2005/8/layout/vList5"/>
    <dgm:cxn modelId="{67C8D8DF-7186-48C7-BB16-3FCF4880B1F6}" type="presOf" srcId="{1721E027-54F2-48CE-BCB3-6CB559E3A292}" destId="{781300FC-4A6A-445E-8CF8-C2F963866CF9}" srcOrd="0" destOrd="3" presId="urn:microsoft.com/office/officeart/2005/8/layout/vList5"/>
    <dgm:cxn modelId="{550830EA-4498-4EBB-AAEA-27ED7575DA6D}" srcId="{EC221C4F-F47A-4F4F-A1DA-BCE1A1123D60}" destId="{7D35F28A-F517-46D9-8EFC-A969E27722C4}" srcOrd="1" destOrd="0" parTransId="{BA5E7766-355A-4FD5-BBB6-070F28F36C89}" sibTransId="{3D8AC16C-E4AC-4644-924A-A7EEB3BBD3C3}"/>
    <dgm:cxn modelId="{65EF8EEB-E3CD-4EEE-BFF5-2395E390E39B}" type="presOf" srcId="{F585C8BD-3447-470B-BACA-0F4138C7D204}" destId="{FEB1A9C0-63E7-4EE9-A4BC-1806EE597636}" srcOrd="0" destOrd="0" presId="urn:microsoft.com/office/officeart/2005/8/layout/vList5"/>
    <dgm:cxn modelId="{98FCE4F1-7ACD-4B1B-B17C-CEE5AE91A39E}" type="presOf" srcId="{6EB95A74-4A2C-4FFF-87A4-DA483531DBB7}" destId="{781300FC-4A6A-445E-8CF8-C2F963866CF9}" srcOrd="0" destOrd="0" presId="urn:microsoft.com/office/officeart/2005/8/layout/vList5"/>
    <dgm:cxn modelId="{4DD36393-E9B3-4614-933F-11A087B8DC9B}" type="presParOf" srcId="{FEB1A9C0-63E7-4EE9-A4BC-1806EE597636}" destId="{09124627-638F-414B-8708-E650AA3964E2}" srcOrd="0" destOrd="0" presId="urn:microsoft.com/office/officeart/2005/8/layout/vList5"/>
    <dgm:cxn modelId="{F71A7181-700B-46FA-A105-57E62051277B}" type="presParOf" srcId="{09124627-638F-414B-8708-E650AA3964E2}" destId="{4D4B069C-74DE-4F59-A678-37F523A33593}" srcOrd="0" destOrd="0" presId="urn:microsoft.com/office/officeart/2005/8/layout/vList5"/>
    <dgm:cxn modelId="{5DDCE133-DFCE-43FC-BFD0-F2A24BD8BFA3}" type="presParOf" srcId="{09124627-638F-414B-8708-E650AA3964E2}" destId="{781300FC-4A6A-445E-8CF8-C2F963866CF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81D3D3-9D39-452B-A625-B2F1A9D059AE}"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394EB866-11DF-448B-9DAC-2EFF93758BAE}">
      <dgm:prSet custT="1"/>
      <dgm:spPr/>
      <dgm:t>
        <a:bodyPr/>
        <a:lstStyle/>
        <a:p>
          <a:r>
            <a:rPr lang="en-IN" sz="1200" b="1" dirty="0">
              <a:effectLst/>
              <a:latin typeface="Verdana" panose="020B0604030504040204" pitchFamily="34" charset="0"/>
              <a:ea typeface="Verdana" panose="020B0604030504040204" pitchFamily="34" charset="0"/>
              <a:cs typeface="Verdana" panose="020B0604030504040204" pitchFamily="34" charset="0"/>
            </a:rPr>
            <a:t> </a:t>
          </a:r>
          <a:r>
            <a:rPr lang="en-IN" sz="1400" b="1" dirty="0">
              <a:effectLst/>
              <a:latin typeface="Verdana" panose="020B0604030504040204" pitchFamily="34" charset="0"/>
              <a:ea typeface="Verdana" panose="020B0604030504040204" pitchFamily="34" charset="0"/>
              <a:cs typeface="Verdana" panose="020B0604030504040204" pitchFamily="34" charset="0"/>
            </a:rPr>
            <a:t>Depth of Water Application</a:t>
          </a:r>
          <a:endParaRPr lang="en-IN" sz="1200" dirty="0">
            <a:effectLst/>
            <a:latin typeface="Verdana" panose="020B0604030504040204" pitchFamily="34" charset="0"/>
            <a:ea typeface="Verdana" panose="020B0604030504040204" pitchFamily="34" charset="0"/>
            <a:cs typeface="Verdana" panose="020B0604030504040204" pitchFamily="34" charset="0"/>
          </a:endParaRPr>
        </a:p>
      </dgm:t>
    </dgm:pt>
    <dgm:pt modelId="{A16E0939-7627-4A21-8131-77CE84A39FF6}" type="parTrans" cxnId="{18DC7D6B-D6BE-4830-928F-8C5CACAC321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1399007-AD50-4B24-9E52-5BC59B657111}" type="sibTrans" cxnId="{18DC7D6B-D6BE-4830-928F-8C5CACAC321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B30364A-D35B-44B7-A8CD-29C2D6350543}">
      <dgm:prSet custT="1"/>
      <dgm:spPr/>
      <dgm:t>
        <a:bodyPr/>
        <a:lstStyle/>
        <a:p>
          <a:r>
            <a:rPr lang="en-IN" sz="1400" b="1" dirty="0">
              <a:effectLst/>
              <a:latin typeface="Verdana" panose="020B0604030504040204" pitchFamily="34" charset="0"/>
              <a:ea typeface="Verdana" panose="020B0604030504040204" pitchFamily="34" charset="0"/>
              <a:cs typeface="Verdana" panose="020B0604030504040204" pitchFamily="34" charset="0"/>
            </a:rPr>
            <a:t>Effective Crop Root Depths</a:t>
          </a:r>
        </a:p>
      </dgm:t>
    </dgm:pt>
    <dgm:pt modelId="{2CE73C2D-8D6D-435E-B0B1-837E367173A6}" type="parTrans" cxnId="{A108C85A-4BE2-4036-BBC4-F9B5BE0E98B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B02CBD7-411B-4A4D-BFD4-BD9367D4E079}" type="sibTrans" cxnId="{A108C85A-4BE2-4036-BBC4-F9B5BE0E98B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65969E3-A797-4608-A74A-23391D6ED4F0}">
      <dgm:prSet custT="1"/>
      <dgm:spPr/>
      <dgm:t>
        <a:bodyPr/>
        <a:lstStyle/>
        <a:p>
          <a:r>
            <a:rPr lang="en-IN" sz="1400" b="1" dirty="0">
              <a:effectLst/>
              <a:latin typeface="Verdana" panose="020B0604030504040204" pitchFamily="34" charset="0"/>
              <a:ea typeface="Verdana" panose="020B0604030504040204" pitchFamily="34" charset="0"/>
              <a:cs typeface="Verdana" panose="020B0604030504040204" pitchFamily="34" charset="0"/>
            </a:rPr>
            <a:t>Net Depth of Application </a:t>
          </a:r>
          <a:endParaRPr lang="en-IN" sz="1400" dirty="0">
            <a:latin typeface="Verdana" panose="020B0604030504040204" pitchFamily="34" charset="0"/>
            <a:ea typeface="Verdana" panose="020B0604030504040204" pitchFamily="34" charset="0"/>
            <a:cs typeface="Verdana" panose="020B0604030504040204" pitchFamily="34" charset="0"/>
          </a:endParaRPr>
        </a:p>
      </dgm:t>
    </dgm:pt>
    <dgm:pt modelId="{F124ACA6-98C2-46C0-8E5D-9F713B8A13B6}" type="parTrans" cxnId="{E01A7911-D901-4757-9C7E-16903A94279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2A3AC1F-BD37-4A87-8085-5790B4403901}" type="sibTrans" cxnId="{E01A7911-D901-4757-9C7E-16903A94279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727903D-B49E-4BC0-9EEA-2FBBC547237B}">
      <dgm:prSet custT="1"/>
      <dgm:spPr/>
      <dgm:t>
        <a:bodyPr/>
        <a:lstStyle/>
        <a:p>
          <a:r>
            <a:rPr lang="en-IN" sz="1200" b="1" dirty="0">
              <a:latin typeface="Verdana" panose="020B0604030504040204" pitchFamily="34" charset="0"/>
              <a:ea typeface="Verdana" panose="020B0604030504040204" pitchFamily="34" charset="0"/>
              <a:cs typeface="Verdana" panose="020B0604030504040204" pitchFamily="34" charset="0"/>
            </a:rPr>
            <a:t> </a:t>
          </a:r>
          <a:r>
            <a:rPr lang="en-IN" sz="1400" b="1" dirty="0">
              <a:effectLst/>
              <a:latin typeface="Verdana" panose="020B0604030504040204" pitchFamily="34" charset="0"/>
              <a:ea typeface="Verdana" panose="020B0604030504040204" pitchFamily="34" charset="0"/>
              <a:cs typeface="Verdana" panose="020B0604030504040204" pitchFamily="34" charset="0"/>
            </a:rPr>
            <a:t>Leaching Requirement</a:t>
          </a:r>
        </a:p>
      </dgm:t>
    </dgm:pt>
    <dgm:pt modelId="{B8837CAB-1191-4290-86EB-DE043A62CA9A}" type="parTrans" cxnId="{1B3AE218-1D0B-40DA-9223-9F25C90C78B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4708C1B0-EB43-4ABC-B732-056F731926ED}" type="sibTrans" cxnId="{1B3AE218-1D0B-40DA-9223-9F25C90C78B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52E8DA4-86AD-498F-BE38-74DDF9AF5494}">
      <dgm:prSet custT="1"/>
      <dgm:spPr/>
      <dgm:t>
        <a:bodyPr/>
        <a:lstStyle/>
        <a:p>
          <a:r>
            <a:rPr lang="en-IN" sz="1400" b="1" dirty="0">
              <a:latin typeface="Verdana" panose="020B0604030504040204" pitchFamily="34" charset="0"/>
              <a:ea typeface="Verdana" panose="020B0604030504040204" pitchFamily="34" charset="0"/>
              <a:cs typeface="Verdana" panose="020B0604030504040204" pitchFamily="34" charset="0"/>
            </a:rPr>
            <a:t>Gross Depth of Application</a:t>
          </a:r>
        </a:p>
      </dgm:t>
    </dgm:pt>
    <dgm:pt modelId="{85EE95B9-E18C-499C-A84C-92C8EA2F0C22}" type="parTrans" cxnId="{4CD84A57-B7FB-4664-8A7B-B364226336B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4EA55B2-AC37-4752-9003-289D3287D2E4}" type="sibTrans" cxnId="{4CD84A57-B7FB-4664-8A7B-B364226336B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CDEB7BD-B916-4689-8CB0-7C93940E5868}">
      <dgm:prSet custT="1"/>
      <dgm:spPr/>
      <dgm:t>
        <a:bodyPr/>
        <a:lstStyle/>
        <a:p>
          <a:r>
            <a:rPr lang="en-IN" sz="1200" b="1" dirty="0">
              <a:latin typeface="Verdana" panose="020B0604030504040204" pitchFamily="34" charset="0"/>
              <a:ea typeface="Verdana" panose="020B0604030504040204" pitchFamily="34" charset="0"/>
              <a:cs typeface="Verdana" panose="020B0604030504040204" pitchFamily="34" charset="0"/>
            </a:rPr>
            <a:t> </a:t>
          </a:r>
          <a:r>
            <a:rPr lang="en-IN" sz="1400" b="1" dirty="0">
              <a:effectLst/>
              <a:latin typeface="Verdana" panose="020B0604030504040204" pitchFamily="34" charset="0"/>
              <a:ea typeface="Verdana" panose="020B0604030504040204" pitchFamily="34" charset="0"/>
              <a:cs typeface="Verdana" panose="020B0604030504040204" pitchFamily="34" charset="0"/>
            </a:rPr>
            <a:t>Estimation of Soil Moisture Loss by Evaporation and Transpiration</a:t>
          </a:r>
          <a:endParaRPr lang="en-IN" sz="1200" b="1" dirty="0">
            <a:effectLst/>
            <a:latin typeface="Verdana" panose="020B0604030504040204" pitchFamily="34" charset="0"/>
            <a:ea typeface="Verdana" panose="020B0604030504040204" pitchFamily="34" charset="0"/>
            <a:cs typeface="Verdana" panose="020B0604030504040204" pitchFamily="34" charset="0"/>
          </a:endParaRPr>
        </a:p>
      </dgm:t>
    </dgm:pt>
    <dgm:pt modelId="{ED738146-820A-46F9-950B-4939A16C0D61}" type="parTrans" cxnId="{33B1CF08-2E55-4D4D-9A12-EABAA9D62712}">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91F0B30-B813-47D3-BE3E-B8E5F5D4A51C}" type="sibTrans" cxnId="{33B1CF08-2E55-4D4D-9A12-EABAA9D62712}">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3702AA8-5EE4-1B42-8C29-57295281E4AA}" type="pres">
      <dgm:prSet presAssocID="{8E81D3D3-9D39-452B-A625-B2F1A9D059AE}" presName="diagram" presStyleCnt="0">
        <dgm:presLayoutVars>
          <dgm:dir/>
          <dgm:resizeHandles val="exact"/>
        </dgm:presLayoutVars>
      </dgm:prSet>
      <dgm:spPr/>
    </dgm:pt>
    <dgm:pt modelId="{D818610F-A42A-1D4F-A61D-07873B900C69}" type="pres">
      <dgm:prSet presAssocID="{394EB866-11DF-448B-9DAC-2EFF93758BAE}" presName="node" presStyleLbl="node1" presStyleIdx="0" presStyleCnt="6">
        <dgm:presLayoutVars>
          <dgm:bulletEnabled val="1"/>
        </dgm:presLayoutVars>
      </dgm:prSet>
      <dgm:spPr/>
    </dgm:pt>
    <dgm:pt modelId="{14AC369C-F0B4-644A-BD80-A9C93FAB61DE}" type="pres">
      <dgm:prSet presAssocID="{51399007-AD50-4B24-9E52-5BC59B657111}" presName="sibTrans" presStyleCnt="0"/>
      <dgm:spPr/>
    </dgm:pt>
    <dgm:pt modelId="{8AD3A1A1-0650-584D-A17A-CD8339E6F061}" type="pres">
      <dgm:prSet presAssocID="{7B30364A-D35B-44B7-A8CD-29C2D6350543}" presName="node" presStyleLbl="node1" presStyleIdx="1" presStyleCnt="6">
        <dgm:presLayoutVars>
          <dgm:bulletEnabled val="1"/>
        </dgm:presLayoutVars>
      </dgm:prSet>
      <dgm:spPr/>
    </dgm:pt>
    <dgm:pt modelId="{85C66C15-3D9D-9346-800C-9D1DDCDA3656}" type="pres">
      <dgm:prSet presAssocID="{DB02CBD7-411B-4A4D-BFD4-BD9367D4E079}" presName="sibTrans" presStyleCnt="0"/>
      <dgm:spPr/>
    </dgm:pt>
    <dgm:pt modelId="{866BEC59-803B-2545-9414-AD7F73862444}" type="pres">
      <dgm:prSet presAssocID="{665969E3-A797-4608-A74A-23391D6ED4F0}" presName="node" presStyleLbl="node1" presStyleIdx="2" presStyleCnt="6">
        <dgm:presLayoutVars>
          <dgm:bulletEnabled val="1"/>
        </dgm:presLayoutVars>
      </dgm:prSet>
      <dgm:spPr/>
    </dgm:pt>
    <dgm:pt modelId="{344DFC7B-841F-2A47-A067-B59A50254C8B}" type="pres">
      <dgm:prSet presAssocID="{22A3AC1F-BD37-4A87-8085-5790B4403901}" presName="sibTrans" presStyleCnt="0"/>
      <dgm:spPr/>
    </dgm:pt>
    <dgm:pt modelId="{1EA88E1A-8130-FD46-BDE9-E8A2D80D6AF3}" type="pres">
      <dgm:prSet presAssocID="{C727903D-B49E-4BC0-9EEA-2FBBC547237B}" presName="node" presStyleLbl="node1" presStyleIdx="3" presStyleCnt="6">
        <dgm:presLayoutVars>
          <dgm:bulletEnabled val="1"/>
        </dgm:presLayoutVars>
      </dgm:prSet>
      <dgm:spPr/>
    </dgm:pt>
    <dgm:pt modelId="{EEABD416-6E50-B844-980D-C2F922638BC4}" type="pres">
      <dgm:prSet presAssocID="{4708C1B0-EB43-4ABC-B732-056F731926ED}" presName="sibTrans" presStyleCnt="0"/>
      <dgm:spPr/>
    </dgm:pt>
    <dgm:pt modelId="{0437167C-D9F5-0443-94D1-EFA3E49EEA50}" type="pres">
      <dgm:prSet presAssocID="{752E8DA4-86AD-498F-BE38-74DDF9AF5494}" presName="node" presStyleLbl="node1" presStyleIdx="4" presStyleCnt="6">
        <dgm:presLayoutVars>
          <dgm:bulletEnabled val="1"/>
        </dgm:presLayoutVars>
      </dgm:prSet>
      <dgm:spPr/>
    </dgm:pt>
    <dgm:pt modelId="{5B52AD79-A53D-6A4F-B20A-D5E7AB1D0D84}" type="pres">
      <dgm:prSet presAssocID="{F4EA55B2-AC37-4752-9003-289D3287D2E4}" presName="sibTrans" presStyleCnt="0"/>
      <dgm:spPr/>
    </dgm:pt>
    <dgm:pt modelId="{58C44762-6B96-774F-A641-91E4D072888E}" type="pres">
      <dgm:prSet presAssocID="{9CDEB7BD-B916-4689-8CB0-7C93940E5868}" presName="node" presStyleLbl="node1" presStyleIdx="5" presStyleCnt="6">
        <dgm:presLayoutVars>
          <dgm:bulletEnabled val="1"/>
        </dgm:presLayoutVars>
      </dgm:prSet>
      <dgm:spPr/>
    </dgm:pt>
  </dgm:ptLst>
  <dgm:cxnLst>
    <dgm:cxn modelId="{33B1CF08-2E55-4D4D-9A12-EABAA9D62712}" srcId="{8E81D3D3-9D39-452B-A625-B2F1A9D059AE}" destId="{9CDEB7BD-B916-4689-8CB0-7C93940E5868}" srcOrd="5" destOrd="0" parTransId="{ED738146-820A-46F9-950B-4939A16C0D61}" sibTransId="{C91F0B30-B813-47D3-BE3E-B8E5F5D4A51C}"/>
    <dgm:cxn modelId="{E01A7911-D901-4757-9C7E-16903A942791}" srcId="{8E81D3D3-9D39-452B-A625-B2F1A9D059AE}" destId="{665969E3-A797-4608-A74A-23391D6ED4F0}" srcOrd="2" destOrd="0" parTransId="{F124ACA6-98C2-46C0-8E5D-9F713B8A13B6}" sibTransId="{22A3AC1F-BD37-4A87-8085-5790B4403901}"/>
    <dgm:cxn modelId="{1B3AE218-1D0B-40DA-9223-9F25C90C78B9}" srcId="{8E81D3D3-9D39-452B-A625-B2F1A9D059AE}" destId="{C727903D-B49E-4BC0-9EEA-2FBBC547237B}" srcOrd="3" destOrd="0" parTransId="{B8837CAB-1191-4290-86EB-DE043A62CA9A}" sibTransId="{4708C1B0-EB43-4ABC-B732-056F731926ED}"/>
    <dgm:cxn modelId="{7206511A-4302-8447-B655-8C3D7949A103}" type="presOf" srcId="{665969E3-A797-4608-A74A-23391D6ED4F0}" destId="{866BEC59-803B-2545-9414-AD7F73862444}" srcOrd="0" destOrd="0" presId="urn:microsoft.com/office/officeart/2005/8/layout/default"/>
    <dgm:cxn modelId="{BB42D829-2B46-C240-9DF3-881DDAAFF4F0}" type="presOf" srcId="{7B30364A-D35B-44B7-A8CD-29C2D6350543}" destId="{8AD3A1A1-0650-584D-A17A-CD8339E6F061}" srcOrd="0" destOrd="0" presId="urn:microsoft.com/office/officeart/2005/8/layout/default"/>
    <dgm:cxn modelId="{3D7E8E3C-0F01-3645-BC7A-294EA85B532C}" type="presOf" srcId="{394EB866-11DF-448B-9DAC-2EFF93758BAE}" destId="{D818610F-A42A-1D4F-A61D-07873B900C69}" srcOrd="0" destOrd="0" presId="urn:microsoft.com/office/officeart/2005/8/layout/default"/>
    <dgm:cxn modelId="{4CD84A57-B7FB-4664-8A7B-B364226336B6}" srcId="{8E81D3D3-9D39-452B-A625-B2F1A9D059AE}" destId="{752E8DA4-86AD-498F-BE38-74DDF9AF5494}" srcOrd="4" destOrd="0" parTransId="{85EE95B9-E18C-499C-A84C-92C8EA2F0C22}" sibTransId="{F4EA55B2-AC37-4752-9003-289D3287D2E4}"/>
    <dgm:cxn modelId="{A108C85A-4BE2-4036-BBC4-F9B5BE0E98B9}" srcId="{8E81D3D3-9D39-452B-A625-B2F1A9D059AE}" destId="{7B30364A-D35B-44B7-A8CD-29C2D6350543}" srcOrd="1" destOrd="0" parTransId="{2CE73C2D-8D6D-435E-B0B1-837E367173A6}" sibTransId="{DB02CBD7-411B-4A4D-BFD4-BD9367D4E079}"/>
    <dgm:cxn modelId="{18DC7D6B-D6BE-4830-928F-8C5CACAC321D}" srcId="{8E81D3D3-9D39-452B-A625-B2F1A9D059AE}" destId="{394EB866-11DF-448B-9DAC-2EFF93758BAE}" srcOrd="0" destOrd="0" parTransId="{A16E0939-7627-4A21-8131-77CE84A39FF6}" sibTransId="{51399007-AD50-4B24-9E52-5BC59B657111}"/>
    <dgm:cxn modelId="{29B63B73-0F60-8746-B4F8-C4583EF56C67}" type="presOf" srcId="{9CDEB7BD-B916-4689-8CB0-7C93940E5868}" destId="{58C44762-6B96-774F-A641-91E4D072888E}" srcOrd="0" destOrd="0" presId="urn:microsoft.com/office/officeart/2005/8/layout/default"/>
    <dgm:cxn modelId="{1887BF8B-28A5-8946-A16E-6FC93C443562}" type="presOf" srcId="{8E81D3D3-9D39-452B-A625-B2F1A9D059AE}" destId="{33702AA8-5EE4-1B42-8C29-57295281E4AA}" srcOrd="0" destOrd="0" presId="urn:microsoft.com/office/officeart/2005/8/layout/default"/>
    <dgm:cxn modelId="{EAAC1397-EED9-834D-A108-32148B45B233}" type="presOf" srcId="{C727903D-B49E-4BC0-9EEA-2FBBC547237B}" destId="{1EA88E1A-8130-FD46-BDE9-E8A2D80D6AF3}" srcOrd="0" destOrd="0" presId="urn:microsoft.com/office/officeart/2005/8/layout/default"/>
    <dgm:cxn modelId="{DE91EEB1-FDC0-8941-8071-D63E4F7311DA}" type="presOf" srcId="{752E8DA4-86AD-498F-BE38-74DDF9AF5494}" destId="{0437167C-D9F5-0443-94D1-EFA3E49EEA50}" srcOrd="0" destOrd="0" presId="urn:microsoft.com/office/officeart/2005/8/layout/default"/>
    <dgm:cxn modelId="{0029A968-F097-F240-B538-7BD3289D9337}" type="presParOf" srcId="{33702AA8-5EE4-1B42-8C29-57295281E4AA}" destId="{D818610F-A42A-1D4F-A61D-07873B900C69}" srcOrd="0" destOrd="0" presId="urn:microsoft.com/office/officeart/2005/8/layout/default"/>
    <dgm:cxn modelId="{A0A07198-3C11-6E4C-9C0C-4D77ED005D15}" type="presParOf" srcId="{33702AA8-5EE4-1B42-8C29-57295281E4AA}" destId="{14AC369C-F0B4-644A-BD80-A9C93FAB61DE}" srcOrd="1" destOrd="0" presId="urn:microsoft.com/office/officeart/2005/8/layout/default"/>
    <dgm:cxn modelId="{3DB99E53-CEDF-AE4A-94D1-0283564973C5}" type="presParOf" srcId="{33702AA8-5EE4-1B42-8C29-57295281E4AA}" destId="{8AD3A1A1-0650-584D-A17A-CD8339E6F061}" srcOrd="2" destOrd="0" presId="urn:microsoft.com/office/officeart/2005/8/layout/default"/>
    <dgm:cxn modelId="{22B042B5-A5D1-A44E-9437-A8620CF2BF39}" type="presParOf" srcId="{33702AA8-5EE4-1B42-8C29-57295281E4AA}" destId="{85C66C15-3D9D-9346-800C-9D1DDCDA3656}" srcOrd="3" destOrd="0" presId="urn:microsoft.com/office/officeart/2005/8/layout/default"/>
    <dgm:cxn modelId="{CBB6AB9F-61EF-4546-ABAA-22552D62FD8A}" type="presParOf" srcId="{33702AA8-5EE4-1B42-8C29-57295281E4AA}" destId="{866BEC59-803B-2545-9414-AD7F73862444}" srcOrd="4" destOrd="0" presId="urn:microsoft.com/office/officeart/2005/8/layout/default"/>
    <dgm:cxn modelId="{A5AB25E7-3E7D-F942-A5D5-8602E7C238B0}" type="presParOf" srcId="{33702AA8-5EE4-1B42-8C29-57295281E4AA}" destId="{344DFC7B-841F-2A47-A067-B59A50254C8B}" srcOrd="5" destOrd="0" presId="urn:microsoft.com/office/officeart/2005/8/layout/default"/>
    <dgm:cxn modelId="{70069B7F-A1A0-FC43-9213-439190C3E447}" type="presParOf" srcId="{33702AA8-5EE4-1B42-8C29-57295281E4AA}" destId="{1EA88E1A-8130-FD46-BDE9-E8A2D80D6AF3}" srcOrd="6" destOrd="0" presId="urn:microsoft.com/office/officeart/2005/8/layout/default"/>
    <dgm:cxn modelId="{35F5D029-F6EE-BA4A-91BD-46B49D8BE996}" type="presParOf" srcId="{33702AA8-5EE4-1B42-8C29-57295281E4AA}" destId="{EEABD416-6E50-B844-980D-C2F922638BC4}" srcOrd="7" destOrd="0" presId="urn:microsoft.com/office/officeart/2005/8/layout/default"/>
    <dgm:cxn modelId="{7D401A03-814D-0F4F-B0A1-F33EC5BE6DDA}" type="presParOf" srcId="{33702AA8-5EE4-1B42-8C29-57295281E4AA}" destId="{0437167C-D9F5-0443-94D1-EFA3E49EEA50}" srcOrd="8" destOrd="0" presId="urn:microsoft.com/office/officeart/2005/8/layout/default"/>
    <dgm:cxn modelId="{5B35BC3F-DBEC-304F-8316-91A2863A0F92}" type="presParOf" srcId="{33702AA8-5EE4-1B42-8C29-57295281E4AA}" destId="{5B52AD79-A53D-6A4F-B20A-D5E7AB1D0D84}" srcOrd="9" destOrd="0" presId="urn:microsoft.com/office/officeart/2005/8/layout/default"/>
    <dgm:cxn modelId="{7FB94F7E-A816-2C48-88FD-074A3F50DED5}" type="presParOf" srcId="{33702AA8-5EE4-1B42-8C29-57295281E4AA}" destId="{58C44762-6B96-774F-A641-91E4D072888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7B86F-F649-A441-B556-3A25F54ACC43}">
      <dsp:nvSpPr>
        <dsp:cNvPr id="0" name=""/>
        <dsp:cNvSpPr/>
      </dsp:nvSpPr>
      <dsp:spPr>
        <a:xfrm>
          <a:off x="2735274" y="2830624"/>
          <a:ext cx="705617" cy="1344546"/>
        </a:xfrm>
        <a:custGeom>
          <a:avLst/>
          <a:gdLst/>
          <a:ahLst/>
          <a:cxnLst/>
          <a:rect l="0" t="0" r="0" b="0"/>
          <a:pathLst>
            <a:path>
              <a:moveTo>
                <a:pt x="0" y="0"/>
              </a:moveTo>
              <a:lnTo>
                <a:pt x="352808" y="0"/>
              </a:lnTo>
              <a:lnTo>
                <a:pt x="352808" y="1344546"/>
              </a:lnTo>
              <a:lnTo>
                <a:pt x="705617" y="13445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50122" y="3464935"/>
        <a:ext cx="75922" cy="75922"/>
      </dsp:txXfrm>
    </dsp:sp>
    <dsp:sp modelId="{F4304A7E-61BD-6640-9F48-BE1DD621B90F}">
      <dsp:nvSpPr>
        <dsp:cNvPr id="0" name=""/>
        <dsp:cNvSpPr/>
      </dsp:nvSpPr>
      <dsp:spPr>
        <a:xfrm>
          <a:off x="2735274" y="2784904"/>
          <a:ext cx="705617" cy="91440"/>
        </a:xfrm>
        <a:custGeom>
          <a:avLst/>
          <a:gdLst/>
          <a:ahLst/>
          <a:cxnLst/>
          <a:rect l="0" t="0" r="0" b="0"/>
          <a:pathLst>
            <a:path>
              <a:moveTo>
                <a:pt x="0" y="45720"/>
              </a:moveTo>
              <a:lnTo>
                <a:pt x="705617"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0443" y="2812983"/>
        <a:ext cx="35280" cy="35280"/>
      </dsp:txXfrm>
    </dsp:sp>
    <dsp:sp modelId="{DFF9BDA2-A723-D345-BC0B-6CB9B7765F3A}">
      <dsp:nvSpPr>
        <dsp:cNvPr id="0" name=""/>
        <dsp:cNvSpPr/>
      </dsp:nvSpPr>
      <dsp:spPr>
        <a:xfrm>
          <a:off x="2735274" y="1486077"/>
          <a:ext cx="705617" cy="1344546"/>
        </a:xfrm>
        <a:custGeom>
          <a:avLst/>
          <a:gdLst/>
          <a:ahLst/>
          <a:cxnLst/>
          <a:rect l="0" t="0" r="0" b="0"/>
          <a:pathLst>
            <a:path>
              <a:moveTo>
                <a:pt x="0" y="1344546"/>
              </a:moveTo>
              <a:lnTo>
                <a:pt x="352808" y="1344546"/>
              </a:lnTo>
              <a:lnTo>
                <a:pt x="352808" y="0"/>
              </a:lnTo>
              <a:lnTo>
                <a:pt x="7056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50122" y="2120389"/>
        <a:ext cx="75922" cy="75922"/>
      </dsp:txXfrm>
    </dsp:sp>
    <dsp:sp modelId="{405D91A5-DADB-944D-8601-1F6F7DA66CA1}">
      <dsp:nvSpPr>
        <dsp:cNvPr id="0" name=""/>
        <dsp:cNvSpPr/>
      </dsp:nvSpPr>
      <dsp:spPr>
        <a:xfrm rot="16200000">
          <a:off x="-633167" y="2292805"/>
          <a:ext cx="5661248" cy="107563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GB" sz="4400" b="1" kern="1200" dirty="0"/>
            <a:t>FILTERS</a:t>
          </a:r>
        </a:p>
      </dsp:txBody>
      <dsp:txXfrm>
        <a:off x="-633167" y="2292805"/>
        <a:ext cx="5661248" cy="1075637"/>
      </dsp:txXfrm>
    </dsp:sp>
    <dsp:sp modelId="{9FC2538D-CC6D-9E48-9ED0-06EFD73EEE2D}">
      <dsp:nvSpPr>
        <dsp:cNvPr id="0" name=""/>
        <dsp:cNvSpPr/>
      </dsp:nvSpPr>
      <dsp:spPr>
        <a:xfrm>
          <a:off x="3440892" y="948259"/>
          <a:ext cx="3528089" cy="1075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IS 12785 Strainer Filters  </a:t>
          </a:r>
        </a:p>
      </dsp:txBody>
      <dsp:txXfrm>
        <a:off x="3440892" y="948259"/>
        <a:ext cx="3528089" cy="1075637"/>
      </dsp:txXfrm>
    </dsp:sp>
    <dsp:sp modelId="{973215CC-0231-DC4E-AD32-5224B53B8812}">
      <dsp:nvSpPr>
        <dsp:cNvPr id="0" name=""/>
        <dsp:cNvSpPr/>
      </dsp:nvSpPr>
      <dsp:spPr>
        <a:xfrm>
          <a:off x="3440892" y="2292805"/>
          <a:ext cx="3528089" cy="1075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IS 14743 </a:t>
          </a:r>
        </a:p>
        <a:p>
          <a:pPr marL="0" lvl="0" indent="0" algn="ctr" defTabSz="1377950">
            <a:lnSpc>
              <a:spcPct val="90000"/>
            </a:lnSpc>
            <a:spcBef>
              <a:spcPct val="0"/>
            </a:spcBef>
            <a:spcAft>
              <a:spcPct val="35000"/>
            </a:spcAft>
            <a:buNone/>
          </a:pPr>
          <a:r>
            <a:rPr lang="en-GB" sz="3100" kern="1200" dirty="0"/>
            <a:t>Hydrocyclone Filters</a:t>
          </a:r>
        </a:p>
      </dsp:txBody>
      <dsp:txXfrm>
        <a:off x="3440892" y="2292805"/>
        <a:ext cx="3528089" cy="1075637"/>
      </dsp:txXfrm>
    </dsp:sp>
    <dsp:sp modelId="{57DF1F34-E8A0-8D4D-9AA9-53E359C80624}">
      <dsp:nvSpPr>
        <dsp:cNvPr id="0" name=""/>
        <dsp:cNvSpPr/>
      </dsp:nvSpPr>
      <dsp:spPr>
        <a:xfrm>
          <a:off x="3440892" y="3637351"/>
          <a:ext cx="3528089" cy="1075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IS 14606</a:t>
          </a:r>
        </a:p>
        <a:p>
          <a:pPr marL="0" lvl="0" indent="0" algn="ctr" defTabSz="1377950">
            <a:lnSpc>
              <a:spcPct val="90000"/>
            </a:lnSpc>
            <a:spcBef>
              <a:spcPct val="0"/>
            </a:spcBef>
            <a:spcAft>
              <a:spcPct val="35000"/>
            </a:spcAft>
            <a:buNone/>
          </a:pPr>
          <a:r>
            <a:rPr lang="en-GB" sz="3100" kern="1200" dirty="0"/>
            <a:t>Media Filter</a:t>
          </a:r>
        </a:p>
      </dsp:txBody>
      <dsp:txXfrm>
        <a:off x="3440892" y="3637351"/>
        <a:ext cx="3528089" cy="10756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94CF2-A971-457F-8F61-DEE48732E053}">
      <dsp:nvSpPr>
        <dsp:cNvPr id="0" name=""/>
        <dsp:cNvSpPr/>
      </dsp:nvSpPr>
      <dsp:spPr>
        <a:xfrm>
          <a:off x="228200" y="1347"/>
          <a:ext cx="4312523" cy="810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b="1" kern="1200" dirty="0">
              <a:latin typeface="Verdana" panose="020B0604030504040204" pitchFamily="34" charset="0"/>
              <a:ea typeface="Verdana" panose="020B0604030504040204" pitchFamily="34" charset="0"/>
              <a:cs typeface="Verdana" panose="020B0604030504040204" pitchFamily="34" charset="0"/>
            </a:rPr>
            <a:t>APPLICATION RATE</a:t>
          </a:r>
          <a:endParaRPr lang="en-US" sz="2900" kern="1200" dirty="0"/>
        </a:p>
      </dsp:txBody>
      <dsp:txXfrm>
        <a:off x="251935" y="25082"/>
        <a:ext cx="4265053" cy="762913"/>
      </dsp:txXfrm>
    </dsp:sp>
    <dsp:sp modelId="{4F2538EB-42BE-49AA-A560-CCB480805DB9}">
      <dsp:nvSpPr>
        <dsp:cNvPr id="0" name=""/>
        <dsp:cNvSpPr/>
      </dsp:nvSpPr>
      <dsp:spPr>
        <a:xfrm>
          <a:off x="228200" y="957600"/>
          <a:ext cx="810383" cy="81038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2979B-17BA-4AD8-8C41-14D7F897ED12}">
      <dsp:nvSpPr>
        <dsp:cNvPr id="0" name=""/>
        <dsp:cNvSpPr/>
      </dsp:nvSpPr>
      <dsp:spPr>
        <a:xfrm>
          <a:off x="1087207" y="957600"/>
          <a:ext cx="3453517" cy="81038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N" sz="1700" kern="1200" dirty="0">
              <a:effectLst/>
              <a:latin typeface="Verdana" panose="020B0604030504040204" pitchFamily="34" charset="0"/>
              <a:ea typeface="Verdana" panose="020B0604030504040204" pitchFamily="34" charset="0"/>
              <a:cs typeface="Verdana" panose="020B0604030504040204" pitchFamily="34" charset="0"/>
            </a:rPr>
            <a:t>0.8</a:t>
          </a:r>
          <a:r>
            <a:rPr lang="en-IN" sz="1700" kern="1200" baseline="30000" dirty="0">
              <a:effectLst/>
              <a:latin typeface="Verdana" panose="020B0604030504040204" pitchFamily="34" charset="0"/>
              <a:ea typeface="Verdana" panose="020B0604030504040204" pitchFamily="34" charset="0"/>
              <a:cs typeface="Verdana" panose="020B0604030504040204" pitchFamily="34" charset="0"/>
            </a:rPr>
            <a:t>o</a:t>
          </a:r>
          <a:r>
            <a:rPr lang="en-IN" sz="1700" kern="1200" dirty="0">
              <a:effectLst/>
              <a:latin typeface="Verdana" panose="020B0604030504040204" pitchFamily="34" charset="0"/>
              <a:ea typeface="Verdana" panose="020B0604030504040204" pitchFamily="34" charset="0"/>
              <a:cs typeface="Verdana" panose="020B0604030504040204" pitchFamily="34" charset="0"/>
            </a:rPr>
            <a:t> slope — level to undulating.</a:t>
          </a:r>
          <a:endParaRPr lang="en-US" sz="1700" kern="1200" dirty="0"/>
        </a:p>
      </dsp:txBody>
      <dsp:txXfrm>
        <a:off x="1126774" y="997167"/>
        <a:ext cx="3374383" cy="731249"/>
      </dsp:txXfrm>
    </dsp:sp>
    <dsp:sp modelId="{C1A8B01D-D33C-49A1-8147-21C650BDDCD4}">
      <dsp:nvSpPr>
        <dsp:cNvPr id="0" name=""/>
        <dsp:cNvSpPr/>
      </dsp:nvSpPr>
      <dsp:spPr>
        <a:xfrm>
          <a:off x="228200" y="1865230"/>
          <a:ext cx="810383" cy="810383"/>
        </a:xfrm>
        <a:prstGeom prst="roundRect">
          <a:avLst>
            <a:gd name="adj" fmla="val 166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4B232-F544-4237-A3BA-00E89E77D861}">
      <dsp:nvSpPr>
        <dsp:cNvPr id="0" name=""/>
        <dsp:cNvSpPr/>
      </dsp:nvSpPr>
      <dsp:spPr>
        <a:xfrm>
          <a:off x="1087207" y="1865230"/>
          <a:ext cx="3453517" cy="810383"/>
        </a:xfrm>
        <a:prstGeom prst="roundRect">
          <a:avLst>
            <a:gd name="adj" fmla="val 166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N" sz="1700" kern="1200" dirty="0">
              <a:effectLst/>
              <a:latin typeface="Verdana" panose="020B0604030504040204" pitchFamily="34" charset="0"/>
              <a:ea typeface="Verdana" panose="020B0604030504040204" pitchFamily="34" charset="0"/>
              <a:cs typeface="Verdana" panose="020B0604030504040204" pitchFamily="34" charset="0"/>
            </a:rPr>
            <a:t>9</a:t>
          </a:r>
          <a:r>
            <a:rPr lang="en-IN" sz="1700" kern="1200" baseline="30000" dirty="0">
              <a:effectLst/>
              <a:latin typeface="Verdana" panose="020B0604030504040204" pitchFamily="34" charset="0"/>
              <a:ea typeface="Verdana" panose="020B0604030504040204" pitchFamily="34" charset="0"/>
              <a:cs typeface="Verdana" panose="020B0604030504040204" pitchFamily="34" charset="0"/>
            </a:rPr>
            <a:t>o</a:t>
          </a:r>
          <a:r>
            <a:rPr lang="en-IN" sz="1700" kern="1200" dirty="0">
              <a:effectLst/>
              <a:latin typeface="Verdana" panose="020B0604030504040204" pitchFamily="34" charset="0"/>
              <a:ea typeface="Verdana" panose="020B0604030504040204" pitchFamily="34" charset="0"/>
              <a:cs typeface="Verdana" panose="020B0604030504040204" pitchFamily="34" charset="0"/>
            </a:rPr>
            <a:t>-12.5° slope — undulating to low hill.</a:t>
          </a:r>
          <a:endParaRPr lang="en-US" sz="1700" kern="1200" dirty="0"/>
        </a:p>
      </dsp:txBody>
      <dsp:txXfrm>
        <a:off x="1126774" y="1904797"/>
        <a:ext cx="3374383" cy="731249"/>
      </dsp:txXfrm>
    </dsp:sp>
    <dsp:sp modelId="{16E77F8E-EEF7-44CC-9A1C-529AB9A6D4C6}">
      <dsp:nvSpPr>
        <dsp:cNvPr id="0" name=""/>
        <dsp:cNvSpPr/>
      </dsp:nvSpPr>
      <dsp:spPr>
        <a:xfrm>
          <a:off x="228200" y="2772859"/>
          <a:ext cx="810383" cy="810383"/>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5BF02-7F6E-4C77-8BB2-539224766316}">
      <dsp:nvSpPr>
        <dsp:cNvPr id="0" name=""/>
        <dsp:cNvSpPr/>
      </dsp:nvSpPr>
      <dsp:spPr>
        <a:xfrm>
          <a:off x="1087207" y="2772859"/>
          <a:ext cx="3453517" cy="810383"/>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N" sz="1700" kern="1200" dirty="0">
              <a:effectLst/>
              <a:latin typeface="Verdana" panose="020B0604030504040204" pitchFamily="34" charset="0"/>
              <a:ea typeface="Verdana" panose="020B0604030504040204" pitchFamily="34" charset="0"/>
              <a:cs typeface="Verdana" panose="020B0604030504040204" pitchFamily="34" charset="0"/>
            </a:rPr>
            <a:t>over 12.5° slope — low to steep hills. </a:t>
          </a:r>
          <a:endParaRPr lang="en-US" sz="1700" kern="1200" dirty="0"/>
        </a:p>
      </dsp:txBody>
      <dsp:txXfrm>
        <a:off x="1126774" y="2812426"/>
        <a:ext cx="3374383" cy="7312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F5201-51B3-CB41-9E1F-26FF302FC8A3}">
      <dsp:nvSpPr>
        <dsp:cNvPr id="0" name=""/>
        <dsp:cNvSpPr/>
      </dsp:nvSpPr>
      <dsp:spPr>
        <a:xfrm>
          <a:off x="2395331" y="2160240"/>
          <a:ext cx="538504" cy="1539171"/>
        </a:xfrm>
        <a:custGeom>
          <a:avLst/>
          <a:gdLst/>
          <a:ahLst/>
          <a:cxnLst/>
          <a:rect l="0" t="0" r="0" b="0"/>
          <a:pathLst>
            <a:path>
              <a:moveTo>
                <a:pt x="0" y="0"/>
              </a:moveTo>
              <a:lnTo>
                <a:pt x="269252" y="0"/>
              </a:lnTo>
              <a:lnTo>
                <a:pt x="269252" y="1539171"/>
              </a:lnTo>
              <a:lnTo>
                <a:pt x="538504" y="15391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623817" y="2889059"/>
        <a:ext cx="81532" cy="81532"/>
      </dsp:txXfrm>
    </dsp:sp>
    <dsp:sp modelId="{2A84C819-9D0F-7249-8D35-E7AF1E66B66F}">
      <dsp:nvSpPr>
        <dsp:cNvPr id="0" name=""/>
        <dsp:cNvSpPr/>
      </dsp:nvSpPr>
      <dsp:spPr>
        <a:xfrm>
          <a:off x="2395331" y="2160240"/>
          <a:ext cx="538504" cy="513057"/>
        </a:xfrm>
        <a:custGeom>
          <a:avLst/>
          <a:gdLst/>
          <a:ahLst/>
          <a:cxnLst/>
          <a:rect l="0" t="0" r="0" b="0"/>
          <a:pathLst>
            <a:path>
              <a:moveTo>
                <a:pt x="0" y="0"/>
              </a:moveTo>
              <a:lnTo>
                <a:pt x="269252" y="0"/>
              </a:lnTo>
              <a:lnTo>
                <a:pt x="269252" y="513057"/>
              </a:lnTo>
              <a:lnTo>
                <a:pt x="538504" y="5130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645989" y="2398173"/>
        <a:ext cx="37189" cy="37189"/>
      </dsp:txXfrm>
    </dsp:sp>
    <dsp:sp modelId="{D228BDFB-FB00-2E4B-B7F1-5E21A5B93348}">
      <dsp:nvSpPr>
        <dsp:cNvPr id="0" name=""/>
        <dsp:cNvSpPr/>
      </dsp:nvSpPr>
      <dsp:spPr>
        <a:xfrm>
          <a:off x="2395331" y="1647183"/>
          <a:ext cx="538504" cy="513057"/>
        </a:xfrm>
        <a:custGeom>
          <a:avLst/>
          <a:gdLst/>
          <a:ahLst/>
          <a:cxnLst/>
          <a:rect l="0" t="0" r="0" b="0"/>
          <a:pathLst>
            <a:path>
              <a:moveTo>
                <a:pt x="0" y="513057"/>
              </a:moveTo>
              <a:lnTo>
                <a:pt x="269252" y="513057"/>
              </a:lnTo>
              <a:lnTo>
                <a:pt x="269252" y="0"/>
              </a:lnTo>
              <a:lnTo>
                <a:pt x="53850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645989" y="1885116"/>
        <a:ext cx="37189" cy="37189"/>
      </dsp:txXfrm>
    </dsp:sp>
    <dsp:sp modelId="{B30B7699-AE1A-8A43-AA4F-02D0F2D36F24}">
      <dsp:nvSpPr>
        <dsp:cNvPr id="0" name=""/>
        <dsp:cNvSpPr/>
      </dsp:nvSpPr>
      <dsp:spPr>
        <a:xfrm>
          <a:off x="2395331" y="621069"/>
          <a:ext cx="538504" cy="1539171"/>
        </a:xfrm>
        <a:custGeom>
          <a:avLst/>
          <a:gdLst/>
          <a:ahLst/>
          <a:cxnLst/>
          <a:rect l="0" t="0" r="0" b="0"/>
          <a:pathLst>
            <a:path>
              <a:moveTo>
                <a:pt x="0" y="1539171"/>
              </a:moveTo>
              <a:lnTo>
                <a:pt x="269252" y="1539171"/>
              </a:lnTo>
              <a:lnTo>
                <a:pt x="269252" y="0"/>
              </a:lnTo>
              <a:lnTo>
                <a:pt x="53850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623817" y="1349888"/>
        <a:ext cx="81532" cy="81532"/>
      </dsp:txXfrm>
    </dsp:sp>
    <dsp:sp modelId="{4D745CC3-84B3-6D40-8E24-D3FA553839E2}">
      <dsp:nvSpPr>
        <dsp:cNvPr id="0" name=""/>
        <dsp:cNvSpPr/>
      </dsp:nvSpPr>
      <dsp:spPr>
        <a:xfrm rot="16200000">
          <a:off x="-175353" y="1749794"/>
          <a:ext cx="4320480" cy="820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Verdana" panose="020B0604030504040204" pitchFamily="34" charset="0"/>
              <a:ea typeface="Verdana" panose="020B0604030504040204" pitchFamily="34" charset="0"/>
              <a:cs typeface="Verdana" panose="020B0604030504040204" pitchFamily="34" charset="0"/>
            </a:rPr>
            <a:t>UNIFORMITY OF WATER APPLICATION</a:t>
          </a:r>
          <a:endParaRPr lang="en-GB" sz="1800" kern="1200" dirty="0">
            <a:latin typeface="Verdana" panose="020B0604030504040204" pitchFamily="34" charset="0"/>
            <a:ea typeface="Verdana" panose="020B0604030504040204" pitchFamily="34" charset="0"/>
            <a:cs typeface="Verdana" panose="020B0604030504040204" pitchFamily="34" charset="0"/>
          </a:endParaRPr>
        </a:p>
      </dsp:txBody>
      <dsp:txXfrm>
        <a:off x="-175353" y="1749794"/>
        <a:ext cx="4320480" cy="820891"/>
      </dsp:txXfrm>
    </dsp:sp>
    <dsp:sp modelId="{45CF00DE-2962-B242-B8DC-D0FD2830CD0C}">
      <dsp:nvSpPr>
        <dsp:cNvPr id="0" name=""/>
        <dsp:cNvSpPr/>
      </dsp:nvSpPr>
      <dsp:spPr>
        <a:xfrm>
          <a:off x="2933836" y="210623"/>
          <a:ext cx="2692523"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Verdana" panose="020B0604030504040204" pitchFamily="34" charset="0"/>
              <a:ea typeface="Verdana" panose="020B0604030504040204" pitchFamily="34" charset="0"/>
              <a:cs typeface="Verdana" panose="020B0604030504040204" pitchFamily="34" charset="0"/>
            </a:rPr>
            <a:t>Pressure variation in </a:t>
          </a:r>
          <a:r>
            <a:rPr lang="en-IN" sz="1600" b="1" kern="1200" dirty="0" err="1">
              <a:latin typeface="Verdana" panose="020B0604030504040204" pitchFamily="34" charset="0"/>
              <a:ea typeface="Verdana" panose="020B0604030504040204" pitchFamily="34" charset="0"/>
              <a:cs typeface="Verdana" panose="020B0604030504040204" pitchFamily="34" charset="0"/>
            </a:rPr>
            <a:t>sprayline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933836" y="210623"/>
        <a:ext cx="2692523" cy="820891"/>
      </dsp:txXfrm>
    </dsp:sp>
    <dsp:sp modelId="{2ABB7402-3A20-7949-8FD6-91C2F778C07B}">
      <dsp:nvSpPr>
        <dsp:cNvPr id="0" name=""/>
        <dsp:cNvSpPr/>
      </dsp:nvSpPr>
      <dsp:spPr>
        <a:xfrm>
          <a:off x="2933836" y="1236737"/>
          <a:ext cx="2692523"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Verdana" panose="020B0604030504040204" pitchFamily="34" charset="0"/>
              <a:ea typeface="Verdana" panose="020B0604030504040204" pitchFamily="34" charset="0"/>
              <a:cs typeface="Verdana" panose="020B0604030504040204" pitchFamily="34" charset="0"/>
            </a:rPr>
            <a:t>Spacing of sprinklers</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933836" y="1236737"/>
        <a:ext cx="2692523" cy="820891"/>
      </dsp:txXfrm>
    </dsp:sp>
    <dsp:sp modelId="{74893246-EB3F-084D-BE40-7DF034C5CB91}">
      <dsp:nvSpPr>
        <dsp:cNvPr id="0" name=""/>
        <dsp:cNvSpPr/>
      </dsp:nvSpPr>
      <dsp:spPr>
        <a:xfrm>
          <a:off x="2933836" y="2262851"/>
          <a:ext cx="2692523"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Verdana" panose="020B0604030504040204" pitchFamily="34" charset="0"/>
              <a:ea typeface="Verdana" panose="020B0604030504040204" pitchFamily="34" charset="0"/>
              <a:cs typeface="Verdana" panose="020B0604030504040204" pitchFamily="34" charset="0"/>
            </a:rPr>
            <a:t>Water application rate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933836" y="2262851"/>
        <a:ext cx="2692523" cy="820891"/>
      </dsp:txXfrm>
    </dsp:sp>
    <dsp:sp modelId="{B163A662-EDE9-E04F-AF61-2C4DF9AA0183}">
      <dsp:nvSpPr>
        <dsp:cNvPr id="0" name=""/>
        <dsp:cNvSpPr/>
      </dsp:nvSpPr>
      <dsp:spPr>
        <a:xfrm>
          <a:off x="2933836" y="3288965"/>
          <a:ext cx="2692523" cy="820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err="1">
              <a:latin typeface="Verdana" panose="020B0604030504040204" pitchFamily="34" charset="0"/>
              <a:ea typeface="Verdana" panose="020B0604030504040204" pitchFamily="34" charset="0"/>
              <a:cs typeface="Verdana" panose="020B0604030504040204" pitchFamily="34" charset="0"/>
            </a:rPr>
            <a:t>Sprayline</a:t>
          </a:r>
          <a:r>
            <a:rPr lang="en-IN" sz="1600" b="1" kern="1200" dirty="0">
              <a:latin typeface="Verdana" panose="020B0604030504040204" pitchFamily="34" charset="0"/>
              <a:ea typeface="Verdana" panose="020B0604030504040204" pitchFamily="34" charset="0"/>
              <a:cs typeface="Verdana" panose="020B0604030504040204" pitchFamily="34" charset="0"/>
            </a:rPr>
            <a:t> spacing</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933836" y="3288965"/>
        <a:ext cx="2692523" cy="8208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F66C-4FC0-4CC0-8A1A-57F555A86E80}">
      <dsp:nvSpPr>
        <dsp:cNvPr id="0" name=""/>
        <dsp:cNvSpPr/>
      </dsp:nvSpPr>
      <dsp:spPr>
        <a:xfrm>
          <a:off x="0" y="224328"/>
          <a:ext cx="4919508"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95A6E48-E740-46FD-A046-AB747B8B51FF}">
      <dsp:nvSpPr>
        <dsp:cNvPr id="0" name=""/>
        <dsp:cNvSpPr/>
      </dsp:nvSpPr>
      <dsp:spPr>
        <a:xfrm>
          <a:off x="245975" y="41416"/>
          <a:ext cx="3443656" cy="478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0162" tIns="0" rIns="130162" bIns="0" numCol="1" spcCol="1270" anchor="ctr" anchorCtr="0">
          <a:noAutofit/>
        </a:bodyPr>
        <a:lstStyle/>
        <a:p>
          <a:pPr marL="0" lvl="0" indent="0" algn="l" defTabSz="711200">
            <a:lnSpc>
              <a:spcPct val="90000"/>
            </a:lnSpc>
            <a:spcBef>
              <a:spcPct val="0"/>
            </a:spcBef>
            <a:spcAft>
              <a:spcPct val="35000"/>
            </a:spcAft>
            <a:buNone/>
          </a:pPr>
          <a:r>
            <a:rPr lang="en-IN" sz="1600" i="1" kern="1200" dirty="0">
              <a:latin typeface="Verdana" panose="020B0604030504040204" pitchFamily="34" charset="0"/>
              <a:ea typeface="Verdana" panose="020B0604030504040204" pitchFamily="34" charset="0"/>
              <a:cs typeface="Verdana" panose="020B0604030504040204" pitchFamily="34" charset="0"/>
            </a:rPr>
            <a:t>Investigation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269314" y="64755"/>
        <a:ext cx="3396978" cy="431433"/>
      </dsp:txXfrm>
    </dsp:sp>
    <dsp:sp modelId="{A9119295-7B0D-4C0A-BF67-663C976CD5B8}">
      <dsp:nvSpPr>
        <dsp:cNvPr id="0" name=""/>
        <dsp:cNvSpPr/>
      </dsp:nvSpPr>
      <dsp:spPr>
        <a:xfrm>
          <a:off x="0" y="961814"/>
          <a:ext cx="4919508"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34E46C6-8E69-440D-A17E-239F4D8FE894}">
      <dsp:nvSpPr>
        <dsp:cNvPr id="0" name=""/>
        <dsp:cNvSpPr/>
      </dsp:nvSpPr>
      <dsp:spPr>
        <a:xfrm>
          <a:off x="245975" y="836328"/>
          <a:ext cx="3443656" cy="4362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0162" tIns="0" rIns="130162" bIns="0" numCol="1" spcCol="1270" anchor="ctr" anchorCtr="0">
          <a:noAutofit/>
        </a:bodyPr>
        <a:lstStyle/>
        <a:p>
          <a:pPr marL="0" lvl="0" indent="0" algn="l" defTabSz="711200">
            <a:lnSpc>
              <a:spcPct val="90000"/>
            </a:lnSpc>
            <a:spcBef>
              <a:spcPct val="0"/>
            </a:spcBef>
            <a:spcAft>
              <a:spcPct val="35000"/>
            </a:spcAft>
            <a:buNone/>
          </a:pPr>
          <a:r>
            <a:rPr lang="en-IN" sz="1600" i="1" kern="1200" dirty="0">
              <a:latin typeface="Verdana" panose="020B0604030504040204" pitchFamily="34" charset="0"/>
              <a:ea typeface="Verdana" panose="020B0604030504040204" pitchFamily="34" charset="0"/>
              <a:cs typeface="Verdana" panose="020B0604030504040204" pitchFamily="34" charset="0"/>
            </a:rPr>
            <a:t>Design and information to purchaser before sale</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267273" y="857626"/>
        <a:ext cx="3401060" cy="393703"/>
      </dsp:txXfrm>
    </dsp:sp>
    <dsp:sp modelId="{70A4A993-12A2-4CC0-A5B1-3B5EE8415CD1}">
      <dsp:nvSpPr>
        <dsp:cNvPr id="0" name=""/>
        <dsp:cNvSpPr/>
      </dsp:nvSpPr>
      <dsp:spPr>
        <a:xfrm>
          <a:off x="0" y="1703783"/>
          <a:ext cx="4919508"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21F29AD-F8ED-441F-8D9E-4394EFBA2EF3}">
      <dsp:nvSpPr>
        <dsp:cNvPr id="0" name=""/>
        <dsp:cNvSpPr/>
      </dsp:nvSpPr>
      <dsp:spPr>
        <a:xfrm>
          <a:off x="245975" y="1589428"/>
          <a:ext cx="3443656" cy="40955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0162" tIns="0" rIns="130162" bIns="0" numCol="1" spcCol="1270" anchor="ctr" anchorCtr="0">
          <a:noAutofit/>
        </a:bodyPr>
        <a:lstStyle/>
        <a:p>
          <a:pPr marL="0" lvl="0" indent="0" algn="l" defTabSz="711200">
            <a:lnSpc>
              <a:spcPct val="90000"/>
            </a:lnSpc>
            <a:spcBef>
              <a:spcPct val="0"/>
            </a:spcBef>
            <a:spcAft>
              <a:spcPct val="35000"/>
            </a:spcAft>
            <a:buNone/>
          </a:pPr>
          <a:r>
            <a:rPr lang="en-IN" sz="1600" i="1" kern="1200" dirty="0">
              <a:latin typeface="Verdana" panose="020B0604030504040204" pitchFamily="34" charset="0"/>
              <a:ea typeface="Verdana" panose="020B0604030504040204" pitchFamily="34" charset="0"/>
              <a:cs typeface="Verdana" panose="020B0604030504040204" pitchFamily="34" charset="0"/>
            </a:rPr>
            <a:t>Installation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265968" y="1609421"/>
        <a:ext cx="3403670" cy="369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B7A43-7315-43F0-8323-5BBEDE9EE5CC}">
      <dsp:nvSpPr>
        <dsp:cNvPr id="0" name=""/>
        <dsp:cNvSpPr/>
      </dsp:nvSpPr>
      <dsp:spPr>
        <a:xfrm>
          <a:off x="0" y="221839"/>
          <a:ext cx="4181614" cy="327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89045C1-55C8-4451-A325-21014A74E08F}">
      <dsp:nvSpPr>
        <dsp:cNvPr id="0" name=""/>
        <dsp:cNvSpPr/>
      </dsp:nvSpPr>
      <dsp:spPr>
        <a:xfrm>
          <a:off x="233515" y="75285"/>
          <a:ext cx="292712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639" tIns="0" rIns="110639" bIns="0" numCol="1" spcCol="1270" anchor="ctr" anchorCtr="0">
          <a:noAutofit/>
        </a:bodyPr>
        <a:lstStyle/>
        <a:p>
          <a:pPr marL="0" lvl="0" indent="0" algn="l" defTabSz="577850">
            <a:lnSpc>
              <a:spcPct val="90000"/>
            </a:lnSpc>
            <a:spcBef>
              <a:spcPct val="0"/>
            </a:spcBef>
            <a:spcAft>
              <a:spcPct val="35000"/>
            </a:spcAft>
            <a:buNone/>
          </a:pPr>
          <a:r>
            <a:rPr lang="en-IN" sz="1300" i="1" kern="1200" dirty="0" err="1">
              <a:latin typeface="Verdana" panose="020B0604030504040204" pitchFamily="34" charset="0"/>
              <a:ea typeface="Verdana" panose="020B0604030504040204" pitchFamily="34" charset="0"/>
              <a:cs typeface="Verdana" panose="020B0604030504040204" pitchFamily="34" charset="0"/>
            </a:rPr>
            <a:t>i</a:t>
          </a:r>
          <a:r>
            <a:rPr lang="en-IN" sz="1300" i="1" kern="1200" dirty="0">
              <a:latin typeface="Verdana" panose="020B0604030504040204" pitchFamily="34" charset="0"/>
              <a:ea typeface="Verdana" panose="020B0604030504040204" pitchFamily="34" charset="0"/>
              <a:cs typeface="Verdana" panose="020B0604030504040204" pitchFamily="34" charset="0"/>
            </a:rPr>
            <a:t>. Request for Service </a:t>
          </a:r>
          <a:endParaRPr lang="en-US" sz="1300" kern="1200" dirty="0">
            <a:latin typeface="Verdana" panose="020B0604030504040204" pitchFamily="34" charset="0"/>
            <a:ea typeface="Verdana" panose="020B0604030504040204" pitchFamily="34" charset="0"/>
            <a:cs typeface="Verdana" panose="020B0604030504040204" pitchFamily="34" charset="0"/>
          </a:endParaRPr>
        </a:p>
      </dsp:txBody>
      <dsp:txXfrm>
        <a:off x="252249" y="94019"/>
        <a:ext cx="2889661" cy="346292"/>
      </dsp:txXfrm>
    </dsp:sp>
    <dsp:sp modelId="{2258BA8D-49D6-4F33-B284-73A917302495}">
      <dsp:nvSpPr>
        <dsp:cNvPr id="0" name=""/>
        <dsp:cNvSpPr/>
      </dsp:nvSpPr>
      <dsp:spPr>
        <a:xfrm>
          <a:off x="0" y="811520"/>
          <a:ext cx="4181614" cy="327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017C8E4-ED67-4C28-B53A-86265BFA20EB}">
      <dsp:nvSpPr>
        <dsp:cNvPr id="0" name=""/>
        <dsp:cNvSpPr/>
      </dsp:nvSpPr>
      <dsp:spPr>
        <a:xfrm>
          <a:off x="209080" y="619639"/>
          <a:ext cx="292712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639" tIns="0" rIns="110639" bIns="0" numCol="1" spcCol="1270" anchor="ctr" anchorCtr="0">
          <a:noAutofit/>
        </a:bodyPr>
        <a:lstStyle/>
        <a:p>
          <a:pPr marL="0" lvl="0" indent="0" algn="l" defTabSz="577850">
            <a:lnSpc>
              <a:spcPct val="90000"/>
            </a:lnSpc>
            <a:spcBef>
              <a:spcPct val="0"/>
            </a:spcBef>
            <a:spcAft>
              <a:spcPct val="35000"/>
            </a:spcAft>
            <a:buNone/>
          </a:pPr>
          <a:r>
            <a:rPr lang="en-IN" sz="1300" i="1" kern="1200" dirty="0">
              <a:latin typeface="Verdana" panose="020B0604030504040204" pitchFamily="34" charset="0"/>
              <a:ea typeface="Verdana" panose="020B0604030504040204" pitchFamily="34" charset="0"/>
              <a:cs typeface="Verdana" panose="020B0604030504040204" pitchFamily="34" charset="0"/>
            </a:rPr>
            <a:t>ii. Purchase for Equipment</a:t>
          </a:r>
          <a:endParaRPr lang="en-US" sz="1300" kern="1200" dirty="0">
            <a:latin typeface="Verdana" panose="020B0604030504040204" pitchFamily="34" charset="0"/>
            <a:ea typeface="Verdana" panose="020B0604030504040204" pitchFamily="34" charset="0"/>
            <a:cs typeface="Verdana" panose="020B0604030504040204" pitchFamily="34" charset="0"/>
          </a:endParaRPr>
        </a:p>
      </dsp:txBody>
      <dsp:txXfrm>
        <a:off x="227814" y="638373"/>
        <a:ext cx="288966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D8EDA-75D8-ED41-A4FA-DFC709A0C46C}">
      <dsp:nvSpPr>
        <dsp:cNvPr id="0" name=""/>
        <dsp:cNvSpPr/>
      </dsp:nvSpPr>
      <dsp:spPr>
        <a:xfrm>
          <a:off x="544757" y="0"/>
          <a:ext cx="6173913" cy="2235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F7412-2D12-E143-805A-8AA0A8069E23}">
      <dsp:nvSpPr>
        <dsp:cNvPr id="0" name=""/>
        <dsp:cNvSpPr/>
      </dsp:nvSpPr>
      <dsp:spPr>
        <a:xfrm>
          <a:off x="794437" y="670740"/>
          <a:ext cx="2655690" cy="894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effectLst/>
              <a:latin typeface="Verdana" panose="020B0604030504040204" pitchFamily="34" charset="0"/>
              <a:ea typeface="Verdana" panose="020B0604030504040204" pitchFamily="34" charset="0"/>
              <a:cs typeface="Verdana" panose="020B0604030504040204" pitchFamily="34" charset="0"/>
            </a:rPr>
            <a:t>Screen Filter</a:t>
          </a:r>
          <a:endParaRPr lang="en-GB" sz="2800" kern="1200" dirty="0">
            <a:latin typeface="Verdana" panose="020B0604030504040204" pitchFamily="34" charset="0"/>
            <a:ea typeface="Verdana" panose="020B0604030504040204" pitchFamily="34" charset="0"/>
            <a:cs typeface="Verdana" panose="020B0604030504040204" pitchFamily="34" charset="0"/>
          </a:endParaRPr>
        </a:p>
      </dsp:txBody>
      <dsp:txXfrm>
        <a:off x="838094" y="714397"/>
        <a:ext cx="2568376" cy="807006"/>
      </dsp:txXfrm>
    </dsp:sp>
    <dsp:sp modelId="{C1DCFF83-D6C2-3241-AC95-862E81B2318A}">
      <dsp:nvSpPr>
        <dsp:cNvPr id="0" name=""/>
        <dsp:cNvSpPr/>
      </dsp:nvSpPr>
      <dsp:spPr>
        <a:xfrm>
          <a:off x="3813299" y="670740"/>
          <a:ext cx="2655690" cy="894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Verdana" panose="020B0604030504040204" pitchFamily="34" charset="0"/>
              <a:ea typeface="Verdana" panose="020B0604030504040204" pitchFamily="34" charset="0"/>
              <a:cs typeface="Verdana" panose="020B0604030504040204" pitchFamily="34" charset="0"/>
            </a:rPr>
            <a:t>Disc Filter</a:t>
          </a:r>
        </a:p>
      </dsp:txBody>
      <dsp:txXfrm>
        <a:off x="3856956" y="714397"/>
        <a:ext cx="2568376" cy="807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95254-0CD7-8F4D-91D3-774013E0C73D}">
      <dsp:nvSpPr>
        <dsp:cNvPr id="0" name=""/>
        <dsp:cNvSpPr/>
      </dsp:nvSpPr>
      <dsp:spPr>
        <a:xfrm>
          <a:off x="3497304" y="4642561"/>
          <a:ext cx="289873" cy="552350"/>
        </a:xfrm>
        <a:custGeom>
          <a:avLst/>
          <a:gdLst/>
          <a:ahLst/>
          <a:cxnLst/>
          <a:rect l="0" t="0" r="0" b="0"/>
          <a:pathLst>
            <a:path>
              <a:moveTo>
                <a:pt x="0" y="0"/>
              </a:moveTo>
              <a:lnTo>
                <a:pt x="144936" y="0"/>
              </a:lnTo>
              <a:lnTo>
                <a:pt x="144936" y="552350"/>
              </a:lnTo>
              <a:lnTo>
                <a:pt x="289873" y="55235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26646" y="4903141"/>
        <a:ext cx="31189" cy="31189"/>
      </dsp:txXfrm>
    </dsp:sp>
    <dsp:sp modelId="{E6F003FC-FC95-0B47-A768-2403369A779C}">
      <dsp:nvSpPr>
        <dsp:cNvPr id="0" name=""/>
        <dsp:cNvSpPr/>
      </dsp:nvSpPr>
      <dsp:spPr>
        <a:xfrm>
          <a:off x="3497304" y="4596841"/>
          <a:ext cx="289873" cy="91440"/>
        </a:xfrm>
        <a:custGeom>
          <a:avLst/>
          <a:gdLst/>
          <a:ahLst/>
          <a:cxnLst/>
          <a:rect l="0" t="0" r="0" b="0"/>
          <a:pathLst>
            <a:path>
              <a:moveTo>
                <a:pt x="0" y="45720"/>
              </a:moveTo>
              <a:lnTo>
                <a:pt x="289873"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34994" y="4635314"/>
        <a:ext cx="14493" cy="14493"/>
      </dsp:txXfrm>
    </dsp:sp>
    <dsp:sp modelId="{D6A57819-8A1F-D04A-87FE-FE3606C91751}">
      <dsp:nvSpPr>
        <dsp:cNvPr id="0" name=""/>
        <dsp:cNvSpPr/>
      </dsp:nvSpPr>
      <dsp:spPr>
        <a:xfrm>
          <a:off x="3497304" y="4090210"/>
          <a:ext cx="289873" cy="552350"/>
        </a:xfrm>
        <a:custGeom>
          <a:avLst/>
          <a:gdLst/>
          <a:ahLst/>
          <a:cxnLst/>
          <a:rect l="0" t="0" r="0" b="0"/>
          <a:pathLst>
            <a:path>
              <a:moveTo>
                <a:pt x="0" y="552350"/>
              </a:moveTo>
              <a:lnTo>
                <a:pt x="144936" y="552350"/>
              </a:lnTo>
              <a:lnTo>
                <a:pt x="144936" y="0"/>
              </a:lnTo>
              <a:lnTo>
                <a:pt x="28987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26646" y="4350791"/>
        <a:ext cx="31189" cy="31189"/>
      </dsp:txXfrm>
    </dsp:sp>
    <dsp:sp modelId="{C2101824-1266-5942-A1E0-A04FFD1D1409}">
      <dsp:nvSpPr>
        <dsp:cNvPr id="0" name=""/>
        <dsp:cNvSpPr/>
      </dsp:nvSpPr>
      <dsp:spPr>
        <a:xfrm>
          <a:off x="1758062" y="2571245"/>
          <a:ext cx="289873" cy="2071315"/>
        </a:xfrm>
        <a:custGeom>
          <a:avLst/>
          <a:gdLst/>
          <a:ahLst/>
          <a:cxnLst/>
          <a:rect l="0" t="0" r="0" b="0"/>
          <a:pathLst>
            <a:path>
              <a:moveTo>
                <a:pt x="0" y="0"/>
              </a:moveTo>
              <a:lnTo>
                <a:pt x="144936" y="0"/>
              </a:lnTo>
              <a:lnTo>
                <a:pt x="144936" y="2071315"/>
              </a:lnTo>
              <a:lnTo>
                <a:pt x="289873" y="2071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latin typeface="Verdana" panose="020B0604030504040204" pitchFamily="34" charset="0"/>
            <a:ea typeface="Verdana" panose="020B0604030504040204" pitchFamily="34" charset="0"/>
            <a:cs typeface="Verdana" panose="020B0604030504040204" pitchFamily="34" charset="0"/>
          </a:endParaRPr>
        </a:p>
      </dsp:txBody>
      <dsp:txXfrm>
        <a:off x="1850711" y="3554616"/>
        <a:ext cx="104575" cy="104575"/>
      </dsp:txXfrm>
    </dsp:sp>
    <dsp:sp modelId="{C2B77CCA-BB07-7244-A569-3CEF6A498086}">
      <dsp:nvSpPr>
        <dsp:cNvPr id="0" name=""/>
        <dsp:cNvSpPr/>
      </dsp:nvSpPr>
      <dsp:spPr>
        <a:xfrm>
          <a:off x="3497304" y="2985508"/>
          <a:ext cx="289873" cy="552350"/>
        </a:xfrm>
        <a:custGeom>
          <a:avLst/>
          <a:gdLst/>
          <a:ahLst/>
          <a:cxnLst/>
          <a:rect l="0" t="0" r="0" b="0"/>
          <a:pathLst>
            <a:path>
              <a:moveTo>
                <a:pt x="0" y="0"/>
              </a:moveTo>
              <a:lnTo>
                <a:pt x="144936" y="0"/>
              </a:lnTo>
              <a:lnTo>
                <a:pt x="144936" y="552350"/>
              </a:lnTo>
              <a:lnTo>
                <a:pt x="289873" y="55235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26646" y="3246089"/>
        <a:ext cx="31189" cy="31189"/>
      </dsp:txXfrm>
    </dsp:sp>
    <dsp:sp modelId="{A2DD27FF-6493-DB43-B64D-009EA02E3CC6}">
      <dsp:nvSpPr>
        <dsp:cNvPr id="0" name=""/>
        <dsp:cNvSpPr/>
      </dsp:nvSpPr>
      <dsp:spPr>
        <a:xfrm>
          <a:off x="3497304" y="2939788"/>
          <a:ext cx="289873" cy="91440"/>
        </a:xfrm>
        <a:custGeom>
          <a:avLst/>
          <a:gdLst/>
          <a:ahLst/>
          <a:cxnLst/>
          <a:rect l="0" t="0" r="0" b="0"/>
          <a:pathLst>
            <a:path>
              <a:moveTo>
                <a:pt x="0" y="45720"/>
              </a:moveTo>
              <a:lnTo>
                <a:pt x="289873"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34994" y="2978262"/>
        <a:ext cx="14493" cy="14493"/>
      </dsp:txXfrm>
    </dsp:sp>
    <dsp:sp modelId="{78FA0C17-8E1F-9A48-8DE3-0A72009DA4E9}">
      <dsp:nvSpPr>
        <dsp:cNvPr id="0" name=""/>
        <dsp:cNvSpPr/>
      </dsp:nvSpPr>
      <dsp:spPr>
        <a:xfrm>
          <a:off x="3497304" y="2433158"/>
          <a:ext cx="289873" cy="552350"/>
        </a:xfrm>
        <a:custGeom>
          <a:avLst/>
          <a:gdLst/>
          <a:ahLst/>
          <a:cxnLst/>
          <a:rect l="0" t="0" r="0" b="0"/>
          <a:pathLst>
            <a:path>
              <a:moveTo>
                <a:pt x="0" y="552350"/>
              </a:moveTo>
              <a:lnTo>
                <a:pt x="144936" y="552350"/>
              </a:lnTo>
              <a:lnTo>
                <a:pt x="144936" y="0"/>
              </a:lnTo>
              <a:lnTo>
                <a:pt x="28987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26646" y="2693738"/>
        <a:ext cx="31189" cy="31189"/>
      </dsp:txXfrm>
    </dsp:sp>
    <dsp:sp modelId="{D69E33EA-DC17-634B-8929-6E8EF01F13B2}">
      <dsp:nvSpPr>
        <dsp:cNvPr id="0" name=""/>
        <dsp:cNvSpPr/>
      </dsp:nvSpPr>
      <dsp:spPr>
        <a:xfrm>
          <a:off x="1758062" y="2571245"/>
          <a:ext cx="289873" cy="414263"/>
        </a:xfrm>
        <a:custGeom>
          <a:avLst/>
          <a:gdLst/>
          <a:ahLst/>
          <a:cxnLst/>
          <a:rect l="0" t="0" r="0" b="0"/>
          <a:pathLst>
            <a:path>
              <a:moveTo>
                <a:pt x="0" y="0"/>
              </a:moveTo>
              <a:lnTo>
                <a:pt x="144936" y="0"/>
              </a:lnTo>
              <a:lnTo>
                <a:pt x="144936" y="414263"/>
              </a:lnTo>
              <a:lnTo>
                <a:pt x="289873" y="4142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1890358" y="2765737"/>
        <a:ext cx="25280" cy="25280"/>
      </dsp:txXfrm>
    </dsp:sp>
    <dsp:sp modelId="{6969CB27-F2DC-D64D-A7CD-0E74479F4DAF}">
      <dsp:nvSpPr>
        <dsp:cNvPr id="0" name=""/>
        <dsp:cNvSpPr/>
      </dsp:nvSpPr>
      <dsp:spPr>
        <a:xfrm>
          <a:off x="3497304" y="1604631"/>
          <a:ext cx="289873" cy="276175"/>
        </a:xfrm>
        <a:custGeom>
          <a:avLst/>
          <a:gdLst/>
          <a:ahLst/>
          <a:cxnLst/>
          <a:rect l="0" t="0" r="0" b="0"/>
          <a:pathLst>
            <a:path>
              <a:moveTo>
                <a:pt x="0" y="0"/>
              </a:moveTo>
              <a:lnTo>
                <a:pt x="144936" y="0"/>
              </a:lnTo>
              <a:lnTo>
                <a:pt x="144936" y="276175"/>
              </a:lnTo>
              <a:lnTo>
                <a:pt x="289873" y="2761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32231" y="1732710"/>
        <a:ext cx="20018" cy="20018"/>
      </dsp:txXfrm>
    </dsp:sp>
    <dsp:sp modelId="{47EB332D-4F16-DA40-8688-9C82ABCBCA38}">
      <dsp:nvSpPr>
        <dsp:cNvPr id="0" name=""/>
        <dsp:cNvSpPr/>
      </dsp:nvSpPr>
      <dsp:spPr>
        <a:xfrm>
          <a:off x="3497304" y="1328456"/>
          <a:ext cx="289873" cy="276175"/>
        </a:xfrm>
        <a:custGeom>
          <a:avLst/>
          <a:gdLst/>
          <a:ahLst/>
          <a:cxnLst/>
          <a:rect l="0" t="0" r="0" b="0"/>
          <a:pathLst>
            <a:path>
              <a:moveTo>
                <a:pt x="0" y="276175"/>
              </a:moveTo>
              <a:lnTo>
                <a:pt x="144936" y="276175"/>
              </a:lnTo>
              <a:lnTo>
                <a:pt x="144936" y="0"/>
              </a:lnTo>
              <a:lnTo>
                <a:pt x="28987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32231" y="1456534"/>
        <a:ext cx="20018" cy="20018"/>
      </dsp:txXfrm>
    </dsp:sp>
    <dsp:sp modelId="{4494FA3B-3729-6C40-912C-96EB2CC5184C}">
      <dsp:nvSpPr>
        <dsp:cNvPr id="0" name=""/>
        <dsp:cNvSpPr/>
      </dsp:nvSpPr>
      <dsp:spPr>
        <a:xfrm>
          <a:off x="1758062" y="1604631"/>
          <a:ext cx="289873" cy="966613"/>
        </a:xfrm>
        <a:custGeom>
          <a:avLst/>
          <a:gdLst/>
          <a:ahLst/>
          <a:cxnLst/>
          <a:rect l="0" t="0" r="0" b="0"/>
          <a:pathLst>
            <a:path>
              <a:moveTo>
                <a:pt x="0" y="966613"/>
              </a:moveTo>
              <a:lnTo>
                <a:pt x="144936" y="966613"/>
              </a:lnTo>
              <a:lnTo>
                <a:pt x="144936" y="0"/>
              </a:lnTo>
              <a:lnTo>
                <a:pt x="28987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1877770" y="2062710"/>
        <a:ext cx="50457" cy="50457"/>
      </dsp:txXfrm>
    </dsp:sp>
    <dsp:sp modelId="{76A2392E-BA01-584D-B107-0617D47A0F77}">
      <dsp:nvSpPr>
        <dsp:cNvPr id="0" name=""/>
        <dsp:cNvSpPr/>
      </dsp:nvSpPr>
      <dsp:spPr>
        <a:xfrm>
          <a:off x="3497304" y="499930"/>
          <a:ext cx="289873" cy="276175"/>
        </a:xfrm>
        <a:custGeom>
          <a:avLst/>
          <a:gdLst/>
          <a:ahLst/>
          <a:cxnLst/>
          <a:rect l="0" t="0" r="0" b="0"/>
          <a:pathLst>
            <a:path>
              <a:moveTo>
                <a:pt x="0" y="0"/>
              </a:moveTo>
              <a:lnTo>
                <a:pt x="144936" y="0"/>
              </a:lnTo>
              <a:lnTo>
                <a:pt x="144936" y="276175"/>
              </a:lnTo>
              <a:lnTo>
                <a:pt x="289873" y="2761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32231" y="628008"/>
        <a:ext cx="20018" cy="20018"/>
      </dsp:txXfrm>
    </dsp:sp>
    <dsp:sp modelId="{4FDD42CA-63BB-A846-B11B-B99CB4BD316E}">
      <dsp:nvSpPr>
        <dsp:cNvPr id="0" name=""/>
        <dsp:cNvSpPr/>
      </dsp:nvSpPr>
      <dsp:spPr>
        <a:xfrm>
          <a:off x="3497304" y="223754"/>
          <a:ext cx="289873" cy="276175"/>
        </a:xfrm>
        <a:custGeom>
          <a:avLst/>
          <a:gdLst/>
          <a:ahLst/>
          <a:cxnLst/>
          <a:rect l="0" t="0" r="0" b="0"/>
          <a:pathLst>
            <a:path>
              <a:moveTo>
                <a:pt x="0" y="276175"/>
              </a:moveTo>
              <a:lnTo>
                <a:pt x="144936" y="276175"/>
              </a:lnTo>
              <a:lnTo>
                <a:pt x="144936" y="0"/>
              </a:lnTo>
              <a:lnTo>
                <a:pt x="28987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Verdana" panose="020B0604030504040204" pitchFamily="34" charset="0"/>
            <a:ea typeface="Verdana" panose="020B0604030504040204" pitchFamily="34" charset="0"/>
            <a:cs typeface="Verdana" panose="020B0604030504040204" pitchFamily="34" charset="0"/>
          </a:endParaRPr>
        </a:p>
      </dsp:txBody>
      <dsp:txXfrm>
        <a:off x="3632231" y="351833"/>
        <a:ext cx="20018" cy="20018"/>
      </dsp:txXfrm>
    </dsp:sp>
    <dsp:sp modelId="{5DBCF047-A378-3B45-AAFD-37F4528A3AB0}">
      <dsp:nvSpPr>
        <dsp:cNvPr id="0" name=""/>
        <dsp:cNvSpPr/>
      </dsp:nvSpPr>
      <dsp:spPr>
        <a:xfrm>
          <a:off x="1758062" y="499930"/>
          <a:ext cx="289873" cy="2071315"/>
        </a:xfrm>
        <a:custGeom>
          <a:avLst/>
          <a:gdLst/>
          <a:ahLst/>
          <a:cxnLst/>
          <a:rect l="0" t="0" r="0" b="0"/>
          <a:pathLst>
            <a:path>
              <a:moveTo>
                <a:pt x="0" y="2071315"/>
              </a:moveTo>
              <a:lnTo>
                <a:pt x="144936" y="2071315"/>
              </a:lnTo>
              <a:lnTo>
                <a:pt x="144936" y="0"/>
              </a:lnTo>
              <a:lnTo>
                <a:pt x="28987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latin typeface="Verdana" panose="020B0604030504040204" pitchFamily="34" charset="0"/>
            <a:ea typeface="Verdana" panose="020B0604030504040204" pitchFamily="34" charset="0"/>
            <a:cs typeface="Verdana" panose="020B0604030504040204" pitchFamily="34" charset="0"/>
          </a:endParaRPr>
        </a:p>
      </dsp:txBody>
      <dsp:txXfrm>
        <a:off x="1850711" y="1483300"/>
        <a:ext cx="104575" cy="104575"/>
      </dsp:txXfrm>
    </dsp:sp>
    <dsp:sp modelId="{212681B9-AF4D-5E4B-8353-C28C926F6464}">
      <dsp:nvSpPr>
        <dsp:cNvPr id="0" name=""/>
        <dsp:cNvSpPr/>
      </dsp:nvSpPr>
      <dsp:spPr>
        <a:xfrm rot="16200000">
          <a:off x="374277" y="2350305"/>
          <a:ext cx="2325687" cy="4418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Verdana" panose="020B0604030504040204" pitchFamily="34" charset="0"/>
              <a:ea typeface="Verdana" panose="020B0604030504040204" pitchFamily="34" charset="0"/>
              <a:cs typeface="Verdana" panose="020B0604030504040204" pitchFamily="34" charset="0"/>
            </a:rPr>
            <a:t>CLASSIFICATION</a:t>
          </a:r>
        </a:p>
      </dsp:txBody>
      <dsp:txXfrm>
        <a:off x="374277" y="2350305"/>
        <a:ext cx="2325687" cy="441880"/>
      </dsp:txXfrm>
    </dsp:sp>
    <dsp:sp modelId="{0E686795-060D-6C42-879B-3DF87B687956}">
      <dsp:nvSpPr>
        <dsp:cNvPr id="0" name=""/>
        <dsp:cNvSpPr/>
      </dsp:nvSpPr>
      <dsp:spPr>
        <a:xfrm>
          <a:off x="2047935" y="278989"/>
          <a:ext cx="1449368" cy="4418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Wingdings" panose="05000000000000000000" pitchFamily="2" charset="2"/>
            <a:buNone/>
          </a:pPr>
          <a:r>
            <a:rPr lang="en-US" sz="1000" kern="1200">
              <a:latin typeface="Verdana" panose="020B0604030504040204" pitchFamily="34" charset="0"/>
              <a:ea typeface="Verdana" panose="020B0604030504040204" pitchFamily="34" charset="0"/>
              <a:cs typeface="Verdana" panose="020B0604030504040204" pitchFamily="34" charset="0"/>
            </a:rPr>
            <a:t>Flow Direction </a:t>
          </a:r>
          <a:endParaRPr lang="en-GB" sz="1000" kern="1200" dirty="0">
            <a:latin typeface="Verdana" panose="020B0604030504040204" pitchFamily="34" charset="0"/>
            <a:ea typeface="Verdana" panose="020B0604030504040204" pitchFamily="34" charset="0"/>
            <a:cs typeface="Verdana" panose="020B0604030504040204" pitchFamily="34" charset="0"/>
          </a:endParaRPr>
        </a:p>
      </dsp:txBody>
      <dsp:txXfrm>
        <a:off x="2047935" y="278989"/>
        <a:ext cx="1449368" cy="441880"/>
      </dsp:txXfrm>
    </dsp:sp>
    <dsp:sp modelId="{08E68E60-3CB6-8F43-B4E0-98E3D4E638BB}">
      <dsp:nvSpPr>
        <dsp:cNvPr id="0" name=""/>
        <dsp:cNvSpPr/>
      </dsp:nvSpPr>
      <dsp:spPr>
        <a:xfrm>
          <a:off x="3787178" y="2814"/>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Verdana" panose="020B0604030504040204" pitchFamily="34" charset="0"/>
              <a:ea typeface="Verdana" panose="020B0604030504040204" pitchFamily="34" charset="0"/>
              <a:cs typeface="Verdana" panose="020B0604030504040204" pitchFamily="34" charset="0"/>
            </a:rPr>
            <a:t>Top to bottom</a:t>
          </a:r>
        </a:p>
      </dsp:txBody>
      <dsp:txXfrm>
        <a:off x="3787178" y="2814"/>
        <a:ext cx="1449368" cy="441880"/>
      </dsp:txXfrm>
    </dsp:sp>
    <dsp:sp modelId="{C688A021-40CF-734E-A5D8-F91EF255D015}">
      <dsp:nvSpPr>
        <dsp:cNvPr id="0" name=""/>
        <dsp:cNvSpPr/>
      </dsp:nvSpPr>
      <dsp:spPr>
        <a:xfrm>
          <a:off x="3787178" y="555165"/>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Verdana" panose="020B0604030504040204" pitchFamily="34" charset="0"/>
              <a:ea typeface="Verdana" panose="020B0604030504040204" pitchFamily="34" charset="0"/>
              <a:cs typeface="Verdana" panose="020B0604030504040204" pitchFamily="34" charset="0"/>
            </a:rPr>
            <a:t>Bottom to Top</a:t>
          </a:r>
        </a:p>
      </dsp:txBody>
      <dsp:txXfrm>
        <a:off x="3787178" y="555165"/>
        <a:ext cx="1449368" cy="441880"/>
      </dsp:txXfrm>
    </dsp:sp>
    <dsp:sp modelId="{D76C0BFB-DF25-E74E-B2E2-DB057085C98A}">
      <dsp:nvSpPr>
        <dsp:cNvPr id="0" name=""/>
        <dsp:cNvSpPr/>
      </dsp:nvSpPr>
      <dsp:spPr>
        <a:xfrm>
          <a:off x="2047935" y="1383691"/>
          <a:ext cx="1449368" cy="4418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Type and Number of Different Media Layers</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2047935" y="1383691"/>
        <a:ext cx="1449368" cy="441880"/>
      </dsp:txXfrm>
    </dsp:sp>
    <dsp:sp modelId="{30CE060C-9563-4644-85FB-51BCD12FB763}">
      <dsp:nvSpPr>
        <dsp:cNvPr id="0" name=""/>
        <dsp:cNvSpPr/>
      </dsp:nvSpPr>
      <dsp:spPr>
        <a:xfrm>
          <a:off x="3787178" y="1107516"/>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Verdana" panose="020B0604030504040204" pitchFamily="34" charset="0"/>
              <a:ea typeface="Verdana" panose="020B0604030504040204" pitchFamily="34" charset="0"/>
              <a:cs typeface="Verdana" panose="020B0604030504040204" pitchFamily="34" charset="0"/>
            </a:rPr>
            <a:t>Single Layer</a:t>
          </a:r>
        </a:p>
      </dsp:txBody>
      <dsp:txXfrm>
        <a:off x="3787178" y="1107516"/>
        <a:ext cx="1449368" cy="441880"/>
      </dsp:txXfrm>
    </dsp:sp>
    <dsp:sp modelId="{E554109E-3C99-C846-A873-48BA1B30B3CC}">
      <dsp:nvSpPr>
        <dsp:cNvPr id="0" name=""/>
        <dsp:cNvSpPr/>
      </dsp:nvSpPr>
      <dsp:spPr>
        <a:xfrm>
          <a:off x="3787178" y="1659866"/>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Verdana" panose="020B0604030504040204" pitchFamily="34" charset="0"/>
              <a:ea typeface="Verdana" panose="020B0604030504040204" pitchFamily="34" charset="0"/>
              <a:cs typeface="Verdana" panose="020B0604030504040204" pitchFamily="34" charset="0"/>
            </a:rPr>
            <a:t>Multi layer</a:t>
          </a:r>
        </a:p>
      </dsp:txBody>
      <dsp:txXfrm>
        <a:off x="3787178" y="1659866"/>
        <a:ext cx="1449368" cy="441880"/>
      </dsp:txXfrm>
    </dsp:sp>
    <dsp:sp modelId="{3817B1F8-1B61-DC44-AD38-2E759313E084}">
      <dsp:nvSpPr>
        <dsp:cNvPr id="0" name=""/>
        <dsp:cNvSpPr/>
      </dsp:nvSpPr>
      <dsp:spPr>
        <a:xfrm>
          <a:off x="2047935" y="2764568"/>
          <a:ext cx="1449368" cy="4418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Mechanical Structure and Shape</a:t>
          </a:r>
          <a:endParaRPr lang="en-GB" sz="1000" kern="1200" dirty="0">
            <a:latin typeface="Verdana" panose="020B0604030504040204" pitchFamily="34" charset="0"/>
            <a:ea typeface="Verdana" panose="020B0604030504040204" pitchFamily="34" charset="0"/>
            <a:cs typeface="Verdana" panose="020B0604030504040204" pitchFamily="34" charset="0"/>
          </a:endParaRPr>
        </a:p>
      </dsp:txBody>
      <dsp:txXfrm>
        <a:off x="2047935" y="2764568"/>
        <a:ext cx="1449368" cy="441880"/>
      </dsp:txXfrm>
    </dsp:sp>
    <dsp:sp modelId="{1F288DD2-DEF0-C045-9F2B-3C189C89E93E}">
      <dsp:nvSpPr>
        <dsp:cNvPr id="0" name=""/>
        <dsp:cNvSpPr/>
      </dsp:nvSpPr>
      <dsp:spPr>
        <a:xfrm>
          <a:off x="3787178" y="2212217"/>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Other Pressure Sustaining Shapes</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3787178" y="2212217"/>
        <a:ext cx="1449368" cy="441880"/>
      </dsp:txXfrm>
    </dsp:sp>
    <dsp:sp modelId="{6DC99C2F-9F2C-474B-81E8-7CC10652025D}">
      <dsp:nvSpPr>
        <dsp:cNvPr id="0" name=""/>
        <dsp:cNvSpPr/>
      </dsp:nvSpPr>
      <dsp:spPr>
        <a:xfrm>
          <a:off x="3787178" y="2764568"/>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Oval/Ball/Spherical</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3787178" y="2764568"/>
        <a:ext cx="1449368" cy="441880"/>
      </dsp:txXfrm>
    </dsp:sp>
    <dsp:sp modelId="{3267E499-3311-DC44-9F77-4134BD1997BC}">
      <dsp:nvSpPr>
        <dsp:cNvPr id="0" name=""/>
        <dsp:cNvSpPr/>
      </dsp:nvSpPr>
      <dsp:spPr>
        <a:xfrm>
          <a:off x="3787178" y="3316919"/>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Cylinder</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3787178" y="3316919"/>
        <a:ext cx="1449368" cy="441880"/>
      </dsp:txXfrm>
    </dsp:sp>
    <dsp:sp modelId="{40B9BDE1-0563-C44F-8F4B-778D5AC1662F}">
      <dsp:nvSpPr>
        <dsp:cNvPr id="0" name=""/>
        <dsp:cNvSpPr/>
      </dsp:nvSpPr>
      <dsp:spPr>
        <a:xfrm>
          <a:off x="2047935" y="4421621"/>
          <a:ext cx="1449368" cy="4418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Velocity of Filtration  </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2047935" y="4421621"/>
        <a:ext cx="1449368" cy="441880"/>
      </dsp:txXfrm>
    </dsp:sp>
    <dsp:sp modelId="{4BF5B4D0-0D2A-5A4F-A544-92CC2A019A4F}">
      <dsp:nvSpPr>
        <dsp:cNvPr id="0" name=""/>
        <dsp:cNvSpPr/>
      </dsp:nvSpPr>
      <dsp:spPr>
        <a:xfrm>
          <a:off x="3787178" y="3869270"/>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Verdana" panose="020B0604030504040204" pitchFamily="34" charset="0"/>
              <a:ea typeface="Verdana" panose="020B0604030504040204" pitchFamily="34" charset="0"/>
              <a:cs typeface="Verdana" panose="020B0604030504040204" pitchFamily="34" charset="0"/>
            </a:rPr>
            <a:t>low flow, 36-49 m³/h-m²</a:t>
          </a:r>
          <a:endParaRPr lang="en-GB" sz="1000" kern="1200" dirty="0">
            <a:latin typeface="Verdana" panose="020B0604030504040204" pitchFamily="34" charset="0"/>
            <a:ea typeface="Verdana" panose="020B0604030504040204" pitchFamily="34" charset="0"/>
            <a:cs typeface="Verdana" panose="020B0604030504040204" pitchFamily="34" charset="0"/>
          </a:endParaRPr>
        </a:p>
      </dsp:txBody>
      <dsp:txXfrm>
        <a:off x="3787178" y="3869270"/>
        <a:ext cx="1449368" cy="441880"/>
      </dsp:txXfrm>
    </dsp:sp>
    <dsp:sp modelId="{532FA74B-ACEF-A04C-ABA6-323175FAC232}">
      <dsp:nvSpPr>
        <dsp:cNvPr id="0" name=""/>
        <dsp:cNvSpPr/>
      </dsp:nvSpPr>
      <dsp:spPr>
        <a:xfrm>
          <a:off x="3787178" y="4421621"/>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Medium flow, 50-85 m³/h-m²</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3787178" y="4421621"/>
        <a:ext cx="1449368" cy="441880"/>
      </dsp:txXfrm>
    </dsp:sp>
    <dsp:sp modelId="{A18BF584-3B08-9640-91B8-4B5FEBEAB0C3}">
      <dsp:nvSpPr>
        <dsp:cNvPr id="0" name=""/>
        <dsp:cNvSpPr/>
      </dsp:nvSpPr>
      <dsp:spPr>
        <a:xfrm>
          <a:off x="3787178" y="4973971"/>
          <a:ext cx="1449368" cy="441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Verdana" panose="020B0604030504040204" pitchFamily="34" charset="0"/>
              <a:ea typeface="Verdana" panose="020B0604030504040204" pitchFamily="34" charset="0"/>
              <a:cs typeface="Verdana" panose="020B0604030504040204" pitchFamily="34" charset="0"/>
            </a:rPr>
            <a:t>Relatively High velocity, above 85 m³/h-m²</a:t>
          </a:r>
          <a:endParaRPr lang="en-US" sz="1000" kern="1200" dirty="0">
            <a:latin typeface="Verdana" panose="020B0604030504040204" pitchFamily="34" charset="0"/>
            <a:ea typeface="Verdana" panose="020B0604030504040204" pitchFamily="34" charset="0"/>
            <a:cs typeface="Verdana" panose="020B0604030504040204" pitchFamily="34" charset="0"/>
          </a:endParaRPr>
        </a:p>
      </dsp:txBody>
      <dsp:txXfrm>
        <a:off x="3787178" y="4973971"/>
        <a:ext cx="1449368" cy="441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FF2D6-A4E5-EC48-BF68-F52DD353382C}">
      <dsp:nvSpPr>
        <dsp:cNvPr id="0" name=""/>
        <dsp:cNvSpPr/>
      </dsp:nvSpPr>
      <dsp:spPr>
        <a:xfrm>
          <a:off x="4148300" y="2825784"/>
          <a:ext cx="704411" cy="1342247"/>
        </a:xfrm>
        <a:custGeom>
          <a:avLst/>
          <a:gdLst/>
          <a:ahLst/>
          <a:cxnLst/>
          <a:rect l="0" t="0" r="0" b="0"/>
          <a:pathLst>
            <a:path>
              <a:moveTo>
                <a:pt x="0" y="0"/>
              </a:moveTo>
              <a:lnTo>
                <a:pt x="352205" y="0"/>
              </a:lnTo>
              <a:lnTo>
                <a:pt x="352205" y="1342247"/>
              </a:lnTo>
              <a:lnTo>
                <a:pt x="704411" y="134224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62609" y="3459011"/>
        <a:ext cx="75792" cy="75792"/>
      </dsp:txXfrm>
    </dsp:sp>
    <dsp:sp modelId="{C29AC5BC-54AE-9A41-BB86-FF5FFE414FA5}">
      <dsp:nvSpPr>
        <dsp:cNvPr id="0" name=""/>
        <dsp:cNvSpPr/>
      </dsp:nvSpPr>
      <dsp:spPr>
        <a:xfrm>
          <a:off x="4148300" y="2780064"/>
          <a:ext cx="704411" cy="91440"/>
        </a:xfrm>
        <a:custGeom>
          <a:avLst/>
          <a:gdLst/>
          <a:ahLst/>
          <a:cxnLst/>
          <a:rect l="0" t="0" r="0" b="0"/>
          <a:pathLst>
            <a:path>
              <a:moveTo>
                <a:pt x="0" y="45720"/>
              </a:moveTo>
              <a:lnTo>
                <a:pt x="704411"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82896" y="2808173"/>
        <a:ext cx="35220" cy="35220"/>
      </dsp:txXfrm>
    </dsp:sp>
    <dsp:sp modelId="{0BA8B6DF-2490-7F4E-8262-3F9349EB7060}">
      <dsp:nvSpPr>
        <dsp:cNvPr id="0" name=""/>
        <dsp:cNvSpPr/>
      </dsp:nvSpPr>
      <dsp:spPr>
        <a:xfrm>
          <a:off x="4148300" y="1483536"/>
          <a:ext cx="704411" cy="1342247"/>
        </a:xfrm>
        <a:custGeom>
          <a:avLst/>
          <a:gdLst/>
          <a:ahLst/>
          <a:cxnLst/>
          <a:rect l="0" t="0" r="0" b="0"/>
          <a:pathLst>
            <a:path>
              <a:moveTo>
                <a:pt x="0" y="1342247"/>
              </a:moveTo>
              <a:lnTo>
                <a:pt x="352205" y="1342247"/>
              </a:lnTo>
              <a:lnTo>
                <a:pt x="352205" y="0"/>
              </a:lnTo>
              <a:lnTo>
                <a:pt x="704411"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62609" y="2116763"/>
        <a:ext cx="75792" cy="75792"/>
      </dsp:txXfrm>
    </dsp:sp>
    <dsp:sp modelId="{D3BAB9F6-FE90-034D-88D3-AD4A4E351BEB}">
      <dsp:nvSpPr>
        <dsp:cNvPr id="0" name=""/>
        <dsp:cNvSpPr/>
      </dsp:nvSpPr>
      <dsp:spPr>
        <a:xfrm rot="16200000">
          <a:off x="785617" y="2288885"/>
          <a:ext cx="5651568" cy="10737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t>Chemical Injection System </a:t>
          </a:r>
        </a:p>
      </dsp:txBody>
      <dsp:txXfrm>
        <a:off x="785617" y="2288885"/>
        <a:ext cx="5651568" cy="1073797"/>
      </dsp:txXfrm>
    </dsp:sp>
    <dsp:sp modelId="{F0E49771-8A5F-FB49-B22A-A55C5AA5BCD8}">
      <dsp:nvSpPr>
        <dsp:cNvPr id="0" name=""/>
        <dsp:cNvSpPr/>
      </dsp:nvSpPr>
      <dsp:spPr>
        <a:xfrm>
          <a:off x="4852712" y="946637"/>
          <a:ext cx="3522057" cy="10737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IS 14483 (Part 1)</a:t>
          </a:r>
        </a:p>
        <a:p>
          <a:pPr marL="0" lvl="0" indent="0" algn="ctr" defTabSz="1066800">
            <a:lnSpc>
              <a:spcPct val="90000"/>
            </a:lnSpc>
            <a:spcBef>
              <a:spcPct val="0"/>
            </a:spcBef>
            <a:spcAft>
              <a:spcPct val="35000"/>
            </a:spcAft>
            <a:buNone/>
          </a:pPr>
          <a:r>
            <a:rPr lang="en-GB" sz="2400" kern="1200" dirty="0"/>
            <a:t>Venturi Injector</a:t>
          </a:r>
        </a:p>
      </dsp:txBody>
      <dsp:txXfrm>
        <a:off x="4852712" y="946637"/>
        <a:ext cx="3522057" cy="1073797"/>
      </dsp:txXfrm>
    </dsp:sp>
    <dsp:sp modelId="{FA3CB583-C189-874E-BA69-11392AE3B7A3}">
      <dsp:nvSpPr>
        <dsp:cNvPr id="0" name=""/>
        <dsp:cNvSpPr/>
      </dsp:nvSpPr>
      <dsp:spPr>
        <a:xfrm>
          <a:off x="4852712" y="2288885"/>
          <a:ext cx="3522057" cy="10737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IS 14483 (Part 2)</a:t>
          </a:r>
        </a:p>
        <a:p>
          <a:pPr marL="0" lvl="0" indent="0" algn="ctr" defTabSz="1066800">
            <a:lnSpc>
              <a:spcPct val="90000"/>
            </a:lnSpc>
            <a:spcBef>
              <a:spcPct val="0"/>
            </a:spcBef>
            <a:spcAft>
              <a:spcPct val="35000"/>
            </a:spcAft>
            <a:buNone/>
          </a:pPr>
          <a:r>
            <a:rPr lang="en-GB" sz="2400" kern="1200" dirty="0"/>
            <a:t>Water-driven Injector Pump</a:t>
          </a:r>
        </a:p>
      </dsp:txBody>
      <dsp:txXfrm>
        <a:off x="4852712" y="2288885"/>
        <a:ext cx="3522057" cy="1073797"/>
      </dsp:txXfrm>
    </dsp:sp>
    <dsp:sp modelId="{3ECD2B7C-7D2D-A641-96A1-59C025FBFFA5}">
      <dsp:nvSpPr>
        <dsp:cNvPr id="0" name=""/>
        <dsp:cNvSpPr/>
      </dsp:nvSpPr>
      <dsp:spPr>
        <a:xfrm>
          <a:off x="4852712" y="3631132"/>
          <a:ext cx="3522057" cy="10737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IS 14483 (Part 3)</a:t>
          </a:r>
        </a:p>
        <a:p>
          <a:pPr marL="0" lvl="0" indent="0" algn="ctr" defTabSz="1066800">
            <a:lnSpc>
              <a:spcPct val="90000"/>
            </a:lnSpc>
            <a:spcBef>
              <a:spcPct val="0"/>
            </a:spcBef>
            <a:spcAft>
              <a:spcPct val="35000"/>
            </a:spcAft>
            <a:buNone/>
          </a:pPr>
          <a:r>
            <a:rPr lang="en-GB" sz="2400" kern="1200" dirty="0"/>
            <a:t>Fertilizer Tank</a:t>
          </a:r>
        </a:p>
      </dsp:txBody>
      <dsp:txXfrm>
        <a:off x="4852712" y="3631132"/>
        <a:ext cx="3522057" cy="1073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7C36E-F0C1-0A4D-89A9-7627B8468F91}">
      <dsp:nvSpPr>
        <dsp:cNvPr id="0" name=""/>
        <dsp:cNvSpPr/>
      </dsp:nvSpPr>
      <dsp:spPr>
        <a:xfrm>
          <a:off x="2711718" y="2178039"/>
          <a:ext cx="1553446" cy="155344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cs typeface="Verdana" panose="020B0604030504040204" pitchFamily="34" charset="0"/>
            </a:rPr>
            <a:t>Material </a:t>
          </a:r>
          <a:r>
            <a:rPr lang="en-US" sz="1600" b="1" kern="1200" dirty="0" err="1">
              <a:latin typeface="Verdana" panose="020B0604030504040204" pitchFamily="34" charset="0"/>
              <a:ea typeface="Verdana" panose="020B0604030504040204" pitchFamily="34" charset="0"/>
              <a:cs typeface="Verdana" panose="020B0604030504040204" pitchFamily="34" charset="0"/>
            </a:rPr>
            <a:t>Req</a:t>
          </a:r>
          <a:r>
            <a:rPr lang="en-US" sz="1600" b="1" kern="1200" baseline="30000" dirty="0" err="1">
              <a:latin typeface="Verdana" panose="020B0604030504040204" pitchFamily="34" charset="0"/>
              <a:ea typeface="Verdana" panose="020B0604030504040204" pitchFamily="34" charset="0"/>
              <a:cs typeface="Verdana" panose="020B0604030504040204" pitchFamily="34" charset="0"/>
            </a:rPr>
            <a:t>n</a:t>
          </a:r>
          <a:endParaRPr lang="en-GB" sz="1600" b="1" kern="1200" baseline="30000" dirty="0">
            <a:latin typeface="Verdana" panose="020B0604030504040204" pitchFamily="34" charset="0"/>
            <a:ea typeface="Verdana" panose="020B0604030504040204" pitchFamily="34" charset="0"/>
            <a:cs typeface="Verdana" panose="020B0604030504040204" pitchFamily="34" charset="0"/>
          </a:endParaRPr>
        </a:p>
      </dsp:txBody>
      <dsp:txXfrm>
        <a:off x="2939215" y="2405536"/>
        <a:ext cx="1098452" cy="1098452"/>
      </dsp:txXfrm>
    </dsp:sp>
    <dsp:sp modelId="{62BFD765-DAA3-7D4F-9C31-2A42903793E1}">
      <dsp:nvSpPr>
        <dsp:cNvPr id="0" name=""/>
        <dsp:cNvSpPr/>
      </dsp:nvSpPr>
      <dsp:spPr>
        <a:xfrm rot="16200000">
          <a:off x="3323676" y="1612402"/>
          <a:ext cx="329529" cy="52817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3373106" y="1767466"/>
        <a:ext cx="230670" cy="316903"/>
      </dsp:txXfrm>
    </dsp:sp>
    <dsp:sp modelId="{CE3AF0B0-C82F-C84D-B26F-0C50E6AC28EE}">
      <dsp:nvSpPr>
        <dsp:cNvPr id="0" name=""/>
        <dsp:cNvSpPr/>
      </dsp:nvSpPr>
      <dsp:spPr>
        <a:xfrm>
          <a:off x="2711718" y="2839"/>
          <a:ext cx="1553446" cy="15534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Verdana" panose="020B0604030504040204" pitchFamily="34" charset="0"/>
              <a:ea typeface="Verdana" panose="020B0604030504040204" pitchFamily="34" charset="0"/>
              <a:cs typeface="Verdana" panose="020B0604030504040204" pitchFamily="34" charset="0"/>
            </a:rPr>
            <a:t>Non-Toxic</a:t>
          </a:r>
          <a:endParaRPr lang="en-GB"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2939215" y="230336"/>
        <a:ext cx="1098452" cy="1098452"/>
      </dsp:txXfrm>
    </dsp:sp>
    <dsp:sp modelId="{B7212493-6A54-D24B-B403-F63FDF4434F7}">
      <dsp:nvSpPr>
        <dsp:cNvPr id="0" name=""/>
        <dsp:cNvSpPr/>
      </dsp:nvSpPr>
      <dsp:spPr>
        <a:xfrm rot="20520000">
          <a:off x="4349176" y="2357471"/>
          <a:ext cx="329529" cy="52817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4351595" y="2478380"/>
        <a:ext cx="230670" cy="316903"/>
      </dsp:txXfrm>
    </dsp:sp>
    <dsp:sp modelId="{B957BFFD-508E-C14F-90CF-D489154780DF}">
      <dsp:nvSpPr>
        <dsp:cNvPr id="0" name=""/>
        <dsp:cNvSpPr/>
      </dsp:nvSpPr>
      <dsp:spPr>
        <a:xfrm>
          <a:off x="4780456" y="1505865"/>
          <a:ext cx="1553446" cy="155344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Verdana" panose="020B0604030504040204" pitchFamily="34" charset="0"/>
              <a:ea typeface="Verdana" panose="020B0604030504040204" pitchFamily="34" charset="0"/>
              <a:cs typeface="Verdana" panose="020B0604030504040204" pitchFamily="34" charset="0"/>
            </a:rPr>
            <a:t>high pressures</a:t>
          </a:r>
        </a:p>
        <a:p>
          <a:pPr marL="0" lvl="0" indent="0" algn="ctr" defTabSz="622300">
            <a:lnSpc>
              <a:spcPct val="90000"/>
            </a:lnSpc>
            <a:spcBef>
              <a:spcPct val="0"/>
            </a:spcBef>
            <a:spcAft>
              <a:spcPct val="35000"/>
            </a:spcAft>
            <a:buNone/>
          </a:pPr>
          <a:r>
            <a:rPr lang="en-US" sz="1400" b="0" kern="1200" dirty="0">
              <a:latin typeface="Verdana" panose="020B0604030504040204" pitchFamily="34" charset="0"/>
              <a:ea typeface="Verdana" panose="020B0604030504040204" pitchFamily="34" charset="0"/>
              <a:cs typeface="Verdana" panose="020B0604030504040204" pitchFamily="34" charset="0"/>
            </a:rPr>
            <a:t>tolerant</a:t>
          </a:r>
        </a:p>
      </dsp:txBody>
      <dsp:txXfrm>
        <a:off x="5007953" y="1733362"/>
        <a:ext cx="1098452" cy="1098452"/>
      </dsp:txXfrm>
    </dsp:sp>
    <dsp:sp modelId="{15DF0282-2208-4B43-BF17-BE39B63A3CE6}">
      <dsp:nvSpPr>
        <dsp:cNvPr id="0" name=""/>
        <dsp:cNvSpPr/>
      </dsp:nvSpPr>
      <dsp:spPr>
        <a:xfrm rot="3240000">
          <a:off x="3957470" y="3563018"/>
          <a:ext cx="329529" cy="528171"/>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3977846" y="3628663"/>
        <a:ext cx="230670" cy="316903"/>
      </dsp:txXfrm>
    </dsp:sp>
    <dsp:sp modelId="{95F49225-0362-074F-AB0D-A8AAA1CE1AD6}">
      <dsp:nvSpPr>
        <dsp:cNvPr id="0" name=""/>
        <dsp:cNvSpPr/>
      </dsp:nvSpPr>
      <dsp:spPr>
        <a:xfrm>
          <a:off x="3990268" y="3937813"/>
          <a:ext cx="1553446" cy="155344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Verdana" panose="020B0604030504040204" pitchFamily="34" charset="0"/>
              <a:ea typeface="Verdana" panose="020B0604030504040204" pitchFamily="34" charset="0"/>
              <a:cs typeface="Verdana" panose="020B0604030504040204" pitchFamily="34" charset="0"/>
            </a:rPr>
            <a:t>protected against UV degradation</a:t>
          </a:r>
          <a:endParaRPr lang="en-GB"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4217765" y="4165310"/>
        <a:ext cx="1098452" cy="1098452"/>
      </dsp:txXfrm>
    </dsp:sp>
    <dsp:sp modelId="{7E6C1E2A-27CD-C846-A2D5-AEADF8D5FD1B}">
      <dsp:nvSpPr>
        <dsp:cNvPr id="0" name=""/>
        <dsp:cNvSpPr/>
      </dsp:nvSpPr>
      <dsp:spPr>
        <a:xfrm rot="7560000">
          <a:off x="2689883" y="3563018"/>
          <a:ext cx="329529" cy="52817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rot="10800000">
        <a:off x="2768366" y="3628663"/>
        <a:ext cx="230670" cy="316903"/>
      </dsp:txXfrm>
    </dsp:sp>
    <dsp:sp modelId="{ECCE301F-B547-3C44-ACD6-C049112CC387}">
      <dsp:nvSpPr>
        <dsp:cNvPr id="0" name=""/>
        <dsp:cNvSpPr/>
      </dsp:nvSpPr>
      <dsp:spPr>
        <a:xfrm>
          <a:off x="1433167" y="3937813"/>
          <a:ext cx="1553446" cy="155344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Verdana" panose="020B0604030504040204" pitchFamily="34" charset="0"/>
              <a:ea typeface="Verdana" panose="020B0604030504040204" pitchFamily="34" charset="0"/>
              <a:cs typeface="Verdana" panose="020B0604030504040204" pitchFamily="34" charset="0"/>
            </a:rPr>
            <a:t>Resistant to growth of algae and bacteria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1660664" y="4165310"/>
        <a:ext cx="1098452" cy="1098452"/>
      </dsp:txXfrm>
    </dsp:sp>
    <dsp:sp modelId="{D7A1A8E9-19BA-E349-8F26-FE85EA382ADF}">
      <dsp:nvSpPr>
        <dsp:cNvPr id="0" name=""/>
        <dsp:cNvSpPr/>
      </dsp:nvSpPr>
      <dsp:spPr>
        <a:xfrm rot="11880000">
          <a:off x="2298177" y="2357471"/>
          <a:ext cx="329529" cy="528171"/>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rot="10800000">
        <a:off x="2394617" y="2478380"/>
        <a:ext cx="230670" cy="316903"/>
      </dsp:txXfrm>
    </dsp:sp>
    <dsp:sp modelId="{78EF28C3-4904-3C42-9FB0-AC8AB19274F6}">
      <dsp:nvSpPr>
        <dsp:cNvPr id="0" name=""/>
        <dsp:cNvSpPr/>
      </dsp:nvSpPr>
      <dsp:spPr>
        <a:xfrm>
          <a:off x="642980" y="1505865"/>
          <a:ext cx="1553446" cy="155344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Verdana" panose="020B0604030504040204" pitchFamily="34" charset="0"/>
              <a:ea typeface="Verdana" panose="020B0604030504040204" pitchFamily="34" charset="0"/>
              <a:cs typeface="Verdana" panose="020B0604030504040204" pitchFamily="34" charset="0"/>
            </a:rPr>
            <a:t>Resistant to fertilizers and chemicals</a:t>
          </a:r>
        </a:p>
      </dsp:txBody>
      <dsp:txXfrm>
        <a:off x="870477" y="1733362"/>
        <a:ext cx="1098452" cy="1098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507CD-C2B7-B543-8954-D97848E2228D}">
      <dsp:nvSpPr>
        <dsp:cNvPr id="0" name=""/>
        <dsp:cNvSpPr/>
      </dsp:nvSpPr>
      <dsp:spPr>
        <a:xfrm>
          <a:off x="3562619" y="4467296"/>
          <a:ext cx="427809" cy="459895"/>
        </a:xfrm>
        <a:custGeom>
          <a:avLst/>
          <a:gdLst/>
          <a:ahLst/>
          <a:cxnLst/>
          <a:rect l="0" t="0" r="0" b="0"/>
          <a:pathLst>
            <a:path>
              <a:moveTo>
                <a:pt x="0" y="0"/>
              </a:moveTo>
              <a:lnTo>
                <a:pt x="213904" y="0"/>
              </a:lnTo>
              <a:lnTo>
                <a:pt x="213904" y="459895"/>
              </a:lnTo>
              <a:lnTo>
                <a:pt x="427809" y="4598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E18B2-B1CE-1A42-8B02-95A763517E9D}">
      <dsp:nvSpPr>
        <dsp:cNvPr id="0" name=""/>
        <dsp:cNvSpPr/>
      </dsp:nvSpPr>
      <dsp:spPr>
        <a:xfrm>
          <a:off x="3562619" y="4007401"/>
          <a:ext cx="427809" cy="459895"/>
        </a:xfrm>
        <a:custGeom>
          <a:avLst/>
          <a:gdLst/>
          <a:ahLst/>
          <a:cxnLst/>
          <a:rect l="0" t="0" r="0" b="0"/>
          <a:pathLst>
            <a:path>
              <a:moveTo>
                <a:pt x="0" y="459895"/>
              </a:moveTo>
              <a:lnTo>
                <a:pt x="213904" y="459895"/>
              </a:lnTo>
              <a:lnTo>
                <a:pt x="213904" y="0"/>
              </a:lnTo>
              <a:lnTo>
                <a:pt x="42780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6EF3D-4A47-5742-B955-B9E47D2D0CBE}">
      <dsp:nvSpPr>
        <dsp:cNvPr id="0" name=""/>
        <dsp:cNvSpPr/>
      </dsp:nvSpPr>
      <dsp:spPr>
        <a:xfrm>
          <a:off x="3562619" y="2627716"/>
          <a:ext cx="427809" cy="459895"/>
        </a:xfrm>
        <a:custGeom>
          <a:avLst/>
          <a:gdLst/>
          <a:ahLst/>
          <a:cxnLst/>
          <a:rect l="0" t="0" r="0" b="0"/>
          <a:pathLst>
            <a:path>
              <a:moveTo>
                <a:pt x="0" y="0"/>
              </a:moveTo>
              <a:lnTo>
                <a:pt x="213904" y="0"/>
              </a:lnTo>
              <a:lnTo>
                <a:pt x="213904" y="459895"/>
              </a:lnTo>
              <a:lnTo>
                <a:pt x="427809" y="4598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B0EE1-8825-4F4F-A51F-C57999DE3B46}">
      <dsp:nvSpPr>
        <dsp:cNvPr id="0" name=""/>
        <dsp:cNvSpPr/>
      </dsp:nvSpPr>
      <dsp:spPr>
        <a:xfrm>
          <a:off x="3562619" y="2167820"/>
          <a:ext cx="427809" cy="459895"/>
        </a:xfrm>
        <a:custGeom>
          <a:avLst/>
          <a:gdLst/>
          <a:ahLst/>
          <a:cxnLst/>
          <a:rect l="0" t="0" r="0" b="0"/>
          <a:pathLst>
            <a:path>
              <a:moveTo>
                <a:pt x="0" y="459895"/>
              </a:moveTo>
              <a:lnTo>
                <a:pt x="213904" y="459895"/>
              </a:lnTo>
              <a:lnTo>
                <a:pt x="213904" y="0"/>
              </a:lnTo>
              <a:lnTo>
                <a:pt x="42780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EB823B-9E36-0040-A8DA-932A325EED10}">
      <dsp:nvSpPr>
        <dsp:cNvPr id="0" name=""/>
        <dsp:cNvSpPr/>
      </dsp:nvSpPr>
      <dsp:spPr>
        <a:xfrm>
          <a:off x="3562619" y="788135"/>
          <a:ext cx="427809" cy="459895"/>
        </a:xfrm>
        <a:custGeom>
          <a:avLst/>
          <a:gdLst/>
          <a:ahLst/>
          <a:cxnLst/>
          <a:rect l="0" t="0" r="0" b="0"/>
          <a:pathLst>
            <a:path>
              <a:moveTo>
                <a:pt x="0" y="0"/>
              </a:moveTo>
              <a:lnTo>
                <a:pt x="213904" y="0"/>
              </a:lnTo>
              <a:lnTo>
                <a:pt x="213904" y="459895"/>
              </a:lnTo>
              <a:lnTo>
                <a:pt x="427809" y="4598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3FC36-1449-3A40-82BC-57425327E740}">
      <dsp:nvSpPr>
        <dsp:cNvPr id="0" name=""/>
        <dsp:cNvSpPr/>
      </dsp:nvSpPr>
      <dsp:spPr>
        <a:xfrm>
          <a:off x="3562619" y="328240"/>
          <a:ext cx="427809" cy="459895"/>
        </a:xfrm>
        <a:custGeom>
          <a:avLst/>
          <a:gdLst/>
          <a:ahLst/>
          <a:cxnLst/>
          <a:rect l="0" t="0" r="0" b="0"/>
          <a:pathLst>
            <a:path>
              <a:moveTo>
                <a:pt x="0" y="459895"/>
              </a:moveTo>
              <a:lnTo>
                <a:pt x="213904" y="459895"/>
              </a:lnTo>
              <a:lnTo>
                <a:pt x="213904" y="0"/>
              </a:lnTo>
              <a:lnTo>
                <a:pt x="42780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755D7-F339-714E-95B5-1B5DE6B8E350}">
      <dsp:nvSpPr>
        <dsp:cNvPr id="0" name=""/>
        <dsp:cNvSpPr/>
      </dsp:nvSpPr>
      <dsp:spPr>
        <a:xfrm>
          <a:off x="1423572" y="461930"/>
          <a:ext cx="2139047" cy="6524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latin typeface="Verdana" panose="020B0604030504040204" pitchFamily="34" charset="0"/>
              <a:ea typeface="Verdana" panose="020B0604030504040204" pitchFamily="34" charset="0"/>
              <a:cs typeface="Verdana" panose="020B0604030504040204" pitchFamily="34" charset="0"/>
            </a:rPr>
            <a:t>According to Installation Type</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r>
            <a:rPr lang="en-GB" sz="1200" b="1" kern="1200" dirty="0">
              <a:latin typeface="Verdana" panose="020B0604030504040204" pitchFamily="34" charset="0"/>
              <a:ea typeface="Verdana" panose="020B0604030504040204" pitchFamily="34" charset="0"/>
              <a:cs typeface="Verdana" panose="020B0604030504040204" pitchFamily="34" charset="0"/>
            </a:rPr>
            <a:t>Title</a:t>
          </a:r>
        </a:p>
      </dsp:txBody>
      <dsp:txXfrm>
        <a:off x="1423572" y="461930"/>
        <a:ext cx="2139047" cy="652409"/>
      </dsp:txXfrm>
    </dsp:sp>
    <dsp:sp modelId="{3E12CB07-90EF-D643-AD5E-16604080E426}">
      <dsp:nvSpPr>
        <dsp:cNvPr id="0" name=""/>
        <dsp:cNvSpPr/>
      </dsp:nvSpPr>
      <dsp:spPr>
        <a:xfrm>
          <a:off x="3990429" y="2035"/>
          <a:ext cx="2139047" cy="652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In-1ine injector pump</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3990429" y="2035"/>
        <a:ext cx="2139047" cy="652409"/>
      </dsp:txXfrm>
    </dsp:sp>
    <dsp:sp modelId="{3145DC58-263F-5F4A-90AA-776434819747}">
      <dsp:nvSpPr>
        <dsp:cNvPr id="0" name=""/>
        <dsp:cNvSpPr/>
      </dsp:nvSpPr>
      <dsp:spPr>
        <a:xfrm>
          <a:off x="3990429" y="921825"/>
          <a:ext cx="2139047" cy="652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effectLst/>
              <a:latin typeface="Verdana" panose="020B0604030504040204" pitchFamily="34" charset="0"/>
              <a:ea typeface="Verdana" panose="020B0604030504040204" pitchFamily="34" charset="0"/>
              <a:cs typeface="Verdana" panose="020B0604030504040204" pitchFamily="34" charset="0"/>
            </a:rPr>
            <a:t>On-line injector pump</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3990429" y="921825"/>
        <a:ext cx="2139047" cy="652409"/>
      </dsp:txXfrm>
    </dsp:sp>
    <dsp:sp modelId="{A2004BF0-BC4C-054E-A51B-5E63ACA8F6AB}">
      <dsp:nvSpPr>
        <dsp:cNvPr id="0" name=""/>
        <dsp:cNvSpPr/>
      </dsp:nvSpPr>
      <dsp:spPr>
        <a:xfrm>
          <a:off x="1423572" y="2301511"/>
          <a:ext cx="2139047" cy="6524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latin typeface="Verdana" panose="020B0604030504040204" pitchFamily="34" charset="0"/>
              <a:ea typeface="Verdana" panose="020B0604030504040204" pitchFamily="34" charset="0"/>
              <a:cs typeface="Verdana" panose="020B0604030504040204" pitchFamily="34" charset="0"/>
            </a:rPr>
            <a:t>According to Mixing Ratio</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1423572" y="2301511"/>
        <a:ext cx="2139047" cy="652409"/>
      </dsp:txXfrm>
    </dsp:sp>
    <dsp:sp modelId="{58633AD4-89C6-8B4A-B959-D3DD7DA0AB40}">
      <dsp:nvSpPr>
        <dsp:cNvPr id="0" name=""/>
        <dsp:cNvSpPr/>
      </dsp:nvSpPr>
      <dsp:spPr>
        <a:xfrm>
          <a:off x="3990429" y="1841616"/>
          <a:ext cx="2139047" cy="652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Proportional injector pump</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3990429" y="1841616"/>
        <a:ext cx="2139047" cy="652409"/>
      </dsp:txXfrm>
    </dsp:sp>
    <dsp:sp modelId="{E9C7B9A2-6C51-094D-8C04-E4211F3A2BBE}">
      <dsp:nvSpPr>
        <dsp:cNvPr id="0" name=""/>
        <dsp:cNvSpPr/>
      </dsp:nvSpPr>
      <dsp:spPr>
        <a:xfrm>
          <a:off x="3990429" y="2761406"/>
          <a:ext cx="2139047" cy="652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Non-proportional injector pump</a:t>
          </a:r>
          <a:r>
            <a:rPr lang="en-IN"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GB" sz="1200" kern="1200" dirty="0">
            <a:latin typeface="Verdana" panose="020B0604030504040204" pitchFamily="34" charset="0"/>
            <a:ea typeface="Verdana" panose="020B0604030504040204" pitchFamily="34" charset="0"/>
            <a:cs typeface="Verdana" panose="020B0604030504040204" pitchFamily="34" charset="0"/>
          </a:endParaRPr>
        </a:p>
      </dsp:txBody>
      <dsp:txXfrm>
        <a:off x="3990429" y="2761406"/>
        <a:ext cx="2139047" cy="652409"/>
      </dsp:txXfrm>
    </dsp:sp>
    <dsp:sp modelId="{7A511D70-7AA7-8C40-B5EB-135B15A5E3AF}">
      <dsp:nvSpPr>
        <dsp:cNvPr id="0" name=""/>
        <dsp:cNvSpPr/>
      </dsp:nvSpPr>
      <dsp:spPr>
        <a:xfrm>
          <a:off x="1423572" y="4141091"/>
          <a:ext cx="2139047" cy="6524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b="1" kern="1200" dirty="0">
              <a:effectLst/>
              <a:latin typeface="Verdana" panose="020B0604030504040204" pitchFamily="34" charset="0"/>
              <a:ea typeface="Verdana" panose="020B0604030504040204" pitchFamily="34" charset="0"/>
              <a:cs typeface="Verdana" panose="020B0604030504040204" pitchFamily="34" charset="0"/>
            </a:rPr>
            <a:t>According to Working Principle</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423572" y="4141091"/>
        <a:ext cx="2139047" cy="652409"/>
      </dsp:txXfrm>
    </dsp:sp>
    <dsp:sp modelId="{7AF8CD26-7DD0-D94A-BAA7-3674CA37046E}">
      <dsp:nvSpPr>
        <dsp:cNvPr id="0" name=""/>
        <dsp:cNvSpPr/>
      </dsp:nvSpPr>
      <dsp:spPr>
        <a:xfrm>
          <a:off x="3990429" y="3681196"/>
          <a:ext cx="2139047" cy="652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effectLst/>
              <a:latin typeface="Verdana" panose="020B0604030504040204" pitchFamily="34" charset="0"/>
              <a:ea typeface="Verdana" panose="020B0604030504040204" pitchFamily="34" charset="0"/>
              <a:cs typeface="Verdana" panose="020B0604030504040204" pitchFamily="34" charset="0"/>
            </a:rPr>
            <a:t>Rotodynamic</a:t>
          </a:r>
          <a:endParaRPr lang="en-IN" sz="1200" kern="1200" dirty="0">
            <a:effectLst/>
            <a:latin typeface="Verdana" panose="020B0604030504040204" pitchFamily="34" charset="0"/>
            <a:ea typeface="Verdana" panose="020B0604030504040204" pitchFamily="34" charset="0"/>
            <a:cs typeface="Verdana" panose="020B0604030504040204" pitchFamily="34" charset="0"/>
          </a:endParaRPr>
        </a:p>
      </dsp:txBody>
      <dsp:txXfrm>
        <a:off x="3990429" y="3681196"/>
        <a:ext cx="2139047" cy="652409"/>
      </dsp:txXfrm>
    </dsp:sp>
    <dsp:sp modelId="{2107365E-5A01-7F4D-9088-B58EE2BBA9B0}">
      <dsp:nvSpPr>
        <dsp:cNvPr id="0" name=""/>
        <dsp:cNvSpPr/>
      </dsp:nvSpPr>
      <dsp:spPr>
        <a:xfrm>
          <a:off x="3990429" y="4600986"/>
          <a:ext cx="2139047" cy="6524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a:effectLst/>
              <a:latin typeface="Verdana" panose="020B0604030504040204" pitchFamily="34" charset="0"/>
              <a:ea typeface="Verdana" panose="020B0604030504040204" pitchFamily="34" charset="0"/>
              <a:cs typeface="Verdana" panose="020B0604030504040204" pitchFamily="34" charset="0"/>
            </a:rPr>
            <a:t>Positive displacement</a:t>
          </a:r>
          <a:r>
            <a:rPr lang="en-IN" sz="1200" b="1" kern="1200">
              <a:effectLst/>
              <a:latin typeface="Verdana" panose="020B0604030504040204" pitchFamily="34" charset="0"/>
              <a:ea typeface="Verdana" panose="020B0604030504040204" pitchFamily="34" charset="0"/>
              <a:cs typeface="Verdana" panose="020B0604030504040204" pitchFamily="34" charset="0"/>
            </a:rPr>
            <a:t> </a:t>
          </a:r>
          <a:endParaRPr lang="en-IN" sz="1200" b="1" kern="1200" dirty="0">
            <a:effectLst/>
            <a:latin typeface="Verdana" panose="020B0604030504040204" pitchFamily="34" charset="0"/>
            <a:ea typeface="Verdana" panose="020B0604030504040204" pitchFamily="34" charset="0"/>
            <a:cs typeface="Verdana" panose="020B0604030504040204" pitchFamily="34" charset="0"/>
          </a:endParaRPr>
        </a:p>
      </dsp:txBody>
      <dsp:txXfrm>
        <a:off x="3990429" y="4600986"/>
        <a:ext cx="2139047" cy="652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04A7E-61BD-6640-9F48-BE1DD621B90F}">
      <dsp:nvSpPr>
        <dsp:cNvPr id="0" name=""/>
        <dsp:cNvSpPr/>
      </dsp:nvSpPr>
      <dsp:spPr>
        <a:xfrm>
          <a:off x="2735274" y="2830624"/>
          <a:ext cx="705617" cy="672273"/>
        </a:xfrm>
        <a:custGeom>
          <a:avLst/>
          <a:gdLst/>
          <a:ahLst/>
          <a:cxnLst/>
          <a:rect l="0" t="0" r="0" b="0"/>
          <a:pathLst>
            <a:path>
              <a:moveTo>
                <a:pt x="0" y="0"/>
              </a:moveTo>
              <a:lnTo>
                <a:pt x="352808" y="0"/>
              </a:lnTo>
              <a:lnTo>
                <a:pt x="352808" y="672273"/>
              </a:lnTo>
              <a:lnTo>
                <a:pt x="705617" y="6722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63718" y="3142395"/>
        <a:ext cx="48730" cy="48730"/>
      </dsp:txXfrm>
    </dsp:sp>
    <dsp:sp modelId="{DFF9BDA2-A723-D345-BC0B-6CB9B7765F3A}">
      <dsp:nvSpPr>
        <dsp:cNvPr id="0" name=""/>
        <dsp:cNvSpPr/>
      </dsp:nvSpPr>
      <dsp:spPr>
        <a:xfrm>
          <a:off x="2735274" y="2158350"/>
          <a:ext cx="705617" cy="672273"/>
        </a:xfrm>
        <a:custGeom>
          <a:avLst/>
          <a:gdLst/>
          <a:ahLst/>
          <a:cxnLst/>
          <a:rect l="0" t="0" r="0" b="0"/>
          <a:pathLst>
            <a:path>
              <a:moveTo>
                <a:pt x="0" y="672273"/>
              </a:moveTo>
              <a:lnTo>
                <a:pt x="352808" y="672273"/>
              </a:lnTo>
              <a:lnTo>
                <a:pt x="352808" y="0"/>
              </a:lnTo>
              <a:lnTo>
                <a:pt x="7056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63718" y="2470122"/>
        <a:ext cx="48730" cy="48730"/>
      </dsp:txXfrm>
    </dsp:sp>
    <dsp:sp modelId="{405D91A5-DADB-944D-8601-1F6F7DA66CA1}">
      <dsp:nvSpPr>
        <dsp:cNvPr id="0" name=""/>
        <dsp:cNvSpPr/>
      </dsp:nvSpPr>
      <dsp:spPr>
        <a:xfrm rot="16200000">
          <a:off x="-633167" y="2292805"/>
          <a:ext cx="5661248" cy="107563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GB" sz="4400" b="1" kern="1200" dirty="0"/>
            <a:t>Classification</a:t>
          </a:r>
        </a:p>
      </dsp:txBody>
      <dsp:txXfrm>
        <a:off x="-633167" y="2292805"/>
        <a:ext cx="5661248" cy="1075637"/>
      </dsp:txXfrm>
    </dsp:sp>
    <dsp:sp modelId="{9FC2538D-CC6D-9E48-9ED0-06EFD73EEE2D}">
      <dsp:nvSpPr>
        <dsp:cNvPr id="0" name=""/>
        <dsp:cNvSpPr/>
      </dsp:nvSpPr>
      <dsp:spPr>
        <a:xfrm>
          <a:off x="3440892" y="1620532"/>
          <a:ext cx="3528089" cy="1075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i="1" kern="1200" dirty="0"/>
            <a:t>Quantitative model</a:t>
          </a:r>
          <a:endParaRPr lang="en-GB" sz="2200" kern="1200" dirty="0"/>
        </a:p>
      </dsp:txBody>
      <dsp:txXfrm>
        <a:off x="3440892" y="1620532"/>
        <a:ext cx="3528089" cy="1075637"/>
      </dsp:txXfrm>
    </dsp:sp>
    <dsp:sp modelId="{973215CC-0231-DC4E-AD32-5224B53B8812}">
      <dsp:nvSpPr>
        <dsp:cNvPr id="0" name=""/>
        <dsp:cNvSpPr/>
      </dsp:nvSpPr>
      <dsp:spPr>
        <a:xfrm>
          <a:off x="3440892" y="2965078"/>
          <a:ext cx="3528089" cy="10756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i="1" kern="1200" dirty="0"/>
            <a:t>Proportionate model with rubber/plastic</a:t>
          </a:r>
          <a:endParaRPr lang="en-IN" sz="2200" kern="1200" dirty="0"/>
        </a:p>
        <a:p>
          <a:pPr marL="0" lvl="0" indent="0" algn="ctr" defTabSz="977900">
            <a:lnSpc>
              <a:spcPct val="90000"/>
            </a:lnSpc>
            <a:spcBef>
              <a:spcPct val="0"/>
            </a:spcBef>
            <a:spcAft>
              <a:spcPct val="35000"/>
            </a:spcAft>
            <a:buNone/>
          </a:pPr>
          <a:r>
            <a:rPr lang="en-IN" sz="2200" i="1" kern="1200" dirty="0"/>
            <a:t>bladder</a:t>
          </a:r>
          <a:endParaRPr lang="en-GB" sz="2200" kern="1200" dirty="0"/>
        </a:p>
      </dsp:txBody>
      <dsp:txXfrm>
        <a:off x="3440892" y="2965078"/>
        <a:ext cx="3528089" cy="1075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300FC-4A6A-445E-8CF8-C2F963866CF9}">
      <dsp:nvSpPr>
        <dsp:cNvPr id="0" name=""/>
        <dsp:cNvSpPr/>
      </dsp:nvSpPr>
      <dsp:spPr>
        <a:xfrm rot="5400000">
          <a:off x="4609166" y="-399694"/>
          <a:ext cx="3512680" cy="5190239"/>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IN" sz="2000" kern="1200" dirty="0"/>
            <a:t>Quality of Water to be supplied.</a:t>
          </a:r>
          <a:endParaRPr lang="en-US" sz="2000" kern="1200" dirty="0"/>
        </a:p>
        <a:p>
          <a:pPr marL="228600" lvl="1" indent="-228600" algn="l" defTabSz="889000" rtl="0">
            <a:lnSpc>
              <a:spcPct val="90000"/>
            </a:lnSpc>
            <a:spcBef>
              <a:spcPct val="0"/>
            </a:spcBef>
            <a:spcAft>
              <a:spcPct val="15000"/>
            </a:spcAft>
            <a:buChar char="•"/>
          </a:pPr>
          <a:r>
            <a:rPr lang="en-IN" sz="2000" kern="1200" dirty="0"/>
            <a:t>Chemical Injection System Installed with DIS.</a:t>
          </a:r>
          <a:endParaRPr lang="en-US" sz="2000" kern="1200" dirty="0"/>
        </a:p>
        <a:p>
          <a:pPr marL="228600" lvl="1" indent="-228600" algn="l" defTabSz="889000" rtl="0">
            <a:lnSpc>
              <a:spcPct val="90000"/>
            </a:lnSpc>
            <a:spcBef>
              <a:spcPct val="0"/>
            </a:spcBef>
            <a:spcAft>
              <a:spcPct val="15000"/>
            </a:spcAft>
            <a:buChar char="•"/>
          </a:pPr>
          <a:r>
            <a:rPr lang="en-IN" sz="2000" kern="1200" dirty="0"/>
            <a:t>Different Blockage Problems associated with DIS.</a:t>
          </a:r>
          <a:endParaRPr lang="en-US" sz="2000" kern="1200" dirty="0"/>
        </a:p>
        <a:p>
          <a:pPr marL="228600" lvl="1" indent="-228600" algn="l" defTabSz="889000" rtl="0">
            <a:lnSpc>
              <a:spcPct val="90000"/>
            </a:lnSpc>
            <a:spcBef>
              <a:spcPct val="0"/>
            </a:spcBef>
            <a:spcAft>
              <a:spcPct val="15000"/>
            </a:spcAft>
            <a:buChar char="•"/>
          </a:pPr>
          <a:r>
            <a:rPr lang="en-IN" sz="2000" kern="1200" dirty="0"/>
            <a:t>Method of Assessment of blockage problems.</a:t>
          </a:r>
          <a:endParaRPr lang="en-US" sz="2000" kern="1200" dirty="0"/>
        </a:p>
        <a:p>
          <a:pPr marL="228600" lvl="1" indent="-228600" algn="l" defTabSz="889000" rtl="0">
            <a:lnSpc>
              <a:spcPct val="90000"/>
            </a:lnSpc>
            <a:spcBef>
              <a:spcPct val="0"/>
            </a:spcBef>
            <a:spcAft>
              <a:spcPct val="15000"/>
            </a:spcAft>
            <a:buChar char="•"/>
          </a:pPr>
          <a:r>
            <a:rPr lang="en-IN" sz="2000" kern="1200" dirty="0"/>
            <a:t>Prevention and treatment of blockage problem.</a:t>
          </a:r>
          <a:endParaRPr lang="en-US" sz="2000" kern="1200" dirty="0"/>
        </a:p>
        <a:p>
          <a:pPr marL="228600" lvl="1" indent="-228600" algn="l" defTabSz="889000" rtl="0">
            <a:lnSpc>
              <a:spcPct val="90000"/>
            </a:lnSpc>
            <a:spcBef>
              <a:spcPct val="0"/>
            </a:spcBef>
            <a:spcAft>
              <a:spcPct val="15000"/>
            </a:spcAft>
            <a:buChar char="•"/>
          </a:pPr>
          <a:r>
            <a:rPr lang="en-IN" sz="2000" kern="1200"/>
            <a:t>Safety Requirements</a:t>
          </a:r>
          <a:endParaRPr lang="en-US" sz="2000" kern="1200"/>
        </a:p>
      </dsp:txBody>
      <dsp:txXfrm rot="-5400000">
        <a:off x="3770387" y="610560"/>
        <a:ext cx="5018764" cy="3169730"/>
      </dsp:txXfrm>
    </dsp:sp>
    <dsp:sp modelId="{4D4B069C-74DE-4F59-A678-37F523A33593}">
      <dsp:nvSpPr>
        <dsp:cNvPr id="0" name=""/>
        <dsp:cNvSpPr/>
      </dsp:nvSpPr>
      <dsp:spPr>
        <a:xfrm>
          <a:off x="400412" y="0"/>
          <a:ext cx="3369974" cy="439085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IN" sz="3100" kern="1200" dirty="0"/>
            <a:t>This standard specifies the guidelines for prevention and treatment of blockage problems in drip irrigation system.</a:t>
          </a:r>
          <a:endParaRPr lang="en-US" sz="3100" kern="1200" dirty="0"/>
        </a:p>
      </dsp:txBody>
      <dsp:txXfrm>
        <a:off x="564921" y="164509"/>
        <a:ext cx="3040956" cy="40618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610F-A42A-1D4F-A61D-07873B900C69}">
      <dsp:nvSpPr>
        <dsp:cNvPr id="0" name=""/>
        <dsp:cNvSpPr/>
      </dsp:nvSpPr>
      <dsp:spPr>
        <a:xfrm>
          <a:off x="138999" y="2054"/>
          <a:ext cx="2163268" cy="1297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effectLst/>
              <a:latin typeface="Verdana" panose="020B0604030504040204" pitchFamily="34" charset="0"/>
              <a:ea typeface="Verdana" panose="020B0604030504040204" pitchFamily="34" charset="0"/>
              <a:cs typeface="Verdana" panose="020B0604030504040204" pitchFamily="34" charset="0"/>
            </a:rPr>
            <a:t> </a:t>
          </a:r>
          <a:r>
            <a:rPr lang="en-IN" sz="1400" b="1" kern="1200" dirty="0">
              <a:effectLst/>
              <a:latin typeface="Verdana" panose="020B0604030504040204" pitchFamily="34" charset="0"/>
              <a:ea typeface="Verdana" panose="020B0604030504040204" pitchFamily="34" charset="0"/>
              <a:cs typeface="Verdana" panose="020B0604030504040204" pitchFamily="34" charset="0"/>
            </a:rPr>
            <a:t>Depth of Water Application</a:t>
          </a:r>
          <a:endParaRPr lang="en-IN" sz="1200" kern="1200" dirty="0">
            <a:effectLst/>
            <a:latin typeface="Verdana" panose="020B0604030504040204" pitchFamily="34" charset="0"/>
            <a:ea typeface="Verdana" panose="020B0604030504040204" pitchFamily="34" charset="0"/>
            <a:cs typeface="Verdana" panose="020B0604030504040204" pitchFamily="34" charset="0"/>
          </a:endParaRPr>
        </a:p>
      </dsp:txBody>
      <dsp:txXfrm>
        <a:off x="138999" y="2054"/>
        <a:ext cx="2163268" cy="1297960"/>
      </dsp:txXfrm>
    </dsp:sp>
    <dsp:sp modelId="{8AD3A1A1-0650-584D-A17A-CD8339E6F061}">
      <dsp:nvSpPr>
        <dsp:cNvPr id="0" name=""/>
        <dsp:cNvSpPr/>
      </dsp:nvSpPr>
      <dsp:spPr>
        <a:xfrm>
          <a:off x="2518594" y="2054"/>
          <a:ext cx="2163268" cy="1297960"/>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effectLst/>
              <a:latin typeface="Verdana" panose="020B0604030504040204" pitchFamily="34" charset="0"/>
              <a:ea typeface="Verdana" panose="020B0604030504040204" pitchFamily="34" charset="0"/>
              <a:cs typeface="Verdana" panose="020B0604030504040204" pitchFamily="34" charset="0"/>
            </a:rPr>
            <a:t>Effective Crop Root Depths</a:t>
          </a:r>
        </a:p>
      </dsp:txBody>
      <dsp:txXfrm>
        <a:off x="2518594" y="2054"/>
        <a:ext cx="2163268" cy="1297960"/>
      </dsp:txXfrm>
    </dsp:sp>
    <dsp:sp modelId="{866BEC59-803B-2545-9414-AD7F73862444}">
      <dsp:nvSpPr>
        <dsp:cNvPr id="0" name=""/>
        <dsp:cNvSpPr/>
      </dsp:nvSpPr>
      <dsp:spPr>
        <a:xfrm>
          <a:off x="138999" y="1516342"/>
          <a:ext cx="2163268" cy="1297960"/>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effectLst/>
              <a:latin typeface="Verdana" panose="020B0604030504040204" pitchFamily="34" charset="0"/>
              <a:ea typeface="Verdana" panose="020B0604030504040204" pitchFamily="34" charset="0"/>
              <a:cs typeface="Verdana" panose="020B0604030504040204" pitchFamily="34" charset="0"/>
            </a:rPr>
            <a:t>Net Depth of Application </a:t>
          </a:r>
          <a:endParaRPr lang="en-IN" sz="1400" kern="1200" dirty="0">
            <a:latin typeface="Verdana" panose="020B0604030504040204" pitchFamily="34" charset="0"/>
            <a:ea typeface="Verdana" panose="020B0604030504040204" pitchFamily="34" charset="0"/>
            <a:cs typeface="Verdana" panose="020B0604030504040204" pitchFamily="34" charset="0"/>
          </a:endParaRPr>
        </a:p>
      </dsp:txBody>
      <dsp:txXfrm>
        <a:off x="138999" y="1516342"/>
        <a:ext cx="2163268" cy="1297960"/>
      </dsp:txXfrm>
    </dsp:sp>
    <dsp:sp modelId="{1EA88E1A-8130-FD46-BDE9-E8A2D80D6AF3}">
      <dsp:nvSpPr>
        <dsp:cNvPr id="0" name=""/>
        <dsp:cNvSpPr/>
      </dsp:nvSpPr>
      <dsp:spPr>
        <a:xfrm>
          <a:off x="2518594" y="1516342"/>
          <a:ext cx="2163268" cy="1297960"/>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latin typeface="Verdana" panose="020B0604030504040204" pitchFamily="34" charset="0"/>
              <a:ea typeface="Verdana" panose="020B0604030504040204" pitchFamily="34" charset="0"/>
              <a:cs typeface="Verdana" panose="020B0604030504040204" pitchFamily="34" charset="0"/>
            </a:rPr>
            <a:t> </a:t>
          </a:r>
          <a:r>
            <a:rPr lang="en-IN" sz="1400" b="1" kern="1200" dirty="0">
              <a:effectLst/>
              <a:latin typeface="Verdana" panose="020B0604030504040204" pitchFamily="34" charset="0"/>
              <a:ea typeface="Verdana" panose="020B0604030504040204" pitchFamily="34" charset="0"/>
              <a:cs typeface="Verdana" panose="020B0604030504040204" pitchFamily="34" charset="0"/>
            </a:rPr>
            <a:t>Leaching Requirement</a:t>
          </a:r>
        </a:p>
      </dsp:txBody>
      <dsp:txXfrm>
        <a:off x="2518594" y="1516342"/>
        <a:ext cx="2163268" cy="1297960"/>
      </dsp:txXfrm>
    </dsp:sp>
    <dsp:sp modelId="{0437167C-D9F5-0443-94D1-EFA3E49EEA50}">
      <dsp:nvSpPr>
        <dsp:cNvPr id="0" name=""/>
        <dsp:cNvSpPr/>
      </dsp:nvSpPr>
      <dsp:spPr>
        <a:xfrm>
          <a:off x="138999" y="3030629"/>
          <a:ext cx="2163268" cy="1297960"/>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Verdana" panose="020B0604030504040204" pitchFamily="34" charset="0"/>
              <a:ea typeface="Verdana" panose="020B0604030504040204" pitchFamily="34" charset="0"/>
              <a:cs typeface="Verdana" panose="020B0604030504040204" pitchFamily="34" charset="0"/>
            </a:rPr>
            <a:t>Gross Depth of Application</a:t>
          </a:r>
        </a:p>
      </dsp:txBody>
      <dsp:txXfrm>
        <a:off x="138999" y="3030629"/>
        <a:ext cx="2163268" cy="1297960"/>
      </dsp:txXfrm>
    </dsp:sp>
    <dsp:sp modelId="{58C44762-6B96-774F-A641-91E4D072888E}">
      <dsp:nvSpPr>
        <dsp:cNvPr id="0" name=""/>
        <dsp:cNvSpPr/>
      </dsp:nvSpPr>
      <dsp:spPr>
        <a:xfrm>
          <a:off x="2518594" y="3030629"/>
          <a:ext cx="2163268" cy="129796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b="1" kern="1200" dirty="0">
              <a:latin typeface="Verdana" panose="020B0604030504040204" pitchFamily="34" charset="0"/>
              <a:ea typeface="Verdana" panose="020B0604030504040204" pitchFamily="34" charset="0"/>
              <a:cs typeface="Verdana" panose="020B0604030504040204" pitchFamily="34" charset="0"/>
            </a:rPr>
            <a:t> </a:t>
          </a:r>
          <a:r>
            <a:rPr lang="en-IN" sz="1400" b="1" kern="1200" dirty="0">
              <a:effectLst/>
              <a:latin typeface="Verdana" panose="020B0604030504040204" pitchFamily="34" charset="0"/>
              <a:ea typeface="Verdana" panose="020B0604030504040204" pitchFamily="34" charset="0"/>
              <a:cs typeface="Verdana" panose="020B0604030504040204" pitchFamily="34" charset="0"/>
            </a:rPr>
            <a:t>Estimation of Soil Moisture Loss by Evaporation and Transpiration</a:t>
          </a:r>
          <a:endParaRPr lang="en-IN" sz="1200" b="1" kern="1200" dirty="0">
            <a:effectLst/>
            <a:latin typeface="Verdana" panose="020B0604030504040204" pitchFamily="34" charset="0"/>
            <a:ea typeface="Verdana" panose="020B0604030504040204" pitchFamily="34" charset="0"/>
            <a:cs typeface="Verdana" panose="020B0604030504040204" pitchFamily="34" charset="0"/>
          </a:endParaRPr>
        </a:p>
      </dsp:txBody>
      <dsp:txXfrm>
        <a:off x="2518594" y="3030629"/>
        <a:ext cx="2163268" cy="12979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ACAA68-2318-8D41-9DA1-0D001DCB52C4}" type="datetimeFigureOut">
              <a:rPr lang="en-US" smtClean="0"/>
              <a:t>1/1/25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2F402-D177-7449-8E4F-F0A4CCEE12C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43BD-2C6F-4DDD-ACE6-F22F30DA98F4}" type="datetimeFigureOut">
              <a:rPr lang="en-IN" smtClean="0"/>
              <a:t>01/01/25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02422-307E-4AF8-87BB-9E8442696F19}"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71484" y="2668763"/>
            <a:ext cx="8712200" cy="804738"/>
          </a:xfrm>
          <a:prstGeom prst="rect">
            <a:avLst/>
          </a:prstGeom>
        </p:spPr>
        <p:txBody>
          <a:bodyPr>
            <a:noAutofit/>
          </a:bodyPr>
          <a:lstStyle>
            <a:lvl1pPr marL="0" indent="0" algn="ctr">
              <a:buNone/>
              <a:defRPr sz="4800">
                <a:solidFill>
                  <a:schemeClr val="tx1">
                    <a:lumMod val="50000"/>
                    <a:lumOff val="50000"/>
                  </a:schemeClr>
                </a:solidFill>
              </a:defRPr>
            </a:lvl1pPr>
            <a:lvl2pPr algn="ctr">
              <a:defRPr sz="4800"/>
            </a:lvl2pPr>
            <a:lvl3pPr algn="ctr">
              <a:defRPr sz="4800"/>
            </a:lvl3pPr>
            <a:lvl4pPr algn="ctr">
              <a:defRPr sz="4800"/>
            </a:lvl4pPr>
            <a:lvl5pPr algn="ctr">
              <a:defRPr sz="4800"/>
            </a:lvl5pPr>
          </a:lstStyle>
          <a:p>
            <a:pPr algn="ctr"/>
            <a:r>
              <a:rPr lang="en-US" sz="4800" b="1" dirty="0">
                <a:latin typeface="HK Grotesk" pitchFamily="2" charset="77"/>
              </a:rPr>
              <a:t>Title of Your Presentation </a:t>
            </a:r>
          </a:p>
        </p:txBody>
      </p:sp>
      <p:sp>
        <p:nvSpPr>
          <p:cNvPr id="7" name="Text Placeholder 6"/>
          <p:cNvSpPr>
            <a:spLocks noGrp="1"/>
          </p:cNvSpPr>
          <p:nvPr>
            <p:ph type="body" sz="quarter" idx="11" hasCustomPrompt="1"/>
          </p:nvPr>
        </p:nvSpPr>
        <p:spPr>
          <a:xfrm>
            <a:off x="1671638" y="3716338"/>
            <a:ext cx="8712200" cy="523875"/>
          </a:xfrm>
          <a:prstGeom prst="rect">
            <a:avLst/>
          </a:prstGeom>
        </p:spPr>
        <p:txBody>
          <a:bodyPr>
            <a:noAutofit/>
          </a:bodyPr>
          <a:lstStyle>
            <a:lvl1pPr marL="0" indent="0" algn="ctr">
              <a:buNone/>
              <a:defRPr sz="2800">
                <a:solidFill>
                  <a:schemeClr val="tx1">
                    <a:lumMod val="50000"/>
                    <a:lumOff val="50000"/>
                  </a:schemeClr>
                </a:solidFill>
              </a:defRPr>
            </a:lvl1pPr>
            <a:lvl2pPr algn="ctr">
              <a:defRPr sz="2800"/>
            </a:lvl2pPr>
            <a:lvl3pPr algn="ctr">
              <a:defRPr sz="2800"/>
            </a:lvl3pPr>
            <a:lvl4pPr algn="ctr">
              <a:defRPr sz="2800"/>
            </a:lvl4pPr>
            <a:lvl5pPr algn="ctr">
              <a:defRPr sz="2800"/>
            </a:lvl5pPr>
          </a:lstStyle>
          <a:p>
            <a:pPr algn="ctr"/>
            <a:r>
              <a:rPr lang="en-US" sz="2800" b="1" dirty="0">
                <a:latin typeface="HK Grotesk" pitchFamily="2" charset="77"/>
              </a:rPr>
              <a:t>A longer Subtitle that gives the audience</a:t>
            </a:r>
          </a:p>
        </p:txBody>
      </p:sp>
      <p:sp>
        <p:nvSpPr>
          <p:cNvPr id="9" name="Text Placeholder 8"/>
          <p:cNvSpPr>
            <a:spLocks noGrp="1"/>
          </p:cNvSpPr>
          <p:nvPr>
            <p:ph type="body" sz="quarter" idx="12" hasCustomPrompt="1"/>
          </p:nvPr>
        </p:nvSpPr>
        <p:spPr>
          <a:xfrm>
            <a:off x="8328025" y="4797425"/>
            <a:ext cx="3384550" cy="523875"/>
          </a:xfrm>
          <a:prstGeom prst="rect">
            <a:avLst/>
          </a:prstGeom>
        </p:spPr>
        <p:txBody>
          <a:bodyPr/>
          <a:lstStyle>
            <a:lvl1pPr marL="0" indent="0" algn="r">
              <a:buNone/>
              <a:defRPr>
                <a:solidFill>
                  <a:schemeClr val="tx1">
                    <a:lumMod val="50000"/>
                    <a:lumOff val="50000"/>
                  </a:schemeClr>
                </a:solidFill>
              </a:defRPr>
            </a:lvl1pPr>
            <a:lvl2pPr algn="r">
              <a:defRPr/>
            </a:lvl2pPr>
            <a:lvl3pPr algn="r">
              <a:defRPr/>
            </a:lvl3pPr>
            <a:lvl4pPr algn="r">
              <a:defRPr/>
            </a:lvl4pPr>
            <a:lvl5pPr algn="r">
              <a:defRPr/>
            </a:lvl5pPr>
          </a:lstStyle>
          <a:p>
            <a:pPr algn="ctr"/>
            <a:r>
              <a:rPr lang="en-US" sz="2800" b="1" dirty="0">
                <a:latin typeface="HK Grotesk" pitchFamily="2" charset="77"/>
              </a:rPr>
              <a:t>Presenter Details </a:t>
            </a:r>
          </a:p>
        </p:txBody>
      </p:sp>
      <p:sp>
        <p:nvSpPr>
          <p:cNvPr id="11" name="Text Placeholder 10"/>
          <p:cNvSpPr>
            <a:spLocks noGrp="1"/>
          </p:cNvSpPr>
          <p:nvPr>
            <p:ph type="body" sz="quarter" idx="13" hasCustomPrompt="1"/>
          </p:nvPr>
        </p:nvSpPr>
        <p:spPr>
          <a:xfrm>
            <a:off x="4943872" y="1819163"/>
            <a:ext cx="2808287" cy="584775"/>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pPr lvl="0"/>
            <a:r>
              <a:rPr lang="en-US" dirty="0"/>
              <a:t>Ministry of Agriculture, Cooperation &amp; Farmers Welfare</a:t>
            </a:r>
            <a:endParaRPr lang="en-IN" dirty="0"/>
          </a:p>
        </p:txBody>
      </p:sp>
      <p:pic>
        <p:nvPicPr>
          <p:cNvPr id="3" name="Picture 2" descr="668-6682045_national-emblem-of-india-png"/>
          <p:cNvPicPr>
            <a:picLocks noChangeAspect="1"/>
          </p:cNvPicPr>
          <p:nvPr userDrawn="1"/>
        </p:nvPicPr>
        <p:blipFill>
          <a:blip r:embed="rId2"/>
          <a:stretch>
            <a:fillRect/>
          </a:stretch>
        </p:blipFill>
        <p:spPr>
          <a:xfrm>
            <a:off x="5952490" y="548640"/>
            <a:ext cx="806450" cy="12623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with two options">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38200" y="6356350"/>
            <a:ext cx="2743200" cy="365125"/>
          </a:xfrm>
          <a:prstGeom prst="rect">
            <a:avLst/>
          </a:prstGeom>
        </p:spPr>
        <p:txBody>
          <a:bodyPr/>
          <a:lstStyle/>
          <a:p>
            <a:endParaRPr lang="en-IN" dirty="0"/>
          </a:p>
        </p:txBody>
      </p:sp>
      <p:sp>
        <p:nvSpPr>
          <p:cNvPr id="16" name="Shape 15"/>
          <p:cNvSpPr/>
          <p:nvPr userDrawn="1"/>
        </p:nvSpPr>
        <p:spPr>
          <a:xfrm>
            <a:off x="3200641" y="2270856"/>
            <a:ext cx="5790718" cy="2316287"/>
          </a:xfrm>
          <a:prstGeom prst="leftRightRibb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20" name="Text Placeholder 2"/>
          <p:cNvSpPr>
            <a:spLocks noGrp="1"/>
          </p:cNvSpPr>
          <p:nvPr>
            <p:ph type="body" sz="quarter" idx="11" hasCustomPrompt="1"/>
          </p:nvPr>
        </p:nvSpPr>
        <p:spPr>
          <a:xfrm>
            <a:off x="838200" y="2492375"/>
            <a:ext cx="2362200" cy="2736850"/>
          </a:xfrm>
        </p:spPr>
        <p:txBody>
          <a:bodyPr>
            <a:normAutofit/>
          </a:bodyPr>
          <a:lstStyle>
            <a:lvl1pPr marL="0" indent="0" algn="r">
              <a:buNone/>
              <a:defRPr sz="1800"/>
            </a:lvl1pPr>
            <a:lvl2pPr algn="r">
              <a:defRPr/>
            </a:lvl2pPr>
            <a:lvl3pPr algn="r">
              <a:defRPr/>
            </a:lvl3pPr>
            <a:lvl4pPr algn="r">
              <a:defRPr/>
            </a:lvl4pPr>
            <a:lvl5pPr algn="r">
              <a:defRPr/>
            </a:lvl5pPr>
          </a:lstStyle>
          <a:p>
            <a:pPr algn="r"/>
            <a:r>
              <a:rPr lang="en-US" sz="3600" b="1" dirty="0">
                <a:solidFill>
                  <a:schemeClr val="tx1">
                    <a:lumMod val="85000"/>
                    <a:lumOff val="15000"/>
                  </a:schemeClr>
                </a:solidFill>
                <a:latin typeface="HK Grotesk" pitchFamily="2" charset="77"/>
              </a:rPr>
              <a:t>Option 01</a:t>
            </a:r>
          </a:p>
          <a:p>
            <a:pPr algn="r"/>
            <a:endParaRPr lang="en-US" dirty="0">
              <a:solidFill>
                <a:schemeClr val="tx1">
                  <a:lumMod val="75000"/>
                  <a:lumOff val="25000"/>
                </a:schemeClr>
              </a:solidFill>
              <a:latin typeface="HK Grotesk" pitchFamily="2" charset="77"/>
            </a:endParaRPr>
          </a:p>
          <a:p>
            <a:pPr algn="r"/>
            <a:r>
              <a:rPr lang="en-US" dirty="0">
                <a:solidFill>
                  <a:schemeClr val="tx1">
                    <a:lumMod val="75000"/>
                    <a:lumOff val="25000"/>
                  </a:schemeClr>
                </a:solidFill>
                <a:latin typeface="HK Grotesk" pitchFamily="2" charset="77"/>
              </a:rPr>
              <a:t>Place the text of option 01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a:p>
            <a:pPr algn="r"/>
            <a:endParaRPr lang="en-US" dirty="0">
              <a:solidFill>
                <a:schemeClr val="tx1">
                  <a:lumMod val="75000"/>
                  <a:lumOff val="25000"/>
                </a:schemeClr>
              </a:solidFill>
              <a:latin typeface="HK Grotesk" pitchFamily="2" charset="77"/>
            </a:endParaRPr>
          </a:p>
        </p:txBody>
      </p:sp>
      <p:sp>
        <p:nvSpPr>
          <p:cNvPr id="21" name="Text Placeholder 10"/>
          <p:cNvSpPr>
            <a:spLocks noGrp="1"/>
          </p:cNvSpPr>
          <p:nvPr>
            <p:ph type="body" sz="quarter" idx="12" hasCustomPrompt="1"/>
          </p:nvPr>
        </p:nvSpPr>
        <p:spPr>
          <a:xfrm>
            <a:off x="8991359" y="2390890"/>
            <a:ext cx="2520950" cy="2736850"/>
          </a:xfrm>
        </p:spPr>
        <p:txBody>
          <a:bodyPr>
            <a:normAutofit/>
          </a:bodyPr>
          <a:lstStyle>
            <a:lvl1pPr marL="0" indent="0">
              <a:buNone/>
              <a:defRPr sz="1800"/>
            </a:lvl1pPr>
          </a:lstStyle>
          <a:p>
            <a:r>
              <a:rPr lang="en-US" sz="3600" b="1" dirty="0">
                <a:solidFill>
                  <a:schemeClr val="tx1">
                    <a:lumMod val="85000"/>
                    <a:lumOff val="15000"/>
                  </a:schemeClr>
                </a:solidFill>
                <a:latin typeface="HK Grotesk" pitchFamily="2" charset="77"/>
              </a:rPr>
              <a:t>Option 02</a:t>
            </a:r>
          </a:p>
          <a:p>
            <a:endParaRPr lang="en-US" dirty="0">
              <a:solidFill>
                <a:schemeClr val="tx1">
                  <a:lumMod val="75000"/>
                  <a:lumOff val="25000"/>
                </a:schemeClr>
              </a:solidFill>
              <a:latin typeface="HK Grotesk" pitchFamily="2" charset="77"/>
            </a:endParaRPr>
          </a:p>
          <a:p>
            <a:r>
              <a:rPr lang="en-US" dirty="0">
                <a:solidFill>
                  <a:schemeClr val="tx1">
                    <a:lumMod val="75000"/>
                    <a:lumOff val="25000"/>
                  </a:schemeClr>
                </a:solidFill>
                <a:latin typeface="HK Grotesk" pitchFamily="2" charset="77"/>
              </a:rPr>
              <a:t>Place the text of option 02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p:txBody>
      </p:sp>
      <p:sp>
        <p:nvSpPr>
          <p:cNvPr id="22" name="Text Placeholder 12"/>
          <p:cNvSpPr>
            <a:spLocks noGrp="1"/>
          </p:cNvSpPr>
          <p:nvPr>
            <p:ph type="body" sz="quarter" idx="13" hasCustomPrompt="1"/>
          </p:nvPr>
        </p:nvSpPr>
        <p:spPr>
          <a:xfrm>
            <a:off x="3719737" y="2924175"/>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1</a:t>
            </a:r>
          </a:p>
        </p:txBody>
      </p:sp>
      <p:sp>
        <p:nvSpPr>
          <p:cNvPr id="23" name="Text Placeholder 12"/>
          <p:cNvSpPr>
            <a:spLocks noGrp="1"/>
          </p:cNvSpPr>
          <p:nvPr>
            <p:ph type="body" sz="quarter" idx="14" hasCustomPrompt="1"/>
          </p:nvPr>
        </p:nvSpPr>
        <p:spPr>
          <a:xfrm>
            <a:off x="6097376" y="3241194"/>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2</a:t>
            </a:r>
          </a:p>
        </p:txBody>
      </p:sp>
      <p:sp>
        <p:nvSpPr>
          <p:cNvPr id="24" name="Slide Number Placeholder 5"/>
          <p:cNvSpPr>
            <a:spLocks noGrp="1"/>
          </p:cNvSpPr>
          <p:nvPr>
            <p:ph type="sldNum" sz="quarter" idx="15"/>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2" name="Picture Placeholder 13">
            <a:extLst>
              <a:ext uri="{FF2B5EF4-FFF2-40B4-BE49-F238E27FC236}">
                <a16:creationId xmlns:a16="http://schemas.microsoft.com/office/drawing/2014/main" id="{52E95E99-0216-6FB9-4A59-111704648EB6}"/>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72F34574-7398-1CFD-E0BE-818DB79BE47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with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endParaRPr lang="en-IN" dirty="0"/>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14" name="SmartArt Placeholder 13"/>
          <p:cNvSpPr>
            <a:spLocks noGrp="1"/>
          </p:cNvSpPr>
          <p:nvPr>
            <p:ph type="pic" sz="quarter" idx="13"/>
          </p:nvPr>
        </p:nvSpPr>
        <p:spPr>
          <a:xfrm>
            <a:off x="1343473" y="1628801"/>
            <a:ext cx="8784778" cy="4608488"/>
          </a:xfrm>
        </p:spPr>
        <p:txBody>
          <a:bodyPr/>
          <a:lstStyle/>
          <a:p>
            <a:endParaRPr lang="en-IN"/>
          </a:p>
        </p:txBody>
      </p:sp>
      <p:sp>
        <p:nvSpPr>
          <p:cNvPr id="2" name="Picture Placeholder 13">
            <a:extLst>
              <a:ext uri="{FF2B5EF4-FFF2-40B4-BE49-F238E27FC236}">
                <a16:creationId xmlns:a16="http://schemas.microsoft.com/office/drawing/2014/main" id="{E709A34F-BA50-3311-622D-AAD028FF3DA0}"/>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98C48E42-FC60-5643-FA2D-85CAFDD41056}"/>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with six options and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endParaRPr lang="en-IN" dirty="0"/>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33" name="Text Placeholder 32"/>
          <p:cNvSpPr>
            <a:spLocks noGrp="1"/>
          </p:cNvSpPr>
          <p:nvPr>
            <p:ph type="body" sz="quarter" idx="13" hasCustomPrompt="1"/>
          </p:nvPr>
        </p:nvSpPr>
        <p:spPr>
          <a:xfrm>
            <a:off x="1484041"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5" name="Text Placeholder 34"/>
          <p:cNvSpPr>
            <a:spLocks noGrp="1"/>
          </p:cNvSpPr>
          <p:nvPr>
            <p:ph type="body" sz="quarter" idx="14" hasCustomPrompt="1"/>
          </p:nvPr>
        </p:nvSpPr>
        <p:spPr>
          <a:xfrm>
            <a:off x="1484041"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6" name="Text Placeholder 32"/>
          <p:cNvSpPr>
            <a:spLocks noGrp="1"/>
          </p:cNvSpPr>
          <p:nvPr>
            <p:ph type="body" sz="quarter" idx="15" hasCustomPrompt="1"/>
          </p:nvPr>
        </p:nvSpPr>
        <p:spPr>
          <a:xfrm>
            <a:off x="1484041"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7" name="Text Placeholder 34"/>
          <p:cNvSpPr>
            <a:spLocks noGrp="1"/>
          </p:cNvSpPr>
          <p:nvPr>
            <p:ph type="body" sz="quarter" idx="16" hasCustomPrompt="1"/>
          </p:nvPr>
        </p:nvSpPr>
        <p:spPr>
          <a:xfrm>
            <a:off x="1484041"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8" name="Text Placeholder 32"/>
          <p:cNvSpPr>
            <a:spLocks noGrp="1"/>
          </p:cNvSpPr>
          <p:nvPr>
            <p:ph type="body" sz="quarter" idx="17" hasCustomPrompt="1"/>
          </p:nvPr>
        </p:nvSpPr>
        <p:spPr>
          <a:xfrm>
            <a:off x="1484041"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9" name="Text Placeholder 34"/>
          <p:cNvSpPr>
            <a:spLocks noGrp="1"/>
          </p:cNvSpPr>
          <p:nvPr>
            <p:ph type="body" sz="quarter" idx="18" hasCustomPrompt="1"/>
          </p:nvPr>
        </p:nvSpPr>
        <p:spPr>
          <a:xfrm>
            <a:off x="1484041"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0" name="Text Placeholder 32"/>
          <p:cNvSpPr>
            <a:spLocks noGrp="1"/>
          </p:cNvSpPr>
          <p:nvPr>
            <p:ph type="body" sz="quarter" idx="19" hasCustomPrompt="1"/>
          </p:nvPr>
        </p:nvSpPr>
        <p:spPr>
          <a:xfrm>
            <a:off x="8796957"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1" name="Text Placeholder 34"/>
          <p:cNvSpPr>
            <a:spLocks noGrp="1"/>
          </p:cNvSpPr>
          <p:nvPr>
            <p:ph type="body" sz="quarter" idx="20" hasCustomPrompt="1"/>
          </p:nvPr>
        </p:nvSpPr>
        <p:spPr>
          <a:xfrm>
            <a:off x="8796957"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2" name="Text Placeholder 32"/>
          <p:cNvSpPr>
            <a:spLocks noGrp="1"/>
          </p:cNvSpPr>
          <p:nvPr>
            <p:ph type="body" sz="quarter" idx="21" hasCustomPrompt="1"/>
          </p:nvPr>
        </p:nvSpPr>
        <p:spPr>
          <a:xfrm>
            <a:off x="8796957"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3" name="Text Placeholder 34"/>
          <p:cNvSpPr>
            <a:spLocks noGrp="1"/>
          </p:cNvSpPr>
          <p:nvPr>
            <p:ph type="body" sz="quarter" idx="22" hasCustomPrompt="1"/>
          </p:nvPr>
        </p:nvSpPr>
        <p:spPr>
          <a:xfrm>
            <a:off x="8796957"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4" name="Text Placeholder 32"/>
          <p:cNvSpPr>
            <a:spLocks noGrp="1"/>
          </p:cNvSpPr>
          <p:nvPr>
            <p:ph type="body" sz="quarter" idx="23" hasCustomPrompt="1"/>
          </p:nvPr>
        </p:nvSpPr>
        <p:spPr>
          <a:xfrm>
            <a:off x="8796957"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5" name="Text Placeholder 34"/>
          <p:cNvSpPr>
            <a:spLocks noGrp="1"/>
          </p:cNvSpPr>
          <p:nvPr>
            <p:ph type="body" sz="quarter" idx="24" hasCustomPrompt="1"/>
          </p:nvPr>
        </p:nvSpPr>
        <p:spPr>
          <a:xfrm>
            <a:off x="8796957"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8" name="SmartArt Placeholder 47"/>
          <p:cNvSpPr>
            <a:spLocks noGrp="1"/>
          </p:cNvSpPr>
          <p:nvPr>
            <p:ph type="pic" sz="quarter" idx="25"/>
          </p:nvPr>
        </p:nvSpPr>
        <p:spPr>
          <a:xfrm>
            <a:off x="4371300" y="2033588"/>
            <a:ext cx="4069386" cy="3699668"/>
          </a:xfrm>
        </p:spPr>
        <p:txBody>
          <a:bodyPr/>
          <a:lstStyle/>
          <a:p>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with title">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838200" y="6366297"/>
            <a:ext cx="2743200" cy="365125"/>
          </a:xfrm>
        </p:spPr>
        <p:txBody>
          <a:bodyPr/>
          <a:lstStyle/>
          <a:p>
            <a:endParaRPr lang="en-IN" dirty="0"/>
          </a:p>
        </p:txBody>
      </p:sp>
      <p:sp>
        <p:nvSpPr>
          <p:cNvPr id="6"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7"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2" name="Picture Placeholder 13">
            <a:extLst>
              <a:ext uri="{FF2B5EF4-FFF2-40B4-BE49-F238E27FC236}">
                <a16:creationId xmlns:a16="http://schemas.microsoft.com/office/drawing/2014/main" id="{EB96EA2D-F8DA-5598-6CCB-B110986FAB25}"/>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1897AFBA-FEB9-F4A2-9829-C1A2B4C7904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p:spPr>
        <p:txBody>
          <a:bodyPr/>
          <a:lstStyle/>
          <a:p>
            <a:endParaRPr lang="en-IN" dirty="0"/>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
        <p:nvSpPr>
          <p:cNvPr id="6" name="Picture Placeholder 13">
            <a:extLst>
              <a:ext uri="{FF2B5EF4-FFF2-40B4-BE49-F238E27FC236}">
                <a16:creationId xmlns:a16="http://schemas.microsoft.com/office/drawing/2014/main" id="{8515D2B6-E939-7734-3470-F2E5BBEC0B0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02C98C3-19CD-D2E2-6D88-7830BC612D0B}"/>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6"/>
          <p:cNvSpPr>
            <a:spLocks noGrp="1"/>
          </p:cNvSpPr>
          <p:nvPr>
            <p:ph type="title"/>
          </p:nvPr>
        </p:nvSpPr>
        <p:spPr>
          <a:xfrm>
            <a:off x="838200" y="1355725"/>
            <a:ext cx="10515600" cy="1325563"/>
          </a:xfrm>
        </p:spPr>
        <p:txBody>
          <a:bodyPr/>
          <a:lstStyle/>
          <a:p>
            <a:r>
              <a:rPr lang="en-GB"/>
              <a:t>Click to edit Master title style</a:t>
            </a:r>
            <a:endParaRPr lang="en-US"/>
          </a:p>
        </p:txBody>
      </p:sp>
      <p:sp>
        <p:nvSpPr>
          <p:cNvPr id="11" name="Date Placeholder 3"/>
          <p:cNvSpPr>
            <a:spLocks noGrp="1"/>
          </p:cNvSpPr>
          <p:nvPr>
            <p:ph type="dt" sz="half" idx="10"/>
          </p:nvPr>
        </p:nvSpPr>
        <p:spPr>
          <a:xfrm>
            <a:off x="838200" y="6356350"/>
            <a:ext cx="2743200" cy="365125"/>
          </a:xfrm>
        </p:spPr>
        <p:txBody>
          <a:bodyPr/>
          <a:lstStyle/>
          <a:p>
            <a:endParaRPr lang="en-IN" dirty="0"/>
          </a:p>
        </p:txBody>
      </p:sp>
      <p:sp>
        <p:nvSpPr>
          <p:cNvPr id="12" name="Footer Placeholder 4"/>
          <p:cNvSpPr>
            <a:spLocks noGrp="1"/>
          </p:cNvSpPr>
          <p:nvPr>
            <p:ph type="ftr" sz="quarter" idx="11"/>
          </p:nvPr>
        </p:nvSpPr>
        <p:spPr>
          <a:xfrm>
            <a:off x="4038600" y="6356350"/>
            <a:ext cx="4114800" cy="365125"/>
          </a:xfrm>
          <a:prstGeom prst="rect">
            <a:avLst/>
          </a:prstGeom>
        </p:spPr>
        <p:txBody>
          <a:bodyPr/>
          <a:lstStyle/>
          <a:p>
            <a:r>
              <a:rPr lang="en-IN"/>
              <a:t>Footer Text will come Here</a:t>
            </a:r>
          </a:p>
        </p:txBody>
      </p:sp>
      <p:sp>
        <p:nvSpPr>
          <p:cNvPr id="13"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38200" y="6366297"/>
            <a:ext cx="2743200" cy="365125"/>
          </a:xfrm>
        </p:spPr>
        <p:txBody>
          <a:bodyPr/>
          <a:lstStyle/>
          <a:p>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38200" y="6366297"/>
            <a:ext cx="2743200" cy="365125"/>
          </a:xfrm>
        </p:spPr>
        <p:txBody>
          <a:bodyPr/>
          <a:lstStyle/>
          <a:p>
            <a:endParaRPr lang="en-IN"/>
          </a:p>
        </p:txBody>
      </p:sp>
      <p:sp>
        <p:nvSpPr>
          <p:cNvPr id="8" name="Footer Placeholder 7"/>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9" name="Slide Number Placeholder 8"/>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38200" y="6366297"/>
            <a:ext cx="2743200" cy="365125"/>
          </a:xfrm>
        </p:spPr>
        <p:txBody>
          <a:bodyPr/>
          <a:lstStyle/>
          <a:p>
            <a:endParaRPr lang="en-IN"/>
          </a:p>
        </p:txBody>
      </p:sp>
      <p:sp>
        <p:nvSpPr>
          <p:cNvPr id="4" name="Footer Placeholder 3"/>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5" name="Slide Number Placeholder 4"/>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6" name="Picture Placeholder 13">
            <a:extLst>
              <a:ext uri="{FF2B5EF4-FFF2-40B4-BE49-F238E27FC236}">
                <a16:creationId xmlns:a16="http://schemas.microsoft.com/office/drawing/2014/main" id="{ACFAE451-8798-ED1C-7841-09583C084462}"/>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171AE461-0629-D71A-EE43-DD360699160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10" name="Rectangle 9"/>
          <p:cNvSpPr/>
          <p:nvPr userDrawn="1"/>
        </p:nvSpPr>
        <p:spPr>
          <a:xfrm>
            <a:off x="904084"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1" name="Rectangle 10"/>
          <p:cNvSpPr/>
          <p:nvPr userDrawn="1"/>
        </p:nvSpPr>
        <p:spPr>
          <a:xfrm>
            <a:off x="6315858"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3" name="Text Placeholder 12"/>
          <p:cNvSpPr>
            <a:spLocks noGrp="1"/>
          </p:cNvSpPr>
          <p:nvPr>
            <p:ph type="body" sz="quarter" idx="13" hasCustomPrompt="1"/>
          </p:nvPr>
        </p:nvSpPr>
        <p:spPr>
          <a:xfrm>
            <a:off x="1477229" y="1638492"/>
            <a:ext cx="493406" cy="647700"/>
          </a:xfrm>
        </p:spPr>
        <p:txBody>
          <a:bodyPr>
            <a:noAutofit/>
          </a:bodyPr>
          <a:lstStyle>
            <a:lvl1pPr marL="0" indent="0">
              <a:buNone/>
              <a:defRPr sz="5000" b="1"/>
            </a:lvl1pPr>
          </a:lstStyle>
          <a:p>
            <a:pPr lvl="0"/>
            <a:r>
              <a:rPr lang="en-IN" dirty="0"/>
              <a:t>1</a:t>
            </a:r>
          </a:p>
        </p:txBody>
      </p:sp>
      <p:sp>
        <p:nvSpPr>
          <p:cNvPr id="15" name="Text Placeholder 14"/>
          <p:cNvSpPr>
            <a:spLocks noGrp="1"/>
          </p:cNvSpPr>
          <p:nvPr>
            <p:ph type="body" sz="quarter" idx="14" hasCustomPrompt="1"/>
          </p:nvPr>
        </p:nvSpPr>
        <p:spPr>
          <a:xfrm>
            <a:off x="2094258" y="3449539"/>
            <a:ext cx="2322282" cy="503237"/>
          </a:xfrm>
        </p:spPr>
        <p:txBody>
          <a:bodyPr>
            <a:normAutofit/>
          </a:bodyPr>
          <a:lstStyle>
            <a:lvl1pPr marL="0" indent="0">
              <a:buNone/>
              <a:defRPr sz="2100" b="1">
                <a:latin typeface="HK Grotesk"/>
              </a:defRPr>
            </a:lvl1pPr>
          </a:lstStyle>
          <a:p>
            <a:pPr lvl="0"/>
            <a:r>
              <a:rPr lang="en-IN" dirty="0"/>
              <a:t>Message From</a:t>
            </a:r>
          </a:p>
        </p:txBody>
      </p:sp>
      <p:sp>
        <p:nvSpPr>
          <p:cNvPr id="23" name="Text Placeholder 16"/>
          <p:cNvSpPr>
            <a:spLocks noGrp="1"/>
          </p:cNvSpPr>
          <p:nvPr>
            <p:ph type="body" sz="quarter" idx="17" hasCustomPrompt="1"/>
          </p:nvPr>
        </p:nvSpPr>
        <p:spPr>
          <a:xfrm>
            <a:off x="1484313" y="2420938"/>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4" name="Text Placeholder 12"/>
          <p:cNvSpPr>
            <a:spLocks noGrp="1"/>
          </p:cNvSpPr>
          <p:nvPr>
            <p:ph type="body" sz="quarter" idx="18" hasCustomPrompt="1"/>
          </p:nvPr>
        </p:nvSpPr>
        <p:spPr>
          <a:xfrm>
            <a:off x="1477229" y="3307618"/>
            <a:ext cx="505885" cy="645157"/>
          </a:xfrm>
        </p:spPr>
        <p:txBody>
          <a:bodyPr>
            <a:noAutofit/>
          </a:bodyPr>
          <a:lstStyle>
            <a:lvl1pPr marL="0" indent="0">
              <a:buNone/>
              <a:defRPr sz="5000" b="1"/>
            </a:lvl1pPr>
          </a:lstStyle>
          <a:p>
            <a:pPr lvl="0"/>
            <a:r>
              <a:rPr lang="en-IN" dirty="0"/>
              <a:t>2</a:t>
            </a:r>
          </a:p>
        </p:txBody>
      </p:sp>
      <p:sp>
        <p:nvSpPr>
          <p:cNvPr id="25" name="Text Placeholder 14"/>
          <p:cNvSpPr>
            <a:spLocks noGrp="1"/>
          </p:cNvSpPr>
          <p:nvPr>
            <p:ph type="body" sz="quarter" idx="19" hasCustomPrompt="1"/>
          </p:nvPr>
        </p:nvSpPr>
        <p:spPr>
          <a:xfrm>
            <a:off x="2076086" y="1773238"/>
            <a:ext cx="1379538" cy="503237"/>
          </a:xfrm>
        </p:spPr>
        <p:txBody>
          <a:bodyPr>
            <a:normAutofit/>
          </a:bodyPr>
          <a:lstStyle>
            <a:lvl1pPr marL="0" indent="0">
              <a:buNone/>
              <a:defRPr sz="2100" b="1">
                <a:latin typeface="HK Grotesk"/>
              </a:defRPr>
            </a:lvl1pPr>
          </a:lstStyle>
          <a:p>
            <a:pPr lvl="0"/>
            <a:r>
              <a:rPr lang="en-IN" dirty="0"/>
              <a:t>About Us</a:t>
            </a:r>
          </a:p>
        </p:txBody>
      </p:sp>
      <p:sp>
        <p:nvSpPr>
          <p:cNvPr id="26" name="Text Placeholder 16"/>
          <p:cNvSpPr>
            <a:spLocks noGrp="1"/>
          </p:cNvSpPr>
          <p:nvPr>
            <p:ph type="body" sz="quarter" idx="20" hasCustomPrompt="1"/>
          </p:nvPr>
        </p:nvSpPr>
        <p:spPr>
          <a:xfrm>
            <a:off x="1484313" y="4147593"/>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7" name="Text Placeholder 14"/>
          <p:cNvSpPr>
            <a:spLocks noGrp="1"/>
          </p:cNvSpPr>
          <p:nvPr>
            <p:ph type="body" sz="quarter" idx="21" hasCustomPrompt="1"/>
          </p:nvPr>
        </p:nvSpPr>
        <p:spPr>
          <a:xfrm>
            <a:off x="2076086" y="4935998"/>
            <a:ext cx="2314461" cy="503237"/>
          </a:xfrm>
        </p:spPr>
        <p:txBody>
          <a:bodyPr>
            <a:normAutofit/>
          </a:bodyPr>
          <a:lstStyle>
            <a:lvl1pPr marL="0" indent="0">
              <a:buNone/>
              <a:defRPr sz="2100" b="1">
                <a:latin typeface="HK Grotesk"/>
              </a:defRPr>
            </a:lvl1pPr>
          </a:lstStyle>
          <a:p>
            <a:pPr lvl="0"/>
            <a:r>
              <a:rPr lang="en-IN" dirty="0"/>
              <a:t>Our Mission</a:t>
            </a:r>
          </a:p>
        </p:txBody>
      </p:sp>
      <p:sp>
        <p:nvSpPr>
          <p:cNvPr id="28" name="Text Placeholder 12"/>
          <p:cNvSpPr>
            <a:spLocks noGrp="1"/>
          </p:cNvSpPr>
          <p:nvPr>
            <p:ph type="body" sz="quarter" idx="22" hasCustomPrompt="1"/>
          </p:nvPr>
        </p:nvSpPr>
        <p:spPr>
          <a:xfrm>
            <a:off x="1488618" y="4773020"/>
            <a:ext cx="505885" cy="698054"/>
          </a:xfrm>
        </p:spPr>
        <p:txBody>
          <a:bodyPr>
            <a:noAutofit/>
          </a:bodyPr>
          <a:lstStyle>
            <a:lvl1pPr marL="0" indent="0">
              <a:buNone/>
              <a:defRPr sz="5000" b="1"/>
            </a:lvl1pPr>
          </a:lstStyle>
          <a:p>
            <a:pPr lvl="0"/>
            <a:r>
              <a:rPr lang="en-IN" dirty="0"/>
              <a:t>3</a:t>
            </a:r>
          </a:p>
        </p:txBody>
      </p:sp>
      <p:sp>
        <p:nvSpPr>
          <p:cNvPr id="29" name="Text Placeholder 16"/>
          <p:cNvSpPr>
            <a:spLocks noGrp="1"/>
          </p:cNvSpPr>
          <p:nvPr>
            <p:ph type="body" sz="quarter" idx="23" hasCustomPrompt="1"/>
          </p:nvPr>
        </p:nvSpPr>
        <p:spPr>
          <a:xfrm>
            <a:off x="1466141" y="5634052"/>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0" name="Text Placeholder 12"/>
          <p:cNvSpPr>
            <a:spLocks noGrp="1"/>
          </p:cNvSpPr>
          <p:nvPr>
            <p:ph type="body" sz="quarter" idx="24" hasCustomPrompt="1"/>
          </p:nvPr>
        </p:nvSpPr>
        <p:spPr>
          <a:xfrm>
            <a:off x="6828153" y="1636741"/>
            <a:ext cx="493406" cy="647700"/>
          </a:xfrm>
        </p:spPr>
        <p:txBody>
          <a:bodyPr>
            <a:noAutofit/>
          </a:bodyPr>
          <a:lstStyle>
            <a:lvl1pPr marL="0" indent="0">
              <a:buNone/>
              <a:defRPr sz="5000" b="1"/>
            </a:lvl1pPr>
          </a:lstStyle>
          <a:p>
            <a:pPr lvl="0"/>
            <a:r>
              <a:rPr lang="en-IN" dirty="0"/>
              <a:t>4</a:t>
            </a:r>
          </a:p>
        </p:txBody>
      </p:sp>
      <p:sp>
        <p:nvSpPr>
          <p:cNvPr id="31" name="Text Placeholder 14"/>
          <p:cNvSpPr>
            <a:spLocks noGrp="1"/>
          </p:cNvSpPr>
          <p:nvPr>
            <p:ph type="body" sz="quarter" idx="25" hasCustomPrompt="1"/>
          </p:nvPr>
        </p:nvSpPr>
        <p:spPr>
          <a:xfrm>
            <a:off x="7445182" y="3447788"/>
            <a:ext cx="2322282" cy="503237"/>
          </a:xfrm>
        </p:spPr>
        <p:txBody>
          <a:bodyPr>
            <a:normAutofit/>
          </a:bodyPr>
          <a:lstStyle>
            <a:lvl1pPr marL="0" indent="0">
              <a:buNone/>
              <a:defRPr sz="2100" b="1">
                <a:latin typeface="HK Grotesk"/>
              </a:defRPr>
            </a:lvl1pPr>
          </a:lstStyle>
          <a:p>
            <a:pPr lvl="0"/>
            <a:r>
              <a:rPr lang="en-IN" dirty="0"/>
              <a:t>Business Model</a:t>
            </a:r>
          </a:p>
        </p:txBody>
      </p:sp>
      <p:sp>
        <p:nvSpPr>
          <p:cNvPr id="32" name="Text Placeholder 16"/>
          <p:cNvSpPr>
            <a:spLocks noGrp="1"/>
          </p:cNvSpPr>
          <p:nvPr>
            <p:ph type="body" sz="quarter" idx="26" hasCustomPrompt="1"/>
          </p:nvPr>
        </p:nvSpPr>
        <p:spPr>
          <a:xfrm>
            <a:off x="6835237" y="2419187"/>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3" name="Text Placeholder 12"/>
          <p:cNvSpPr>
            <a:spLocks noGrp="1"/>
          </p:cNvSpPr>
          <p:nvPr>
            <p:ph type="body" sz="quarter" idx="27" hasCustomPrompt="1"/>
          </p:nvPr>
        </p:nvSpPr>
        <p:spPr>
          <a:xfrm>
            <a:off x="6828153" y="3305867"/>
            <a:ext cx="505885" cy="645157"/>
          </a:xfrm>
        </p:spPr>
        <p:txBody>
          <a:bodyPr>
            <a:noAutofit/>
          </a:bodyPr>
          <a:lstStyle>
            <a:lvl1pPr marL="0" indent="0">
              <a:buNone/>
              <a:defRPr sz="5000" b="1"/>
            </a:lvl1pPr>
          </a:lstStyle>
          <a:p>
            <a:pPr lvl="0"/>
            <a:r>
              <a:rPr lang="en-IN" dirty="0"/>
              <a:t>5</a:t>
            </a:r>
          </a:p>
        </p:txBody>
      </p:sp>
      <p:sp>
        <p:nvSpPr>
          <p:cNvPr id="34" name="Text Placeholder 14"/>
          <p:cNvSpPr>
            <a:spLocks noGrp="1"/>
          </p:cNvSpPr>
          <p:nvPr>
            <p:ph type="body" sz="quarter" idx="28" hasCustomPrompt="1"/>
          </p:nvPr>
        </p:nvSpPr>
        <p:spPr>
          <a:xfrm>
            <a:off x="7427010" y="1771487"/>
            <a:ext cx="1379538" cy="503237"/>
          </a:xfrm>
        </p:spPr>
        <p:txBody>
          <a:bodyPr>
            <a:normAutofit/>
          </a:bodyPr>
          <a:lstStyle>
            <a:lvl1pPr marL="0" indent="0">
              <a:buNone/>
              <a:defRPr sz="2100" b="1">
                <a:latin typeface="HK Grotesk"/>
              </a:defRPr>
            </a:lvl1pPr>
          </a:lstStyle>
          <a:p>
            <a:pPr lvl="0"/>
            <a:r>
              <a:rPr lang="en-IN" dirty="0"/>
              <a:t>Our Vision</a:t>
            </a:r>
          </a:p>
        </p:txBody>
      </p:sp>
      <p:sp>
        <p:nvSpPr>
          <p:cNvPr id="35" name="Text Placeholder 16"/>
          <p:cNvSpPr>
            <a:spLocks noGrp="1"/>
          </p:cNvSpPr>
          <p:nvPr>
            <p:ph type="body" sz="quarter" idx="29" hasCustomPrompt="1"/>
          </p:nvPr>
        </p:nvSpPr>
        <p:spPr>
          <a:xfrm>
            <a:off x="6835237" y="4145842"/>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6" name="Text Placeholder 14"/>
          <p:cNvSpPr>
            <a:spLocks noGrp="1"/>
          </p:cNvSpPr>
          <p:nvPr>
            <p:ph type="body" sz="quarter" idx="30" hasCustomPrompt="1"/>
          </p:nvPr>
        </p:nvSpPr>
        <p:spPr>
          <a:xfrm>
            <a:off x="7427010" y="4934247"/>
            <a:ext cx="2314461" cy="503237"/>
          </a:xfrm>
        </p:spPr>
        <p:txBody>
          <a:bodyPr>
            <a:normAutofit/>
          </a:bodyPr>
          <a:lstStyle>
            <a:lvl1pPr marL="0" indent="0">
              <a:buNone/>
              <a:defRPr sz="2100" b="1">
                <a:latin typeface="HK Grotesk"/>
              </a:defRPr>
            </a:lvl1pPr>
          </a:lstStyle>
          <a:p>
            <a:pPr lvl="0"/>
            <a:r>
              <a:rPr lang="en-IN" dirty="0"/>
              <a:t>Our History</a:t>
            </a:r>
          </a:p>
        </p:txBody>
      </p:sp>
      <p:sp>
        <p:nvSpPr>
          <p:cNvPr id="37" name="Text Placeholder 12"/>
          <p:cNvSpPr>
            <a:spLocks noGrp="1"/>
          </p:cNvSpPr>
          <p:nvPr>
            <p:ph type="body" sz="quarter" idx="31" hasCustomPrompt="1"/>
          </p:nvPr>
        </p:nvSpPr>
        <p:spPr>
          <a:xfrm>
            <a:off x="6839542" y="4771269"/>
            <a:ext cx="505885" cy="698054"/>
          </a:xfrm>
        </p:spPr>
        <p:txBody>
          <a:bodyPr>
            <a:noAutofit/>
          </a:bodyPr>
          <a:lstStyle>
            <a:lvl1pPr marL="0" indent="0">
              <a:buNone/>
              <a:defRPr sz="5000" b="1"/>
            </a:lvl1pPr>
          </a:lstStyle>
          <a:p>
            <a:pPr lvl="0"/>
            <a:r>
              <a:rPr lang="en-IN" dirty="0"/>
              <a:t>6</a:t>
            </a:r>
          </a:p>
        </p:txBody>
      </p:sp>
      <p:sp>
        <p:nvSpPr>
          <p:cNvPr id="38" name="Text Placeholder 16"/>
          <p:cNvSpPr>
            <a:spLocks noGrp="1"/>
          </p:cNvSpPr>
          <p:nvPr>
            <p:ph type="body" sz="quarter" idx="32" hasCustomPrompt="1"/>
          </p:nvPr>
        </p:nvSpPr>
        <p:spPr>
          <a:xfrm>
            <a:off x="6817065" y="5632301"/>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 name="Picture Placeholder 13">
            <a:extLst>
              <a:ext uri="{FF2B5EF4-FFF2-40B4-BE49-F238E27FC236}">
                <a16:creationId xmlns:a16="http://schemas.microsoft.com/office/drawing/2014/main" id="{0ADD63FB-79DC-F75F-CB68-09F064333B14}"/>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D53C0583-8F2D-7739-E87D-E4019500633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p:spPr>
        <p:txBody>
          <a:bodyPr/>
          <a:lstStyle/>
          <a:p>
            <a:endParaRPr lang="en-IN" dirty="0"/>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
        <p:nvSpPr>
          <p:cNvPr id="2" name="Picture Placeholder 13">
            <a:extLst>
              <a:ext uri="{FF2B5EF4-FFF2-40B4-BE49-F238E27FC236}">
                <a16:creationId xmlns:a16="http://schemas.microsoft.com/office/drawing/2014/main" id="{3FB04992-5ED5-E7F3-3814-D7D999240B39}"/>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813F7B3D-73D6-BE31-616E-4D38B0BF5702}"/>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66297"/>
            <a:ext cx="2743200" cy="365125"/>
          </a:xfrm>
        </p:spPr>
        <p:txBody>
          <a:bodyPr/>
          <a:lstStyle/>
          <a:p>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66297"/>
            <a:ext cx="2743200" cy="365125"/>
          </a:xfrm>
        </p:spPr>
        <p:txBody>
          <a:bodyPr/>
          <a:lstStyle/>
          <a:p>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useBgFill="1">
        <p:nvSpPr>
          <p:cNvPr id="4" name="Picture Placeholder 3"/>
          <p:cNvSpPr>
            <a:spLocks noGrp="1" noChangeAspect="1"/>
          </p:cNvSpPr>
          <p:nvPr>
            <p:ph type="pic" sz="quarter" idx="10"/>
          </p:nvPr>
        </p:nvSpPr>
        <p:spPr>
          <a:xfrm>
            <a:off x="2661154" y="0"/>
            <a:ext cx="9530847" cy="6858000"/>
          </a:xfrm>
          <a:custGeom>
            <a:avLst/>
            <a:gdLst>
              <a:gd name="connsiteX0" fmla="*/ 8278154 w 19056731"/>
              <a:gd name="connsiteY0" fmla="*/ 0 h 13716000"/>
              <a:gd name="connsiteX1" fmla="*/ 19056731 w 19056731"/>
              <a:gd name="connsiteY1" fmla="*/ 0 h 13716000"/>
              <a:gd name="connsiteX2" fmla="*/ 19056731 w 19056731"/>
              <a:gd name="connsiteY2" fmla="*/ 13716000 h 13716000"/>
              <a:gd name="connsiteX3" fmla="*/ 0 w 1905673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56731" h="13716000">
                <a:moveTo>
                  <a:pt x="8278154" y="0"/>
                </a:moveTo>
                <a:lnTo>
                  <a:pt x="19056731" y="0"/>
                </a:lnTo>
                <a:lnTo>
                  <a:pt x="19056731" y="13716000"/>
                </a:lnTo>
                <a:lnTo>
                  <a:pt x="0" y="13716000"/>
                </a:lnTo>
                <a:close/>
              </a:path>
            </a:pathLst>
          </a:custGeom>
        </p:spPr>
        <p:txBody>
          <a:bodyPr wrap="square" anchor="ctr">
            <a:noAutofit/>
          </a:bodyPr>
          <a:lstStyle>
            <a:lvl1pPr marL="0" indent="0" algn="ctr">
              <a:buNone/>
              <a:defRPr sz="1200"/>
            </a:lvl1pPr>
          </a:lstStyle>
          <a:p>
            <a:r>
              <a:rPr lang="en-GB"/>
              <a:t>Click icon to add picture</a:t>
            </a:r>
            <a:endParaRPr lang="en-US" dirty="0"/>
          </a:p>
        </p:txBody>
      </p:sp>
      <p:sp>
        <p:nvSpPr>
          <p:cNvPr id="3" name="Date Placeholder 3"/>
          <p:cNvSpPr>
            <a:spLocks noGrp="1"/>
          </p:cNvSpPr>
          <p:nvPr>
            <p:ph type="dt" sz="half" idx="11"/>
          </p:nvPr>
        </p:nvSpPr>
        <p:spPr>
          <a:xfrm>
            <a:off x="838200" y="6356350"/>
            <a:ext cx="2743200" cy="365125"/>
          </a:xfrm>
        </p:spPr>
        <p:txBody>
          <a:bodyPr/>
          <a:lstStyle/>
          <a:p>
            <a:endParaRPr lang="en-IN" dirty="0"/>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r>
              <a:rPr lang="en-IN"/>
              <a:t>Footer Text will come Here</a:t>
            </a:r>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
        <p:nvSpPr>
          <p:cNvPr id="2" name="Picture Placeholder 13">
            <a:extLst>
              <a:ext uri="{FF2B5EF4-FFF2-40B4-BE49-F238E27FC236}">
                <a16:creationId xmlns:a16="http://schemas.microsoft.com/office/drawing/2014/main" id="{CEF3BA90-F564-3B10-0EBA-6B87928A63FC}"/>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F19F154A-3D67-B36C-EF3B-7E6BB5CF6D1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with Chart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688" y="1844675"/>
            <a:ext cx="9864725" cy="3887788"/>
          </a:xfrm>
        </p:spPr>
        <p:txBody>
          <a:bodyPr/>
          <a:lstStyle/>
          <a:p>
            <a:endParaRPr lang="en-IN" dirty="0"/>
          </a:p>
        </p:txBody>
      </p:sp>
      <p:sp>
        <p:nvSpPr>
          <p:cNvPr id="2" name="Picture Placeholder 13">
            <a:extLst>
              <a:ext uri="{FF2B5EF4-FFF2-40B4-BE49-F238E27FC236}">
                <a16:creationId xmlns:a16="http://schemas.microsoft.com/office/drawing/2014/main" id="{A8BF8E28-17E5-0B20-1252-FDD3D70AC5B3}"/>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E922E961-FBCC-AF50-4DC5-9ED2BD587D0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with two Chart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441" y="1844824"/>
            <a:ext cx="4536504" cy="3887788"/>
          </a:xfrm>
        </p:spPr>
        <p:txBody>
          <a:bodyPr/>
          <a:lstStyle/>
          <a:p>
            <a:endParaRPr lang="en-IN"/>
          </a:p>
        </p:txBody>
      </p:sp>
      <p:sp>
        <p:nvSpPr>
          <p:cNvPr id="8" name="Chart Placeholder 2"/>
          <p:cNvSpPr>
            <a:spLocks noGrp="1"/>
          </p:cNvSpPr>
          <p:nvPr>
            <p:ph type="chart" sz="quarter" idx="14"/>
          </p:nvPr>
        </p:nvSpPr>
        <p:spPr>
          <a:xfrm>
            <a:off x="6240016" y="1844824"/>
            <a:ext cx="4536504" cy="3887788"/>
          </a:xfrm>
        </p:spPr>
        <p:txBody>
          <a:bodyPr/>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with table">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5" y="1772817"/>
            <a:ext cx="10153650" cy="4050134"/>
          </a:xfrm>
        </p:spPr>
        <p:txBody>
          <a:bodyPr/>
          <a:lstStyle/>
          <a:p>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with two table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6" y="1772817"/>
            <a:ext cx="4464696" cy="4050134"/>
          </a:xfrm>
        </p:spPr>
        <p:txBody>
          <a:bodyPr/>
          <a:lstStyle/>
          <a:p>
            <a:endParaRPr lang="en-IN"/>
          </a:p>
        </p:txBody>
      </p:sp>
      <p:sp>
        <p:nvSpPr>
          <p:cNvPr id="8" name="Table Placeholder 3"/>
          <p:cNvSpPr>
            <a:spLocks noGrp="1"/>
          </p:cNvSpPr>
          <p:nvPr>
            <p:ph type="tbl" sz="quarter" idx="14"/>
          </p:nvPr>
        </p:nvSpPr>
        <p:spPr>
          <a:xfrm>
            <a:off x="6816080" y="1772817"/>
            <a:ext cx="4096271" cy="4050134"/>
          </a:xfrm>
        </p:spPr>
        <p:txBody>
          <a:bodyPr/>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with Media like video">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Media Placeholder 5"/>
          <p:cNvSpPr>
            <a:spLocks noGrp="1"/>
          </p:cNvSpPr>
          <p:nvPr>
            <p:ph type="media" sz="quarter" idx="13"/>
          </p:nvPr>
        </p:nvSpPr>
        <p:spPr>
          <a:xfrm>
            <a:off x="1558925" y="1989138"/>
            <a:ext cx="9145587" cy="3833812"/>
          </a:xfrm>
        </p:spPr>
        <p:txBody>
          <a:bodyPr/>
          <a:lstStyle/>
          <a:p>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with Picture">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5" y="1916113"/>
            <a:ext cx="10369550" cy="3906837"/>
          </a:xfrm>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with multiple Picture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4" y="1916832"/>
            <a:ext cx="3039629" cy="3921982"/>
          </a:xfrm>
        </p:spPr>
        <p:txBody>
          <a:bodyPr/>
          <a:lstStyle/>
          <a:p>
            <a:endParaRPr lang="en-IN" dirty="0"/>
          </a:p>
        </p:txBody>
      </p:sp>
      <p:sp>
        <p:nvSpPr>
          <p:cNvPr id="8" name="Picture Placeholder 2"/>
          <p:cNvSpPr>
            <a:spLocks noGrp="1"/>
          </p:cNvSpPr>
          <p:nvPr>
            <p:ph type="pic" sz="quarter" idx="14"/>
          </p:nvPr>
        </p:nvSpPr>
        <p:spPr>
          <a:xfrm>
            <a:off x="6319571" y="1916832"/>
            <a:ext cx="2368717" cy="1960991"/>
          </a:xfrm>
        </p:spPr>
        <p:txBody>
          <a:bodyPr/>
          <a:lstStyle/>
          <a:p>
            <a:endParaRPr lang="en-IN"/>
          </a:p>
        </p:txBody>
      </p:sp>
      <p:sp>
        <p:nvSpPr>
          <p:cNvPr id="9" name="Picture Placeholder 2"/>
          <p:cNvSpPr>
            <a:spLocks noGrp="1"/>
          </p:cNvSpPr>
          <p:nvPr>
            <p:ph type="pic" sz="quarter" idx="15" hasCustomPrompt="1"/>
          </p:nvPr>
        </p:nvSpPr>
        <p:spPr>
          <a:xfrm>
            <a:off x="8688288" y="1916832"/>
            <a:ext cx="2744052" cy="3906837"/>
          </a:xfrm>
        </p:spPr>
        <p:txBody>
          <a:bodyPr/>
          <a:lstStyle/>
          <a:p>
            <a:r>
              <a:rPr lang="en-IN" dirty="0"/>
              <a:t>Picture</a:t>
            </a:r>
          </a:p>
        </p:txBody>
      </p:sp>
      <p:sp>
        <p:nvSpPr>
          <p:cNvPr id="10" name="Picture Placeholder 2"/>
          <p:cNvSpPr>
            <a:spLocks noGrp="1"/>
          </p:cNvSpPr>
          <p:nvPr>
            <p:ph type="pic" sz="quarter" idx="16"/>
          </p:nvPr>
        </p:nvSpPr>
        <p:spPr>
          <a:xfrm>
            <a:off x="3950854" y="1916832"/>
            <a:ext cx="2368717" cy="1960991"/>
          </a:xfrm>
        </p:spPr>
        <p:txBody>
          <a:bodyPr/>
          <a:lstStyle/>
          <a:p>
            <a:endParaRPr lang="en-IN"/>
          </a:p>
        </p:txBody>
      </p:sp>
      <p:sp>
        <p:nvSpPr>
          <p:cNvPr id="11" name="Picture Placeholder 2"/>
          <p:cNvSpPr>
            <a:spLocks noGrp="1"/>
          </p:cNvSpPr>
          <p:nvPr>
            <p:ph type="pic" sz="quarter" idx="17"/>
          </p:nvPr>
        </p:nvSpPr>
        <p:spPr>
          <a:xfrm>
            <a:off x="6319571" y="3877823"/>
            <a:ext cx="2368717" cy="1960991"/>
          </a:xfrm>
        </p:spPr>
        <p:txBody>
          <a:bodyPr/>
          <a:lstStyle/>
          <a:p>
            <a:endParaRPr lang="en-IN"/>
          </a:p>
        </p:txBody>
      </p:sp>
      <p:sp>
        <p:nvSpPr>
          <p:cNvPr id="12" name="Picture Placeholder 2"/>
          <p:cNvSpPr>
            <a:spLocks noGrp="1"/>
          </p:cNvSpPr>
          <p:nvPr>
            <p:ph type="pic" sz="quarter" idx="18"/>
          </p:nvPr>
        </p:nvSpPr>
        <p:spPr>
          <a:xfrm>
            <a:off x="3950854" y="3877823"/>
            <a:ext cx="2368717" cy="1960991"/>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p:txStyles>
    <p:title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file:////Users/vikrantchauhan/Library/Group%20Containers/UBF8T346G9.ms/WebArchiveCopyPasteTempFiles/com.microsoft.Word/%3fauth=co&amp;loc=en&amp;id=18560&amp;part=2"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blue triangle with a red circle and a black background&#10;&#10;Description automatically generated">
            <a:extLst>
              <a:ext uri="{FF2B5EF4-FFF2-40B4-BE49-F238E27FC236}">
                <a16:creationId xmlns:a16="http://schemas.microsoft.com/office/drawing/2014/main" id="{733245B3-5010-0817-B1FB-0E1A1938B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pic>
        <p:nvPicPr>
          <p:cNvPr id="12" name="Picture Placeholder 9">
            <a:extLst>
              <a:ext uri="{FF2B5EF4-FFF2-40B4-BE49-F238E27FC236}">
                <a16:creationId xmlns:a16="http://schemas.microsoft.com/office/drawing/2014/main" id="{76F262E5-BFCB-C443-C5A4-4864619886F2}"/>
              </a:ext>
            </a:extLst>
          </p:cNvPr>
          <p:cNvPicPr>
            <a:picLocks noGrp="1" noChangeAspect="1"/>
          </p:cNvPicPr>
          <p:nvPr>
            <p:ph type="pic" sz="quarter" idx="33"/>
          </p:nvPr>
        </p:nvPicPr>
        <p:blipFill>
          <a:blip r:embed="rId4" cstate="print">
            <a:extLst>
              <a:ext uri="{28A0092B-C50C-407E-A947-70E740481C1C}">
                <a14:useLocalDpi xmlns:a14="http://schemas.microsoft.com/office/drawing/2010/main" val="0"/>
              </a:ext>
            </a:extLst>
          </a:blip>
          <a:srcRect l="1525" r="1525"/>
          <a:stretch>
            <a:fillRect/>
          </a:stretch>
        </p:blipFill>
        <p:spPr>
          <a:xfrm>
            <a:off x="119336" y="49477"/>
            <a:ext cx="506173" cy="828000"/>
          </a:xfrm>
        </p:spPr>
      </p:pic>
      <p:sp>
        <p:nvSpPr>
          <p:cNvPr id="13" name="TextBox 12">
            <a:extLst>
              <a:ext uri="{FF2B5EF4-FFF2-40B4-BE49-F238E27FC236}">
                <a16:creationId xmlns:a16="http://schemas.microsoft.com/office/drawing/2014/main" id="{AC693095-9C6D-E82F-0027-581B5550D16B}"/>
              </a:ext>
            </a:extLst>
          </p:cNvPr>
          <p:cNvSpPr txBox="1"/>
          <p:nvPr/>
        </p:nvSpPr>
        <p:spPr>
          <a:xfrm>
            <a:off x="12184" y="843677"/>
            <a:ext cx="12191999" cy="1661993"/>
          </a:xfrm>
          <a:prstGeom prst="rect">
            <a:avLst/>
          </a:prstGeom>
          <a:noFill/>
        </p:spPr>
        <p:txBody>
          <a:bodyPr wrap="square" rtlCol="0" anchor="t">
            <a:spAutoFit/>
          </a:bodyPr>
          <a:lstStyle/>
          <a:p>
            <a:pPr algn="ctr"/>
            <a:r>
              <a:rPr lang="en-US" sz="3400" b="1" dirty="0">
                <a:latin typeface="Verdana" panose="020B0604030504040204" pitchFamily="34" charset="0"/>
                <a:ea typeface="Verdana" panose="020B0604030504040204" pitchFamily="34" charset="0"/>
                <a:cs typeface="Verdana" panose="020B0604030504040204" pitchFamily="34" charset="0"/>
              </a:rPr>
              <a:t>MICRO IRRIGATION SYSTEMS : </a:t>
            </a:r>
          </a:p>
          <a:p>
            <a:pPr algn="ctr"/>
            <a:r>
              <a:rPr lang="en-US" sz="3400" b="1" dirty="0">
                <a:latin typeface="Verdana" panose="020B0604030504040204" pitchFamily="34" charset="0"/>
                <a:ea typeface="Verdana" panose="020B0604030504040204" pitchFamily="34" charset="0"/>
                <a:cs typeface="Verdana" panose="020B0604030504040204" pitchFamily="34" charset="0"/>
              </a:rPr>
              <a:t>FILTERS, CHEMICAL INJECTION SYSTEM, INSTALLATION, OPERATION AND MAINTENANCE</a:t>
            </a:r>
          </a:p>
        </p:txBody>
      </p:sp>
      <p:sp>
        <p:nvSpPr>
          <p:cNvPr id="14" name="TextBox 13">
            <a:extLst>
              <a:ext uri="{FF2B5EF4-FFF2-40B4-BE49-F238E27FC236}">
                <a16:creationId xmlns:a16="http://schemas.microsoft.com/office/drawing/2014/main" id="{F22FA23E-E125-03A8-FB8E-101B21B7F66B}"/>
              </a:ext>
            </a:extLst>
          </p:cNvPr>
          <p:cNvSpPr txBox="1"/>
          <p:nvPr/>
        </p:nvSpPr>
        <p:spPr>
          <a:xfrm>
            <a:off x="2999656" y="3429000"/>
            <a:ext cx="6180268" cy="2585323"/>
          </a:xfrm>
          <a:prstGeom prst="rect">
            <a:avLst/>
          </a:prstGeom>
          <a:noFill/>
        </p:spPr>
        <p:txBody>
          <a:bodyPr wrap="square">
            <a:spAutoFit/>
          </a:bodyPr>
          <a:lstStyle/>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By</a:t>
            </a:r>
          </a:p>
          <a:p>
            <a:pPr algn="ctr"/>
            <a:endPar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a:p>
            <a:pPr algn="ctr"/>
            <a:endPar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a:p>
            <a:pPr algn="ctr"/>
            <a:endPar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VIKRANT CHAUHAN</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Scientist-B/ Assistant Director</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Member Secretary (FAD 11 &amp; 17),</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Food and Agriculture Department,</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Bureau of Indian Standards, New Delhi</a:t>
            </a:r>
            <a:endParaRPr lang="en-IN"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D1FB-94E1-8CE5-7027-4D3110A1E20D}"/>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9AEC4E86-F1EF-CDFE-49CA-003EF07DF8D7}"/>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FC7A923B-7ACD-C415-1690-8F34953142FC}"/>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10</a:t>
            </a:fld>
            <a:endParaRPr lang="en-IN" dirty="0"/>
          </a:p>
        </p:txBody>
      </p:sp>
      <p:pic>
        <p:nvPicPr>
          <p:cNvPr id="3" name="Picture Placeholder 5">
            <a:extLst>
              <a:ext uri="{FF2B5EF4-FFF2-40B4-BE49-F238E27FC236}">
                <a16:creationId xmlns:a16="http://schemas.microsoft.com/office/drawing/2014/main" id="{9D3CA1AF-8BB9-6B33-4F2D-71E6A63CE259}"/>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EBB62C0F-7ED2-8093-6F95-7E90CB3A0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8371DD45-EA08-3529-8E33-16F0FF0C2CC2}"/>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61216B5-0A04-5173-1DA3-A04B75D2FBCC}"/>
              </a:ext>
            </a:extLst>
          </p:cNvPr>
          <p:cNvSpPr txBox="1"/>
          <p:nvPr/>
        </p:nvSpPr>
        <p:spPr>
          <a:xfrm>
            <a:off x="-18903" y="828842"/>
            <a:ext cx="12154194"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IS 14606 : 2022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GRANULATED MEDIA FILTERS — SPECIFICATION </a:t>
            </a:r>
          </a:p>
        </p:txBody>
      </p:sp>
      <p:graphicFrame>
        <p:nvGraphicFramePr>
          <p:cNvPr id="2" name="Diagram 1">
            <a:extLst>
              <a:ext uri="{FF2B5EF4-FFF2-40B4-BE49-F238E27FC236}">
                <a16:creationId xmlns:a16="http://schemas.microsoft.com/office/drawing/2014/main" id="{3E0F9D2E-E70A-F83D-B19E-E13C4BCB1E47}"/>
              </a:ext>
            </a:extLst>
          </p:cNvPr>
          <p:cNvGraphicFramePr/>
          <p:nvPr>
            <p:extLst>
              <p:ext uri="{D42A27DB-BD31-4B8C-83A1-F6EECF244321}">
                <p14:modId xmlns:p14="http://schemas.microsoft.com/office/powerpoint/2010/main" val="2207992771"/>
              </p:ext>
            </p:extLst>
          </p:nvPr>
        </p:nvGraphicFramePr>
        <p:xfrm>
          <a:off x="-456728" y="1388230"/>
          <a:ext cx="655272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descr="HT-5N23 Impact Sprinkler AutomatIrrigation">
            <a:extLst>
              <a:ext uri="{FF2B5EF4-FFF2-40B4-BE49-F238E27FC236}">
                <a16:creationId xmlns:a16="http://schemas.microsoft.com/office/drawing/2014/main" id="{5931FDEB-7BE8-06B5-0746-1127228AD8C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528" r="16411" b="3"/>
          <a:stretch/>
        </p:blipFill>
        <p:spPr bwMode="auto">
          <a:xfrm>
            <a:off x="6384034" y="1508875"/>
            <a:ext cx="3981987" cy="491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8759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11</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F3F3019-9D82-2700-F29E-4B069939C12D}"/>
              </a:ext>
            </a:extLst>
          </p:cNvPr>
          <p:cNvSpPr txBox="1"/>
          <p:nvPr/>
        </p:nvSpPr>
        <p:spPr>
          <a:xfrm>
            <a:off x="-18903" y="828842"/>
            <a:ext cx="12154194"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IS 14606 : 2022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GRANULATED MEDIA FILTERS — SPECIFICATION </a:t>
            </a:r>
          </a:p>
        </p:txBody>
      </p:sp>
      <p:sp>
        <p:nvSpPr>
          <p:cNvPr id="6" name="Content Placeholder 2">
            <a:extLst>
              <a:ext uri="{FF2B5EF4-FFF2-40B4-BE49-F238E27FC236}">
                <a16:creationId xmlns:a16="http://schemas.microsoft.com/office/drawing/2014/main" id="{7AF8B4C9-E9F9-E87F-1742-9DC2178C0FBB}"/>
              </a:ext>
            </a:extLst>
          </p:cNvPr>
          <p:cNvSpPr txBox="1">
            <a:spLocks/>
          </p:cNvSpPr>
          <p:nvPr/>
        </p:nvSpPr>
        <p:spPr>
          <a:xfrm>
            <a:off x="187483" y="1680662"/>
            <a:ext cx="4324341" cy="49162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b="1" dirty="0">
                <a:latin typeface="Verdana" panose="020B0604030504040204" pitchFamily="34" charset="0"/>
                <a:ea typeface="Verdana" panose="020B0604030504040204" pitchFamily="34" charset="0"/>
                <a:cs typeface="Verdana" panose="020B0604030504040204" pitchFamily="34" charset="0"/>
              </a:rPr>
              <a:t>MECHANICAL TEST </a:t>
            </a:r>
          </a:p>
          <a:p>
            <a:pPr lvl="1" algn="just"/>
            <a:r>
              <a:rPr lang="en-US" dirty="0">
                <a:latin typeface="Verdana" panose="020B0604030504040204" pitchFamily="34" charset="0"/>
                <a:ea typeface="Verdana" panose="020B0604030504040204" pitchFamily="34" charset="0"/>
                <a:cs typeface="Verdana" panose="020B0604030504040204" pitchFamily="34" charset="0"/>
              </a:rPr>
              <a:t>Resistance of Filter to Internal Hydrostatic Pressure</a:t>
            </a:r>
          </a:p>
          <a:p>
            <a:pPr lvl="1" algn="just"/>
            <a:r>
              <a:rPr lang="en-US" dirty="0">
                <a:latin typeface="Verdana" panose="020B0604030504040204" pitchFamily="34" charset="0"/>
                <a:ea typeface="Verdana" panose="020B0604030504040204" pitchFamily="34" charset="0"/>
                <a:cs typeface="Verdana" panose="020B0604030504040204" pitchFamily="34" charset="0"/>
              </a:rPr>
              <a:t>Requirements of Filter Housing (Metal and Plastic)</a:t>
            </a:r>
          </a:p>
          <a:p>
            <a:pPr lvl="1" algn="just"/>
            <a:r>
              <a:rPr lang="en-US" dirty="0">
                <a:latin typeface="Verdana" panose="020B0604030504040204" pitchFamily="34" charset="0"/>
                <a:ea typeface="Verdana" panose="020B0604030504040204" pitchFamily="34" charset="0"/>
                <a:cs typeface="Verdana" panose="020B0604030504040204" pitchFamily="34" charset="0"/>
              </a:rPr>
              <a:t>Resistance of Filter to Internal Hydrostatic Pressure at High Temperature</a:t>
            </a:r>
          </a:p>
          <a:p>
            <a:pPr marL="0" indent="0" algn="just">
              <a:buNone/>
            </a:pPr>
            <a:r>
              <a:rPr lang="en-US" sz="2200" b="1" dirty="0">
                <a:latin typeface="Verdana" panose="020B0604030504040204" pitchFamily="34" charset="0"/>
                <a:ea typeface="Verdana" panose="020B0604030504040204" pitchFamily="34" charset="0"/>
                <a:cs typeface="Verdana" panose="020B0604030504040204" pitchFamily="34" charset="0"/>
              </a:rPr>
              <a:t>RESISTANCE TO CYCLIC PRESSURE </a:t>
            </a:r>
          </a:p>
          <a:p>
            <a:pPr marL="0" indent="0" algn="just">
              <a:buNone/>
            </a:pPr>
            <a:r>
              <a:rPr lang="en-IN" sz="2200" b="1" dirty="0">
                <a:effectLst/>
                <a:latin typeface="Verdana" panose="020B0604030504040204" pitchFamily="34" charset="0"/>
                <a:ea typeface="Verdana" panose="020B0604030504040204" pitchFamily="34" charset="0"/>
                <a:cs typeface="Verdana" panose="020B0604030504040204" pitchFamily="34" charset="0"/>
              </a:rPr>
              <a:t>BACK FLUSHING HYDRAULIC</a:t>
            </a:r>
            <a:r>
              <a:rPr lang="en-IN" sz="2200" b="1" dirty="0">
                <a:latin typeface="Verdana" panose="020B0604030504040204" pitchFamily="34" charset="0"/>
                <a:ea typeface="Verdana" panose="020B0604030504040204" pitchFamily="34" charset="0"/>
                <a:cs typeface="Verdana" panose="020B0604030504040204" pitchFamily="34" charset="0"/>
              </a:rPr>
              <a:t> </a:t>
            </a:r>
            <a:r>
              <a:rPr lang="en-IN" sz="2200" b="1" dirty="0">
                <a:effectLst/>
                <a:latin typeface="Verdana" panose="020B0604030504040204" pitchFamily="34" charset="0"/>
                <a:ea typeface="Verdana" panose="020B0604030504040204" pitchFamily="34" charset="0"/>
                <a:cs typeface="Verdana" panose="020B0604030504040204" pitchFamily="34" charset="0"/>
              </a:rPr>
              <a:t>PARAMETERS AND TESTS</a:t>
            </a:r>
          </a:p>
          <a:p>
            <a:pPr marL="0" indent="0">
              <a:buNone/>
            </a:pPr>
            <a:endParaRPr lang="en-IN" sz="24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2">
            <a:extLst>
              <a:ext uri="{FF2B5EF4-FFF2-40B4-BE49-F238E27FC236}">
                <a16:creationId xmlns:a16="http://schemas.microsoft.com/office/drawing/2014/main" id="{52545435-92A0-924E-02CB-91363F1AA200}"/>
              </a:ext>
            </a:extLst>
          </p:cNvPr>
          <p:cNvSpPr txBox="1">
            <a:spLocks/>
          </p:cNvSpPr>
          <p:nvPr/>
        </p:nvSpPr>
        <p:spPr>
          <a:xfrm>
            <a:off x="5078250" y="1548861"/>
            <a:ext cx="6778390" cy="3104275"/>
          </a:xfrm>
          <a:prstGeom prst="rect">
            <a:avLst/>
          </a:prstGeom>
          <a:solidFill>
            <a:schemeClr val="accent6">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AUTOMATIC BACK FLUSHING AND CONTROLLER</a:t>
            </a:r>
          </a:p>
          <a:p>
            <a:pPr lvl="1">
              <a:buFont typeface="Wingdings" panose="05000000000000000000" pitchFamily="2" charset="2"/>
              <a:buChar char="q"/>
            </a:pPr>
            <a:r>
              <a:rPr lang="en-IN" sz="1800" dirty="0">
                <a:latin typeface="Verdana" panose="020B0604030504040204" pitchFamily="34" charset="0"/>
                <a:ea typeface="Verdana" panose="020B0604030504040204" pitchFamily="34" charset="0"/>
                <a:cs typeface="Verdana" panose="020B0604030504040204" pitchFamily="34" charset="0"/>
              </a:rPr>
              <a:t>Backwash Initiation </a:t>
            </a:r>
          </a:p>
          <a:p>
            <a:pPr lvl="1">
              <a:buFont typeface="Wingdings" panose="05000000000000000000" pitchFamily="2" charset="2"/>
              <a:buChar char="q"/>
            </a:pPr>
            <a:r>
              <a:rPr lang="en-IN" sz="1800" dirty="0">
                <a:latin typeface="Verdana" panose="020B0604030504040204" pitchFamily="34" charset="0"/>
                <a:ea typeface="Verdana" panose="020B0604030504040204" pitchFamily="34" charset="0"/>
                <a:cs typeface="Verdana" panose="020B0604030504040204" pitchFamily="34" charset="0"/>
              </a:rPr>
              <a:t>Flushing Control Mechanism Testing</a:t>
            </a:r>
          </a:p>
          <a:p>
            <a:pPr lvl="2">
              <a:buFont typeface="Wingdings" panose="05000000000000000000" pitchFamily="2" charset="2"/>
              <a:buChar char="§"/>
            </a:pPr>
            <a:r>
              <a:rPr lang="en-US" sz="1600" dirty="0">
                <a:latin typeface="Verdana" panose="020B0604030504040204" pitchFamily="34" charset="0"/>
                <a:ea typeface="Verdana" panose="020B0604030504040204" pitchFamily="34" charset="0"/>
                <a:cs typeface="Verdana" panose="020B0604030504040204" pitchFamily="34" charset="0"/>
              </a:rPr>
              <a:t>Mechanism Activated by Pressure Differential Sensor</a:t>
            </a:r>
          </a:p>
          <a:p>
            <a:pPr lvl="2">
              <a:buFont typeface="Wingdings" panose="05000000000000000000" pitchFamily="2" charset="2"/>
              <a:buChar char="§"/>
            </a:pPr>
            <a:r>
              <a:rPr lang="en-US" sz="1600" dirty="0">
                <a:latin typeface="Verdana" panose="020B0604030504040204" pitchFamily="34" charset="0"/>
                <a:ea typeface="Verdana" panose="020B0604030504040204" pitchFamily="34" charset="0"/>
                <a:cs typeface="Verdana" panose="020B0604030504040204" pitchFamily="34" charset="0"/>
              </a:rPr>
              <a:t> Mechanism Activated by Duration of Operation </a:t>
            </a:r>
          </a:p>
          <a:p>
            <a:pPr lvl="2">
              <a:buFont typeface="Wingdings" panose="05000000000000000000" pitchFamily="2" charset="2"/>
              <a:buChar char="§"/>
            </a:pPr>
            <a:r>
              <a:rPr lang="en-US" sz="1600" dirty="0">
                <a:latin typeface="Verdana" panose="020B0604030504040204" pitchFamily="34" charset="0"/>
                <a:ea typeface="Verdana" panose="020B0604030504040204" pitchFamily="34" charset="0"/>
                <a:cs typeface="Verdana" panose="020B0604030504040204" pitchFamily="34" charset="0"/>
              </a:rPr>
              <a:t>Mechanism Activated by Volume of Filtered Water </a:t>
            </a:r>
          </a:p>
          <a:p>
            <a:pPr lvl="2">
              <a:buFont typeface="Wingdings" panose="05000000000000000000" pitchFamily="2" charset="2"/>
              <a:buChar char="§"/>
            </a:pPr>
            <a:r>
              <a:rPr lang="en-US" sz="1600" dirty="0">
                <a:latin typeface="Verdana" panose="020B0604030504040204" pitchFamily="34" charset="0"/>
                <a:ea typeface="Verdana" panose="020B0604030504040204" pitchFamily="34" charset="0"/>
                <a:cs typeface="Verdana" panose="020B0604030504040204" pitchFamily="34" charset="0"/>
              </a:rPr>
              <a:t>Mechanism Activated by Some Other Physical Quantity </a:t>
            </a:r>
          </a:p>
          <a:p>
            <a:pPr lvl="2">
              <a:buFont typeface="Wingdings" panose="05000000000000000000" pitchFamily="2" charset="2"/>
              <a:buChar char="§"/>
            </a:pPr>
            <a:r>
              <a:rPr lang="en-IN" sz="1600" dirty="0">
                <a:latin typeface="Verdana" panose="020B0604030504040204" pitchFamily="34" charset="0"/>
                <a:ea typeface="Verdana" panose="020B0604030504040204" pitchFamily="34" charset="0"/>
                <a:cs typeface="Verdana" panose="020B0604030504040204" pitchFamily="34" charset="0"/>
              </a:rPr>
              <a:t>Test of Protective Device</a:t>
            </a:r>
          </a:p>
          <a:p>
            <a:pPr marL="914400" lvl="2" indent="0">
              <a:buFont typeface="Arial" panose="020B0604020202020204" pitchFamily="34" charset="0"/>
              <a:buNone/>
            </a:pPr>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2340A705-98F8-7950-E9AD-1489F1860A2E}"/>
              </a:ext>
            </a:extLst>
          </p:cNvPr>
          <p:cNvSpPr txBox="1"/>
          <p:nvPr/>
        </p:nvSpPr>
        <p:spPr>
          <a:xfrm>
            <a:off x="5080675" y="5227347"/>
            <a:ext cx="3541333" cy="646331"/>
          </a:xfrm>
          <a:prstGeom prst="rect">
            <a:avLst/>
          </a:prstGeom>
          <a:solidFill>
            <a:schemeClr val="accent6">
              <a:lumMod val="60000"/>
              <a:lumOff val="40000"/>
            </a:schemeClr>
          </a:solidFill>
        </p:spPr>
        <p:txBody>
          <a:bodyPr wrap="square">
            <a:spAutoFit/>
          </a:bodyPr>
          <a:lstStyle/>
          <a:p>
            <a:r>
              <a:rPr lang="en-IN" dirty="0">
                <a:effectLst/>
                <a:latin typeface="Verdana" panose="020B0604030504040204" pitchFamily="34" charset="0"/>
                <a:ea typeface="Verdana" panose="020B0604030504040204" pitchFamily="34" charset="0"/>
                <a:cs typeface="Verdana" panose="020B0604030504040204" pitchFamily="34" charset="0"/>
              </a:rPr>
              <a:t>Test for Flushing Mechanism</a:t>
            </a:r>
          </a:p>
          <a:p>
            <a:r>
              <a:rPr lang="en-IN" dirty="0">
                <a:effectLst/>
                <a:latin typeface="Verdana" panose="020B0604030504040204" pitchFamily="34" charset="0"/>
                <a:ea typeface="Verdana" panose="020B0604030504040204" pitchFamily="34" charset="0"/>
                <a:cs typeface="Verdana" panose="020B0604030504040204" pitchFamily="34" charset="0"/>
              </a:rPr>
              <a:t>Detecting Media Escape</a:t>
            </a:r>
          </a:p>
        </p:txBody>
      </p:sp>
      <p:cxnSp>
        <p:nvCxnSpPr>
          <p:cNvPr id="17" name="Curved Connector 16">
            <a:extLst>
              <a:ext uri="{FF2B5EF4-FFF2-40B4-BE49-F238E27FC236}">
                <a16:creationId xmlns:a16="http://schemas.microsoft.com/office/drawing/2014/main" id="{81F6195F-80A2-CF6D-4D70-679519577EF1}"/>
              </a:ext>
            </a:extLst>
          </p:cNvPr>
          <p:cNvCxnSpPr>
            <a:endCxn id="15" idx="1"/>
          </p:cNvCxnSpPr>
          <p:nvPr/>
        </p:nvCxnSpPr>
        <p:spPr>
          <a:xfrm flipV="1">
            <a:off x="4367808" y="5550513"/>
            <a:ext cx="712867" cy="420880"/>
          </a:xfrm>
          <a:prstGeom prst="curved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2698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8122C-2EE8-EDCA-C706-958EF0BF901C}"/>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E087AA9-4AF9-E394-8AD1-124A85866F2D}"/>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12</a:t>
            </a:fld>
            <a:endParaRPr lang="en-IN" dirty="0"/>
          </a:p>
        </p:txBody>
      </p:sp>
      <p:pic>
        <p:nvPicPr>
          <p:cNvPr id="3" name="Picture Placeholder 5">
            <a:extLst>
              <a:ext uri="{FF2B5EF4-FFF2-40B4-BE49-F238E27FC236}">
                <a16:creationId xmlns:a16="http://schemas.microsoft.com/office/drawing/2014/main" id="{9FAF78D4-99C1-550D-F577-2597DB89A1A2}"/>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3360BC17-A88D-C098-F10E-8B8878592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4" name="Diagram 3">
            <a:extLst>
              <a:ext uri="{FF2B5EF4-FFF2-40B4-BE49-F238E27FC236}">
                <a16:creationId xmlns:a16="http://schemas.microsoft.com/office/drawing/2014/main" id="{36245123-5A4F-6D35-8231-B9BA9A67BCF8}"/>
              </a:ext>
            </a:extLst>
          </p:cNvPr>
          <p:cNvGraphicFramePr/>
          <p:nvPr>
            <p:extLst>
              <p:ext uri="{D42A27DB-BD31-4B8C-83A1-F6EECF244321}">
                <p14:modId xmlns:p14="http://schemas.microsoft.com/office/powerpoint/2010/main" val="2737586761"/>
              </p:ext>
            </p:extLst>
          </p:nvPr>
        </p:nvGraphicFramePr>
        <p:xfrm>
          <a:off x="-2977008" y="1100890"/>
          <a:ext cx="11449272" cy="5651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2949DBAC-E3A1-8924-86FB-2B5951284C4A}"/>
              </a:ext>
            </a:extLst>
          </p:cNvPr>
          <p:cNvSpPr txBox="1"/>
          <p:nvPr/>
        </p:nvSpPr>
        <p:spPr>
          <a:xfrm>
            <a:off x="5646459" y="1550223"/>
            <a:ext cx="6106332" cy="1477328"/>
          </a:xfrm>
          <a:prstGeom prst="rect">
            <a:avLst/>
          </a:prstGeom>
          <a:solidFill>
            <a:schemeClr val="accent6">
              <a:lumMod val="60000"/>
              <a:lumOff val="40000"/>
            </a:schemeClr>
          </a:solidFill>
        </p:spPr>
        <p:txBody>
          <a:bodyPr wrap="square">
            <a:spAutoFit/>
          </a:bodyPr>
          <a:lstStyle/>
          <a:p>
            <a:pPr algn="just"/>
            <a:r>
              <a:rPr lang="en-IN" b="1" dirty="0">
                <a:latin typeface="Verdana" panose="020B0604030504040204" pitchFamily="34" charset="0"/>
                <a:ea typeface="Verdana" panose="020B0604030504040204" pitchFamily="34" charset="0"/>
                <a:cs typeface="Verdana" panose="020B0604030504040204" pitchFamily="34" charset="0"/>
              </a:rPr>
              <a:t>Fertigation</a:t>
            </a:r>
            <a:r>
              <a:rPr lang="en-IN" dirty="0">
                <a:latin typeface="Verdana" panose="020B0604030504040204" pitchFamily="34" charset="0"/>
                <a:ea typeface="Verdana" panose="020B0604030504040204" pitchFamily="34" charset="0"/>
                <a:cs typeface="Verdana" panose="020B0604030504040204" pitchFamily="34" charset="0"/>
              </a:rPr>
              <a:t> is the process of delivering fertilizers/chemicals or nutrients directly to crops through an irrigation system. It ensures precise nutrient application, enhancing plant growth and minimizing waste.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B76D443A-31CA-467B-1BC3-58600C4247A0}"/>
              </a:ext>
            </a:extLst>
          </p:cNvPr>
          <p:cNvSpPr txBox="1"/>
          <p:nvPr/>
        </p:nvSpPr>
        <p:spPr>
          <a:xfrm>
            <a:off x="18903" y="333447"/>
            <a:ext cx="12191999" cy="707886"/>
          </a:xfrm>
          <a:prstGeom prst="rect">
            <a:avLst/>
          </a:prstGeom>
          <a:noFill/>
        </p:spPr>
        <p:txBody>
          <a:bodyPr wrap="square" rtlCol="0" anchor="t">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FERTIGATION</a:t>
            </a:r>
          </a:p>
        </p:txBody>
      </p:sp>
      <p:sp>
        <p:nvSpPr>
          <p:cNvPr id="11" name="TextBox 10">
            <a:extLst>
              <a:ext uri="{FF2B5EF4-FFF2-40B4-BE49-F238E27FC236}">
                <a16:creationId xmlns:a16="http://schemas.microsoft.com/office/drawing/2014/main" id="{8159CC22-2554-C751-06C7-4C335908BB64}"/>
              </a:ext>
            </a:extLst>
          </p:cNvPr>
          <p:cNvSpPr txBox="1"/>
          <p:nvPr/>
        </p:nvSpPr>
        <p:spPr>
          <a:xfrm>
            <a:off x="5646459" y="3140938"/>
            <a:ext cx="6106332" cy="2862322"/>
          </a:xfrm>
          <a:prstGeom prst="rect">
            <a:avLst/>
          </a:prstGeom>
          <a:solidFill>
            <a:schemeClr val="accent6">
              <a:lumMod val="60000"/>
              <a:lumOff val="40000"/>
            </a:schemeClr>
          </a:solidFill>
        </p:spPr>
        <p:txBody>
          <a:bodyPr wrap="square">
            <a:spAutoFit/>
          </a:bodyPr>
          <a:lstStyle/>
          <a:p>
            <a:pPr lvl="0" algn="just"/>
            <a:r>
              <a:rPr lang="en-US" dirty="0">
                <a:latin typeface="Verdana" panose="020B0604030504040204" pitchFamily="34" charset="0"/>
                <a:ea typeface="Verdana" panose="020B0604030504040204" pitchFamily="34" charset="0"/>
                <a:cs typeface="Verdana" panose="020B0604030504040204" pitchFamily="34" charset="0"/>
              </a:rPr>
              <a:t>The application of fertilizer or/and other chemicals via irrigation water to crops/plants is based on the principle that a swiftly moving stream of water is able to carry with it the dissolved substances and fine dispersed suspended particles of fertilizer material.</a:t>
            </a:r>
          </a:p>
          <a:p>
            <a:pPr lvl="0" algn="just"/>
            <a:endParaRPr lang="en-US" dirty="0">
              <a:latin typeface="Verdana" panose="020B0604030504040204" pitchFamily="34" charset="0"/>
              <a:ea typeface="Verdana" panose="020B0604030504040204" pitchFamily="34" charset="0"/>
              <a:cs typeface="Verdana" panose="020B0604030504040204" pitchFamily="34" charset="0"/>
            </a:endParaRPr>
          </a:p>
          <a:p>
            <a:pPr lvl="0" algn="just"/>
            <a:r>
              <a:rPr lang="en-US" dirty="0">
                <a:latin typeface="Verdana" panose="020B0604030504040204" pitchFamily="34" charset="0"/>
                <a:ea typeface="Verdana" panose="020B0604030504040204" pitchFamily="34" charset="0"/>
                <a:cs typeface="Verdana" panose="020B0604030504040204" pitchFamily="34" charset="0"/>
              </a:rPr>
              <a:t>Venturi injector, injector pump, fertilizer tank are such equipment used for this purpose</a:t>
            </a:r>
          </a:p>
          <a:p>
            <a:pPr lvl="0" algn="just"/>
            <a:endParaRPr lang="en-GB" dirty="0"/>
          </a:p>
        </p:txBody>
      </p:sp>
    </p:spTree>
    <p:extLst>
      <p:ext uri="{BB962C8B-B14F-4D97-AF65-F5344CB8AC3E}">
        <p14:creationId xmlns:p14="http://schemas.microsoft.com/office/powerpoint/2010/main" val="9037596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1F64E-0227-886C-A715-958A26746173}"/>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6F45C9ED-7FE8-C405-C2DB-80432EE8A88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C1C5A8D1-A08F-7355-C21F-3F0342C66AEF}"/>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13</a:t>
            </a:fld>
            <a:endParaRPr lang="en-IN" dirty="0"/>
          </a:p>
        </p:txBody>
      </p:sp>
      <p:pic>
        <p:nvPicPr>
          <p:cNvPr id="3" name="Picture Placeholder 5">
            <a:extLst>
              <a:ext uri="{FF2B5EF4-FFF2-40B4-BE49-F238E27FC236}">
                <a16:creationId xmlns:a16="http://schemas.microsoft.com/office/drawing/2014/main" id="{F4C29DAB-C729-EF59-EE54-1942FDA98C32}"/>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3433030D-C6AF-6845-3E0F-CB4BA553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332E2A21-B4D5-89BF-2F16-0E8FABF9F1B7}"/>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FDE917F-9DD4-ED7D-A96F-53F999552535}"/>
              </a:ext>
            </a:extLst>
          </p:cNvPr>
          <p:cNvSpPr txBox="1"/>
          <p:nvPr/>
        </p:nvSpPr>
        <p:spPr>
          <a:xfrm>
            <a:off x="221377" y="1507029"/>
            <a:ext cx="4410206" cy="5355312"/>
          </a:xfrm>
          <a:prstGeom prst="rect">
            <a:avLst/>
          </a:prstGeom>
          <a:noFill/>
        </p:spPr>
        <p:txBody>
          <a:bodyPr wrap="square">
            <a:spAutoFit/>
          </a:bodyPr>
          <a:lstStyle/>
          <a:p>
            <a:pPr algn="just"/>
            <a:r>
              <a:rPr lang="en-IN" b="1" dirty="0">
                <a:latin typeface="Verdana" panose="020B0604030504040204" pitchFamily="34" charset="0"/>
                <a:ea typeface="Verdana" panose="020B0604030504040204" pitchFamily="34" charset="0"/>
                <a:cs typeface="Verdana" panose="020B0604030504040204" pitchFamily="34" charset="0"/>
              </a:rPr>
              <a:t>Venturi Injector </a:t>
            </a:r>
            <a:r>
              <a:rPr lang="en-US" dirty="0">
                <a:latin typeface="Verdana" panose="020B0604030504040204" pitchFamily="34" charset="0"/>
                <a:ea typeface="Verdana" panose="020B0604030504040204" pitchFamily="34" charset="0"/>
                <a:cs typeface="Verdana" panose="020B0604030504040204" pitchFamily="34" charset="0"/>
              </a:rPr>
              <a:t>is an appliance used for fertigation or chemigation, chlorinating or injecting chemicals in the</a:t>
            </a:r>
            <a:r>
              <a:rPr lang="en-IN"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sprinkler and drip irrigation systems.</a:t>
            </a:r>
          </a:p>
          <a:p>
            <a:pPr algn="just"/>
            <a:endParaRPr lang="en-IN" dirty="0">
              <a:latin typeface="Verdana" panose="020B0604030504040204" pitchFamily="34" charset="0"/>
              <a:ea typeface="Verdana" panose="020B0604030504040204" pitchFamily="34" charset="0"/>
              <a:cs typeface="Verdana" panose="020B0604030504040204" pitchFamily="34" charset="0"/>
            </a:endParaRPr>
          </a:p>
          <a:p>
            <a:pPr algn="just"/>
            <a:r>
              <a:rPr lang="en-US" dirty="0">
                <a:effectLst/>
                <a:latin typeface="Verdana" panose="020B0604030504040204" pitchFamily="34" charset="0"/>
                <a:ea typeface="Verdana" panose="020B0604030504040204" pitchFamily="34" charset="0"/>
                <a:cs typeface="Verdana" panose="020B0604030504040204" pitchFamily="34" charset="0"/>
              </a:rPr>
              <a:t>Venturi injector operates on the principle that, when a pressurized operating (motive) fluid enters the injector, it is constricted towards the injection chamber and changes into a high velocity jet stream. The increase in velocity inside the injection chamber results in decrease in pressure, thereby enabling an additive liquid material to be drawn through the suction port and entrained into the motive stream</a:t>
            </a:r>
            <a:r>
              <a:rPr lang="en-IN"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22" name="TextBox 21">
            <a:extLst>
              <a:ext uri="{FF2B5EF4-FFF2-40B4-BE49-F238E27FC236}">
                <a16:creationId xmlns:a16="http://schemas.microsoft.com/office/drawing/2014/main" id="{E2C54868-2BD3-A224-92A0-31A797DBC8B1}"/>
              </a:ext>
            </a:extLst>
          </p:cNvPr>
          <p:cNvSpPr txBox="1"/>
          <p:nvPr/>
        </p:nvSpPr>
        <p:spPr>
          <a:xfrm>
            <a:off x="-18903" y="828842"/>
            <a:ext cx="12154194" cy="692497"/>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14483 (Part 1) :  2024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 : PART 1 VENTURI INJECTOR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BE4A97E1-E580-0783-AC0E-E0072C4D617D}"/>
              </a:ext>
            </a:extLst>
          </p:cNvPr>
          <p:cNvSpPr txBox="1"/>
          <p:nvPr/>
        </p:nvSpPr>
        <p:spPr>
          <a:xfrm>
            <a:off x="5191163" y="1579104"/>
            <a:ext cx="6586030" cy="966803"/>
          </a:xfrm>
          <a:prstGeom prst="rect">
            <a:avLst/>
          </a:prstGeom>
          <a:solidFill>
            <a:schemeClr val="accent6">
              <a:lumMod val="60000"/>
              <a:lumOff val="40000"/>
            </a:schemeClr>
          </a:solidFill>
        </p:spPr>
        <p:txBody>
          <a:bodyPr wrap="square">
            <a:sp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Mangal" panose="02040503050203030202" pitchFamily="18" charset="0"/>
              </a:rPr>
              <a:t>IS 14483 (Part 1) prescribes the requirements of venturi injectors used for injecting fertilizer and</a:t>
            </a:r>
            <a:r>
              <a:rPr lang="en-IN" sz="1600" dirty="0">
                <a:latin typeface="Calibri" panose="020F0502020204030204" pitchFamily="34" charset="0"/>
                <a:ea typeface="Calibri" panose="020F0502020204030204" pitchFamily="34" charset="0"/>
                <a:cs typeface="Mangal" panose="02040503050203030202" pitchFamily="18" charset="0"/>
              </a:rPr>
              <a:t> </a:t>
            </a:r>
            <a:r>
              <a:rPr lang="en-US" sz="1800" dirty="0">
                <a:effectLst/>
                <a:latin typeface="Times New Roman" panose="02020603050405020304" pitchFamily="18" charset="0"/>
                <a:ea typeface="Calibri" panose="020F0502020204030204" pitchFamily="34" charset="0"/>
                <a:cs typeface="Mangal" panose="02040503050203030202" pitchFamily="18" charset="0"/>
              </a:rPr>
              <a:t>chemicals in the sprinkler and drip irrigation systems.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2">
            <a:extLst>
              <a:ext uri="{FF2B5EF4-FFF2-40B4-BE49-F238E27FC236}">
                <a16:creationId xmlns:a16="http://schemas.microsoft.com/office/drawing/2014/main" id="{7B92602E-8E05-4BB3-EB21-F9A73D0C0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805" y="2705556"/>
            <a:ext cx="6838879" cy="3924896"/>
          </a:xfrm>
          <a:prstGeom prst="roundRect">
            <a:avLst>
              <a:gd name="adj" fmla="val 16667"/>
            </a:avLst>
          </a:prstGeom>
          <a:ln>
            <a:noFill/>
          </a:ln>
          <a:effectLst>
            <a:outerShdw sx="1000" sy="1000" algn="tl" rotWithShape="0">
              <a:srgbClr val="000000"/>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4257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12BCF-60E3-E58D-B0C8-E3CDBEB126F4}"/>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110E0764-B948-DF8A-F60F-262987CFABFA}"/>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14</a:t>
            </a:fld>
            <a:endParaRPr lang="en-US">
              <a:solidFill>
                <a:srgbClr val="FFFFFF"/>
              </a:solidFill>
            </a:endParaRPr>
          </a:p>
        </p:txBody>
      </p:sp>
      <p:sp>
        <p:nvSpPr>
          <p:cNvPr id="18" name="Title 1">
            <a:extLst>
              <a:ext uri="{FF2B5EF4-FFF2-40B4-BE49-F238E27FC236}">
                <a16:creationId xmlns:a16="http://schemas.microsoft.com/office/drawing/2014/main" id="{8C72A08E-D576-901B-442D-E4934F508777}"/>
              </a:ext>
            </a:extLst>
          </p:cNvPr>
          <p:cNvSpPr txBox="1">
            <a:spLocks/>
          </p:cNvSpPr>
          <p:nvPr/>
        </p:nvSpPr>
        <p:spPr>
          <a:xfrm>
            <a:off x="-18416" y="-57089"/>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A44B65E7-0ADB-EBB8-A069-9A7D49132820}"/>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C6091DDC-8779-C3F9-CACD-0DCC0CF3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5" name="Diagram 4">
            <a:extLst>
              <a:ext uri="{FF2B5EF4-FFF2-40B4-BE49-F238E27FC236}">
                <a16:creationId xmlns:a16="http://schemas.microsoft.com/office/drawing/2014/main" id="{93CF0331-073D-7878-B96D-BF283FC8CB19}"/>
              </a:ext>
            </a:extLst>
          </p:cNvPr>
          <p:cNvGraphicFramePr/>
          <p:nvPr>
            <p:extLst>
              <p:ext uri="{D42A27DB-BD31-4B8C-83A1-F6EECF244321}">
                <p14:modId xmlns:p14="http://schemas.microsoft.com/office/powerpoint/2010/main" val="1408267235"/>
              </p:ext>
            </p:extLst>
          </p:nvPr>
        </p:nvGraphicFramePr>
        <p:xfrm>
          <a:off x="48188" y="1353425"/>
          <a:ext cx="6976883" cy="5494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CFB5AFD-6021-FF5B-9F23-E9C012ABB92E}"/>
              </a:ext>
            </a:extLst>
          </p:cNvPr>
          <p:cNvSpPr txBox="1"/>
          <p:nvPr/>
        </p:nvSpPr>
        <p:spPr>
          <a:xfrm>
            <a:off x="6312024" y="1792150"/>
            <a:ext cx="5823267" cy="2585323"/>
          </a:xfrm>
          <a:prstGeom prst="rect">
            <a:avLst/>
          </a:prstGeom>
          <a:solidFill>
            <a:schemeClr val="accent5">
              <a:lumMod val="40000"/>
              <a:lumOff val="60000"/>
            </a:schemeClr>
          </a:solidFill>
        </p:spPr>
        <p:txBody>
          <a:bodyPr wrap="square">
            <a:spAutoFit/>
          </a:bodyPr>
          <a:lstStyle/>
          <a:p>
            <a:r>
              <a:rPr lang="en-US" sz="1800" b="1" dirty="0">
                <a:effectLst/>
                <a:latin typeface="Verdana" panose="020B0604030504040204" pitchFamily="34" charset="0"/>
                <a:ea typeface="Verdana" panose="020B0604030504040204" pitchFamily="34" charset="0"/>
                <a:cs typeface="Verdana" panose="020B0604030504040204" pitchFamily="34" charset="0"/>
              </a:rPr>
              <a:t>CONSTRUCTIONAL REQUIREMENTS</a:t>
            </a:r>
          </a:p>
          <a:p>
            <a:endParaRPr lang="en-US"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IN" sz="1800" dirty="0">
                <a:latin typeface="Verdana" panose="020B0604030504040204" pitchFamily="34" charset="0"/>
                <a:ea typeface="Verdana" panose="020B0604030504040204" pitchFamily="34" charset="0"/>
                <a:cs typeface="Verdana" panose="020B0604030504040204" pitchFamily="34" charset="0"/>
              </a:rPr>
              <a:t>Should be d</a:t>
            </a:r>
            <a:r>
              <a:rPr lang="en-US" sz="1800" dirty="0">
                <a:effectLst/>
                <a:latin typeface="Verdana" panose="020B0604030504040204" pitchFamily="34" charset="0"/>
                <a:ea typeface="Verdana" panose="020B0604030504040204" pitchFamily="34" charset="0"/>
                <a:cs typeface="Verdana" panose="020B0604030504040204" pitchFamily="34" charset="0"/>
              </a:rPr>
              <a:t>detachable for removal when not in use </a:t>
            </a:r>
          </a:p>
          <a:p>
            <a:pPr marL="285750" indent="-285750">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Verdana" panose="020B0604030504040204" pitchFamily="34" charset="0"/>
              </a:rPr>
              <a:t>Suction port shall have suitable connection </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Verdana" panose="020B0604030504040204" pitchFamily="34" charset="0"/>
              </a:rPr>
              <a:t>inbuilt check valve may be provided </a:t>
            </a:r>
          </a:p>
          <a:p>
            <a:pPr marL="285750" indent="-285750">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Verdana" panose="020B0604030504040204" pitchFamily="34" charset="0"/>
              </a:rPr>
              <a:t>A metering device shall be provided</a:t>
            </a:r>
          </a:p>
          <a:p>
            <a:pPr marL="285750" indent="-285750">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Verdana" panose="020B0604030504040204" pitchFamily="34" charset="0"/>
              </a:rPr>
              <a:t>pressure reducing device or flow control  device to be provide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FA6817FB-6719-CF79-7252-CA481990E857}"/>
              </a:ext>
            </a:extLst>
          </p:cNvPr>
          <p:cNvSpPr txBox="1"/>
          <p:nvPr/>
        </p:nvSpPr>
        <p:spPr>
          <a:xfrm>
            <a:off x="5858108" y="4605816"/>
            <a:ext cx="6333892" cy="2031325"/>
          </a:xfrm>
          <a:prstGeom prst="rect">
            <a:avLst/>
          </a:prstGeom>
          <a:solidFill>
            <a:schemeClr val="accent6">
              <a:lumMod val="60000"/>
              <a:lumOff val="40000"/>
            </a:schemeClr>
          </a:solidFill>
        </p:spPr>
        <p:txBody>
          <a:bodyPr wrap="square">
            <a:spAutoFit/>
          </a:bodyPr>
          <a:lstStyle/>
          <a:p>
            <a:r>
              <a:rPr lang="en-US" sz="1800" b="1" dirty="0">
                <a:effectLst/>
                <a:latin typeface="Verdana" panose="020B0604030504040204" pitchFamily="34" charset="0"/>
                <a:ea typeface="Verdana" panose="020B0604030504040204" pitchFamily="34" charset="0"/>
                <a:cs typeface="Verdana" panose="020B0604030504040204" pitchFamily="34" charset="0"/>
              </a:rPr>
              <a:t>TESTS</a:t>
            </a:r>
          </a:p>
          <a:p>
            <a:endParaRPr lang="en-US"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Verdana" panose="020B0604030504040204" pitchFamily="34" charset="0"/>
              </a:rPr>
              <a:t>Resistance of Venturi Injector to Internal Hydrostatic Pressure</a:t>
            </a:r>
            <a:r>
              <a:rPr lang="en-IN" dirty="0">
                <a:effectLst/>
                <a:latin typeface="Verdana" panose="020B0604030504040204" pitchFamily="34" charset="0"/>
                <a:ea typeface="Verdana" panose="020B0604030504040204" pitchFamily="34" charset="0"/>
                <a:cs typeface="Verdana" panose="020B0604030504040204" pitchFamily="34" charset="0"/>
              </a:rPr>
              <a:t> </a:t>
            </a: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ffectLst/>
                <a:latin typeface="Verdana" panose="020B0604030504040204" pitchFamily="34" charset="0"/>
                <a:ea typeface="Verdana" panose="020B0604030504040204" pitchFamily="34" charset="0"/>
                <a:cs typeface="Verdana" panose="020B0604030504040204" pitchFamily="34" charset="0"/>
              </a:rPr>
              <a:t>Performance Test as per manufacturer’s declaration</a:t>
            </a:r>
            <a:endParaRPr lang="en-IN" sz="1800" dirty="0">
              <a:effectLst/>
              <a:latin typeface="Verdana" panose="020B0604030504040204" pitchFamily="34" charset="0"/>
              <a:ea typeface="Verdana" panose="020B0604030504040204" pitchFamily="34" charset="0"/>
              <a:cs typeface="Verdana" panose="020B0604030504040204" pitchFamily="34" charset="0"/>
            </a:endParaRPr>
          </a:p>
          <a:p>
            <a:r>
              <a:rPr lang="en-IN" dirty="0">
                <a:effectLst/>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7F0FBB3C-C8C4-FB38-3E47-F7F2D2098EEC}"/>
              </a:ext>
            </a:extLst>
          </p:cNvPr>
          <p:cNvSpPr txBox="1"/>
          <p:nvPr/>
        </p:nvSpPr>
        <p:spPr>
          <a:xfrm>
            <a:off x="-18903" y="828842"/>
            <a:ext cx="12154194" cy="692497"/>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14483 (Part 1) :  2024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 : PART 1 VENTURI INJECTOR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485761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CC1E5-3907-3AFA-CA12-DD95A9492A82}"/>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43F3334-7CFE-104C-9DAD-C5601A73AEDB}"/>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15</a:t>
            </a:fld>
            <a:endParaRPr lang="en-IN" dirty="0"/>
          </a:p>
        </p:txBody>
      </p:sp>
      <p:pic>
        <p:nvPicPr>
          <p:cNvPr id="3" name="Picture Placeholder 5">
            <a:extLst>
              <a:ext uri="{FF2B5EF4-FFF2-40B4-BE49-F238E27FC236}">
                <a16:creationId xmlns:a16="http://schemas.microsoft.com/office/drawing/2014/main" id="{A1A03647-9F9D-E52E-0229-E27D8D16C293}"/>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B16A50CC-9CDB-52E8-0F48-AC9DCB2A5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EF31B484-C179-2B1F-FA78-3C78305662AE}"/>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E76F72F-3E10-F4A1-5620-FF4E976E617E}"/>
              </a:ext>
            </a:extLst>
          </p:cNvPr>
          <p:cNvSpPr txBox="1"/>
          <p:nvPr/>
        </p:nvSpPr>
        <p:spPr>
          <a:xfrm>
            <a:off x="-18903" y="828842"/>
            <a:ext cx="12154194" cy="692497"/>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14483 (Part 1) :  2024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 : PART 1 VENTURI INJECTOR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CF84670C-C885-1E85-E514-8C0E6845A641}"/>
              </a:ext>
            </a:extLst>
          </p:cNvPr>
          <p:cNvSpPr txBox="1"/>
          <p:nvPr/>
        </p:nvSpPr>
        <p:spPr>
          <a:xfrm>
            <a:off x="331331" y="1646369"/>
            <a:ext cx="11405689" cy="369332"/>
          </a:xfrm>
          <a:prstGeom prst="rect">
            <a:avLst/>
          </a:prstGeom>
          <a:solidFill>
            <a:schemeClr val="accent6">
              <a:lumMod val="60000"/>
              <a:lumOff val="40000"/>
            </a:schemeClr>
          </a:solidFill>
        </p:spPr>
        <p:txBody>
          <a:bodyPr wrap="square">
            <a:spAutoFit/>
          </a:bodyPr>
          <a:lstStyle/>
          <a:p>
            <a:pPr algn="ctr"/>
            <a:r>
              <a:rPr lang="en-US" sz="1800" dirty="0">
                <a:effectLst/>
                <a:latin typeface="Times New Roman" panose="02020603050405020304" pitchFamily="18" charset="0"/>
                <a:ea typeface="Calibri" panose="020F0502020204030204" pitchFamily="34" charset="0"/>
              </a:rPr>
              <a:t>INSTALLATION OF THE VENTURI </a:t>
            </a:r>
            <a:r>
              <a:rPr lang="en-US"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NJECTOR IN THE IRRIGATION SYSTEMS FOR PERFORMANCE TESTING </a:t>
            </a:r>
            <a:endParaRPr lang="en-US" dirty="0"/>
          </a:p>
        </p:txBody>
      </p:sp>
      <p:pic>
        <p:nvPicPr>
          <p:cNvPr id="6" name="Picture 5">
            <a:extLst>
              <a:ext uri="{FF2B5EF4-FFF2-40B4-BE49-F238E27FC236}">
                <a16:creationId xmlns:a16="http://schemas.microsoft.com/office/drawing/2014/main" id="{420D0864-474A-4D3F-7670-77BEFD4F16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2020958"/>
            <a:ext cx="4297336" cy="3924869"/>
          </a:xfrm>
          <a:prstGeom prst="rect">
            <a:avLst/>
          </a:prstGeom>
        </p:spPr>
      </p:pic>
      <p:pic>
        <p:nvPicPr>
          <p:cNvPr id="10" name="Picture 9">
            <a:extLst>
              <a:ext uri="{FF2B5EF4-FFF2-40B4-BE49-F238E27FC236}">
                <a16:creationId xmlns:a16="http://schemas.microsoft.com/office/drawing/2014/main" id="{C72A87D4-C672-E70F-4307-EDC8894CD0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3483" y="2333406"/>
            <a:ext cx="3261387" cy="3738489"/>
          </a:xfrm>
          <a:prstGeom prst="rect">
            <a:avLst/>
          </a:prstGeom>
        </p:spPr>
      </p:pic>
      <p:pic>
        <p:nvPicPr>
          <p:cNvPr id="11" name="Picture 10">
            <a:extLst>
              <a:ext uri="{FF2B5EF4-FFF2-40B4-BE49-F238E27FC236}">
                <a16:creationId xmlns:a16="http://schemas.microsoft.com/office/drawing/2014/main" id="{6FE9CE46-7EA2-2DC7-5F40-8314DC0810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9686" y="2494247"/>
            <a:ext cx="4030018" cy="3227396"/>
          </a:xfrm>
          <a:prstGeom prst="rect">
            <a:avLst/>
          </a:prstGeom>
        </p:spPr>
      </p:pic>
    </p:spTree>
    <p:extLst>
      <p:ext uri="{BB962C8B-B14F-4D97-AF65-F5344CB8AC3E}">
        <p14:creationId xmlns:p14="http://schemas.microsoft.com/office/powerpoint/2010/main" val="50477943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16886-E1D4-5432-D115-A9D551935A5B}"/>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71300BF-4694-C769-98E2-5A2E59345172}"/>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16</a:t>
            </a:fld>
            <a:endParaRPr lang="en-IN" dirty="0"/>
          </a:p>
        </p:txBody>
      </p:sp>
      <p:pic>
        <p:nvPicPr>
          <p:cNvPr id="3" name="Picture Placeholder 5">
            <a:extLst>
              <a:ext uri="{FF2B5EF4-FFF2-40B4-BE49-F238E27FC236}">
                <a16:creationId xmlns:a16="http://schemas.microsoft.com/office/drawing/2014/main" id="{1F0B9047-805F-4CEF-4A67-F084A84659F0}"/>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84A9C164-B0CB-AC3F-4930-007511382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C8A37365-7962-3499-1F1C-E2E812D4760B}"/>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4642B7E-4D1C-509A-D46C-20CB009689FA}"/>
              </a:ext>
            </a:extLst>
          </p:cNvPr>
          <p:cNvSpPr txBox="1"/>
          <p:nvPr/>
        </p:nvSpPr>
        <p:spPr>
          <a:xfrm>
            <a:off x="-18903" y="828842"/>
            <a:ext cx="12154194" cy="692497"/>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14483 (Part 1) :  2024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 : PART 1 VENTURI INJECTOR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9AD764D1-3E3E-D62A-3EE2-793103E3B904}"/>
              </a:ext>
            </a:extLst>
          </p:cNvPr>
          <p:cNvSpPr txBox="1"/>
          <p:nvPr/>
        </p:nvSpPr>
        <p:spPr>
          <a:xfrm>
            <a:off x="331331" y="1646369"/>
            <a:ext cx="11405689" cy="369332"/>
          </a:xfrm>
          <a:prstGeom prst="rect">
            <a:avLst/>
          </a:prstGeom>
          <a:solidFill>
            <a:schemeClr val="accent6">
              <a:lumMod val="60000"/>
              <a:lumOff val="40000"/>
            </a:schemeClr>
          </a:solidFill>
        </p:spPr>
        <p:txBody>
          <a:bodyPr wrap="square">
            <a:spAutoFit/>
          </a:bodyPr>
          <a:lstStyle/>
          <a:p>
            <a:pPr algn="ctr"/>
            <a:r>
              <a:rPr lang="en-US" sz="1800" dirty="0">
                <a:effectLst/>
                <a:latin typeface="Times New Roman" panose="02020603050405020304" pitchFamily="18" charset="0"/>
                <a:ea typeface="Calibri" panose="020F0502020204030204" pitchFamily="34" charset="0"/>
              </a:rPr>
              <a:t>INSTALLATION OF THE VENTURI </a:t>
            </a:r>
            <a:r>
              <a:rPr lang="en-US"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NJECTOR IN THE IRRIGATION SYSTEMS FOR PERFORMANCE TESTING </a:t>
            </a:r>
            <a:endParaRPr lang="en-US" dirty="0"/>
          </a:p>
        </p:txBody>
      </p:sp>
      <p:pic>
        <p:nvPicPr>
          <p:cNvPr id="2" name="Picture 1">
            <a:extLst>
              <a:ext uri="{FF2B5EF4-FFF2-40B4-BE49-F238E27FC236}">
                <a16:creationId xmlns:a16="http://schemas.microsoft.com/office/drawing/2014/main" id="{4B4B1538-E1A8-8EFB-15B3-5025E4E508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43" b="1997"/>
          <a:stretch/>
        </p:blipFill>
        <p:spPr bwMode="auto">
          <a:xfrm>
            <a:off x="1343471" y="2420887"/>
            <a:ext cx="5167102" cy="4026993"/>
          </a:xfrm>
          <a:prstGeom prst="rect">
            <a:avLst/>
          </a:prstGeom>
          <a:ln>
            <a:noFill/>
          </a:ln>
          <a:extLst>
            <a:ext uri="{53640926-AAD7-44D8-BBD7-CCE9431645EC}">
              <a14:shadowObscured xmlns:a14="http://schemas.microsoft.com/office/drawing/2010/main"/>
            </a:ext>
          </a:extLst>
        </p:spPr>
      </p:pic>
      <p:sp>
        <p:nvSpPr>
          <p:cNvPr id="9" name="Rectangle 6">
            <a:extLst>
              <a:ext uri="{FF2B5EF4-FFF2-40B4-BE49-F238E27FC236}">
                <a16:creationId xmlns:a16="http://schemas.microsoft.com/office/drawing/2014/main" id="{02E039B0-1130-8ACE-6E72-615B5DB6206F}"/>
              </a:ext>
            </a:extLst>
          </p:cNvPr>
          <p:cNvSpPr>
            <a:spLocks noChangeArrowheads="1"/>
          </p:cNvSpPr>
          <p:nvPr/>
        </p:nvSpPr>
        <p:spPr bwMode="auto">
          <a:xfrm>
            <a:off x="6608041" y="3177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1">
            <a:extLst>
              <a:ext uri="{FF2B5EF4-FFF2-40B4-BE49-F238E27FC236}">
                <a16:creationId xmlns:a16="http://schemas.microsoft.com/office/drawing/2014/main" id="{2F01F69F-F97D-148B-C1D2-5AFA3EB4810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l="5026" t="30556" r="3836" b="20062"/>
          <a:stretch>
            <a:fillRect/>
          </a:stretch>
        </p:blipFill>
        <p:spPr bwMode="auto">
          <a:xfrm>
            <a:off x="6608041" y="2467049"/>
            <a:ext cx="4231364" cy="32518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32463A49-6068-6C83-E8BF-B8038B4B7660}"/>
              </a:ext>
            </a:extLst>
          </p:cNvPr>
          <p:cNvSpPr>
            <a:spLocks noChangeArrowheads="1"/>
          </p:cNvSpPr>
          <p:nvPr/>
        </p:nvSpPr>
        <p:spPr bwMode="auto">
          <a:xfrm rot="14855920">
            <a:off x="6384032" y="31025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a:extLst>
              <a:ext uri="{FF2B5EF4-FFF2-40B4-BE49-F238E27FC236}">
                <a16:creationId xmlns:a16="http://schemas.microsoft.com/office/drawing/2014/main" id="{FE7AF5E9-3D91-0F15-5265-9AD66B3D2F62}"/>
              </a:ext>
            </a:extLst>
          </p:cNvPr>
          <p:cNvSpPr txBox="1"/>
          <p:nvPr/>
        </p:nvSpPr>
        <p:spPr>
          <a:xfrm>
            <a:off x="6608041" y="5688765"/>
            <a:ext cx="4904043" cy="307777"/>
          </a:xfrm>
          <a:prstGeom prst="rect">
            <a:avLst/>
          </a:prstGeom>
          <a:noFill/>
        </p:spPr>
        <p:txBody>
          <a:bodyPr wrap="square">
            <a:spAutoFit/>
          </a:bodyPr>
          <a:lstStyle/>
          <a:p>
            <a:r>
              <a:rPr lang="en-US" sz="1400" dirty="0">
                <a:effectLst/>
                <a:latin typeface="Times New Roman" panose="02020603050405020304" pitchFamily="18" charset="0"/>
                <a:ea typeface="Calibri" panose="020F0502020204030204" pitchFamily="34" charset="0"/>
              </a:rPr>
              <a:t>5.  VENTURI INJECTOR WITH BOOSTER PUMP</a:t>
            </a:r>
            <a:r>
              <a:rPr lang="en-IN" sz="1400" dirty="0">
                <a:effectLst/>
              </a:rPr>
              <a:t> </a:t>
            </a:r>
            <a:endParaRPr lang="en-US" sz="1400" dirty="0"/>
          </a:p>
        </p:txBody>
      </p:sp>
    </p:spTree>
    <p:extLst>
      <p:ext uri="{BB962C8B-B14F-4D97-AF65-F5344CB8AC3E}">
        <p14:creationId xmlns:p14="http://schemas.microsoft.com/office/powerpoint/2010/main" val="8274356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1BD8-019B-53FE-925C-F288BB572ACB}"/>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E01318D2-DBFF-95B9-B07F-7CEF532249DD}"/>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59B1C05-CB6D-89F6-8395-21C6793E0C73}"/>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17</a:t>
            </a:fld>
            <a:endParaRPr lang="en-IN" dirty="0"/>
          </a:p>
        </p:txBody>
      </p:sp>
      <p:pic>
        <p:nvPicPr>
          <p:cNvPr id="3" name="Picture Placeholder 5">
            <a:extLst>
              <a:ext uri="{FF2B5EF4-FFF2-40B4-BE49-F238E27FC236}">
                <a16:creationId xmlns:a16="http://schemas.microsoft.com/office/drawing/2014/main" id="{037F8719-6749-A630-FC42-EF37A1ADFAEE}"/>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F0452CF7-0801-0C3F-F2C3-9B2A801BB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3A2ED03A-C5AB-D0D7-1B0A-E51DC606A0F9}"/>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6085EF-5B47-1B28-1F1F-74BECA263F12}"/>
              </a:ext>
            </a:extLst>
          </p:cNvPr>
          <p:cNvSpPr txBox="1"/>
          <p:nvPr/>
        </p:nvSpPr>
        <p:spPr>
          <a:xfrm>
            <a:off x="221377" y="1707817"/>
            <a:ext cx="4410206" cy="4693593"/>
          </a:xfrm>
          <a:prstGeom prst="rect">
            <a:avLst/>
          </a:prstGeom>
          <a:noFill/>
        </p:spPr>
        <p:txBody>
          <a:bodyPr wrap="square">
            <a:spAutoFit/>
          </a:bodyPr>
          <a:lstStyle/>
          <a:p>
            <a:pPr algn="just"/>
            <a:r>
              <a:rPr lang="en-US" sz="2300" dirty="0">
                <a:latin typeface="Verdana" panose="020B0604030504040204" pitchFamily="34" charset="0"/>
                <a:ea typeface="Verdana" panose="020B0604030504040204" pitchFamily="34" charset="0"/>
                <a:cs typeface="Verdana" panose="020B0604030504040204" pitchFamily="34" charset="0"/>
              </a:rPr>
              <a:t>IS 14483 (Part 2) </a:t>
            </a:r>
            <a:r>
              <a:rPr lang="en-IN" sz="2300" dirty="0">
                <a:latin typeface="Verdana" panose="020B0604030504040204" pitchFamily="34" charset="0"/>
                <a:ea typeface="Verdana" panose="020B0604030504040204" pitchFamily="34" charset="0"/>
                <a:cs typeface="Verdana" panose="020B0604030504040204" pitchFamily="34" charset="0"/>
              </a:rPr>
              <a:t>This standard specifies the construction and operational requirements and methods for water driven chemical injector pumps. These injector pumps are intended to operate at water temperatures of up to 50°C and with the types and concentrations of chemicals routinely applied in irrigation.</a:t>
            </a:r>
            <a:endParaRPr lang="en-IN" sz="23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43F5D91A-331F-5F46-BD56-2A5B974EE547}"/>
              </a:ext>
            </a:extLst>
          </p:cNvPr>
          <p:cNvSpPr txBox="1"/>
          <p:nvPr/>
        </p:nvSpPr>
        <p:spPr>
          <a:xfrm>
            <a:off x="-18903" y="828842"/>
            <a:ext cx="12154194" cy="692497"/>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14483 (Part 2) :  2025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a:t>
            </a:r>
          </a:p>
          <a:p>
            <a:pPr algn="just"/>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PART 2 WATER-DRIVEN CHEMICAL INJECTOR PUMP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EC6724A3-4FD8-31EF-3431-0D2BB08D4148}"/>
              </a:ext>
            </a:extLst>
          </p:cNvPr>
          <p:cNvGraphicFramePr/>
          <p:nvPr>
            <p:extLst>
              <p:ext uri="{D42A27DB-BD31-4B8C-83A1-F6EECF244321}">
                <p14:modId xmlns:p14="http://schemas.microsoft.com/office/powerpoint/2010/main" val="3918650779"/>
              </p:ext>
            </p:extLst>
          </p:nvPr>
        </p:nvGraphicFramePr>
        <p:xfrm>
          <a:off x="4631583" y="1553092"/>
          <a:ext cx="7553049" cy="5255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55470920-C3FD-0D6C-B44F-EFC6DCA2C59B}"/>
              </a:ext>
            </a:extLst>
          </p:cNvPr>
          <p:cNvSpPr txBox="1"/>
          <p:nvPr/>
        </p:nvSpPr>
        <p:spPr>
          <a:xfrm rot="16200000">
            <a:off x="3734546" y="3940360"/>
            <a:ext cx="3600400" cy="461665"/>
          </a:xfrm>
          <a:prstGeom prst="rect">
            <a:avLst/>
          </a:prstGeom>
          <a:solidFill>
            <a:schemeClr val="accent6"/>
          </a:solid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CLASSIFICATION</a:t>
            </a:r>
          </a:p>
        </p:txBody>
      </p:sp>
    </p:spTree>
    <p:extLst>
      <p:ext uri="{BB962C8B-B14F-4D97-AF65-F5344CB8AC3E}">
        <p14:creationId xmlns:p14="http://schemas.microsoft.com/office/powerpoint/2010/main" val="114076949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3F230-A9E0-BAEB-DFC9-6D0B96D1FC84}"/>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A484A7DF-F5C2-BAFC-AA4F-44F42708506F}"/>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18</a:t>
            </a:fld>
            <a:endParaRPr lang="en-IN" dirty="0"/>
          </a:p>
        </p:txBody>
      </p:sp>
      <p:pic>
        <p:nvPicPr>
          <p:cNvPr id="3" name="Picture Placeholder 5">
            <a:extLst>
              <a:ext uri="{FF2B5EF4-FFF2-40B4-BE49-F238E27FC236}">
                <a16:creationId xmlns:a16="http://schemas.microsoft.com/office/drawing/2014/main" id="{72A18F96-AC28-1DE4-0E9D-FC60D8EA35A4}"/>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423E949E-E2DF-453B-84B7-38BD6E0E9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98147C68-5796-B4E7-31F7-398F177624D8}"/>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3163E86-3B54-DC9A-CE52-23633C820D8D}"/>
              </a:ext>
            </a:extLst>
          </p:cNvPr>
          <p:cNvSpPr txBox="1"/>
          <p:nvPr/>
        </p:nvSpPr>
        <p:spPr>
          <a:xfrm>
            <a:off x="-18903" y="828842"/>
            <a:ext cx="12154194" cy="692497"/>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14483 (Part 2) :  2025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 PART 2 WATER-DRIVEN CHEMICAL INJECTOR PUMP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diagram of a chemical injector pump&#10;&#10;Description automatically generated">
            <a:extLst>
              <a:ext uri="{FF2B5EF4-FFF2-40B4-BE49-F238E27FC236}">
                <a16:creationId xmlns:a16="http://schemas.microsoft.com/office/drawing/2014/main" id="{3BAB3AC4-BEFC-8FD6-86EB-2F91AE2A22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78" t="19641" r="18635" b="61613"/>
          <a:stretch/>
        </p:blipFill>
        <p:spPr bwMode="auto">
          <a:xfrm>
            <a:off x="7515039" y="2106695"/>
            <a:ext cx="4480150" cy="2272309"/>
          </a:xfrm>
          <a:prstGeom prst="rect">
            <a:avLst/>
          </a:prstGeom>
          <a:ln>
            <a:solidFill>
              <a:schemeClr val="accent1"/>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E43F5FF-E424-27DA-3B77-0EF21E6C7B84}"/>
              </a:ext>
            </a:extLst>
          </p:cNvPr>
          <p:cNvPicPr>
            <a:picLocks noChangeAspect="1"/>
          </p:cNvPicPr>
          <p:nvPr/>
        </p:nvPicPr>
        <p:blipFill>
          <a:blip r:embed="rId5"/>
          <a:srcRect/>
          <a:stretch/>
        </p:blipFill>
        <p:spPr>
          <a:xfrm>
            <a:off x="168348" y="2140731"/>
            <a:ext cx="7272808" cy="3094083"/>
          </a:xfrm>
          <a:prstGeom prst="rect">
            <a:avLst/>
          </a:prstGeom>
          <a:ln>
            <a:solidFill>
              <a:schemeClr val="accent1"/>
            </a:solidFill>
          </a:ln>
        </p:spPr>
      </p:pic>
      <p:sp>
        <p:nvSpPr>
          <p:cNvPr id="11" name="TextBox 10">
            <a:extLst>
              <a:ext uri="{FF2B5EF4-FFF2-40B4-BE49-F238E27FC236}">
                <a16:creationId xmlns:a16="http://schemas.microsoft.com/office/drawing/2014/main" id="{01BF69C1-62E1-4DD2-1D98-8E47EA97C4A1}"/>
              </a:ext>
            </a:extLst>
          </p:cNvPr>
          <p:cNvSpPr txBox="1"/>
          <p:nvPr/>
        </p:nvSpPr>
        <p:spPr>
          <a:xfrm>
            <a:off x="597742" y="5290494"/>
            <a:ext cx="4243585" cy="1477328"/>
          </a:xfrm>
          <a:prstGeom prst="rect">
            <a:avLst/>
          </a:prstGeom>
          <a:noFill/>
        </p:spPr>
        <p:txBody>
          <a:bodyPr wrap="square">
            <a:spAutoFit/>
          </a:bodyPr>
          <a:lstStyle/>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where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1 Injector pump				</a:t>
            </a: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2 Irrigation flow</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3 Irrigation water with injected chemicals</a:t>
            </a: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4 Chemicals</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16" name="TextBox 15">
            <a:extLst>
              <a:ext uri="{FF2B5EF4-FFF2-40B4-BE49-F238E27FC236}">
                <a16:creationId xmlns:a16="http://schemas.microsoft.com/office/drawing/2014/main" id="{A9AA46B0-4D7D-F930-ACF7-9DFEF8BA5688}"/>
              </a:ext>
            </a:extLst>
          </p:cNvPr>
          <p:cNvSpPr txBox="1"/>
          <p:nvPr/>
        </p:nvSpPr>
        <p:spPr>
          <a:xfrm>
            <a:off x="7560672" y="4599127"/>
            <a:ext cx="3240360" cy="2031325"/>
          </a:xfrm>
          <a:prstGeom prst="rect">
            <a:avLst/>
          </a:prstGeom>
          <a:noFill/>
        </p:spPr>
        <p:txBody>
          <a:bodyPr wrap="square">
            <a:spAutoFit/>
          </a:bodyPr>
          <a:lstStyle/>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where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1 Injector pump			</a:t>
            </a: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2 Drive water</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3 Chemicals				</a:t>
            </a: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4 Irrigation flow	</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p>
            <a:pPr algn="just"/>
            <a:r>
              <a:rPr lang="en-IN" sz="1800" dirty="0">
                <a:effectLst/>
                <a:latin typeface="Times New Roman" panose="02020603050405020304" pitchFamily="18" charset="0"/>
                <a:ea typeface="Times New Roman" panose="02020603050405020304" pitchFamily="18" charset="0"/>
                <a:cs typeface="Mangal" panose="02040503050203030202" pitchFamily="18" charset="0"/>
              </a:rPr>
              <a:t>5 Irrigation water with injected chemicals	</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19" name="TextBox 18">
            <a:extLst>
              <a:ext uri="{FF2B5EF4-FFF2-40B4-BE49-F238E27FC236}">
                <a16:creationId xmlns:a16="http://schemas.microsoft.com/office/drawing/2014/main" id="{3493065B-FD2B-5BEA-B469-32FFD00845ED}"/>
              </a:ext>
            </a:extLst>
          </p:cNvPr>
          <p:cNvSpPr txBox="1"/>
          <p:nvPr/>
        </p:nvSpPr>
        <p:spPr>
          <a:xfrm>
            <a:off x="8299698" y="4331418"/>
            <a:ext cx="2381818" cy="369332"/>
          </a:xfrm>
          <a:prstGeom prst="rect">
            <a:avLst/>
          </a:prstGeom>
          <a:noFill/>
        </p:spPr>
        <p:txBody>
          <a:bodyPr wrap="square">
            <a:spAutoFit/>
          </a:bodyPr>
          <a:lstStyle/>
          <a:p>
            <a:pPr algn="ctr"/>
            <a:r>
              <a:rPr lang="en-US" dirty="0">
                <a:effectLst/>
                <a:latin typeface="Times New Roman" panose="02020603050405020304" pitchFamily="18" charset="0"/>
                <a:ea typeface="Calibri" panose="020F0502020204030204" pitchFamily="34" charset="0"/>
              </a:rPr>
              <a:t>O</a:t>
            </a:r>
            <a:r>
              <a:rPr lang="en-US" sz="1200" dirty="0">
                <a:effectLst/>
                <a:latin typeface="Times New Roman" panose="02020603050405020304" pitchFamily="18" charset="0"/>
                <a:ea typeface="Calibri" panose="020F0502020204030204" pitchFamily="34" charset="0"/>
              </a:rPr>
              <a:t>N</a:t>
            </a:r>
            <a:r>
              <a:rPr lang="en-US" dirty="0">
                <a:effectLst/>
                <a:latin typeface="Times New Roman" panose="02020603050405020304" pitchFamily="18" charset="0"/>
                <a:ea typeface="Calibri" panose="020F0502020204030204" pitchFamily="34" charset="0"/>
              </a:rPr>
              <a:t>-L</a:t>
            </a:r>
            <a:r>
              <a:rPr lang="en-US" sz="1200" dirty="0">
                <a:effectLst/>
                <a:latin typeface="Times New Roman" panose="02020603050405020304" pitchFamily="18" charset="0"/>
                <a:ea typeface="Calibri" panose="020F0502020204030204" pitchFamily="34" charset="0"/>
              </a:rPr>
              <a:t>INE</a:t>
            </a:r>
            <a:r>
              <a:rPr lang="en-US" dirty="0">
                <a:effectLst/>
                <a:latin typeface="Times New Roman" panose="02020603050405020304" pitchFamily="18" charset="0"/>
                <a:ea typeface="Calibri" panose="020F0502020204030204" pitchFamily="34" charset="0"/>
              </a:rPr>
              <a:t> </a:t>
            </a:r>
            <a:endParaRPr lang="en-US" sz="1200" dirty="0"/>
          </a:p>
        </p:txBody>
      </p:sp>
      <p:sp>
        <p:nvSpPr>
          <p:cNvPr id="20" name="TextBox 19">
            <a:extLst>
              <a:ext uri="{FF2B5EF4-FFF2-40B4-BE49-F238E27FC236}">
                <a16:creationId xmlns:a16="http://schemas.microsoft.com/office/drawing/2014/main" id="{57CBE131-3B5B-FAFD-4707-3D338E27394F}"/>
              </a:ext>
            </a:extLst>
          </p:cNvPr>
          <p:cNvSpPr txBox="1"/>
          <p:nvPr/>
        </p:nvSpPr>
        <p:spPr>
          <a:xfrm>
            <a:off x="331331" y="1646369"/>
            <a:ext cx="11405689" cy="369332"/>
          </a:xfrm>
          <a:prstGeom prst="rect">
            <a:avLst/>
          </a:prstGeom>
          <a:solidFill>
            <a:schemeClr val="accent6">
              <a:lumMod val="60000"/>
              <a:lumOff val="40000"/>
            </a:schemeClr>
          </a:solidFill>
        </p:spPr>
        <p:txBody>
          <a:bodyPr wrap="square">
            <a:spAutoFit/>
          </a:bodyPr>
          <a:lstStyle/>
          <a:p>
            <a:pPr algn="ctr"/>
            <a:r>
              <a:rPr lang="en-US" sz="1800" dirty="0">
                <a:effectLst/>
                <a:latin typeface="Times New Roman" panose="02020603050405020304" pitchFamily="18" charset="0"/>
                <a:ea typeface="Calibri" panose="020F0502020204030204" pitchFamily="34" charset="0"/>
              </a:rPr>
              <a:t>INSTALLATION OF </a:t>
            </a:r>
            <a:r>
              <a:rPr lang="en-US" dirty="0">
                <a:latin typeface="Times New Roman" panose="02020603050405020304" pitchFamily="18" charset="0"/>
                <a:ea typeface="Calibri" panose="020F0502020204030204" pitchFamily="34" charset="0"/>
              </a:rPr>
              <a:t>INJECTOR PUMP </a:t>
            </a:r>
            <a:r>
              <a:rPr lang="en-US" sz="1800" dirty="0">
                <a:effectLst/>
                <a:latin typeface="Times New Roman" panose="02020603050405020304" pitchFamily="18" charset="0"/>
                <a:ea typeface="Calibri" panose="020F0502020204030204" pitchFamily="34" charset="0"/>
              </a:rPr>
              <a:t>IN THE IRRIGATION SYSTEMS FOR PERFORMANCE TESTING </a:t>
            </a:r>
            <a:endParaRPr lang="en-US" dirty="0"/>
          </a:p>
        </p:txBody>
      </p:sp>
      <p:pic>
        <p:nvPicPr>
          <p:cNvPr id="23" name="Picture 2" descr="2017 Hot Sale Proportional Water Driven Chemical Fertilizer Injector  Chemail Dosing Pump - China Dosing Pump, Fertilizer Injector |  Made-in-China.com">
            <a:extLst>
              <a:ext uri="{FF2B5EF4-FFF2-40B4-BE49-F238E27FC236}">
                <a16:creationId xmlns:a16="http://schemas.microsoft.com/office/drawing/2014/main" id="{3AEAD8A1-030B-24C3-BD3B-E94A967C8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064" y="5274610"/>
            <a:ext cx="1365413" cy="156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3158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2632-FE61-001A-1B74-70E7789C2856}"/>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1FCF8E96-D027-C23A-4572-4C221819B6DF}"/>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789759FE-C388-CF8C-06C0-3DAE4DAAA6E7}"/>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19</a:t>
            </a:fld>
            <a:endParaRPr lang="en-IN" dirty="0"/>
          </a:p>
        </p:txBody>
      </p:sp>
      <p:pic>
        <p:nvPicPr>
          <p:cNvPr id="3" name="Picture Placeholder 5">
            <a:extLst>
              <a:ext uri="{FF2B5EF4-FFF2-40B4-BE49-F238E27FC236}">
                <a16:creationId xmlns:a16="http://schemas.microsoft.com/office/drawing/2014/main" id="{5942705E-F9B0-F8FE-122C-EC64B76434E0}"/>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C7B5FCB8-88D7-A162-5358-0E896414A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10543290-EA1E-F4B3-2FB1-D2AA3D5255E8}"/>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11D503B-8D8B-7B4D-DE1E-57EC744FD0CC}"/>
              </a:ext>
            </a:extLst>
          </p:cNvPr>
          <p:cNvSpPr txBox="1"/>
          <p:nvPr/>
        </p:nvSpPr>
        <p:spPr>
          <a:xfrm>
            <a:off x="221377" y="1643991"/>
            <a:ext cx="4410206" cy="4939814"/>
          </a:xfrm>
          <a:prstGeom prst="rect">
            <a:avLst/>
          </a:prstGeom>
          <a:noFill/>
        </p:spPr>
        <p:txBody>
          <a:bodyPr wrap="square">
            <a:spAutoFit/>
          </a:bodyPr>
          <a:lstStyle/>
          <a:p>
            <a:pPr algn="just"/>
            <a:r>
              <a:rPr lang="en-IN" sz="2100" b="1" dirty="0">
                <a:latin typeface="Verdana" panose="020B0604030504040204" pitchFamily="34" charset="0"/>
                <a:ea typeface="Verdana" panose="020B0604030504040204" pitchFamily="34" charset="0"/>
                <a:cs typeface="Verdana" panose="020B0604030504040204" pitchFamily="34" charset="0"/>
              </a:rPr>
              <a:t>Fertilizer Tank</a:t>
            </a:r>
            <a:r>
              <a:rPr lang="en-IN" sz="2100" dirty="0">
                <a:latin typeface="Verdana" panose="020B0604030504040204" pitchFamily="34" charset="0"/>
                <a:ea typeface="Verdana" panose="020B0604030504040204" pitchFamily="34" charset="0"/>
                <a:cs typeface="Verdana" panose="020B0604030504040204" pitchFamily="34" charset="0"/>
              </a:rPr>
              <a:t> is a component of fertigation systems used to mix and inject liquid or soluble fertilizers into irrigation water.</a:t>
            </a:r>
          </a:p>
          <a:p>
            <a:pPr algn="just"/>
            <a:endParaRPr lang="en-IN" sz="2100" dirty="0">
              <a:latin typeface="Verdana" panose="020B0604030504040204" pitchFamily="34" charset="0"/>
              <a:ea typeface="Verdana" panose="020B0604030504040204" pitchFamily="34" charset="0"/>
              <a:cs typeface="Verdana" panose="020B0604030504040204" pitchFamily="34" charset="0"/>
            </a:endParaRPr>
          </a:p>
          <a:p>
            <a:pPr algn="just"/>
            <a:r>
              <a:rPr lang="en-US" sz="2100" dirty="0">
                <a:effectLst/>
                <a:latin typeface="Verdana" panose="020B0604030504040204" pitchFamily="34" charset="0"/>
                <a:ea typeface="Verdana" panose="020B0604030504040204" pitchFamily="34" charset="0"/>
                <a:cs typeface="Verdana" panose="020B0604030504040204" pitchFamily="34" charset="0"/>
              </a:rPr>
              <a:t>IS 14483 (Part 3) s</a:t>
            </a:r>
            <a:r>
              <a:rPr lang="en-IN" sz="2100" dirty="0">
                <a:latin typeface="Verdana" panose="020B0604030504040204" pitchFamily="34" charset="0"/>
                <a:ea typeface="Verdana" panose="020B0604030504040204" pitchFamily="34" charset="0"/>
                <a:cs typeface="Verdana" panose="020B0604030504040204" pitchFamily="34" charset="0"/>
              </a:rPr>
              <a:t>specifies the mechanical and functional requirements for fertilizer tanks used in irrigation systems, test methods and the data to be supplied by the manufacturer to permit correct installation and operation in the field.</a:t>
            </a:r>
          </a:p>
        </p:txBody>
      </p:sp>
      <p:sp>
        <p:nvSpPr>
          <p:cNvPr id="22" name="TextBox 21">
            <a:extLst>
              <a:ext uri="{FF2B5EF4-FFF2-40B4-BE49-F238E27FC236}">
                <a16:creationId xmlns:a16="http://schemas.microsoft.com/office/drawing/2014/main" id="{3BEA4933-68BD-8F71-764B-5BB988C9FC14}"/>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14483 (Part 3) :  2018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a:t>
            </a:r>
          </a:p>
          <a:p>
            <a:pPr algn="just"/>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PART 3 FERTILIZER TANL — SPECIFICATION</a:t>
            </a:r>
          </a:p>
        </p:txBody>
      </p:sp>
      <p:sp>
        <p:nvSpPr>
          <p:cNvPr id="2" name="TextBox 1">
            <a:extLst>
              <a:ext uri="{FF2B5EF4-FFF2-40B4-BE49-F238E27FC236}">
                <a16:creationId xmlns:a16="http://schemas.microsoft.com/office/drawing/2014/main" id="{2B8AD9D4-5989-8C55-2193-99F58BAA58D2}"/>
              </a:ext>
            </a:extLst>
          </p:cNvPr>
          <p:cNvSpPr txBox="1"/>
          <p:nvPr/>
        </p:nvSpPr>
        <p:spPr>
          <a:xfrm>
            <a:off x="5191163" y="1579104"/>
            <a:ext cx="6586030" cy="1257780"/>
          </a:xfrm>
          <a:prstGeom prst="rect">
            <a:avLst/>
          </a:prstGeom>
          <a:solidFill>
            <a:schemeClr val="accent6">
              <a:lumMod val="60000"/>
              <a:lumOff val="40000"/>
            </a:schemeClr>
          </a:solidFill>
        </p:spPr>
        <p:txBody>
          <a:bodyPr wrap="square">
            <a:spAutoFit/>
          </a:bodyPr>
          <a:lstStyle/>
          <a:p>
            <a:pPr algn="just">
              <a:lnSpc>
                <a:spcPct val="107000"/>
              </a:lnSpc>
              <a:spcAft>
                <a:spcPts val="800"/>
              </a:spcAft>
            </a:pPr>
            <a:r>
              <a:rPr lang="en-IN" dirty="0">
                <a:latin typeface="Times New Roman" panose="02020603050405020304" pitchFamily="18" charset="0"/>
                <a:cs typeface="Times New Roman" panose="02020603050405020304" pitchFamily="18" charset="0"/>
              </a:rPr>
              <a:t>This standard applies to fertilizer tanks working on the </a:t>
            </a:r>
            <a:r>
              <a:rPr lang="en-IN" dirty="0">
                <a:solidFill>
                  <a:srgbClr val="FF0000"/>
                </a:solidFill>
                <a:latin typeface="Times New Roman" panose="02020603050405020304" pitchFamily="18" charset="0"/>
                <a:cs typeface="Times New Roman" panose="02020603050405020304" pitchFamily="18" charset="0"/>
              </a:rPr>
              <a:t>principle of differential pressure used in irrigation</a:t>
            </a:r>
            <a:r>
              <a:rPr lang="en-IN" dirty="0">
                <a:latin typeface="Times New Roman" panose="02020603050405020304" pitchFamily="18" charset="0"/>
                <a:cs typeface="Times New Roman" panose="02020603050405020304" pitchFamily="18" charset="0"/>
              </a:rPr>
              <a:t>.  systems. This standard also applies to the fittings used for connecting fertilizer tanks with the irrigation systems.</a:t>
            </a:r>
          </a:p>
        </p:txBody>
      </p:sp>
      <p:pic>
        <p:nvPicPr>
          <p:cNvPr id="4" name="Picture 4" descr="Jain Fertilizer Tank">
            <a:extLst>
              <a:ext uri="{FF2B5EF4-FFF2-40B4-BE49-F238E27FC236}">
                <a16:creationId xmlns:a16="http://schemas.microsoft.com/office/drawing/2014/main" id="{D5AB04C5-98BB-EC23-C6AA-DD08F0863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621" y="2857359"/>
            <a:ext cx="6233429" cy="357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320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B10B-2B72-CA8A-BB68-A85D1A9F00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DCB874-BD43-D1D6-8F66-A0503914FCCC}"/>
              </a:ext>
            </a:extLst>
          </p:cNvPr>
          <p:cNvSpPr txBox="1"/>
          <p:nvPr/>
        </p:nvSpPr>
        <p:spPr>
          <a:xfrm>
            <a:off x="1" y="794054"/>
            <a:ext cx="12191999" cy="707886"/>
          </a:xfrm>
          <a:prstGeom prst="rect">
            <a:avLst/>
          </a:prstGeom>
          <a:noFill/>
        </p:spPr>
        <p:txBody>
          <a:bodyPr wrap="square" rtlCol="0" anchor="t">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CONTENT</a:t>
            </a:r>
          </a:p>
        </p:txBody>
      </p:sp>
      <p:pic>
        <p:nvPicPr>
          <p:cNvPr id="10" name="Picture Placeholder 9">
            <a:extLst>
              <a:ext uri="{FF2B5EF4-FFF2-40B4-BE49-F238E27FC236}">
                <a16:creationId xmlns:a16="http://schemas.microsoft.com/office/drawing/2014/main" id="{D5E1D84C-AB1A-6608-56A1-8F52A74286FE}"/>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49477"/>
            <a:ext cx="506173" cy="828000"/>
          </a:xfrm>
        </p:spPr>
      </p:pic>
      <p:pic>
        <p:nvPicPr>
          <p:cNvPr id="2" name="Picture 1" descr="A blue triangle with a red circle and a black background&#10;&#10;Description automatically generated">
            <a:extLst>
              <a:ext uri="{FF2B5EF4-FFF2-40B4-BE49-F238E27FC236}">
                <a16:creationId xmlns:a16="http://schemas.microsoft.com/office/drawing/2014/main" id="{3EDD277D-45CA-656E-EFD1-453772A10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4" name="TextBox 3">
            <a:extLst>
              <a:ext uri="{FF2B5EF4-FFF2-40B4-BE49-F238E27FC236}">
                <a16:creationId xmlns:a16="http://schemas.microsoft.com/office/drawing/2014/main" id="{F2B2E2D2-E5FE-1B3E-7EA0-447B1A1B52C2}"/>
              </a:ext>
            </a:extLst>
          </p:cNvPr>
          <p:cNvSpPr txBox="1"/>
          <p:nvPr/>
        </p:nvSpPr>
        <p:spPr>
          <a:xfrm>
            <a:off x="911424" y="1988840"/>
            <a:ext cx="12191999" cy="4154984"/>
          </a:xfrm>
          <a:prstGeom prst="rect">
            <a:avLst/>
          </a:prstGeom>
          <a:noFill/>
        </p:spPr>
        <p:txBody>
          <a:bodyPr wrap="square" rtlCol="0" anchor="t">
            <a:spAutoFit/>
          </a:bodyPr>
          <a:lstStyle/>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Filters</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IS 12785</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IS 14743</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IS 14606</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Chemical Injection System</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14483 (Part 1)</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14483 (Part 2)</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14483 (Part 3)</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Installation, Operation and Preventive Maintenance</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14791</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14972</a:t>
            </a:r>
          </a:p>
        </p:txBody>
      </p:sp>
    </p:spTree>
    <p:extLst>
      <p:ext uri="{BB962C8B-B14F-4D97-AF65-F5344CB8AC3E}">
        <p14:creationId xmlns:p14="http://schemas.microsoft.com/office/powerpoint/2010/main" val="17775883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4F78-0007-02A1-9D22-5E89EC7488C7}"/>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D435B99F-4CBF-4032-E4CE-A60DCE3288F5}"/>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95A0712F-C410-2884-4C7F-B9CD15E70A28}"/>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20</a:t>
            </a:fld>
            <a:endParaRPr lang="en-IN" dirty="0"/>
          </a:p>
        </p:txBody>
      </p:sp>
      <p:pic>
        <p:nvPicPr>
          <p:cNvPr id="3" name="Picture Placeholder 5">
            <a:extLst>
              <a:ext uri="{FF2B5EF4-FFF2-40B4-BE49-F238E27FC236}">
                <a16:creationId xmlns:a16="http://schemas.microsoft.com/office/drawing/2014/main" id="{E4FAECBF-2516-DD3C-A599-BF6037F6D313}"/>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828E1B2-20BF-6197-91B0-13630A07A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7AF7CF4D-2563-D695-E248-D24BA56022B0}"/>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5A0BC70-2E53-DBD9-4285-D5105D3E21EB}"/>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14483 (Part 3) :  2018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a:t>
            </a:r>
          </a:p>
          <a:p>
            <a:pPr algn="just"/>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PART 3 FERTILIZER TANL — SPECIFICATION</a:t>
            </a:r>
          </a:p>
        </p:txBody>
      </p:sp>
      <p:graphicFrame>
        <p:nvGraphicFramePr>
          <p:cNvPr id="5" name="Diagram 4">
            <a:extLst>
              <a:ext uri="{FF2B5EF4-FFF2-40B4-BE49-F238E27FC236}">
                <a16:creationId xmlns:a16="http://schemas.microsoft.com/office/drawing/2014/main" id="{AA5960ED-0651-F1C0-CEB1-F2094EFBED9C}"/>
              </a:ext>
            </a:extLst>
          </p:cNvPr>
          <p:cNvGraphicFramePr/>
          <p:nvPr>
            <p:extLst>
              <p:ext uri="{D42A27DB-BD31-4B8C-83A1-F6EECF244321}">
                <p14:modId xmlns:p14="http://schemas.microsoft.com/office/powerpoint/2010/main" val="4164206265"/>
              </p:ext>
            </p:extLst>
          </p:nvPr>
        </p:nvGraphicFramePr>
        <p:xfrm>
          <a:off x="3525574" y="1182785"/>
          <a:ext cx="8628620"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0684D5AA-D418-52F2-31B7-DEB40FA2FDB3}"/>
              </a:ext>
            </a:extLst>
          </p:cNvPr>
          <p:cNvSpPr txBox="1"/>
          <p:nvPr/>
        </p:nvSpPr>
        <p:spPr>
          <a:xfrm>
            <a:off x="119336" y="1983144"/>
            <a:ext cx="4752528" cy="4154984"/>
          </a:xfrm>
          <a:prstGeom prst="rect">
            <a:avLst/>
          </a:prstGeom>
          <a:noFill/>
        </p:spPr>
        <p:txBody>
          <a:bodyPr wrap="square">
            <a:spAutoFit/>
          </a:bodyPr>
          <a:lstStyle/>
          <a:p>
            <a:pPr algn="just"/>
            <a:r>
              <a:rPr lang="en-IN" sz="2400" dirty="0">
                <a:latin typeface="Verdana" panose="020B0604030504040204" pitchFamily="34" charset="0"/>
                <a:ea typeface="Verdana" panose="020B0604030504040204" pitchFamily="34" charset="0"/>
                <a:cs typeface="Verdana" panose="020B0604030504040204" pitchFamily="34" charset="0"/>
              </a:rPr>
              <a:t>REQUIREMENTS</a:t>
            </a:r>
          </a:p>
          <a:p>
            <a:pPr marL="285750" indent="-285750" algn="just">
              <a:buFont typeface="Wingdings" pitchFamily="2" charset="2"/>
              <a:buChar char="v"/>
            </a:pPr>
            <a:endParaRPr lang="en-IN" sz="240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IN" sz="2400" dirty="0">
                <a:latin typeface="Verdana" panose="020B0604030504040204" pitchFamily="34" charset="0"/>
                <a:ea typeface="Verdana" panose="020B0604030504040204" pitchFamily="34" charset="0"/>
                <a:cs typeface="Verdana" panose="020B0604030504040204" pitchFamily="34" charset="0"/>
              </a:rPr>
              <a:t>Resistance of Fertilizer Tanks to Hydrostatic Pressure at Ambient Temperature</a:t>
            </a:r>
          </a:p>
          <a:p>
            <a:pPr marL="742950" lvl="1" indent="-285750" algn="just">
              <a:buFont typeface="Arial" panose="020B0604020202020204" pitchFamily="34" charset="0"/>
              <a:buChar char="•"/>
            </a:pPr>
            <a:r>
              <a:rPr lang="en-IN" sz="2400" dirty="0">
                <a:latin typeface="Verdana" panose="020B0604030504040204" pitchFamily="34" charset="0"/>
                <a:ea typeface="Verdana" panose="020B0604030504040204" pitchFamily="34" charset="0"/>
                <a:cs typeface="Verdana" panose="020B0604030504040204" pitchFamily="34" charset="0"/>
              </a:rPr>
              <a:t>Resistance to Hydrostatic Pressure at Elevated Temperature</a:t>
            </a:r>
          </a:p>
          <a:p>
            <a:pPr marL="742950" lvl="1" indent="-285750" algn="just">
              <a:buFont typeface="Arial" panose="020B0604020202020204" pitchFamily="34" charset="0"/>
              <a:buChar char="•"/>
            </a:pPr>
            <a:r>
              <a:rPr lang="en-IN" sz="2400" dirty="0">
                <a:latin typeface="Verdana" panose="020B0604030504040204" pitchFamily="34" charset="0"/>
                <a:ea typeface="Verdana" panose="020B0604030504040204" pitchFamily="34" charset="0"/>
                <a:cs typeface="Verdana" panose="020B0604030504040204" pitchFamily="34" charset="0"/>
              </a:rPr>
              <a:t>Injection Rate Calibration</a:t>
            </a:r>
          </a:p>
        </p:txBody>
      </p:sp>
    </p:spTree>
    <p:extLst>
      <p:ext uri="{BB962C8B-B14F-4D97-AF65-F5344CB8AC3E}">
        <p14:creationId xmlns:p14="http://schemas.microsoft.com/office/powerpoint/2010/main" val="21386099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65984-6817-4A54-A14A-1790BA7AEF3A}"/>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C1A46E0-CD54-FAF4-E943-FD2330895B6D}"/>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21</a:t>
            </a:fld>
            <a:endParaRPr lang="en-IN" dirty="0"/>
          </a:p>
        </p:txBody>
      </p:sp>
      <p:pic>
        <p:nvPicPr>
          <p:cNvPr id="3" name="Picture Placeholder 5">
            <a:extLst>
              <a:ext uri="{FF2B5EF4-FFF2-40B4-BE49-F238E27FC236}">
                <a16:creationId xmlns:a16="http://schemas.microsoft.com/office/drawing/2014/main" id="{00581D47-35CE-6A56-9170-3FAA8BFD37F7}"/>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1664114D-4FB7-7FE8-6871-E318FCE9D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16369B47-6423-8747-F060-64E754E49FB3}"/>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31CD0CE-E2AF-1385-D913-75BF19536E3E}"/>
              </a:ext>
            </a:extLst>
          </p:cNvPr>
          <p:cNvPicPr>
            <a:picLocks noChangeAspect="1"/>
          </p:cNvPicPr>
          <p:nvPr/>
        </p:nvPicPr>
        <p:blipFill rotWithShape="1">
          <a:blip r:embed="rId4">
            <a:extLst>
              <a:ext uri="{28A0092B-C50C-407E-A947-70E740481C1C}">
                <a14:useLocalDpi xmlns:a14="http://schemas.microsoft.com/office/drawing/2010/main" val="0"/>
              </a:ext>
            </a:extLst>
          </a:blip>
          <a:srcRect l="3501" r="8230"/>
          <a:stretch/>
        </p:blipFill>
        <p:spPr>
          <a:xfrm>
            <a:off x="6456040" y="1484784"/>
            <a:ext cx="4824536" cy="5032101"/>
          </a:xfrm>
          <a:prstGeom prst="rect">
            <a:avLst/>
          </a:prstGeom>
        </p:spPr>
      </p:pic>
      <p:pic>
        <p:nvPicPr>
          <p:cNvPr id="4" name="Picture 3">
            <a:extLst>
              <a:ext uri="{FF2B5EF4-FFF2-40B4-BE49-F238E27FC236}">
                <a16:creationId xmlns:a16="http://schemas.microsoft.com/office/drawing/2014/main" id="{FC862C7F-0F27-E3BA-C437-9AA9B29E0B80}"/>
              </a:ext>
            </a:extLst>
          </p:cNvPr>
          <p:cNvPicPr>
            <a:picLocks noChangeAspect="1"/>
          </p:cNvPicPr>
          <p:nvPr/>
        </p:nvPicPr>
        <p:blipFill rotWithShape="1">
          <a:blip r:embed="rId5">
            <a:extLst>
              <a:ext uri="{28A0092B-C50C-407E-A947-70E740481C1C}">
                <a14:useLocalDpi xmlns:a14="http://schemas.microsoft.com/office/drawing/2010/main" val="0"/>
              </a:ext>
            </a:extLst>
          </a:blip>
          <a:srcRect l="3350" r="4527"/>
          <a:stretch/>
        </p:blipFill>
        <p:spPr>
          <a:xfrm>
            <a:off x="809473" y="1960699"/>
            <a:ext cx="5616625" cy="4143953"/>
          </a:xfrm>
          <a:prstGeom prst="rect">
            <a:avLst/>
          </a:prstGeom>
        </p:spPr>
      </p:pic>
      <p:sp>
        <p:nvSpPr>
          <p:cNvPr id="5" name="TextBox 4">
            <a:extLst>
              <a:ext uri="{FF2B5EF4-FFF2-40B4-BE49-F238E27FC236}">
                <a16:creationId xmlns:a16="http://schemas.microsoft.com/office/drawing/2014/main" id="{0234D485-EECD-7D7A-A2E5-8D54569687A0}"/>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14483 (Part 3) :  2018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FERTILIZER AND CHEMICAL INJECTION SYSTEM</a:t>
            </a:r>
          </a:p>
          <a:p>
            <a:pPr algn="just"/>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PART 3 FERTILIZER TANL — SPECIFICATION</a:t>
            </a:r>
          </a:p>
        </p:txBody>
      </p:sp>
    </p:spTree>
    <p:extLst>
      <p:ext uri="{BB962C8B-B14F-4D97-AF65-F5344CB8AC3E}">
        <p14:creationId xmlns:p14="http://schemas.microsoft.com/office/powerpoint/2010/main" val="89168964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045" y="26855"/>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22</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F3F3019-9D82-2700-F29E-4B069939C12D}"/>
              </a:ext>
            </a:extLst>
          </p:cNvPr>
          <p:cNvSpPr txBox="1"/>
          <p:nvPr/>
        </p:nvSpPr>
        <p:spPr>
          <a:xfrm>
            <a:off x="-18903" y="828842"/>
            <a:ext cx="12154194"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IS 14791 : 2024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PREVENTION AND TREATMENT OF BLOCKAGE PROBLEM IN DRIP IRRIGATION SYSTEM —  CODE OF PRACTICE  (</a:t>
            </a:r>
            <a:r>
              <a:rPr lang="en-US"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16" name="Diagram 15"/>
          <p:cNvGraphicFramePr/>
          <p:nvPr/>
        </p:nvGraphicFramePr>
        <p:xfrm>
          <a:off x="983432" y="1825766"/>
          <a:ext cx="9361040" cy="4390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4497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045" y="26855"/>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23</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53472223"/>
              </p:ext>
            </p:extLst>
          </p:nvPr>
        </p:nvGraphicFramePr>
        <p:xfrm>
          <a:off x="838200" y="1865869"/>
          <a:ext cx="10431163" cy="4443451"/>
        </p:xfrm>
        <a:graphic>
          <a:graphicData uri="http://schemas.openxmlformats.org/drawingml/2006/table">
            <a:tbl>
              <a:tblPr firstRow="1" bandRow="1">
                <a:tableStyleId>{93296810-A885-4BE3-A3E7-6D5BEEA58F35}</a:tableStyleId>
              </a:tblPr>
              <a:tblGrid>
                <a:gridCol w="2493969">
                  <a:extLst>
                    <a:ext uri="{9D8B030D-6E8A-4147-A177-3AD203B41FA5}">
                      <a16:colId xmlns:a16="http://schemas.microsoft.com/office/drawing/2014/main" val="2343716600"/>
                    </a:ext>
                  </a:extLst>
                </a:gridCol>
                <a:gridCol w="7937194">
                  <a:extLst>
                    <a:ext uri="{9D8B030D-6E8A-4147-A177-3AD203B41FA5}">
                      <a16:colId xmlns:a16="http://schemas.microsoft.com/office/drawing/2014/main" val="3618330788"/>
                    </a:ext>
                  </a:extLst>
                </a:gridCol>
              </a:tblGrid>
              <a:tr h="1203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1" dirty="0">
                          <a:solidFill>
                            <a:schemeClr val="tx1"/>
                          </a:solidFill>
                          <a:latin typeface="Verdana" panose="020B0604030504040204" pitchFamily="34" charset="0"/>
                          <a:ea typeface="Verdana" panose="020B0604030504040204" pitchFamily="34" charset="0"/>
                          <a:cs typeface="Verdana" panose="020B0604030504040204" pitchFamily="34" charset="0"/>
                        </a:rPr>
                        <a:t>Quality of Water</a:t>
                      </a:r>
                    </a:p>
                  </a:txBody>
                  <a:tcPr/>
                </a:tc>
                <a:tc>
                  <a:txBody>
                    <a:bodyPr/>
                    <a:lstStyle/>
                    <a:p>
                      <a:pPr algn="just"/>
                      <a:r>
                        <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rPr>
                        <a:t>Sample of water supplied to DIS is tested for different parameters such as Suspended Solids,  pH, EC, Ca, Mg, Fe, Presence of oil etc. </a:t>
                      </a:r>
                    </a:p>
                    <a:p>
                      <a:pPr algn="just"/>
                      <a:r>
                        <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rPr>
                        <a:t>Table 1 of IS 14791 provided the safe limits for presence of above-mentioned parameters in water. </a:t>
                      </a:r>
                    </a:p>
                  </a:txBody>
                  <a:tcPr/>
                </a:tc>
                <a:extLst>
                  <a:ext uri="{0D108BD9-81ED-4DB2-BD59-A6C34878D82A}">
                    <a16:rowId xmlns:a16="http://schemas.microsoft.com/office/drawing/2014/main" val="625956062"/>
                  </a:ext>
                </a:extLst>
              </a:tr>
              <a:tr h="925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1" dirty="0">
                          <a:latin typeface="Verdana" panose="020B0604030504040204" pitchFamily="34" charset="0"/>
                          <a:ea typeface="Verdana" panose="020B0604030504040204" pitchFamily="34" charset="0"/>
                          <a:cs typeface="Verdana" panose="020B0604030504040204" pitchFamily="34" charset="0"/>
                        </a:rPr>
                        <a:t>Chemical Injection System Installed with DIS.</a:t>
                      </a:r>
                      <a:endParaRPr lang="en-IN"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en-US" sz="1600" dirty="0">
                          <a:latin typeface="Verdana" panose="020B0604030504040204" pitchFamily="34" charset="0"/>
                          <a:ea typeface="Verdana" panose="020B0604030504040204" pitchFamily="34" charset="0"/>
                          <a:cs typeface="Verdana" panose="020B0604030504040204" pitchFamily="34" charset="0"/>
                        </a:rPr>
                        <a:t>Chemical Inject Systems (venturi injector, injector pumps, differential pressure tanks) are used in conjunction with DIS for supplying fertilizers into the field.  These equipment's should be well test before installing. </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740468486"/>
                  </a:ext>
                </a:extLst>
              </a:tr>
              <a:tr h="23142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600" b="1" dirty="0">
                          <a:latin typeface="Verdana" panose="020B0604030504040204" pitchFamily="34" charset="0"/>
                          <a:ea typeface="Verdana" panose="020B0604030504040204" pitchFamily="34" charset="0"/>
                          <a:cs typeface="Verdana" panose="020B0604030504040204" pitchFamily="34" charset="0"/>
                        </a:rPr>
                        <a:t>Different Blockage Problems associated with DIS.</a:t>
                      </a:r>
                      <a:endParaRPr lang="en-IN"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lgn="just">
                        <a:buFont typeface="Arial" panose="020B0604020202020204" pitchFamily="34" charset="0"/>
                        <a:buChar char="•"/>
                      </a:pPr>
                      <a:r>
                        <a:rPr lang="en-IN" sz="1600" kern="1200" dirty="0">
                          <a:effectLst/>
                          <a:latin typeface="Verdana" panose="020B0604030504040204" pitchFamily="34" charset="0"/>
                          <a:ea typeface="Verdana" panose="020B0604030504040204" pitchFamily="34" charset="0"/>
                          <a:cs typeface="Verdana" panose="020B0604030504040204" pitchFamily="34" charset="0"/>
                        </a:rPr>
                        <a:t>Solid Contaminants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a:effectLst/>
                          <a:latin typeface="Verdana" panose="020B0604030504040204" pitchFamily="34" charset="0"/>
                          <a:ea typeface="Verdana" panose="020B0604030504040204" pitchFamily="34" charset="0"/>
                          <a:cs typeface="Verdana" panose="020B0604030504040204" pitchFamily="34" charset="0"/>
                        </a:rPr>
                        <a:t>Dissolved Contaminants - Biological or Chemical Clogging Problem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a:effectLst/>
                          <a:latin typeface="Verdana" panose="020B0604030504040204" pitchFamily="34" charset="0"/>
                          <a:ea typeface="Verdana" panose="020B0604030504040204" pitchFamily="34" charset="0"/>
                          <a:cs typeface="Verdana" panose="020B0604030504040204" pitchFamily="34" charset="0"/>
                        </a:rPr>
                        <a:t>Emitter Suck-back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a:effectLst/>
                          <a:latin typeface="Verdana" panose="020B0604030504040204" pitchFamily="34" charset="0"/>
                          <a:ea typeface="Verdana" panose="020B0604030504040204" pitchFamily="34" charset="0"/>
                          <a:cs typeface="Verdana" panose="020B0604030504040204" pitchFamily="34" charset="0"/>
                        </a:rPr>
                        <a:t>Physical Blockage of Dripline/Lateral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a:effectLst/>
                          <a:latin typeface="Verdana" panose="020B0604030504040204" pitchFamily="34" charset="0"/>
                          <a:ea typeface="Verdana" panose="020B0604030504040204" pitchFamily="34" charset="0"/>
                          <a:cs typeface="Verdana" panose="020B0604030504040204" pitchFamily="34" charset="0"/>
                        </a:rPr>
                        <a:t>Failure of Main Filtration System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a:effectLst/>
                          <a:latin typeface="Verdana" panose="020B0604030504040204" pitchFamily="34" charset="0"/>
                          <a:ea typeface="Verdana" panose="020B0604030504040204" pitchFamily="34" charset="0"/>
                          <a:cs typeface="Verdana" panose="020B0604030504040204" pitchFamily="34" charset="0"/>
                        </a:rPr>
                        <a:t>Poor Maintenance of the System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kern="1200" dirty="0">
                          <a:effectLst/>
                          <a:latin typeface="Verdana" panose="020B0604030504040204" pitchFamily="34" charset="0"/>
                          <a:ea typeface="Verdana" panose="020B0604030504040204" pitchFamily="34" charset="0"/>
                          <a:cs typeface="Verdana" panose="020B0604030504040204" pitchFamily="34" charset="0"/>
                        </a:rPr>
                        <a:t>Quality of Water </a:t>
                      </a:r>
                    </a:p>
                    <a:p>
                      <a:pPr algn="just"/>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52071550"/>
                  </a:ext>
                </a:extLst>
              </a:tr>
            </a:tbl>
          </a:graphicData>
        </a:graphic>
      </p:graphicFrame>
      <p:sp>
        <p:nvSpPr>
          <p:cNvPr id="5" name="TextBox 4">
            <a:extLst>
              <a:ext uri="{FF2B5EF4-FFF2-40B4-BE49-F238E27FC236}">
                <a16:creationId xmlns:a16="http://schemas.microsoft.com/office/drawing/2014/main" id="{D561731D-18F2-EA89-1D48-FF5512E5FB33}"/>
              </a:ext>
            </a:extLst>
          </p:cNvPr>
          <p:cNvSpPr txBox="1"/>
          <p:nvPr/>
        </p:nvSpPr>
        <p:spPr>
          <a:xfrm>
            <a:off x="-18903" y="828842"/>
            <a:ext cx="12154194"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IS 14791 : 2024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PREVENTION AND TREATMENT OF BLOCKAGE PROBLEM IN DRIP IRRIGATION SYSTEM —  CODE OF PRACTICE  (</a:t>
            </a:r>
            <a:r>
              <a:rPr lang="en-US"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2006797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045" y="26855"/>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24</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26120478"/>
              </p:ext>
            </p:extLst>
          </p:nvPr>
        </p:nvGraphicFramePr>
        <p:xfrm>
          <a:off x="867618" y="1647908"/>
          <a:ext cx="10556973" cy="4968240"/>
        </p:xfrm>
        <a:graphic>
          <a:graphicData uri="http://schemas.openxmlformats.org/drawingml/2006/table">
            <a:tbl>
              <a:tblPr firstRow="1" bandRow="1">
                <a:tableStyleId>{93296810-A885-4BE3-A3E7-6D5BEEA58F35}</a:tableStyleId>
              </a:tblPr>
              <a:tblGrid>
                <a:gridCol w="2265767">
                  <a:extLst>
                    <a:ext uri="{9D8B030D-6E8A-4147-A177-3AD203B41FA5}">
                      <a16:colId xmlns:a16="http://schemas.microsoft.com/office/drawing/2014/main" val="1354759211"/>
                    </a:ext>
                  </a:extLst>
                </a:gridCol>
                <a:gridCol w="8291206">
                  <a:extLst>
                    <a:ext uri="{9D8B030D-6E8A-4147-A177-3AD203B41FA5}">
                      <a16:colId xmlns:a16="http://schemas.microsoft.com/office/drawing/2014/main" val="1556526022"/>
                    </a:ext>
                  </a:extLst>
                </a:gridCol>
              </a:tblGrid>
              <a:tr h="9904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dirty="0">
                          <a:solidFill>
                            <a:schemeClr val="tx1"/>
                          </a:solidFill>
                          <a:latin typeface="Verdana" panose="020B0604030504040204" pitchFamily="34" charset="0"/>
                          <a:ea typeface="Verdana" panose="020B0604030504040204" pitchFamily="34" charset="0"/>
                          <a:cs typeface="Verdana" panose="020B0604030504040204" pitchFamily="34" charset="0"/>
                        </a:rPr>
                        <a:t>Method of Assessment of blockage problems</a:t>
                      </a:r>
                      <a:endParaRPr lang="en-IN"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en-IN"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Driplines on Ground Surface : When driplines are laid on the surface, the degree of blockage can be checked by means of visual inspection and measuring the amount and uniformity of discharge through the emitters or orifices and comparing it with the specified discharge. </a:t>
                      </a:r>
                    </a:p>
                    <a:p>
                      <a:pPr algn="just"/>
                      <a:r>
                        <a:rPr lang="en-IN"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Dripline Buried Under Ground ;</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72471039"/>
                  </a:ext>
                </a:extLst>
              </a:tr>
              <a:tr h="20851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dirty="0">
                          <a:latin typeface="Verdana" panose="020B0604030504040204" pitchFamily="34" charset="0"/>
                          <a:ea typeface="Verdana" panose="020B0604030504040204" pitchFamily="34" charset="0"/>
                          <a:cs typeface="Verdana" panose="020B0604030504040204" pitchFamily="34" charset="0"/>
                        </a:rPr>
                        <a:t>Prevention and treatment of blockage problem.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N"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lgn="just">
                        <a:buFont typeface="Arial" panose="020B0604020202020204" pitchFamily="34" charset="0"/>
                        <a:buChar char="•"/>
                      </a:pPr>
                      <a:r>
                        <a:rPr lang="en-IN" sz="1400" kern="1200" dirty="0">
                          <a:effectLst/>
                          <a:latin typeface="Verdana" panose="020B0604030504040204" pitchFamily="34" charset="0"/>
                          <a:ea typeface="Verdana" panose="020B0604030504040204" pitchFamily="34" charset="0"/>
                          <a:cs typeface="Verdana" panose="020B0604030504040204" pitchFamily="34" charset="0"/>
                        </a:rPr>
                        <a:t>Physical Treatment</a:t>
                      </a:r>
                      <a:r>
                        <a:rPr lang="en-IN" sz="1400" dirty="0">
                          <a:effectLst/>
                          <a:latin typeface="Verdana" panose="020B0604030504040204" pitchFamily="34" charset="0"/>
                          <a:ea typeface="Verdana" panose="020B0604030504040204" pitchFamily="34" charset="0"/>
                          <a:cs typeface="Verdana" panose="020B0604030504040204" pitchFamily="34" charset="0"/>
                        </a:rPr>
                        <a:t> : </a:t>
                      </a:r>
                    </a:p>
                    <a:p>
                      <a:pPr marL="742950" lvl="1"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Use of silting reservoir</a:t>
                      </a:r>
                    </a:p>
                    <a:p>
                      <a:pPr marL="742950" lvl="1"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use of Filters such as Hydrocyclone, screen filters, media filters, disc filters</a:t>
                      </a:r>
                    </a:p>
                    <a:p>
                      <a:pPr marL="742950" lvl="1"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Flushing of irrigation pipelines</a:t>
                      </a:r>
                    </a:p>
                    <a:p>
                      <a:pPr marL="285750"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Chemical Treatment :</a:t>
                      </a:r>
                    </a:p>
                    <a:p>
                      <a:pPr marL="742950" lvl="1"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Bacterial precipitation of Iron, Sulphur, </a:t>
                      </a:r>
                    </a:p>
                    <a:p>
                      <a:pPr marL="742950" lvl="1"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Aeration and settling, pH Control</a:t>
                      </a:r>
                    </a:p>
                    <a:p>
                      <a:pPr marL="742950" lvl="1"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Chlorination of water, Acid Treatment</a:t>
                      </a:r>
                    </a:p>
                    <a:p>
                      <a:pPr marL="285750"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Algae Control</a:t>
                      </a:r>
                    </a:p>
                    <a:p>
                      <a:pPr marL="285750" indent="-285750" algn="just">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Emitter Clogging by Roots : </a:t>
                      </a:r>
                      <a:r>
                        <a:rPr lang="en-IN" sz="1400" kern="1200" dirty="0" err="1">
                          <a:effectLst/>
                          <a:latin typeface="Verdana" panose="020B0604030504040204" pitchFamily="34" charset="0"/>
                          <a:ea typeface="Verdana" panose="020B0604030504040204" pitchFamily="34" charset="0"/>
                          <a:cs typeface="Verdana" panose="020B0604030504040204" pitchFamily="34" charset="0"/>
                        </a:rPr>
                        <a:t>trifluorine</a:t>
                      </a:r>
                      <a:r>
                        <a:rPr lang="en-IN" sz="1400" kern="1200" dirty="0">
                          <a:effectLst/>
                          <a:latin typeface="Verdana" panose="020B0604030504040204" pitchFamily="34" charset="0"/>
                          <a:ea typeface="Verdana" panose="020B0604030504040204" pitchFamily="34" charset="0"/>
                          <a:cs typeface="Verdana" panose="020B0604030504040204" pitchFamily="34" charset="0"/>
                        </a:rPr>
                        <a:t>/ pendimethalin / copper  can be used for prevention</a:t>
                      </a:r>
                      <a:endParaRPr lang="en-IN" sz="1400" dirty="0">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780260741"/>
                  </a:ext>
                </a:extLst>
              </a:tr>
              <a:tr h="1172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b="1" dirty="0">
                          <a:latin typeface="Verdana" panose="020B0604030504040204" pitchFamily="34" charset="0"/>
                          <a:ea typeface="Verdana" panose="020B0604030504040204" pitchFamily="34" charset="0"/>
                          <a:cs typeface="Verdana" panose="020B0604030504040204" pitchFamily="34" charset="0"/>
                        </a:rPr>
                        <a:t>Safety 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N"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en-IN" sz="1400" kern="1200" dirty="0">
                          <a:effectLst/>
                          <a:latin typeface="Verdana" panose="020B0604030504040204" pitchFamily="34" charset="0"/>
                          <a:ea typeface="Verdana" panose="020B0604030504040204" pitchFamily="34" charset="0"/>
                          <a:cs typeface="Verdana" panose="020B0604030504040204" pitchFamily="34" charset="0"/>
                        </a:rPr>
                        <a:t>The resistance of drip irrigation components to the chemical used should be taken into consideration.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IN" sz="1400" kern="1200" dirty="0">
                          <a:effectLst/>
                          <a:latin typeface="Verdana" panose="020B0604030504040204" pitchFamily="34" charset="0"/>
                          <a:ea typeface="Verdana" panose="020B0604030504040204" pitchFamily="34" charset="0"/>
                          <a:cs typeface="Verdana" panose="020B0604030504040204" pitchFamily="34" charset="0"/>
                        </a:rPr>
                        <a:t>All chemicals-should be handled cautiously and should be stored in a secured place for the reasons of safety and hazardous nature of the products.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IN" sz="1400" kern="1200" dirty="0">
                          <a:effectLst/>
                          <a:latin typeface="Verdana" panose="020B0604030504040204" pitchFamily="34" charset="0"/>
                          <a:ea typeface="Verdana" panose="020B0604030504040204" pitchFamily="34" charset="0"/>
                          <a:cs typeface="Verdana" panose="020B0604030504040204" pitchFamily="34" charset="0"/>
                        </a:rPr>
                        <a:t>Irrigation water should not be used for consumption by human beings and animals.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IN" sz="1400" kern="1200" dirty="0">
                          <a:effectLst/>
                          <a:latin typeface="Verdana" panose="020B0604030504040204" pitchFamily="34" charset="0"/>
                          <a:ea typeface="Verdana" panose="020B0604030504040204" pitchFamily="34" charset="0"/>
                          <a:cs typeface="Verdana" panose="020B0604030504040204" pitchFamily="34" charset="0"/>
                        </a:rPr>
                        <a:t>Do not inhale acid fumes or chlorine gas.</a:t>
                      </a:r>
                      <a:endParaRPr lang="en-IN"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631283343"/>
                  </a:ext>
                </a:extLst>
              </a:tr>
            </a:tbl>
          </a:graphicData>
        </a:graphic>
      </p:graphicFrame>
      <p:sp>
        <p:nvSpPr>
          <p:cNvPr id="4" name="TextBox 3">
            <a:extLst>
              <a:ext uri="{FF2B5EF4-FFF2-40B4-BE49-F238E27FC236}">
                <a16:creationId xmlns:a16="http://schemas.microsoft.com/office/drawing/2014/main" id="{E49DB3BC-160C-9BF7-833C-559EA28FC7A0}"/>
              </a:ext>
            </a:extLst>
          </p:cNvPr>
          <p:cNvSpPr txBox="1"/>
          <p:nvPr/>
        </p:nvSpPr>
        <p:spPr>
          <a:xfrm>
            <a:off x="-18903" y="828842"/>
            <a:ext cx="12154194"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IS 14791 : 2024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PREVENTION AND TREATMENT OF BLOCKAGE PROBLEM IN DRIP IRRIGATION SYSTEM —  CODE OF PRACTICE  (</a:t>
            </a:r>
            <a:r>
              <a:rPr lang="en-US"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12534294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25</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F3F3019-9D82-2700-F29E-4B069939C12D}"/>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14792 : 2000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DESIGN, INSTALLATION AND OPERATION OF SPRINKLER IRRIGATION SYSTEMS — CODE OF PRACTICE</a:t>
            </a:r>
          </a:p>
        </p:txBody>
      </p:sp>
      <p:sp>
        <p:nvSpPr>
          <p:cNvPr id="9" name="Content Placeholder 2">
            <a:extLst>
              <a:ext uri="{FF2B5EF4-FFF2-40B4-BE49-F238E27FC236}">
                <a16:creationId xmlns:a16="http://schemas.microsoft.com/office/drawing/2014/main" id="{52545435-92A0-924E-02CB-91363F1AA200}"/>
              </a:ext>
            </a:extLst>
          </p:cNvPr>
          <p:cNvSpPr txBox="1">
            <a:spLocks/>
          </p:cNvSpPr>
          <p:nvPr/>
        </p:nvSpPr>
        <p:spPr>
          <a:xfrm>
            <a:off x="5245412" y="2364862"/>
            <a:ext cx="6778390" cy="623876"/>
          </a:xfrm>
          <a:prstGeom prst="rect">
            <a:avLst/>
          </a:prstGeom>
          <a:solidFill>
            <a:schemeClr val="accent6">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800" b="1" dirty="0">
                <a:latin typeface="Times New Roman" panose="02020603050405020304" pitchFamily="18" charset="0"/>
                <a:ea typeface="Times New Roman" panose="02020603050405020304" pitchFamily="18" charset="0"/>
                <a:cs typeface="Mangal" panose="02040503050203030202" pitchFamily="18" charset="0"/>
              </a:rPr>
              <a:t>Table 4 Potential Evapotranspiration (PET)</a:t>
            </a:r>
            <a:endParaRPr lang="en-US" sz="1600" dirty="0">
              <a:latin typeface="Calibri" panose="020F0502020204030204" pitchFamily="34" charset="0"/>
              <a:ea typeface="Times New Roman" panose="02020603050405020304" pitchFamily="18" charset="0"/>
              <a:cs typeface="Mangal" panose="02040503050203030202" pitchFamily="18" charset="0"/>
            </a:endParaRPr>
          </a:p>
          <a:p>
            <a:pPr marL="0" indent="0" algn="ctr">
              <a:buNone/>
            </a:pPr>
            <a:r>
              <a:rPr lang="en-IN" sz="1800" dirty="0">
                <a:latin typeface="Times New Roman" panose="02020603050405020304" pitchFamily="18" charset="0"/>
                <a:ea typeface="Times New Roman" panose="02020603050405020304" pitchFamily="18" charset="0"/>
                <a:cs typeface="Mangal" panose="02040503050203030202" pitchFamily="18" charset="0"/>
              </a:rPr>
              <a:t> (</a:t>
            </a:r>
            <a:r>
              <a:rPr lang="en-IN" sz="1800" i="1" dirty="0">
                <a:latin typeface="Times New Roman" panose="02020603050405020304" pitchFamily="18" charset="0"/>
                <a:ea typeface="Times New Roman" panose="02020603050405020304" pitchFamily="18" charset="0"/>
                <a:cs typeface="Mangal" panose="02040503050203030202" pitchFamily="18" charset="0"/>
              </a:rPr>
              <a:t>Clause </a:t>
            </a:r>
            <a:r>
              <a:rPr lang="en-IN" sz="1800" dirty="0">
                <a:latin typeface="Times New Roman" panose="02020603050405020304" pitchFamily="18" charset="0"/>
                <a:ea typeface="Times New Roman" panose="02020603050405020304" pitchFamily="18" charset="0"/>
                <a:cs typeface="Mangal" panose="02040503050203030202" pitchFamily="18" charset="0"/>
              </a:rPr>
              <a:t>3.5)</a:t>
            </a:r>
            <a:endParaRPr lang="en-US" sz="1600" dirty="0">
              <a:latin typeface="Calibri" panose="020F0502020204030204" pitchFamily="34" charset="0"/>
              <a:ea typeface="Times New Roman" panose="02020603050405020304" pitchFamily="18" charset="0"/>
              <a:cs typeface="Mangal" panose="02040503050203030202" pitchFamily="18" charset="0"/>
            </a:endParaRPr>
          </a:p>
          <a:p>
            <a:pPr marL="0" indent="0">
              <a:buNone/>
            </a:pP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711772" y="1743266"/>
            <a:ext cx="3397317" cy="646331"/>
          </a:xfrm>
          <a:prstGeom prst="rect">
            <a:avLst/>
          </a:prstGeom>
          <a:noFill/>
        </p:spPr>
        <p:txBody>
          <a:bodyPr wrap="square" rtlCol="0">
            <a:spAutoFit/>
          </a:bodyPr>
          <a:lstStyle/>
          <a:p>
            <a:pPr algn="ctr"/>
            <a:r>
              <a:rPr lang="en-IN" b="1" dirty="0">
                <a:latin typeface="Verdana" panose="020B0604030504040204" pitchFamily="34" charset="0"/>
                <a:ea typeface="Verdana" panose="020B0604030504040204" pitchFamily="34" charset="0"/>
                <a:cs typeface="Verdana" panose="020B0604030504040204" pitchFamily="34" charset="0"/>
              </a:rPr>
              <a:t>HYDROLOGICAL DESIGN </a:t>
            </a:r>
            <a:endParaRPr lang="en-IN"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1900735530"/>
              </p:ext>
            </p:extLst>
          </p:nvPr>
        </p:nvGraphicFramePr>
        <p:xfrm>
          <a:off x="5739083" y="3220011"/>
          <a:ext cx="5791047" cy="2743200"/>
        </p:xfrm>
        <a:graphic>
          <a:graphicData uri="http://schemas.openxmlformats.org/drawingml/2006/table">
            <a:tbl>
              <a:tblPr firstRow="1" firstCol="1" bandRow="1">
                <a:tableStyleId>{912C8C85-51F0-491E-9774-3900AFEF0FD7}</a:tableStyleId>
              </a:tblPr>
              <a:tblGrid>
                <a:gridCol w="753039">
                  <a:extLst>
                    <a:ext uri="{9D8B030D-6E8A-4147-A177-3AD203B41FA5}">
                      <a16:colId xmlns:a16="http://schemas.microsoft.com/office/drawing/2014/main" val="2585401074"/>
                    </a:ext>
                  </a:extLst>
                </a:gridCol>
                <a:gridCol w="1468993">
                  <a:extLst>
                    <a:ext uri="{9D8B030D-6E8A-4147-A177-3AD203B41FA5}">
                      <a16:colId xmlns:a16="http://schemas.microsoft.com/office/drawing/2014/main" val="456000946"/>
                    </a:ext>
                  </a:extLst>
                </a:gridCol>
                <a:gridCol w="3569015">
                  <a:extLst>
                    <a:ext uri="{9D8B030D-6E8A-4147-A177-3AD203B41FA5}">
                      <a16:colId xmlns:a16="http://schemas.microsoft.com/office/drawing/2014/main" val="3914285086"/>
                    </a:ext>
                  </a:extLst>
                </a:gridCol>
              </a:tblGrid>
              <a:tr h="301541">
                <a:tc>
                  <a:txBody>
                    <a:bodyPr/>
                    <a:lstStyle/>
                    <a:p>
                      <a:pPr marL="0" marR="0" algn="ctr">
                        <a:spcBef>
                          <a:spcPts val="0"/>
                        </a:spcBef>
                        <a:spcAft>
                          <a:spcPts val="0"/>
                        </a:spcAft>
                      </a:pPr>
                      <a:r>
                        <a:rPr lang="en-IN" sz="2000" dirty="0">
                          <a:effectLst/>
                        </a:rPr>
                        <a:t>Sl. No.</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Climate</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a:effectLst/>
                        </a:rPr>
                        <a:t>mm of Water Used per Day</a:t>
                      </a:r>
                      <a:endParaRPr lang="en-US" sz="180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307603"/>
                  </a:ext>
                </a:extLst>
              </a:tr>
              <a:tr h="193853">
                <a:tc>
                  <a:txBody>
                    <a:bodyPr/>
                    <a:lstStyle/>
                    <a:p>
                      <a:pPr marL="0" marR="0" algn="ctr">
                        <a:spcBef>
                          <a:spcPts val="0"/>
                        </a:spcBef>
                        <a:spcAft>
                          <a:spcPts val="0"/>
                        </a:spcAft>
                      </a:pPr>
                      <a:r>
                        <a:rPr lang="en-IN" sz="2000" b="0" dirty="0">
                          <a:effectLst/>
                        </a:rPr>
                        <a:t>(1)</a:t>
                      </a:r>
                      <a:endParaRPr lang="en-US" sz="18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b="0" dirty="0">
                          <a:effectLst/>
                        </a:rPr>
                        <a:t>(2)</a:t>
                      </a:r>
                      <a:endParaRPr lang="en-US" sz="18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b="0" dirty="0">
                          <a:effectLst/>
                        </a:rPr>
                        <a:t>(3)</a:t>
                      </a:r>
                      <a:endParaRPr lang="en-US" sz="1800" b="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9146757"/>
                  </a:ext>
                </a:extLst>
              </a:tr>
              <a:tr h="193853">
                <a:tc>
                  <a:txBody>
                    <a:bodyPr/>
                    <a:lstStyle/>
                    <a:p>
                      <a:pPr marL="0" marR="0" algn="ctr">
                        <a:spcBef>
                          <a:spcPts val="0"/>
                        </a:spcBef>
                        <a:spcAft>
                          <a:spcPts val="0"/>
                        </a:spcAft>
                      </a:pPr>
                      <a:r>
                        <a:rPr lang="en-IN" sz="2000" dirty="0" err="1">
                          <a:effectLst/>
                        </a:rPr>
                        <a:t>i</a:t>
                      </a:r>
                      <a:r>
                        <a:rPr lang="en-IN" sz="2000" dirty="0">
                          <a:effectLst/>
                        </a:rPr>
                        <a:t>)</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Cool humid</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2.5-3.8</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0254565"/>
                  </a:ext>
                </a:extLst>
              </a:tr>
              <a:tr h="193853">
                <a:tc>
                  <a:txBody>
                    <a:bodyPr/>
                    <a:lstStyle/>
                    <a:p>
                      <a:pPr marL="0" marR="0" algn="ctr">
                        <a:spcBef>
                          <a:spcPts val="0"/>
                        </a:spcBef>
                        <a:spcAft>
                          <a:spcPts val="0"/>
                        </a:spcAft>
                      </a:pPr>
                      <a:r>
                        <a:rPr lang="en-IN" sz="2000" dirty="0">
                          <a:effectLst/>
                        </a:rPr>
                        <a:t>ii)</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Cool dry</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3.8-5.1</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210014"/>
                  </a:ext>
                </a:extLst>
              </a:tr>
              <a:tr h="193853">
                <a:tc>
                  <a:txBody>
                    <a:bodyPr/>
                    <a:lstStyle/>
                    <a:p>
                      <a:pPr marL="0" marR="0" algn="ctr">
                        <a:spcBef>
                          <a:spcPts val="0"/>
                        </a:spcBef>
                        <a:spcAft>
                          <a:spcPts val="0"/>
                        </a:spcAft>
                      </a:pPr>
                      <a:r>
                        <a:rPr lang="en-IN" sz="2000">
                          <a:effectLst/>
                        </a:rPr>
                        <a:t>iii)</a:t>
                      </a:r>
                      <a:endParaRPr lang="en-US" sz="180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Warm humid</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3.8-5.1</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512969"/>
                  </a:ext>
                </a:extLst>
              </a:tr>
              <a:tr h="193853">
                <a:tc>
                  <a:txBody>
                    <a:bodyPr/>
                    <a:lstStyle/>
                    <a:p>
                      <a:pPr marL="0" marR="0" algn="ctr">
                        <a:spcBef>
                          <a:spcPts val="0"/>
                        </a:spcBef>
                        <a:spcAft>
                          <a:spcPts val="0"/>
                        </a:spcAft>
                      </a:pPr>
                      <a:r>
                        <a:rPr lang="en-IN" sz="2000">
                          <a:effectLst/>
                        </a:rPr>
                        <a:t>iv)</a:t>
                      </a:r>
                      <a:endParaRPr lang="en-US" sz="180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Warm dry</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5.1-6.3</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314866"/>
                  </a:ext>
                </a:extLst>
              </a:tr>
              <a:tr h="193853">
                <a:tc>
                  <a:txBody>
                    <a:bodyPr/>
                    <a:lstStyle/>
                    <a:p>
                      <a:pPr marL="0" marR="0" algn="ctr">
                        <a:spcBef>
                          <a:spcPts val="0"/>
                        </a:spcBef>
                        <a:spcAft>
                          <a:spcPts val="0"/>
                        </a:spcAft>
                      </a:pPr>
                      <a:r>
                        <a:rPr lang="en-IN" sz="2000">
                          <a:effectLst/>
                        </a:rPr>
                        <a:t>v)</a:t>
                      </a:r>
                      <a:endParaRPr lang="en-US" sz="180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Hot humid</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N" sz="2000" dirty="0">
                          <a:effectLst/>
                        </a:rPr>
                        <a:t>5.1-7.6</a:t>
                      </a:r>
                      <a:endParaRPr lang="en-US" sz="1800"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3981115"/>
                  </a:ext>
                </a:extLst>
              </a:tr>
            </a:tbl>
          </a:graphicData>
        </a:graphic>
      </p:graphicFrame>
      <p:graphicFrame>
        <p:nvGraphicFramePr>
          <p:cNvPr id="4" name="Diagram 3">
            <a:extLst>
              <a:ext uri="{FF2B5EF4-FFF2-40B4-BE49-F238E27FC236}">
                <a16:creationId xmlns:a16="http://schemas.microsoft.com/office/drawing/2014/main" id="{B4BB65AF-22FE-70B1-DFFC-94F2E48F6F56}"/>
              </a:ext>
            </a:extLst>
          </p:cNvPr>
          <p:cNvGraphicFramePr/>
          <p:nvPr>
            <p:extLst>
              <p:ext uri="{D42A27DB-BD31-4B8C-83A1-F6EECF244321}">
                <p14:modId xmlns:p14="http://schemas.microsoft.com/office/powerpoint/2010/main" val="3178643104"/>
              </p:ext>
            </p:extLst>
          </p:nvPr>
        </p:nvGraphicFramePr>
        <p:xfrm>
          <a:off x="28488" y="2313776"/>
          <a:ext cx="4820863" cy="433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031519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26</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10002" y="2076657"/>
            <a:ext cx="4768925" cy="3584591"/>
            <a:chOff x="102939" y="2375407"/>
            <a:chExt cx="5928935" cy="2436850"/>
          </a:xfrm>
        </p:grpSpPr>
        <p:graphicFrame>
          <p:nvGraphicFramePr>
            <p:cNvPr id="4" name="Diagram 3"/>
            <p:cNvGraphicFramePr/>
            <p:nvPr>
              <p:extLst>
                <p:ext uri="{D42A27DB-BD31-4B8C-83A1-F6EECF244321}">
                  <p14:modId xmlns:p14="http://schemas.microsoft.com/office/powerpoint/2010/main" val="698145205"/>
                </p:ext>
              </p:extLst>
            </p:nvPr>
          </p:nvGraphicFramePr>
          <p:xfrm>
            <a:off x="102939" y="2375407"/>
            <a:ext cx="5928935" cy="243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77009" y="3182531"/>
              <a:ext cx="432048" cy="251077"/>
            </a:xfrm>
            <a:prstGeom prst="rect">
              <a:avLst/>
            </a:prstGeom>
            <a:solidFill>
              <a:schemeClr val="accent1"/>
            </a:solidFill>
          </p:spPr>
          <p:txBody>
            <a:bodyPr wrap="square" rtlCol="0">
              <a:spAutoFit/>
            </a:bodyPr>
            <a:lstStyle/>
            <a:p>
              <a:r>
                <a:rPr lang="en-US" dirty="0">
                  <a:solidFill>
                    <a:schemeClr val="bg1"/>
                  </a:solidFill>
                </a:rPr>
                <a:t>1 </a:t>
              </a:r>
            </a:p>
          </p:txBody>
        </p:sp>
        <p:sp>
          <p:nvSpPr>
            <p:cNvPr id="29" name="TextBox 28"/>
            <p:cNvSpPr txBox="1"/>
            <p:nvPr/>
          </p:nvSpPr>
          <p:spPr>
            <a:xfrm>
              <a:off x="695398" y="3801586"/>
              <a:ext cx="432048" cy="251077"/>
            </a:xfrm>
            <a:prstGeom prst="rect">
              <a:avLst/>
            </a:prstGeom>
            <a:solidFill>
              <a:schemeClr val="accent1"/>
            </a:solidFill>
          </p:spPr>
          <p:txBody>
            <a:bodyPr wrap="square" rtlCol="0">
              <a:spAutoFit/>
            </a:bodyPr>
            <a:lstStyle/>
            <a:p>
              <a:r>
                <a:rPr lang="en-US" dirty="0">
                  <a:solidFill>
                    <a:schemeClr val="bg1"/>
                  </a:solidFill>
                </a:rPr>
                <a:t>2 </a:t>
              </a:r>
            </a:p>
          </p:txBody>
        </p:sp>
        <p:sp>
          <p:nvSpPr>
            <p:cNvPr id="30" name="TextBox 29"/>
            <p:cNvSpPr txBox="1"/>
            <p:nvPr/>
          </p:nvSpPr>
          <p:spPr>
            <a:xfrm>
              <a:off x="695399" y="4420641"/>
              <a:ext cx="432048" cy="251077"/>
            </a:xfrm>
            <a:prstGeom prst="rect">
              <a:avLst/>
            </a:prstGeom>
            <a:solidFill>
              <a:schemeClr val="accent1"/>
            </a:solidFill>
          </p:spPr>
          <p:txBody>
            <a:bodyPr wrap="square" rtlCol="0">
              <a:spAutoFit/>
            </a:bodyPr>
            <a:lstStyle/>
            <a:p>
              <a:r>
                <a:rPr lang="en-US" dirty="0">
                  <a:solidFill>
                    <a:schemeClr val="bg1"/>
                  </a:solidFill>
                </a:rPr>
                <a:t>3 </a:t>
              </a:r>
            </a:p>
          </p:txBody>
        </p:sp>
      </p:grpSp>
      <p:sp>
        <p:nvSpPr>
          <p:cNvPr id="31" name="Content Placeholder 2">
            <a:extLst>
              <a:ext uri="{FF2B5EF4-FFF2-40B4-BE49-F238E27FC236}">
                <a16:creationId xmlns:a16="http://schemas.microsoft.com/office/drawing/2014/main" id="{52545435-92A0-924E-02CB-91363F1AA200}"/>
              </a:ext>
            </a:extLst>
          </p:cNvPr>
          <p:cNvSpPr txBox="1">
            <a:spLocks/>
          </p:cNvSpPr>
          <p:nvPr/>
        </p:nvSpPr>
        <p:spPr>
          <a:xfrm>
            <a:off x="5094986" y="1714830"/>
            <a:ext cx="6976356" cy="580985"/>
          </a:xfrm>
          <a:prstGeom prst="rect">
            <a:avLst/>
          </a:prstGeom>
          <a:solidFill>
            <a:schemeClr val="accent6">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600" b="1" dirty="0">
                <a:latin typeface="Verdana" panose="020B0604030504040204" pitchFamily="34" charset="0"/>
                <a:ea typeface="Verdana" panose="020B0604030504040204" pitchFamily="34" charset="0"/>
                <a:cs typeface="Verdana" panose="020B0604030504040204" pitchFamily="34" charset="0"/>
              </a:rPr>
              <a:t>Table 6 Estimated Maximum Water Application Rates for Design</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IN" sz="1600" dirty="0">
                <a:latin typeface="Verdana" panose="020B0604030504040204" pitchFamily="34" charset="0"/>
                <a:ea typeface="Verdana" panose="020B0604030504040204" pitchFamily="34" charset="0"/>
                <a:cs typeface="Verdana" panose="020B0604030504040204" pitchFamily="34" charset="0"/>
              </a:rPr>
              <a:t>(</a:t>
            </a:r>
            <a:r>
              <a:rPr lang="en-IN" sz="1600" i="1" dirty="0">
                <a:latin typeface="Verdana" panose="020B0604030504040204" pitchFamily="34" charset="0"/>
                <a:ea typeface="Verdana" panose="020B0604030504040204" pitchFamily="34" charset="0"/>
                <a:cs typeface="Verdana" panose="020B0604030504040204" pitchFamily="34" charset="0"/>
              </a:rPr>
              <a:t>Clause </a:t>
            </a:r>
            <a:r>
              <a:rPr lang="en-IN" sz="1600" dirty="0">
                <a:latin typeface="Verdana" panose="020B0604030504040204" pitchFamily="34" charset="0"/>
                <a:ea typeface="Verdana" panose="020B0604030504040204" pitchFamily="34" charset="0"/>
                <a:cs typeface="Verdana" panose="020B0604030504040204" pitchFamily="34" charset="0"/>
              </a:rPr>
              <a:t>5.2)</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a:extLst>
              <a:ext uri="{FF2B5EF4-FFF2-40B4-BE49-F238E27FC236}">
                <a16:creationId xmlns:a16="http://schemas.microsoft.com/office/drawing/2014/main" id="{78D95205-281B-B69C-02AE-2A829914122C}"/>
              </a:ext>
            </a:extLst>
          </p:cNvPr>
          <p:cNvGraphicFramePr>
            <a:graphicFrameLocks noGrp="1"/>
          </p:cNvGraphicFramePr>
          <p:nvPr>
            <p:extLst>
              <p:ext uri="{D42A27DB-BD31-4B8C-83A1-F6EECF244321}">
                <p14:modId xmlns:p14="http://schemas.microsoft.com/office/powerpoint/2010/main" val="2656878388"/>
              </p:ext>
            </p:extLst>
          </p:nvPr>
        </p:nvGraphicFramePr>
        <p:xfrm>
          <a:off x="4948786" y="2389108"/>
          <a:ext cx="7147389" cy="4005727"/>
        </p:xfrm>
        <a:graphic>
          <a:graphicData uri="http://schemas.openxmlformats.org/drawingml/2006/table">
            <a:tbl>
              <a:tblPr firstRow="1" firstCol="1" bandRow="1">
                <a:tableStyleId>{93296810-A885-4BE3-A3E7-6D5BEEA58F35}</a:tableStyleId>
              </a:tblPr>
              <a:tblGrid>
                <a:gridCol w="651512">
                  <a:extLst>
                    <a:ext uri="{9D8B030D-6E8A-4147-A177-3AD203B41FA5}">
                      <a16:colId xmlns:a16="http://schemas.microsoft.com/office/drawing/2014/main" val="2385634270"/>
                    </a:ext>
                  </a:extLst>
                </a:gridCol>
                <a:gridCol w="2443177">
                  <a:extLst>
                    <a:ext uri="{9D8B030D-6E8A-4147-A177-3AD203B41FA5}">
                      <a16:colId xmlns:a16="http://schemas.microsoft.com/office/drawing/2014/main" val="1650207313"/>
                    </a:ext>
                  </a:extLst>
                </a:gridCol>
                <a:gridCol w="1303028">
                  <a:extLst>
                    <a:ext uri="{9D8B030D-6E8A-4147-A177-3AD203B41FA5}">
                      <a16:colId xmlns:a16="http://schemas.microsoft.com/office/drawing/2014/main" val="1925695859"/>
                    </a:ext>
                  </a:extLst>
                </a:gridCol>
                <a:gridCol w="1465907">
                  <a:extLst>
                    <a:ext uri="{9D8B030D-6E8A-4147-A177-3AD203B41FA5}">
                      <a16:colId xmlns:a16="http://schemas.microsoft.com/office/drawing/2014/main" val="1716726940"/>
                    </a:ext>
                  </a:extLst>
                </a:gridCol>
                <a:gridCol w="1283765">
                  <a:extLst>
                    <a:ext uri="{9D8B030D-6E8A-4147-A177-3AD203B41FA5}">
                      <a16:colId xmlns:a16="http://schemas.microsoft.com/office/drawing/2014/main" val="2473394634"/>
                    </a:ext>
                  </a:extLst>
                </a:gridCol>
              </a:tblGrid>
              <a:tr h="514221">
                <a:tc>
                  <a:txBody>
                    <a:bodyPr/>
                    <a:lstStyle/>
                    <a:p>
                      <a:pPr marL="0" marR="0" algn="ctr">
                        <a:spcBef>
                          <a:spcPts val="0"/>
                        </a:spcBef>
                        <a:spcAft>
                          <a:spcPts val="0"/>
                        </a:spcAft>
                      </a:pPr>
                      <a:r>
                        <a:rPr lang="en-IN" sz="1600" dirty="0">
                          <a:solidFill>
                            <a:schemeClr val="tx1"/>
                          </a:solidFill>
                          <a:effectLst/>
                        </a:rPr>
                        <a:t>Sl.</a:t>
                      </a:r>
                      <a:r>
                        <a:rPr lang="en-US" sz="1600" baseline="0" dirty="0">
                          <a:solidFill>
                            <a:schemeClr val="tx1"/>
                          </a:solidFill>
                          <a:effectLst/>
                        </a:rPr>
                        <a:t> </a:t>
                      </a:r>
                      <a:r>
                        <a:rPr lang="en-IN" sz="1600" dirty="0">
                          <a:solidFill>
                            <a:schemeClr val="tx1"/>
                          </a:solidFill>
                          <a:effectLst/>
                        </a:rPr>
                        <a:t>No.</a:t>
                      </a:r>
                      <a:endParaRPr lang="en-US" sz="1600" dirty="0">
                        <a:solidFill>
                          <a:schemeClr val="tx1"/>
                        </a:solidFill>
                        <a:effectLst/>
                      </a:endParaRPr>
                    </a:p>
                  </a:txBody>
                  <a:tcPr marL="68580" marR="68580" marT="0" marB="0"/>
                </a:tc>
                <a:tc>
                  <a:txBody>
                    <a:bodyPr/>
                    <a:lstStyle/>
                    <a:p>
                      <a:pPr marL="0" marR="0" algn="ctr">
                        <a:spcBef>
                          <a:spcPts val="0"/>
                        </a:spcBef>
                        <a:spcAft>
                          <a:spcPts val="0"/>
                        </a:spcAft>
                      </a:pPr>
                      <a:r>
                        <a:rPr lang="en-IN" sz="1600" dirty="0">
                          <a:solidFill>
                            <a:schemeClr val="tx1"/>
                          </a:solidFill>
                          <a:effectLst/>
                        </a:rPr>
                        <a:t>Soil Groups Based on Texture and Profile</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solidFill>
                            <a:schemeClr val="tx1"/>
                          </a:solidFill>
                          <a:effectLst/>
                        </a:rPr>
                        <a:t>Slopes</a:t>
                      </a:r>
                      <a:r>
                        <a:rPr lang="en-IN" sz="1600" baseline="30000" dirty="0">
                          <a:solidFill>
                            <a:schemeClr val="tx1"/>
                          </a:solidFill>
                          <a:effectLst/>
                        </a:rPr>
                        <a:t>1)</a:t>
                      </a:r>
                      <a:endParaRPr lang="en-US" sz="1600" dirty="0">
                        <a:solidFill>
                          <a:schemeClr val="tx1"/>
                        </a:solidFill>
                        <a:effectLst/>
                      </a:endParaRPr>
                    </a:p>
                    <a:p>
                      <a:pPr marL="0" marR="0" algn="ctr">
                        <a:spcBef>
                          <a:spcPts val="0"/>
                        </a:spcBef>
                        <a:spcAft>
                          <a:spcPts val="0"/>
                        </a:spcAft>
                      </a:pPr>
                      <a:r>
                        <a:rPr lang="en-IN" sz="1600" dirty="0">
                          <a:solidFill>
                            <a:schemeClr val="tx1"/>
                          </a:solidFill>
                          <a:effectLst/>
                        </a:rPr>
                        <a:t>0-8º</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IN" sz="1600" dirty="0">
                          <a:solidFill>
                            <a:schemeClr val="tx1"/>
                          </a:solidFill>
                          <a:effectLst/>
                        </a:rPr>
                        <a:t>Slopes</a:t>
                      </a:r>
                      <a:r>
                        <a:rPr lang="en-IN" sz="1600" baseline="30000" dirty="0">
                          <a:solidFill>
                            <a:schemeClr val="tx1"/>
                          </a:solidFill>
                          <a:effectLst/>
                        </a:rPr>
                        <a:t>2)</a:t>
                      </a:r>
                      <a:endParaRPr lang="en-US" sz="1600" dirty="0">
                        <a:solidFill>
                          <a:schemeClr val="tx1"/>
                        </a:solidFill>
                        <a:effectLst/>
                      </a:endParaRPr>
                    </a:p>
                    <a:p>
                      <a:pPr marL="0" marR="0" algn="ctr">
                        <a:lnSpc>
                          <a:spcPct val="115000"/>
                        </a:lnSpc>
                        <a:spcBef>
                          <a:spcPts val="0"/>
                        </a:spcBef>
                        <a:spcAft>
                          <a:spcPts val="0"/>
                        </a:spcAft>
                      </a:pPr>
                      <a:r>
                        <a:rPr lang="en-IN" sz="1600" dirty="0">
                          <a:solidFill>
                            <a:schemeClr val="tx1"/>
                          </a:solidFill>
                          <a:effectLst/>
                        </a:rPr>
                        <a:t>9º to 12.5º</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IN" sz="1600" dirty="0">
                          <a:solidFill>
                            <a:schemeClr val="tx1"/>
                          </a:solidFill>
                          <a:effectLst/>
                        </a:rPr>
                        <a:t>Slopes</a:t>
                      </a:r>
                      <a:r>
                        <a:rPr lang="en-IN" sz="1600" baseline="30000" dirty="0">
                          <a:solidFill>
                            <a:schemeClr val="tx1"/>
                          </a:solidFill>
                          <a:effectLst/>
                        </a:rPr>
                        <a:t>3)</a:t>
                      </a:r>
                      <a:endParaRPr lang="en-US" sz="1600" dirty="0">
                        <a:solidFill>
                          <a:schemeClr val="tx1"/>
                        </a:solidFill>
                        <a:effectLst/>
                      </a:endParaRPr>
                    </a:p>
                    <a:p>
                      <a:pPr marL="0" marR="0" algn="ctr">
                        <a:lnSpc>
                          <a:spcPct val="115000"/>
                        </a:lnSpc>
                        <a:spcBef>
                          <a:spcPts val="0"/>
                        </a:spcBef>
                        <a:spcAft>
                          <a:spcPts val="0"/>
                        </a:spcAft>
                      </a:pPr>
                      <a:r>
                        <a:rPr lang="en-IN" sz="1600" dirty="0">
                          <a:solidFill>
                            <a:schemeClr val="tx1"/>
                          </a:solidFill>
                          <a:effectLst/>
                        </a:rPr>
                        <a:t>over 12.5º</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007749272"/>
                  </a:ext>
                </a:extLst>
              </a:tr>
              <a:tr h="712990">
                <a:tc>
                  <a:txBody>
                    <a:bodyPr/>
                    <a:lstStyle/>
                    <a:p>
                      <a:pPr marL="0" marR="0" algn="ctr">
                        <a:spcBef>
                          <a:spcPts val="0"/>
                        </a:spcBef>
                        <a:spcAft>
                          <a:spcPts val="0"/>
                        </a:spcAft>
                      </a:pPr>
                      <a:r>
                        <a:rPr lang="en-IN" sz="1600">
                          <a:effectLst/>
                        </a:rPr>
                        <a:t>i)</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IN" sz="1600" dirty="0">
                          <a:effectLst/>
                        </a:rPr>
                        <a:t>Sands and light sandy loams uniform in texture to 1.82 m pumice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31.8</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25.4</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20.3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142673226"/>
                  </a:ext>
                </a:extLst>
              </a:tr>
              <a:tr h="475513">
                <a:tc>
                  <a:txBody>
                    <a:bodyPr/>
                    <a:lstStyle/>
                    <a:p>
                      <a:pPr marL="0" marR="0" algn="ctr">
                        <a:spcBef>
                          <a:spcPts val="0"/>
                        </a:spcBef>
                        <a:spcAft>
                          <a:spcPts val="0"/>
                        </a:spcAft>
                      </a:pPr>
                      <a:r>
                        <a:rPr lang="en-IN" sz="1600">
                          <a:effectLst/>
                        </a:rPr>
                        <a:t>ii)</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IN" sz="1600" dirty="0">
                          <a:effectLst/>
                        </a:rPr>
                        <a:t>Sandy loams to 0.61 m overlaying a heavier subsoil</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20.3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16.5</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12.7</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398619533"/>
                  </a:ext>
                </a:extLst>
              </a:tr>
              <a:tr h="475513">
                <a:tc>
                  <a:txBody>
                    <a:bodyPr/>
                    <a:lstStyle/>
                    <a:p>
                      <a:pPr marL="0" marR="0" algn="ctr">
                        <a:spcBef>
                          <a:spcPts val="0"/>
                        </a:spcBef>
                        <a:spcAft>
                          <a:spcPts val="0"/>
                        </a:spcAft>
                      </a:pPr>
                      <a:r>
                        <a:rPr lang="en-IN" sz="1600" dirty="0">
                          <a:effectLst/>
                        </a:rPr>
                        <a:t>iii)</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IN" sz="1600" dirty="0">
                          <a:effectLst/>
                        </a:rPr>
                        <a:t>Medium loams to sandy clays over a heavier subsoil</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16.5</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12.7</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10.2</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125733592"/>
                  </a:ext>
                </a:extLst>
              </a:tr>
              <a:tr h="475327">
                <a:tc>
                  <a:txBody>
                    <a:bodyPr/>
                    <a:lstStyle/>
                    <a:p>
                      <a:pPr marL="0" marR="0" algn="ctr">
                        <a:spcBef>
                          <a:spcPts val="0"/>
                        </a:spcBef>
                        <a:spcAft>
                          <a:spcPts val="0"/>
                        </a:spcAft>
                      </a:pPr>
                      <a:r>
                        <a:rPr lang="en-IN" sz="1600" dirty="0">
                          <a:effectLst/>
                        </a:rPr>
                        <a:t>iv)</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IN" sz="1600" dirty="0">
                          <a:effectLst/>
                        </a:rPr>
                        <a:t>Clay loams over a clay subsoil</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12.7</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a:effectLst/>
                        </a:rPr>
                        <a:t>10.2</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7.6</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36608675"/>
                  </a:ext>
                </a:extLst>
              </a:tr>
              <a:tr h="475327">
                <a:tc>
                  <a:txBody>
                    <a:bodyPr/>
                    <a:lstStyle/>
                    <a:p>
                      <a:pPr marL="0" marR="0" algn="ctr">
                        <a:spcBef>
                          <a:spcPts val="0"/>
                        </a:spcBef>
                        <a:spcAft>
                          <a:spcPts val="0"/>
                        </a:spcAft>
                      </a:pPr>
                      <a:r>
                        <a:rPr lang="en-IN" sz="1600" dirty="0">
                          <a:effectLst/>
                        </a:rPr>
                        <a:t>v)</a:t>
                      </a:r>
                    </a:p>
                    <a:p>
                      <a:pPr marL="0" marR="0" algn="ctr">
                        <a:spcBef>
                          <a:spcPts val="0"/>
                        </a:spcBef>
                        <a:spcAft>
                          <a:spcPts val="0"/>
                        </a:spcAft>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IN" sz="1600" dirty="0">
                          <a:effectLst/>
                        </a:rPr>
                        <a:t>Silt loams and silt clay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10.2</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7.6</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5.1</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806368067"/>
                  </a:ext>
                </a:extLst>
              </a:tr>
              <a:tr h="331816">
                <a:tc>
                  <a:txBody>
                    <a:bodyPr/>
                    <a:lstStyle/>
                    <a:p>
                      <a:pPr marL="0" marR="0" algn="ctr">
                        <a:spcBef>
                          <a:spcPts val="0"/>
                        </a:spcBef>
                        <a:spcAft>
                          <a:spcPts val="0"/>
                        </a:spcAft>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vi)</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just">
                        <a:spcBef>
                          <a:spcPts val="0"/>
                        </a:spcBef>
                        <a:spcAft>
                          <a:spcPts val="0"/>
                        </a:spcAft>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Clays</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6.4</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5.1</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spcBef>
                          <a:spcPts val="0"/>
                        </a:spcBef>
                        <a:spcAft>
                          <a:spcPts val="0"/>
                        </a:spcAft>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3.8</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402258823"/>
                  </a:ext>
                </a:extLst>
              </a:tr>
              <a:tr h="449698">
                <a:tc>
                  <a:txBody>
                    <a:bodyPr/>
                    <a:lstStyle/>
                    <a:p>
                      <a:pPr marL="0" marR="0" algn="ctr">
                        <a:spcBef>
                          <a:spcPts val="0"/>
                        </a:spcBef>
                        <a:spcAft>
                          <a:spcPts val="0"/>
                        </a:spcAft>
                      </a:pPr>
                      <a:r>
                        <a:rPr lang="en-IN" sz="1400" dirty="0">
                          <a:effectLst/>
                          <a:latin typeface="Verdana" panose="020B0604030504040204" pitchFamily="34" charset="0"/>
                          <a:ea typeface="Verdana" panose="020B0604030504040204" pitchFamily="34" charset="0"/>
                          <a:cs typeface="Verdana" panose="020B0604030504040204" pitchFamily="34" charset="0"/>
                        </a:rPr>
                        <a:t>vii)</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IN" sz="1400" dirty="0">
                          <a:effectLst/>
                          <a:latin typeface="Verdana" panose="020B0604030504040204" pitchFamily="34" charset="0"/>
                          <a:ea typeface="Verdana" panose="020B0604030504040204" pitchFamily="34" charset="0"/>
                          <a:cs typeface="Verdana" panose="020B0604030504040204" pitchFamily="34" charset="0"/>
                        </a:rPr>
                        <a:t>Peat</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400" dirty="0">
                          <a:effectLst/>
                          <a:latin typeface="Verdana" panose="020B0604030504040204" pitchFamily="34" charset="0"/>
                          <a:ea typeface="Verdana" panose="020B0604030504040204" pitchFamily="34" charset="0"/>
                          <a:cs typeface="Verdana" panose="020B0604030504040204" pitchFamily="34" charset="0"/>
                        </a:rPr>
                        <a:t>16.5</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400" dirty="0">
                          <a:effectLst/>
                          <a:latin typeface="Verdana" panose="020B0604030504040204" pitchFamily="34" charset="0"/>
                          <a:ea typeface="Verdana" panose="020B0604030504040204" pitchFamily="34" charset="0"/>
                          <a:cs typeface="Verdana" panose="020B0604030504040204" pitchFamily="34" charset="0"/>
                        </a:rPr>
                        <a:t>-</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400" dirty="0">
                          <a:effectLst/>
                          <a:latin typeface="Verdana" panose="020B0604030504040204" pitchFamily="34" charset="0"/>
                          <a:ea typeface="Verdana" panose="020B0604030504040204" pitchFamily="34" charset="0"/>
                          <a:cs typeface="Verdana" panose="020B0604030504040204" pitchFamily="34" charset="0"/>
                        </a:rPr>
                        <a:t>-</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914608761"/>
                  </a:ext>
                </a:extLst>
              </a:tr>
            </a:tbl>
          </a:graphicData>
        </a:graphic>
      </p:graphicFrame>
      <p:sp>
        <p:nvSpPr>
          <p:cNvPr id="9" name="Content Placeholder 2">
            <a:extLst>
              <a:ext uri="{FF2B5EF4-FFF2-40B4-BE49-F238E27FC236}">
                <a16:creationId xmlns:a16="http://schemas.microsoft.com/office/drawing/2014/main" id="{A50DBB8C-283C-98EB-73AB-4BA54F09811F}"/>
              </a:ext>
            </a:extLst>
          </p:cNvPr>
          <p:cNvSpPr txBox="1">
            <a:spLocks/>
          </p:cNvSpPr>
          <p:nvPr/>
        </p:nvSpPr>
        <p:spPr>
          <a:xfrm>
            <a:off x="4977475" y="6434958"/>
            <a:ext cx="3638805" cy="36512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i="1" dirty="0">
                <a:solidFill>
                  <a:srgbClr val="FF0000"/>
                </a:solidFill>
                <a:latin typeface="Verdana" panose="020B0604030504040204" pitchFamily="34" charset="0"/>
                <a:ea typeface="Verdana" panose="020B0604030504040204" pitchFamily="34" charset="0"/>
                <a:cs typeface="Verdana" panose="020B0604030504040204" pitchFamily="34" charset="0"/>
              </a:rPr>
              <a:t>see IS 14792 for more details</a:t>
            </a:r>
            <a:endParaRPr lang="en-US" sz="1400"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7031EDB3-5EF1-46E1-4FC5-F1FF62C820CE}"/>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14792 : 2000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DESIGN, INSTALLATION AND OPERATION OF SPRINKLER IRRIGATION SYSTEMS — CODE OF PRACTICE</a:t>
            </a:r>
          </a:p>
        </p:txBody>
      </p:sp>
    </p:spTree>
    <p:extLst>
      <p:ext uri="{BB962C8B-B14F-4D97-AF65-F5344CB8AC3E}">
        <p14:creationId xmlns:p14="http://schemas.microsoft.com/office/powerpoint/2010/main" val="133237375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27</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31" name="Content Placeholder 2">
            <a:extLst>
              <a:ext uri="{FF2B5EF4-FFF2-40B4-BE49-F238E27FC236}">
                <a16:creationId xmlns:a16="http://schemas.microsoft.com/office/drawing/2014/main" id="{52545435-92A0-924E-02CB-91363F1AA200}"/>
              </a:ext>
            </a:extLst>
          </p:cNvPr>
          <p:cNvSpPr txBox="1">
            <a:spLocks/>
          </p:cNvSpPr>
          <p:nvPr/>
        </p:nvSpPr>
        <p:spPr>
          <a:xfrm>
            <a:off x="4932085" y="1652058"/>
            <a:ext cx="7203206" cy="5017301"/>
          </a:xfrm>
          <a:prstGeom prst="rect">
            <a:avLst/>
          </a:prstGeom>
          <a:solidFill>
            <a:schemeClr val="accent6">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latin typeface="Verdana" panose="020B0604030504040204" pitchFamily="34" charset="0"/>
                <a:ea typeface="Verdana" panose="020B0604030504040204" pitchFamily="34" charset="0"/>
                <a:cs typeface="Verdana" panose="020B0604030504040204" pitchFamily="34" charset="0"/>
              </a:rPr>
              <a:t>Lateral spacing (</a:t>
            </a:r>
            <a:r>
              <a:rPr lang="en-US" sz="1600" b="1" dirty="0">
                <a:latin typeface="Verdana" panose="020B0604030504040204" pitchFamily="34" charset="0"/>
                <a:ea typeface="Verdana" panose="020B0604030504040204" pitchFamily="34" charset="0"/>
                <a:cs typeface="Verdana" panose="020B0604030504040204" pitchFamily="34" charset="0"/>
              </a:rPr>
              <a:t>6.2.4.1)</a:t>
            </a:r>
            <a:endParaRPr lang="en-US" sz="16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0" name="Diagram 19"/>
          <p:cNvGraphicFramePr/>
          <p:nvPr>
            <p:extLst>
              <p:ext uri="{D42A27DB-BD31-4B8C-83A1-F6EECF244321}">
                <p14:modId xmlns:p14="http://schemas.microsoft.com/office/powerpoint/2010/main" val="1931837780"/>
              </p:ext>
            </p:extLst>
          </p:nvPr>
        </p:nvGraphicFramePr>
        <p:xfrm>
          <a:off x="-1173920" y="1896137"/>
          <a:ext cx="720080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19755706"/>
              </p:ext>
            </p:extLst>
          </p:nvPr>
        </p:nvGraphicFramePr>
        <p:xfrm>
          <a:off x="5555488" y="2048118"/>
          <a:ext cx="6143960" cy="1812420"/>
        </p:xfrm>
        <a:graphic>
          <a:graphicData uri="http://schemas.openxmlformats.org/drawingml/2006/table">
            <a:tbl>
              <a:tblPr firstRow="1" firstCol="1" bandRow="1">
                <a:tableStyleId>{93296810-A885-4BE3-A3E7-6D5BEEA58F35}</a:tableStyleId>
              </a:tblPr>
              <a:tblGrid>
                <a:gridCol w="729902">
                  <a:extLst>
                    <a:ext uri="{9D8B030D-6E8A-4147-A177-3AD203B41FA5}">
                      <a16:colId xmlns:a16="http://schemas.microsoft.com/office/drawing/2014/main" val="1159174775"/>
                    </a:ext>
                  </a:extLst>
                </a:gridCol>
                <a:gridCol w="3126046">
                  <a:extLst>
                    <a:ext uri="{9D8B030D-6E8A-4147-A177-3AD203B41FA5}">
                      <a16:colId xmlns:a16="http://schemas.microsoft.com/office/drawing/2014/main" val="284624659"/>
                    </a:ext>
                  </a:extLst>
                </a:gridCol>
                <a:gridCol w="2288012">
                  <a:extLst>
                    <a:ext uri="{9D8B030D-6E8A-4147-A177-3AD203B41FA5}">
                      <a16:colId xmlns:a16="http://schemas.microsoft.com/office/drawing/2014/main" val="2966040403"/>
                    </a:ext>
                  </a:extLst>
                </a:gridCol>
              </a:tblGrid>
              <a:tr h="567665">
                <a:tc>
                  <a:txBody>
                    <a:bodyPr/>
                    <a:lstStyle/>
                    <a:p>
                      <a:pPr marL="0" marR="0" algn="ctr">
                        <a:spcBef>
                          <a:spcPts val="0"/>
                        </a:spcBef>
                        <a:spcAft>
                          <a:spcPts val="0"/>
                        </a:spcAft>
                      </a:pPr>
                      <a:r>
                        <a:rPr lang="en-IN" sz="1600" dirty="0">
                          <a:effectLst/>
                        </a:rPr>
                        <a:t>Sl.</a:t>
                      </a:r>
                      <a:endParaRPr lang="en-US" sz="1400" dirty="0">
                        <a:effectLst/>
                      </a:endParaRPr>
                    </a:p>
                    <a:p>
                      <a:pPr marL="0" marR="0" algn="ctr">
                        <a:spcBef>
                          <a:spcPts val="0"/>
                        </a:spcBef>
                        <a:spcAft>
                          <a:spcPts val="0"/>
                        </a:spcAft>
                      </a:pPr>
                      <a:r>
                        <a:rPr lang="en-IN" sz="1600" dirty="0">
                          <a:effectLst/>
                        </a:rPr>
                        <a:t>No.</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Wind Velocity</a:t>
                      </a:r>
                      <a:endParaRPr lang="en-US" sz="1400" dirty="0">
                        <a:effectLst/>
                      </a:endParaRPr>
                    </a:p>
                    <a:p>
                      <a:pPr marL="0" marR="0" algn="ctr">
                        <a:spcBef>
                          <a:spcPts val="0"/>
                        </a:spcBef>
                        <a:spcAft>
                          <a:spcPts val="0"/>
                        </a:spcAft>
                      </a:pPr>
                      <a:r>
                        <a:rPr lang="en-IN" sz="1600" dirty="0">
                          <a:effectLst/>
                        </a:rPr>
                        <a:t>(km/h)</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Lateral Spacing</a:t>
                      </a:r>
                      <a:endParaRPr lang="en-US" sz="1400" dirty="0">
                        <a:effectLst/>
                      </a:endParaRPr>
                    </a:p>
                    <a:p>
                      <a:pPr marL="0" marR="0" algn="ctr">
                        <a:spcBef>
                          <a:spcPts val="0"/>
                        </a:spcBef>
                        <a:spcAft>
                          <a:spcPts val="0"/>
                        </a:spcAft>
                      </a:pPr>
                      <a:r>
                        <a:rPr lang="en-IN" sz="1600" dirty="0">
                          <a:effectLst/>
                        </a:rPr>
                        <a:t>(% of wetting diameter)</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355957454"/>
                  </a:ext>
                </a:extLst>
              </a:tr>
              <a:tr h="248951">
                <a:tc>
                  <a:txBody>
                    <a:bodyPr/>
                    <a:lstStyle/>
                    <a:p>
                      <a:pPr marL="0" marR="0" algn="ctr">
                        <a:spcBef>
                          <a:spcPts val="0"/>
                        </a:spcBef>
                        <a:spcAft>
                          <a:spcPts val="0"/>
                        </a:spcAft>
                      </a:pPr>
                      <a:r>
                        <a:rPr lang="en-IN" sz="1600">
                          <a:effectLst/>
                        </a:rPr>
                        <a:t>(1)</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(2)</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(3)</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56262012"/>
                  </a:ext>
                </a:extLst>
              </a:tr>
              <a:tr h="248951">
                <a:tc>
                  <a:txBody>
                    <a:bodyPr/>
                    <a:lstStyle/>
                    <a:p>
                      <a:pPr marL="0" marR="0" algn="ctr">
                        <a:spcBef>
                          <a:spcPts val="0"/>
                        </a:spcBef>
                        <a:spcAft>
                          <a:spcPts val="0"/>
                        </a:spcAft>
                      </a:pPr>
                      <a:r>
                        <a:rPr lang="en-IN" sz="1600">
                          <a:effectLst/>
                        </a:rPr>
                        <a:t>i)</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No wind</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65</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58662413"/>
                  </a:ext>
                </a:extLst>
              </a:tr>
              <a:tr h="248951">
                <a:tc>
                  <a:txBody>
                    <a:bodyPr/>
                    <a:lstStyle/>
                    <a:p>
                      <a:pPr marL="0" marR="0" algn="ctr">
                        <a:spcBef>
                          <a:spcPts val="0"/>
                        </a:spcBef>
                        <a:spcAft>
                          <a:spcPts val="0"/>
                        </a:spcAft>
                      </a:pPr>
                      <a:r>
                        <a:rPr lang="en-IN" sz="1600">
                          <a:effectLst/>
                        </a:rPr>
                        <a:t>ii)</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&lt; 8</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60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587458245"/>
                  </a:ext>
                </a:extLst>
              </a:tr>
              <a:tr h="248951">
                <a:tc>
                  <a:txBody>
                    <a:bodyPr/>
                    <a:lstStyle/>
                    <a:p>
                      <a:pPr marL="0" marR="0" algn="ctr">
                        <a:spcBef>
                          <a:spcPts val="0"/>
                        </a:spcBef>
                        <a:spcAft>
                          <a:spcPts val="0"/>
                        </a:spcAft>
                      </a:pPr>
                      <a:r>
                        <a:rPr lang="en-IN" sz="1600">
                          <a:effectLst/>
                        </a:rPr>
                        <a:t>iii)</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a:effectLst/>
                        </a:rPr>
                        <a:t>8 to 16</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50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333380447"/>
                  </a:ext>
                </a:extLst>
              </a:tr>
              <a:tr h="248951">
                <a:tc>
                  <a:txBody>
                    <a:bodyPr/>
                    <a:lstStyle/>
                    <a:p>
                      <a:pPr marL="0" marR="0" algn="ctr">
                        <a:spcBef>
                          <a:spcPts val="0"/>
                        </a:spcBef>
                        <a:spcAft>
                          <a:spcPts val="0"/>
                        </a:spcAft>
                      </a:pPr>
                      <a:r>
                        <a:rPr lang="en-IN" sz="1600">
                          <a:effectLst/>
                        </a:rPr>
                        <a:t>iv)</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&gt; 16</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30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566399263"/>
                  </a:ext>
                </a:extLst>
              </a:tr>
            </a:tbl>
          </a:graphicData>
        </a:graphic>
      </p:graphicFrame>
      <p:sp>
        <p:nvSpPr>
          <p:cNvPr id="2" name="Rectangle 1"/>
          <p:cNvSpPr/>
          <p:nvPr/>
        </p:nvSpPr>
        <p:spPr>
          <a:xfrm>
            <a:off x="4932085" y="3975868"/>
            <a:ext cx="3049233" cy="338554"/>
          </a:xfrm>
          <a:prstGeom prst="rect">
            <a:avLst/>
          </a:prstGeom>
        </p:spPr>
        <p:txBody>
          <a:bodyPr wrap="none">
            <a:spAutoFit/>
          </a:bodyPr>
          <a:lstStyle/>
          <a:p>
            <a:r>
              <a:rPr lang="en-IN" sz="1600" i="1" dirty="0">
                <a:latin typeface="Verdana" panose="020B0604030504040204" pitchFamily="34" charset="0"/>
                <a:ea typeface="Verdana" panose="020B0604030504040204" pitchFamily="34" charset="0"/>
                <a:cs typeface="Verdana" panose="020B0604030504040204" pitchFamily="34" charset="0"/>
              </a:rPr>
              <a:t>Sprinkler spacing (</a:t>
            </a:r>
            <a:r>
              <a:rPr lang="en-IN" sz="1600" b="1" dirty="0">
                <a:latin typeface="Verdana" panose="020B0604030504040204" pitchFamily="34" charset="0"/>
                <a:ea typeface="Verdana" panose="020B0604030504040204" pitchFamily="34" charset="0"/>
                <a:cs typeface="Verdana" panose="020B0604030504040204" pitchFamily="34" charset="0"/>
              </a:rPr>
              <a:t>6.2.4.2)</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697067813"/>
              </p:ext>
            </p:extLst>
          </p:nvPr>
        </p:nvGraphicFramePr>
        <p:xfrm>
          <a:off x="5516024" y="4487565"/>
          <a:ext cx="6183424" cy="1950720"/>
        </p:xfrm>
        <a:graphic>
          <a:graphicData uri="http://schemas.openxmlformats.org/drawingml/2006/table">
            <a:tbl>
              <a:tblPr firstRow="1" firstCol="1" bandRow="1">
                <a:tableStyleId>{93296810-A885-4BE3-A3E7-6D5BEEA58F35}</a:tableStyleId>
              </a:tblPr>
              <a:tblGrid>
                <a:gridCol w="664233">
                  <a:extLst>
                    <a:ext uri="{9D8B030D-6E8A-4147-A177-3AD203B41FA5}">
                      <a16:colId xmlns:a16="http://schemas.microsoft.com/office/drawing/2014/main" val="3458259917"/>
                    </a:ext>
                  </a:extLst>
                </a:gridCol>
                <a:gridCol w="1434842">
                  <a:extLst>
                    <a:ext uri="{9D8B030D-6E8A-4147-A177-3AD203B41FA5}">
                      <a16:colId xmlns:a16="http://schemas.microsoft.com/office/drawing/2014/main" val="1431540783"/>
                    </a:ext>
                  </a:extLst>
                </a:gridCol>
                <a:gridCol w="1304444">
                  <a:extLst>
                    <a:ext uri="{9D8B030D-6E8A-4147-A177-3AD203B41FA5}">
                      <a16:colId xmlns:a16="http://schemas.microsoft.com/office/drawing/2014/main" val="1246803438"/>
                    </a:ext>
                  </a:extLst>
                </a:gridCol>
                <a:gridCol w="2779905">
                  <a:extLst>
                    <a:ext uri="{9D8B030D-6E8A-4147-A177-3AD203B41FA5}">
                      <a16:colId xmlns:a16="http://schemas.microsoft.com/office/drawing/2014/main" val="2127013358"/>
                    </a:ext>
                  </a:extLst>
                </a:gridCol>
              </a:tblGrid>
              <a:tr h="601120">
                <a:tc>
                  <a:txBody>
                    <a:bodyPr/>
                    <a:lstStyle/>
                    <a:p>
                      <a:pPr marL="0" marR="0" algn="ctr">
                        <a:spcBef>
                          <a:spcPts val="0"/>
                        </a:spcBef>
                        <a:spcAft>
                          <a:spcPts val="0"/>
                        </a:spcAft>
                      </a:pPr>
                      <a:r>
                        <a:rPr lang="en-IN" sz="1600" dirty="0">
                          <a:effectLst/>
                        </a:rPr>
                        <a:t>Sl.</a:t>
                      </a:r>
                      <a:endParaRPr lang="en-US" sz="1400" dirty="0">
                        <a:effectLst/>
                      </a:endParaRPr>
                    </a:p>
                    <a:p>
                      <a:pPr marL="0" marR="0" algn="ctr">
                        <a:spcBef>
                          <a:spcPts val="0"/>
                        </a:spcBef>
                        <a:spcAft>
                          <a:spcPts val="0"/>
                        </a:spcAft>
                      </a:pPr>
                      <a:r>
                        <a:rPr lang="en-IN" sz="1600" dirty="0">
                          <a:effectLst/>
                        </a:rPr>
                        <a:t>No.</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Pattern</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a:effectLst/>
                        </a:rPr>
                        <a:t>Wind Velocity</a:t>
                      </a:r>
                      <a:endParaRPr lang="en-US" sz="1400">
                        <a:effectLst/>
                      </a:endParaRPr>
                    </a:p>
                    <a:p>
                      <a:pPr marL="0" marR="0" algn="ctr">
                        <a:spcBef>
                          <a:spcPts val="0"/>
                        </a:spcBef>
                        <a:spcAft>
                          <a:spcPts val="0"/>
                        </a:spcAft>
                      </a:pPr>
                      <a:r>
                        <a:rPr lang="en-IN" sz="1600">
                          <a:effectLst/>
                        </a:rPr>
                        <a:t>(km/h</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Sprinkler Spacing </a:t>
                      </a:r>
                      <a:endParaRPr lang="en-US" sz="1400" dirty="0">
                        <a:effectLst/>
                      </a:endParaRPr>
                    </a:p>
                    <a:p>
                      <a:pPr marL="0" marR="0" algn="ctr">
                        <a:spcBef>
                          <a:spcPts val="0"/>
                        </a:spcBef>
                        <a:spcAft>
                          <a:spcPts val="0"/>
                        </a:spcAft>
                      </a:pPr>
                      <a:r>
                        <a:rPr lang="en-IN" sz="1600" dirty="0">
                          <a:effectLst/>
                        </a:rPr>
                        <a:t>(% of wetting diameter)</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936834520"/>
                  </a:ext>
                </a:extLst>
              </a:tr>
              <a:tr h="215680">
                <a:tc>
                  <a:txBody>
                    <a:bodyPr/>
                    <a:lstStyle/>
                    <a:p>
                      <a:pPr marL="0" marR="0" algn="ctr">
                        <a:spcBef>
                          <a:spcPts val="0"/>
                        </a:spcBef>
                        <a:spcAft>
                          <a:spcPts val="0"/>
                        </a:spcAft>
                      </a:pPr>
                      <a:r>
                        <a:rPr lang="en-IN" sz="1600">
                          <a:effectLst/>
                        </a:rPr>
                        <a:t>(1)</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(2)</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(3)</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a:effectLst/>
                        </a:rPr>
                        <a:t>(4)</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281942766"/>
                  </a:ext>
                </a:extLst>
              </a:tr>
              <a:tr h="200373">
                <a:tc>
                  <a:txBody>
                    <a:bodyPr/>
                    <a:lstStyle/>
                    <a:p>
                      <a:pPr marL="0" marR="0" algn="ctr">
                        <a:spcBef>
                          <a:spcPts val="0"/>
                        </a:spcBef>
                        <a:spcAft>
                          <a:spcPts val="0"/>
                        </a:spcAft>
                      </a:pPr>
                      <a:r>
                        <a:rPr lang="en-IN" sz="1600">
                          <a:effectLst/>
                        </a:rPr>
                        <a:t>i)</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rowSpan="4">
                  <a:txBody>
                    <a:bodyPr/>
                    <a:lstStyle/>
                    <a:p>
                      <a:pPr marL="0" marR="0" algn="ctr">
                        <a:spcBef>
                          <a:spcPts val="0"/>
                        </a:spcBef>
                        <a:spcAft>
                          <a:spcPts val="0"/>
                        </a:spcAft>
                      </a:pPr>
                      <a:r>
                        <a:rPr lang="en-IN" sz="1600" dirty="0">
                          <a:effectLst/>
                        </a:rPr>
                        <a:t>Square</a:t>
                      </a:r>
                      <a:endParaRPr lang="en-US" sz="1400" dirty="0">
                        <a:effectLst/>
                      </a:endParaRPr>
                    </a:p>
                    <a:p>
                      <a:pPr marL="0" marR="0" algn="ctr">
                        <a:spcBef>
                          <a:spcPts val="0"/>
                        </a:spcBef>
                        <a:spcAft>
                          <a:spcPts val="0"/>
                        </a:spcAft>
                      </a:pPr>
                      <a:r>
                        <a:rPr lang="en-IN" sz="1600" dirty="0">
                          <a:effectLst/>
                        </a:rPr>
                        <a:t>or</a:t>
                      </a:r>
                      <a:endParaRPr lang="en-US" sz="1400" dirty="0">
                        <a:effectLst/>
                      </a:endParaRPr>
                    </a:p>
                    <a:p>
                      <a:pPr marL="0" marR="0" algn="ctr">
                        <a:spcBef>
                          <a:spcPts val="0"/>
                        </a:spcBef>
                        <a:spcAft>
                          <a:spcPts val="0"/>
                        </a:spcAft>
                      </a:pPr>
                      <a:r>
                        <a:rPr lang="en-IN" sz="1600" dirty="0">
                          <a:effectLst/>
                        </a:rPr>
                        <a:t>Rectangular</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No wind</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65</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707755007"/>
                  </a:ext>
                </a:extLst>
              </a:tr>
              <a:tr h="200373">
                <a:tc>
                  <a:txBody>
                    <a:bodyPr/>
                    <a:lstStyle/>
                    <a:p>
                      <a:pPr marL="0" marR="0" algn="ctr">
                        <a:spcBef>
                          <a:spcPts val="0"/>
                        </a:spcBef>
                        <a:spcAft>
                          <a:spcPts val="0"/>
                        </a:spcAft>
                      </a:pPr>
                      <a:r>
                        <a:rPr lang="en-IN" sz="1600">
                          <a:effectLst/>
                        </a:rPr>
                        <a:t>ii)</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IN" sz="1600">
                          <a:effectLst/>
                        </a:rPr>
                        <a:t>&lt; 7</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60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863279742"/>
                  </a:ext>
                </a:extLst>
              </a:tr>
              <a:tr h="200373">
                <a:tc>
                  <a:txBody>
                    <a:bodyPr/>
                    <a:lstStyle/>
                    <a:p>
                      <a:pPr marL="0" marR="0" algn="ctr">
                        <a:spcBef>
                          <a:spcPts val="0"/>
                        </a:spcBef>
                        <a:spcAft>
                          <a:spcPts val="0"/>
                        </a:spcAft>
                      </a:pPr>
                      <a:r>
                        <a:rPr lang="en-IN" sz="1600">
                          <a:effectLst/>
                        </a:rPr>
                        <a:t>iii)</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IN" sz="1600">
                          <a:effectLst/>
                        </a:rPr>
                        <a:t>7 to 13</a:t>
                      </a:r>
                      <a:endParaRPr lang="en-US" sz="14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50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731065343"/>
                  </a:ext>
                </a:extLst>
              </a:tr>
              <a:tr h="200373">
                <a:tc>
                  <a:txBody>
                    <a:bodyPr/>
                    <a:lstStyle/>
                    <a:p>
                      <a:pPr marL="0" marR="0" algn="ctr">
                        <a:spcBef>
                          <a:spcPts val="0"/>
                        </a:spcBef>
                        <a:spcAft>
                          <a:spcPts val="0"/>
                        </a:spcAft>
                      </a:pPr>
                      <a:r>
                        <a:rPr lang="en-IN" sz="1600" dirty="0">
                          <a:effectLst/>
                        </a:rPr>
                        <a:t>iv)</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IN" sz="1600" dirty="0">
                          <a:effectLst/>
                        </a:rPr>
                        <a:t>&gt; 13</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IN" sz="1600" dirty="0">
                          <a:effectLst/>
                        </a:rPr>
                        <a:t>30</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757494323"/>
                  </a:ext>
                </a:extLst>
              </a:tr>
            </a:tbl>
          </a:graphicData>
        </a:graphic>
      </p:graphicFrame>
      <p:sp>
        <p:nvSpPr>
          <p:cNvPr id="4" name="TextBox 3">
            <a:extLst>
              <a:ext uri="{FF2B5EF4-FFF2-40B4-BE49-F238E27FC236}">
                <a16:creationId xmlns:a16="http://schemas.microsoft.com/office/drawing/2014/main" id="{F5B6BD3D-C52B-4D64-0CF5-A1042FD0415D}"/>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14792 : 2000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DESIGN, INSTALLATION AND OPERATION OF SPRINKLER IRRIGATION SYSTEMS — CODE OF PRACTICE</a:t>
            </a:r>
          </a:p>
        </p:txBody>
      </p:sp>
    </p:spTree>
    <p:extLst>
      <p:ext uri="{BB962C8B-B14F-4D97-AF65-F5344CB8AC3E}">
        <p14:creationId xmlns:p14="http://schemas.microsoft.com/office/powerpoint/2010/main" val="347103566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28</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18045" y="1747801"/>
            <a:ext cx="4781811" cy="5170646"/>
          </a:xfrm>
          <a:prstGeom prst="rect">
            <a:avLst/>
          </a:prstGeom>
        </p:spPr>
        <p:txBody>
          <a:bodyPr wrap="square">
            <a:spAutoFit/>
          </a:bodyPr>
          <a:lstStyle/>
          <a:p>
            <a:pPr algn="just"/>
            <a:r>
              <a:rPr lang="en-IN" sz="1500" b="1" dirty="0">
                <a:latin typeface="Verdana" panose="020B0604030504040204" pitchFamily="34" charset="0"/>
                <a:ea typeface="Verdana" panose="020B0604030504040204" pitchFamily="34" charset="0"/>
                <a:cs typeface="Verdana" panose="020B0604030504040204" pitchFamily="34" charset="0"/>
              </a:rPr>
              <a:t>INSTALLATION</a:t>
            </a:r>
          </a:p>
          <a:p>
            <a:pPr algn="just"/>
            <a:endParaRPr lang="en-IN" sz="1500" b="1" dirty="0">
              <a:latin typeface="Verdana" panose="020B0604030504040204" pitchFamily="34" charset="0"/>
              <a:ea typeface="Verdana" panose="020B0604030504040204" pitchFamily="34" charset="0"/>
              <a:cs typeface="Verdana" panose="020B0604030504040204" pitchFamily="34" charset="0"/>
            </a:endParaRPr>
          </a:p>
          <a:p>
            <a:pPr algn="just"/>
            <a:r>
              <a:rPr lang="en-IN" sz="1500" b="1" dirty="0" err="1">
                <a:latin typeface="Verdana" panose="020B0604030504040204" pitchFamily="34" charset="0"/>
                <a:ea typeface="Verdana" panose="020B0604030504040204" pitchFamily="34" charset="0"/>
                <a:cs typeface="Verdana" panose="020B0604030504040204" pitchFamily="34" charset="0"/>
              </a:rPr>
              <a:t>i</a:t>
            </a:r>
            <a:r>
              <a:rPr lang="en-IN" sz="1500" b="1" dirty="0">
                <a:latin typeface="Verdana" panose="020B0604030504040204" pitchFamily="34" charset="0"/>
                <a:ea typeface="Verdana" panose="020B0604030504040204" pitchFamily="34" charset="0"/>
                <a:cs typeface="Verdana" panose="020B0604030504040204" pitchFamily="34" charset="0"/>
              </a:rPr>
              <a:t>. Buried Mains - </a:t>
            </a:r>
            <a:r>
              <a:rPr lang="en-IN" sz="1500" dirty="0">
                <a:latin typeface="Verdana" panose="020B0604030504040204" pitchFamily="34" charset="0"/>
                <a:ea typeface="Verdana" panose="020B0604030504040204" pitchFamily="34" charset="0"/>
                <a:cs typeface="Verdana" panose="020B0604030504040204" pitchFamily="34" charset="0"/>
              </a:rPr>
              <a:t>Particular attention is drawn to the necessity for concrete anchor blocks of </a:t>
            </a:r>
            <a:r>
              <a:rPr lang="en-IN" sz="1500" dirty="0" err="1">
                <a:latin typeface="Verdana" panose="020B0604030504040204" pitchFamily="34" charset="0"/>
                <a:ea typeface="Verdana" panose="020B0604030504040204" pitchFamily="34" charset="0"/>
                <a:cs typeface="Verdana" panose="020B0604030504040204" pitchFamily="34" charset="0"/>
              </a:rPr>
              <a:t>sufficent</a:t>
            </a:r>
            <a:r>
              <a:rPr lang="en-IN" sz="1500" dirty="0">
                <a:latin typeface="Verdana" panose="020B0604030504040204" pitchFamily="34" charset="0"/>
                <a:ea typeface="Verdana" panose="020B0604030504040204" pitchFamily="34" charset="0"/>
                <a:cs typeface="Verdana" panose="020B0604030504040204" pitchFamily="34" charset="0"/>
              </a:rPr>
              <a:t> size being provided at any significant change in direction or grade, change in diameter, major branch connection or terminal, and adjacent to any values or fittings that may give rise to hydraulic loading along the line. </a:t>
            </a:r>
          </a:p>
          <a:p>
            <a:pPr algn="just"/>
            <a:endParaRPr lang="en-IN" sz="1500" dirty="0">
              <a:latin typeface="Verdana" panose="020B0604030504040204" pitchFamily="34" charset="0"/>
              <a:ea typeface="Verdana" panose="020B0604030504040204" pitchFamily="34" charset="0"/>
              <a:cs typeface="Verdana" panose="020B0604030504040204" pitchFamily="34" charset="0"/>
            </a:endParaRPr>
          </a:p>
          <a:p>
            <a:r>
              <a:rPr lang="en-IN" sz="1500" b="1" dirty="0">
                <a:latin typeface="Verdana" panose="020B0604030504040204" pitchFamily="34" charset="0"/>
                <a:ea typeface="Verdana" panose="020B0604030504040204" pitchFamily="34" charset="0"/>
                <a:cs typeface="Verdana" panose="020B0604030504040204" pitchFamily="34" charset="0"/>
              </a:rPr>
              <a:t>ii. Pumps and Prime Mover -  </a:t>
            </a:r>
            <a:r>
              <a:rPr lang="en-IN" sz="1500" dirty="0">
                <a:latin typeface="Verdana" panose="020B0604030504040204" pitchFamily="34" charset="0"/>
                <a:ea typeface="Verdana" panose="020B0604030504040204" pitchFamily="34" charset="0"/>
                <a:cs typeface="Verdana" panose="020B0604030504040204" pitchFamily="34" charset="0"/>
              </a:rPr>
              <a:t>Internal combustion engines shall be provided with protective devices. Devices shall be supplied that stop the engine if </a:t>
            </a:r>
          </a:p>
          <a:p>
            <a:endParaRPr lang="en-IN" sz="1500" dirty="0">
              <a:latin typeface="Verdana" panose="020B0604030504040204" pitchFamily="34" charset="0"/>
              <a:ea typeface="Verdana" panose="020B0604030504040204" pitchFamily="34" charset="0"/>
              <a:cs typeface="Verdana" panose="020B0604030504040204" pitchFamily="34" charset="0"/>
            </a:endParaRPr>
          </a:p>
          <a:p>
            <a:pPr algn="just"/>
            <a:r>
              <a:rPr lang="en-IN" sz="1500" dirty="0">
                <a:latin typeface="Verdana" panose="020B0604030504040204" pitchFamily="34" charset="0"/>
                <a:ea typeface="Verdana" panose="020B0604030504040204" pitchFamily="34" charset="0"/>
                <a:cs typeface="Verdana" panose="020B0604030504040204" pitchFamily="34" charset="0"/>
              </a:rPr>
              <a:t>	a) engine temperature exceeds the safety 	point for the prime move and </a:t>
            </a:r>
          </a:p>
          <a:p>
            <a:pPr algn="just"/>
            <a:endParaRPr lang="en-IN" sz="1500" dirty="0">
              <a:latin typeface="Verdana" panose="020B0604030504040204" pitchFamily="34" charset="0"/>
              <a:ea typeface="Verdana" panose="020B0604030504040204" pitchFamily="34" charset="0"/>
              <a:cs typeface="Verdana" panose="020B0604030504040204" pitchFamily="34" charset="0"/>
            </a:endParaRPr>
          </a:p>
          <a:p>
            <a:pPr algn="just"/>
            <a:r>
              <a:rPr lang="en-IN" sz="1500" dirty="0">
                <a:latin typeface="Verdana" panose="020B0604030504040204" pitchFamily="34" charset="0"/>
                <a:ea typeface="Verdana" panose="020B0604030504040204" pitchFamily="34" charset="0"/>
                <a:cs typeface="Verdana" panose="020B0604030504040204" pitchFamily="34" charset="0"/>
              </a:rPr>
              <a:t>	b) oil pressure falls below the minimum 	specified; or pressure because of loss of 	suction or reduction in delivery pressure. </a:t>
            </a:r>
          </a:p>
          <a:p>
            <a:pPr algn="just"/>
            <a:endParaRPr lang="en-IN" sz="1500" b="1" dirty="0">
              <a:latin typeface="Times" pitchFamily="2" charset="0"/>
            </a:endParaRPr>
          </a:p>
        </p:txBody>
      </p:sp>
      <p:pic>
        <p:nvPicPr>
          <p:cNvPr id="1026" name="Picture 2" descr="Sprinkler Irrigation: Why Successful Farmers Use It - AGRIVI">
            <a:extLst>
              <a:ext uri="{FF2B5EF4-FFF2-40B4-BE49-F238E27FC236}">
                <a16:creationId xmlns:a16="http://schemas.microsoft.com/office/drawing/2014/main" id="{E2D99281-3E09-AAFE-09A2-D668662DE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773" y="3241312"/>
            <a:ext cx="5367314" cy="3571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E870B1-469A-64A4-DF2F-DFB72FA0BC1E}"/>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14792 : 2000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DESIGN, INSTALLATION AND OPERATION OF SPRINKLER IRRIGATION SYSTEMS — CODE OF PRACTICE</a:t>
            </a:r>
          </a:p>
        </p:txBody>
      </p:sp>
    </p:spTree>
    <p:extLst>
      <p:ext uri="{BB962C8B-B14F-4D97-AF65-F5344CB8AC3E}">
        <p14:creationId xmlns:p14="http://schemas.microsoft.com/office/powerpoint/2010/main" val="260817125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51468-A716-AA85-8173-F289F0DCEDCB}"/>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E222CC13-F701-B673-A2FE-2B6438494DF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0659BF84-8769-5E3A-C1C1-8D8D0AD3C706}"/>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29</a:t>
            </a:fld>
            <a:endParaRPr lang="en-IN" dirty="0"/>
          </a:p>
        </p:txBody>
      </p:sp>
      <p:pic>
        <p:nvPicPr>
          <p:cNvPr id="3" name="Picture Placeholder 5">
            <a:extLst>
              <a:ext uri="{FF2B5EF4-FFF2-40B4-BE49-F238E27FC236}">
                <a16:creationId xmlns:a16="http://schemas.microsoft.com/office/drawing/2014/main" id="{8749E678-9765-3623-E05C-4FF8BEC237C2}"/>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F1D5D300-E225-347D-C8DD-F5A543136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774F573-8DFE-8F28-DF2C-584964B6F8C2}"/>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A02867E0-DE8F-4991-1184-16F864A0C1C2}"/>
              </a:ext>
            </a:extLst>
          </p:cNvPr>
          <p:cNvSpPr/>
          <p:nvPr/>
        </p:nvSpPr>
        <p:spPr>
          <a:xfrm>
            <a:off x="2640" y="1590974"/>
            <a:ext cx="4781811" cy="5170646"/>
          </a:xfrm>
          <a:prstGeom prst="rect">
            <a:avLst/>
          </a:prstGeom>
        </p:spPr>
        <p:txBody>
          <a:bodyPr wrap="square">
            <a:spAutoFit/>
          </a:bodyPr>
          <a:lstStyle/>
          <a:p>
            <a:pPr algn="just"/>
            <a:r>
              <a:rPr lang="en-IN" sz="1500" b="1" dirty="0">
                <a:latin typeface="Verdana" panose="020B0604030504040204" pitchFamily="34" charset="0"/>
                <a:ea typeface="Verdana" panose="020B0604030504040204" pitchFamily="34" charset="0"/>
                <a:cs typeface="Verdana" panose="020B0604030504040204" pitchFamily="34" charset="0"/>
              </a:rPr>
              <a:t>INSTALLATION</a:t>
            </a:r>
          </a:p>
          <a:p>
            <a:pPr algn="just"/>
            <a:endParaRPr lang="en-IN" sz="1500" b="1" dirty="0">
              <a:latin typeface="Verdana" panose="020B0604030504040204" pitchFamily="34" charset="0"/>
              <a:ea typeface="Verdana" panose="020B0604030504040204" pitchFamily="34" charset="0"/>
              <a:cs typeface="Verdana" panose="020B0604030504040204" pitchFamily="34" charset="0"/>
            </a:endParaRPr>
          </a:p>
          <a:p>
            <a:pPr algn="just"/>
            <a:r>
              <a:rPr lang="en-IN" sz="1500" b="1" dirty="0" err="1">
                <a:latin typeface="Verdana" panose="020B0604030504040204" pitchFamily="34" charset="0"/>
                <a:ea typeface="Verdana" panose="020B0604030504040204" pitchFamily="34" charset="0"/>
                <a:cs typeface="Verdana" panose="020B0604030504040204" pitchFamily="34" charset="0"/>
              </a:rPr>
              <a:t>i</a:t>
            </a:r>
            <a:r>
              <a:rPr lang="en-IN" sz="1500" b="1" dirty="0">
                <a:latin typeface="Verdana" panose="020B0604030504040204" pitchFamily="34" charset="0"/>
                <a:ea typeface="Verdana" panose="020B0604030504040204" pitchFamily="34" charset="0"/>
                <a:cs typeface="Verdana" panose="020B0604030504040204" pitchFamily="34" charset="0"/>
              </a:rPr>
              <a:t>. Buried Mains - </a:t>
            </a:r>
            <a:r>
              <a:rPr lang="en-IN" sz="1500" dirty="0">
                <a:latin typeface="Verdana" panose="020B0604030504040204" pitchFamily="34" charset="0"/>
                <a:ea typeface="Verdana" panose="020B0604030504040204" pitchFamily="34" charset="0"/>
                <a:cs typeface="Verdana" panose="020B0604030504040204" pitchFamily="34" charset="0"/>
              </a:rPr>
              <a:t>Particular attention is drawn to the necessity for concrete anchor blocks of </a:t>
            </a:r>
            <a:r>
              <a:rPr lang="en-IN" sz="1500" dirty="0" err="1">
                <a:latin typeface="Verdana" panose="020B0604030504040204" pitchFamily="34" charset="0"/>
                <a:ea typeface="Verdana" panose="020B0604030504040204" pitchFamily="34" charset="0"/>
                <a:cs typeface="Verdana" panose="020B0604030504040204" pitchFamily="34" charset="0"/>
              </a:rPr>
              <a:t>sufficent</a:t>
            </a:r>
            <a:r>
              <a:rPr lang="en-IN" sz="1500" dirty="0">
                <a:latin typeface="Verdana" panose="020B0604030504040204" pitchFamily="34" charset="0"/>
                <a:ea typeface="Verdana" panose="020B0604030504040204" pitchFamily="34" charset="0"/>
                <a:cs typeface="Verdana" panose="020B0604030504040204" pitchFamily="34" charset="0"/>
              </a:rPr>
              <a:t> size being provided at any significant change in direction or grade, change in diameter, major branch connection or terminal, and adjacent to any values or fittings that may give rise to hydraulic loading along the line. </a:t>
            </a:r>
          </a:p>
          <a:p>
            <a:pPr algn="just"/>
            <a:endParaRPr lang="en-IN" sz="1500" dirty="0">
              <a:latin typeface="Verdana" panose="020B0604030504040204" pitchFamily="34" charset="0"/>
              <a:ea typeface="Verdana" panose="020B0604030504040204" pitchFamily="34" charset="0"/>
              <a:cs typeface="Verdana" panose="020B0604030504040204" pitchFamily="34" charset="0"/>
            </a:endParaRPr>
          </a:p>
          <a:p>
            <a:r>
              <a:rPr lang="en-IN" sz="1500" b="1" dirty="0">
                <a:latin typeface="Verdana" panose="020B0604030504040204" pitchFamily="34" charset="0"/>
                <a:ea typeface="Verdana" panose="020B0604030504040204" pitchFamily="34" charset="0"/>
                <a:cs typeface="Verdana" panose="020B0604030504040204" pitchFamily="34" charset="0"/>
              </a:rPr>
              <a:t>ii. Pumps and Prime Mover -  </a:t>
            </a:r>
            <a:r>
              <a:rPr lang="en-IN" sz="1500" dirty="0">
                <a:latin typeface="Verdana" panose="020B0604030504040204" pitchFamily="34" charset="0"/>
                <a:ea typeface="Verdana" panose="020B0604030504040204" pitchFamily="34" charset="0"/>
                <a:cs typeface="Verdana" panose="020B0604030504040204" pitchFamily="34" charset="0"/>
              </a:rPr>
              <a:t>Internal combustion engines shall be provided with protective devices. Devices shall be supplied that stop the engine if </a:t>
            </a:r>
          </a:p>
          <a:p>
            <a:endParaRPr lang="en-IN" sz="1500" dirty="0">
              <a:latin typeface="Verdana" panose="020B0604030504040204" pitchFamily="34" charset="0"/>
              <a:ea typeface="Verdana" panose="020B0604030504040204" pitchFamily="34" charset="0"/>
              <a:cs typeface="Verdana" panose="020B0604030504040204" pitchFamily="34" charset="0"/>
            </a:endParaRPr>
          </a:p>
          <a:p>
            <a:pPr algn="just"/>
            <a:r>
              <a:rPr lang="en-IN" sz="1500" dirty="0">
                <a:latin typeface="Verdana" panose="020B0604030504040204" pitchFamily="34" charset="0"/>
                <a:ea typeface="Verdana" panose="020B0604030504040204" pitchFamily="34" charset="0"/>
                <a:cs typeface="Verdana" panose="020B0604030504040204" pitchFamily="34" charset="0"/>
              </a:rPr>
              <a:t>	a) engine temperature exceeds the safety 	point for the prime move and </a:t>
            </a:r>
          </a:p>
          <a:p>
            <a:pPr algn="just"/>
            <a:endParaRPr lang="en-IN" sz="1500" dirty="0">
              <a:latin typeface="Verdana" panose="020B0604030504040204" pitchFamily="34" charset="0"/>
              <a:ea typeface="Verdana" panose="020B0604030504040204" pitchFamily="34" charset="0"/>
              <a:cs typeface="Verdana" panose="020B0604030504040204" pitchFamily="34" charset="0"/>
            </a:endParaRPr>
          </a:p>
          <a:p>
            <a:pPr algn="just"/>
            <a:r>
              <a:rPr lang="en-IN" sz="1500" dirty="0">
                <a:latin typeface="Verdana" panose="020B0604030504040204" pitchFamily="34" charset="0"/>
                <a:ea typeface="Verdana" panose="020B0604030504040204" pitchFamily="34" charset="0"/>
                <a:cs typeface="Verdana" panose="020B0604030504040204" pitchFamily="34" charset="0"/>
              </a:rPr>
              <a:t>	b) oil pressure falls below the minimum 	specified; or pressure because of loss of 	suction or reduction in delivery pressure. </a:t>
            </a:r>
          </a:p>
          <a:p>
            <a:pPr algn="just"/>
            <a:endParaRPr lang="en-IN" sz="1500" b="1" dirty="0">
              <a:latin typeface="Times" pitchFamily="2" charset="0"/>
            </a:endParaRPr>
          </a:p>
        </p:txBody>
      </p:sp>
      <p:sp>
        <p:nvSpPr>
          <p:cNvPr id="2" name="Rectangle 1">
            <a:extLst>
              <a:ext uri="{FF2B5EF4-FFF2-40B4-BE49-F238E27FC236}">
                <a16:creationId xmlns:a16="http://schemas.microsoft.com/office/drawing/2014/main" id="{E64BD66D-C005-A6BF-E740-CD2264BB8D71}"/>
              </a:ext>
            </a:extLst>
          </p:cNvPr>
          <p:cNvSpPr/>
          <p:nvPr/>
        </p:nvSpPr>
        <p:spPr>
          <a:xfrm>
            <a:off x="5004780" y="1565446"/>
            <a:ext cx="4853819" cy="5016758"/>
          </a:xfrm>
          <a:prstGeom prst="rect">
            <a:avLst/>
          </a:prstGeom>
          <a:solidFill>
            <a:schemeClr val="accent6">
              <a:lumMod val="40000"/>
              <a:lumOff val="60000"/>
            </a:schemeClr>
          </a:solidFill>
        </p:spPr>
        <p:txBody>
          <a:bodyPr wrap="square">
            <a:spAutoFit/>
          </a:bodyPr>
          <a:lstStyle/>
          <a:p>
            <a:pPr algn="just"/>
            <a:r>
              <a:rPr lang="en-IN" sz="1600" b="1" dirty="0">
                <a:latin typeface="Verdana" panose="020B0604030504040204" pitchFamily="34" charset="0"/>
                <a:ea typeface="Verdana" panose="020B0604030504040204" pitchFamily="34" charset="0"/>
                <a:cs typeface="Verdana" panose="020B0604030504040204" pitchFamily="34" charset="0"/>
              </a:rPr>
              <a:t>OPERATION</a:t>
            </a:r>
          </a:p>
          <a:p>
            <a:endParaRPr lang="en-IN" sz="1600" b="1" dirty="0">
              <a:latin typeface="Verdana" panose="020B0604030504040204" pitchFamily="34" charset="0"/>
              <a:ea typeface="Verdana" panose="020B0604030504040204" pitchFamily="34" charset="0"/>
              <a:cs typeface="Verdana" panose="020B0604030504040204" pitchFamily="34" charset="0"/>
            </a:endParaRPr>
          </a:p>
          <a:p>
            <a:r>
              <a:rPr lang="en-IN" sz="1600" dirty="0">
                <a:latin typeface="Verdana" panose="020B0604030504040204" pitchFamily="34" charset="0"/>
                <a:ea typeface="Verdana" panose="020B0604030504040204" pitchFamily="34" charset="0"/>
                <a:cs typeface="Verdana" panose="020B0604030504040204" pitchFamily="34" charset="0"/>
              </a:rPr>
              <a:t>The purchaser shall be supplied with written operational data, performance, and layout details of the system and its components including: </a:t>
            </a:r>
          </a:p>
          <a:p>
            <a:endParaRPr lang="en-IN" sz="1600" dirty="0">
              <a:latin typeface="Verdana" panose="020B0604030504040204" pitchFamily="34" charset="0"/>
              <a:ea typeface="Verdana" panose="020B0604030504040204" pitchFamily="34" charset="0"/>
              <a:cs typeface="Verdana" panose="020B0604030504040204" pitchFamily="34" charset="0"/>
            </a:endParaRPr>
          </a:p>
          <a:p>
            <a:pPr algn="just"/>
            <a:r>
              <a:rPr lang="en-IN" sz="1600" dirty="0">
                <a:latin typeface="Verdana" panose="020B0604030504040204" pitchFamily="34" charset="0"/>
                <a:ea typeface="Verdana" panose="020B0604030504040204" pitchFamily="34" charset="0"/>
                <a:cs typeface="Verdana" panose="020B0604030504040204" pitchFamily="34" charset="0"/>
              </a:rPr>
              <a:t>	a) sprinkler make, model, 	performance, 	and 	nozzle diameter; </a:t>
            </a:r>
          </a:p>
          <a:p>
            <a:pPr algn="just"/>
            <a:r>
              <a:rPr lang="en-IN" sz="1600" dirty="0">
                <a:latin typeface="Verdana" panose="020B0604030504040204" pitchFamily="34" charset="0"/>
                <a:ea typeface="Verdana" panose="020B0604030504040204" pitchFamily="34" charset="0"/>
                <a:cs typeface="Verdana" panose="020B0604030504040204" pitchFamily="34" charset="0"/>
              </a:rPr>
              <a:t>	b) design layout of </a:t>
            </a:r>
            <a:r>
              <a:rPr lang="en-IN" sz="1600" dirty="0" err="1">
                <a:latin typeface="Verdana" panose="020B0604030504040204" pitchFamily="34" charset="0"/>
                <a:ea typeface="Verdana" panose="020B0604030504040204" pitchFamily="34" charset="0"/>
                <a:cs typeface="Verdana" panose="020B0604030504040204" pitchFamily="34" charset="0"/>
              </a:rPr>
              <a:t>sprayline</a:t>
            </a:r>
            <a:r>
              <a:rPr lang="en-IN" sz="1600" dirty="0">
                <a:latin typeface="Verdana" panose="020B0604030504040204" pitchFamily="34" charset="0"/>
                <a:ea typeface="Verdana" panose="020B0604030504040204" pitchFamily="34" charset="0"/>
                <a:cs typeface="Verdana" panose="020B0604030504040204" pitchFamily="34" charset="0"/>
              </a:rPr>
              <a:t>; </a:t>
            </a:r>
          </a:p>
          <a:p>
            <a:pPr algn="just"/>
            <a:r>
              <a:rPr lang="en-IN" sz="1600" dirty="0">
                <a:latin typeface="Verdana" panose="020B0604030504040204" pitchFamily="34" charset="0"/>
                <a:ea typeface="Verdana" panose="020B0604030504040204" pitchFamily="34" charset="0"/>
                <a:cs typeface="Verdana" panose="020B0604030504040204" pitchFamily="34" charset="0"/>
              </a:rPr>
              <a:t>	c) design pump duty; and </a:t>
            </a:r>
          </a:p>
          <a:p>
            <a:pPr algn="just"/>
            <a:r>
              <a:rPr lang="en-IN" sz="1600" dirty="0">
                <a:latin typeface="Verdana" panose="020B0604030504040204" pitchFamily="34" charset="0"/>
                <a:ea typeface="Verdana" panose="020B0604030504040204" pitchFamily="34" charset="0"/>
                <a:cs typeface="Verdana" panose="020B0604030504040204" pitchFamily="34" charset="0"/>
              </a:rPr>
              <a:t>	d) correct range of operating pressures 	for the system. </a:t>
            </a:r>
          </a:p>
          <a:p>
            <a:pPr algn="just"/>
            <a:endParaRPr lang="en-IN" sz="1600" dirty="0"/>
          </a:p>
          <a:p>
            <a:pPr algn="just"/>
            <a:r>
              <a:rPr lang="en-IN" sz="1600" dirty="0">
                <a:latin typeface="Verdana" panose="020B0604030504040204" pitchFamily="34" charset="0"/>
                <a:ea typeface="Verdana" panose="020B0604030504040204" pitchFamily="34" charset="0"/>
                <a:cs typeface="Verdana" panose="020B0604030504040204" pitchFamily="34" charset="0"/>
              </a:rPr>
              <a:t>The supplier or his agent shall demonstrate the important aspects regarding the operation, care, and maintenance of the unit including methods of shifting and setting up the portable components of the system. </a:t>
            </a:r>
          </a:p>
          <a:p>
            <a:pPr algn="just"/>
            <a:endParaRPr lang="en-IN" sz="1600" dirty="0"/>
          </a:p>
        </p:txBody>
      </p:sp>
      <p:sp>
        <p:nvSpPr>
          <p:cNvPr id="4" name="Content Placeholder 2">
            <a:extLst>
              <a:ext uri="{FF2B5EF4-FFF2-40B4-BE49-F238E27FC236}">
                <a16:creationId xmlns:a16="http://schemas.microsoft.com/office/drawing/2014/main" id="{777A3BD0-06FB-95A6-6FEE-E5A2871CF4D5}"/>
              </a:ext>
            </a:extLst>
          </p:cNvPr>
          <p:cNvSpPr txBox="1">
            <a:spLocks/>
          </p:cNvSpPr>
          <p:nvPr/>
        </p:nvSpPr>
        <p:spPr>
          <a:xfrm>
            <a:off x="10003092" y="1565446"/>
            <a:ext cx="1997564" cy="4982757"/>
          </a:xfrm>
          <a:prstGeom prst="rect">
            <a:avLst/>
          </a:prstGeom>
          <a:solidFill>
            <a:schemeClr val="accent6">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IN" sz="1600" dirty="0">
                <a:latin typeface="Verdana" panose="020B0604030504040204" pitchFamily="34" charset="0"/>
                <a:ea typeface="Verdana" panose="020B0604030504040204" pitchFamily="34" charset="0"/>
                <a:cs typeface="Verdana" panose="020B0604030504040204" pitchFamily="34" charset="0"/>
              </a:rPr>
              <a:t>Wiring and starting equipment for electrically operated planta shall comply with Electrical Code 1985. Electric motors shall be provided with overload, low-voltage, and inter phase variation protection. </a:t>
            </a:r>
          </a:p>
          <a:p>
            <a:pPr marL="0" indent="0" algn="just">
              <a:buNone/>
            </a:pPr>
            <a:r>
              <a:rPr lang="en-IN" sz="1600" dirty="0">
                <a:latin typeface="Verdana" panose="020B0604030504040204" pitchFamily="34" charset="0"/>
                <a:ea typeface="Verdana" panose="020B0604030504040204" pitchFamily="34" charset="0"/>
                <a:cs typeface="Verdana" panose="020B0604030504040204" pitchFamily="34" charset="0"/>
              </a:rPr>
              <a:t>Pumps, power units and transmission shall be effectively guarded.</a:t>
            </a:r>
            <a:endParaRPr lang="en-US" sz="1600" i="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FDE920A0-170D-66E5-0BE3-6BDB0E331891}"/>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14792 : 2000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DESIGN, INSTALLATION AND OPERATION OF SPRINKLER IRRIGATION SYSTEMS — CODE OF PRACTICE</a:t>
            </a:r>
          </a:p>
        </p:txBody>
      </p:sp>
    </p:spTree>
    <p:extLst>
      <p:ext uri="{BB962C8B-B14F-4D97-AF65-F5344CB8AC3E}">
        <p14:creationId xmlns:p14="http://schemas.microsoft.com/office/powerpoint/2010/main" val="153671255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0646-E3DA-21FA-4705-8A1B1EB7F248}"/>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6447420-9565-FB7A-6513-8B445C26A203}"/>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3</a:t>
            </a:fld>
            <a:endParaRPr lang="en-IN" dirty="0"/>
          </a:p>
        </p:txBody>
      </p:sp>
      <p:pic>
        <p:nvPicPr>
          <p:cNvPr id="3" name="Picture Placeholder 5">
            <a:extLst>
              <a:ext uri="{FF2B5EF4-FFF2-40B4-BE49-F238E27FC236}">
                <a16:creationId xmlns:a16="http://schemas.microsoft.com/office/drawing/2014/main" id="{F6391962-4934-8480-8959-A5289C9ED9C4}"/>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17508798-27F8-372B-66B8-007AE3D6D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C38284C8-FB39-4B4B-8938-D07B38AEA222}"/>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3D20A425-459B-32E2-7987-0ADCF63D120D}"/>
              </a:ext>
            </a:extLst>
          </p:cNvPr>
          <p:cNvGraphicFramePr/>
          <p:nvPr>
            <p:extLst>
              <p:ext uri="{D42A27DB-BD31-4B8C-83A1-F6EECF244321}">
                <p14:modId xmlns:p14="http://schemas.microsoft.com/office/powerpoint/2010/main" val="140524620"/>
              </p:ext>
            </p:extLst>
          </p:nvPr>
        </p:nvGraphicFramePr>
        <p:xfrm>
          <a:off x="-1606181" y="1151767"/>
          <a:ext cx="8628620"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7633BDC-F04D-6EDE-746F-4E3643499796}"/>
              </a:ext>
            </a:extLst>
          </p:cNvPr>
          <p:cNvSpPr txBox="1"/>
          <p:nvPr/>
        </p:nvSpPr>
        <p:spPr>
          <a:xfrm>
            <a:off x="5879976" y="1304125"/>
            <a:ext cx="5976664" cy="1938992"/>
          </a:xfrm>
          <a:prstGeom prst="rect">
            <a:avLst/>
          </a:prstGeom>
          <a:noFill/>
        </p:spPr>
        <p:txBody>
          <a:bodyPr wrap="square">
            <a:spAutoFit/>
          </a:bodyPr>
          <a:lstStyle/>
          <a:p>
            <a:r>
              <a:rPr lang="en-IN" sz="2400" dirty="0"/>
              <a:t>Filters are an essential component of micro-irrigation systems, designed to ensure clean and clog-free operation by removing debris, sediments, and other impurities from water before it enters the irrigation network.</a:t>
            </a:r>
            <a:endParaRPr lang="en-US" sz="2400" dirty="0"/>
          </a:p>
        </p:txBody>
      </p:sp>
      <p:pic>
        <p:nvPicPr>
          <p:cNvPr id="6" name="Picture 5">
            <a:extLst>
              <a:ext uri="{FF2B5EF4-FFF2-40B4-BE49-F238E27FC236}">
                <a16:creationId xmlns:a16="http://schemas.microsoft.com/office/drawing/2014/main" id="{7639E3A1-F268-F3B3-D539-548548EF512C}"/>
              </a:ext>
            </a:extLst>
          </p:cNvPr>
          <p:cNvPicPr>
            <a:picLocks noChangeAspect="1"/>
          </p:cNvPicPr>
          <p:nvPr/>
        </p:nvPicPr>
        <p:blipFill>
          <a:blip r:embed="rId9"/>
          <a:stretch>
            <a:fillRect/>
          </a:stretch>
        </p:blipFill>
        <p:spPr>
          <a:xfrm>
            <a:off x="6990743" y="3196690"/>
            <a:ext cx="3251200" cy="3251200"/>
          </a:xfrm>
          <a:prstGeom prst="rect">
            <a:avLst/>
          </a:prstGeom>
        </p:spPr>
      </p:pic>
      <p:sp>
        <p:nvSpPr>
          <p:cNvPr id="10" name="TextBox 9">
            <a:extLst>
              <a:ext uri="{FF2B5EF4-FFF2-40B4-BE49-F238E27FC236}">
                <a16:creationId xmlns:a16="http://schemas.microsoft.com/office/drawing/2014/main" id="{2ADD174D-F7A4-FA8F-2E2E-AF6F61C42B8C}"/>
              </a:ext>
            </a:extLst>
          </p:cNvPr>
          <p:cNvSpPr txBox="1"/>
          <p:nvPr/>
        </p:nvSpPr>
        <p:spPr>
          <a:xfrm>
            <a:off x="18903" y="333447"/>
            <a:ext cx="12191999" cy="707886"/>
          </a:xfrm>
          <a:prstGeom prst="rect">
            <a:avLst/>
          </a:prstGeom>
          <a:noFill/>
        </p:spPr>
        <p:txBody>
          <a:bodyPr wrap="square" rtlCol="0" anchor="t">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FILTERS</a:t>
            </a:r>
          </a:p>
        </p:txBody>
      </p:sp>
    </p:spTree>
    <p:extLst>
      <p:ext uri="{BB962C8B-B14F-4D97-AF65-F5344CB8AC3E}">
        <p14:creationId xmlns:p14="http://schemas.microsoft.com/office/powerpoint/2010/main" val="200271287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8C7B-F381-38CD-295A-2103AEB2009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54E73A95-E09D-8AAB-F5EE-FB84B195D8C0}"/>
              </a:ext>
            </a:extLst>
          </p:cNvPr>
          <p:cNvSpPr txBox="1">
            <a:spLocks/>
          </p:cNvSpPr>
          <p:nvPr/>
        </p:nvSpPr>
        <p:spPr>
          <a:xfrm>
            <a:off x="-84476" y="45085"/>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4418A4F-F7EA-B745-AF56-B4BDF07B548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30</a:t>
            </a:fld>
            <a:endParaRPr lang="en-IN" dirty="0"/>
          </a:p>
        </p:txBody>
      </p:sp>
      <p:pic>
        <p:nvPicPr>
          <p:cNvPr id="3" name="Picture Placeholder 5">
            <a:extLst>
              <a:ext uri="{FF2B5EF4-FFF2-40B4-BE49-F238E27FC236}">
                <a16:creationId xmlns:a16="http://schemas.microsoft.com/office/drawing/2014/main" id="{2D65A23F-8F77-4BEC-381F-84D6791F9028}"/>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7282EAB-FF0A-6F94-C411-F83329E3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BDFA21F-AF72-8633-7D95-5D942E810BC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18903" y="1701695"/>
            <a:ext cx="4825194" cy="1200329"/>
          </a:xfrm>
          <a:prstGeom prst="rect">
            <a:avLst/>
          </a:prstGeom>
        </p:spPr>
        <p:txBody>
          <a:bodyPr wrap="square">
            <a:spAutoFit/>
          </a:bodyPr>
          <a:lstStyle/>
          <a:p>
            <a:pPr algn="ctr"/>
            <a:r>
              <a:rPr lang="en-IN" b="1" dirty="0">
                <a:latin typeface="Times" pitchFamily="2" charset="0"/>
              </a:rPr>
              <a:t>RESPONSIBILITIES OF MANUFACTURER/DEALER</a:t>
            </a:r>
          </a:p>
          <a:p>
            <a:pPr algn="ctr"/>
            <a:endParaRPr lang="en-IN" b="1" dirty="0">
              <a:latin typeface="Times" pitchFamily="2" charset="0"/>
            </a:endParaRPr>
          </a:p>
          <a:p>
            <a:pPr marL="285750" indent="-285750" algn="ctr">
              <a:buFont typeface="Wingdings" pitchFamily="2" charset="2"/>
              <a:buChar char="Ø"/>
            </a:pPr>
            <a:endParaRPr lang="en-IN" b="1" dirty="0">
              <a:latin typeface="Times" pitchFamily="2" charset="0"/>
            </a:endParaRPr>
          </a:p>
        </p:txBody>
      </p:sp>
      <p:graphicFrame>
        <p:nvGraphicFramePr>
          <p:cNvPr id="11" name="Diagram 10"/>
          <p:cNvGraphicFramePr/>
          <p:nvPr>
            <p:extLst>
              <p:ext uri="{D42A27DB-BD31-4B8C-83A1-F6EECF244321}">
                <p14:modId xmlns:p14="http://schemas.microsoft.com/office/powerpoint/2010/main" val="2851514292"/>
              </p:ext>
            </p:extLst>
          </p:nvPr>
        </p:nvGraphicFramePr>
        <p:xfrm>
          <a:off x="-18903" y="2396100"/>
          <a:ext cx="4919509" cy="224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p:cNvGraphicFramePr/>
          <p:nvPr>
            <p:extLst>
              <p:ext uri="{D42A27DB-BD31-4B8C-83A1-F6EECF244321}">
                <p14:modId xmlns:p14="http://schemas.microsoft.com/office/powerpoint/2010/main" val="406670584"/>
              </p:ext>
            </p:extLst>
          </p:nvPr>
        </p:nvGraphicFramePr>
        <p:xfrm>
          <a:off x="270100" y="5189652"/>
          <a:ext cx="4181614" cy="11690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2" descr="Sprinkler Irrigation: Why Successful Farmers Use It - AGRIVI">
            <a:extLst>
              <a:ext uri="{FF2B5EF4-FFF2-40B4-BE49-F238E27FC236}">
                <a16:creationId xmlns:a16="http://schemas.microsoft.com/office/drawing/2014/main" id="{B7E54EE4-BA85-3D3F-8F65-95FA5761CB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6484" y="2169227"/>
            <a:ext cx="6082144" cy="40473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6B1470-2572-C439-DCCE-27F6AC073406}"/>
              </a:ext>
            </a:extLst>
          </p:cNvPr>
          <p:cNvSpPr/>
          <p:nvPr/>
        </p:nvSpPr>
        <p:spPr>
          <a:xfrm>
            <a:off x="119336" y="4718872"/>
            <a:ext cx="4637795" cy="923330"/>
          </a:xfrm>
          <a:prstGeom prst="rect">
            <a:avLst/>
          </a:prstGeom>
        </p:spPr>
        <p:txBody>
          <a:bodyPr wrap="square">
            <a:spAutoFit/>
          </a:bodyPr>
          <a:lstStyle/>
          <a:p>
            <a:pPr algn="ctr"/>
            <a:r>
              <a:rPr lang="en-IN" b="1" dirty="0">
                <a:latin typeface="Times" pitchFamily="2" charset="0"/>
              </a:rPr>
              <a:t>RESPONSIBILITIES OF PURCHASER</a:t>
            </a:r>
          </a:p>
          <a:p>
            <a:pPr algn="ctr"/>
            <a:endParaRPr lang="en-IN" b="1" dirty="0">
              <a:latin typeface="Times" pitchFamily="2" charset="0"/>
            </a:endParaRPr>
          </a:p>
          <a:p>
            <a:pPr marL="285750" indent="-285750" algn="ctr">
              <a:buFont typeface="Wingdings" pitchFamily="2" charset="2"/>
              <a:buChar char="Ø"/>
            </a:pPr>
            <a:endParaRPr lang="en-IN" b="1" dirty="0">
              <a:latin typeface="Times" pitchFamily="2" charset="0"/>
            </a:endParaRPr>
          </a:p>
        </p:txBody>
      </p:sp>
      <p:sp>
        <p:nvSpPr>
          <p:cNvPr id="5" name="TextBox 4">
            <a:extLst>
              <a:ext uri="{FF2B5EF4-FFF2-40B4-BE49-F238E27FC236}">
                <a16:creationId xmlns:a16="http://schemas.microsoft.com/office/drawing/2014/main" id="{654B21F2-CAFB-6302-591E-A317CE1B2B8B}"/>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14792 : 2000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DESIGN, INSTALLATION AND OPERATION OF SPRINKLER IRRIGATION SYSTEMS — CODE OF PRACTICE</a:t>
            </a:r>
          </a:p>
        </p:txBody>
      </p:sp>
    </p:spTree>
    <p:extLst>
      <p:ext uri="{BB962C8B-B14F-4D97-AF65-F5344CB8AC3E}">
        <p14:creationId xmlns:p14="http://schemas.microsoft.com/office/powerpoint/2010/main" val="352583105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p:cNvSpPr>
            <a:spLocks noGrp="1" noRot="1" noChangeAspect="1" noMove="1" noResize="1" noEditPoints="1" noAdjustHandles="1" noChangeArrowheads="1" noChangeShapeType="1" noTextEdit="1"/>
          </p:cNvSpPr>
          <p:nvPr/>
        </p:nvSpPr>
        <p:spPr>
          <a:xfrm>
            <a:off x="496824" y="352519"/>
            <a:ext cx="7535357" cy="6505483"/>
          </a:xfrm>
          <a:custGeom>
            <a:avLst/>
            <a:gdLst>
              <a:gd name="connsiteX0" fmla="*/ 870790 w 7535357"/>
              <a:gd name="connsiteY0" fmla="*/ 6324367 h 6505483"/>
              <a:gd name="connsiteX1" fmla="*/ 887365 w 7535357"/>
              <a:gd name="connsiteY1" fmla="*/ 6353077 h 6505483"/>
              <a:gd name="connsiteX2" fmla="*/ 941227 w 7535357"/>
              <a:gd name="connsiteY2" fmla="*/ 6446366 h 6505483"/>
              <a:gd name="connsiteX3" fmla="*/ 975359 w 7535357"/>
              <a:gd name="connsiteY3" fmla="*/ 6505483 h 6505483"/>
              <a:gd name="connsiteX4" fmla="*/ 968986 w 7535357"/>
              <a:gd name="connsiteY4" fmla="*/ 6505483 h 6505483"/>
              <a:gd name="connsiteX5" fmla="*/ 2633174 w 7535357"/>
              <a:gd name="connsiteY5" fmla="*/ 2601984 h 6505483"/>
              <a:gd name="connsiteX6" fmla="*/ 5550429 w 7535357"/>
              <a:gd name="connsiteY6" fmla="*/ 2609297 h 6505483"/>
              <a:gd name="connsiteX7" fmla="*/ 6003423 w 7535357"/>
              <a:gd name="connsiteY7" fmla="*/ 2865446 h 6505483"/>
              <a:gd name="connsiteX8" fmla="*/ 7465225 w 7535357"/>
              <a:gd name="connsiteY8" fmla="*/ 5397364 h 6505483"/>
              <a:gd name="connsiteX9" fmla="*/ 7463717 w 7535357"/>
              <a:gd name="connsiteY9" fmla="*/ 5923211 h 6505483"/>
              <a:gd name="connsiteX10" fmla="*/ 7159062 w 7535357"/>
              <a:gd name="connsiteY10" fmla="*/ 6451662 h 6505483"/>
              <a:gd name="connsiteX11" fmla="*/ 7128035 w 7535357"/>
              <a:gd name="connsiteY11" fmla="*/ 6505483 h 6505483"/>
              <a:gd name="connsiteX12" fmla="*/ 1073039 w 7535357"/>
              <a:gd name="connsiteY12" fmla="*/ 6505483 h 6505483"/>
              <a:gd name="connsiteX13" fmla="*/ 986766 w 7535357"/>
              <a:gd name="connsiteY13" fmla="*/ 6356056 h 6505483"/>
              <a:gd name="connsiteX14" fmla="*/ 729452 w 7535357"/>
              <a:gd name="connsiteY14" fmla="*/ 5910374 h 6505483"/>
              <a:gd name="connsiteX15" fmla="*/ 734117 w 7535357"/>
              <a:gd name="connsiteY15" fmla="*/ 5389995 h 6505483"/>
              <a:gd name="connsiteX16" fmla="*/ 2186411 w 7535357"/>
              <a:gd name="connsiteY16" fmla="*/ 2859923 h 6505483"/>
              <a:gd name="connsiteX17" fmla="*/ 2633174 w 7535357"/>
              <a:gd name="connsiteY17" fmla="*/ 2601984 h 6505483"/>
              <a:gd name="connsiteX18" fmla="*/ 631805 w 7535357"/>
              <a:gd name="connsiteY18" fmla="*/ 1616850 h 6505483"/>
              <a:gd name="connsiteX19" fmla="*/ 1562676 w 7535357"/>
              <a:gd name="connsiteY19" fmla="*/ 1616850 h 6505483"/>
              <a:gd name="connsiteX20" fmla="*/ 1705423 w 7535357"/>
              <a:gd name="connsiteY20" fmla="*/ 1700980 h 6505483"/>
              <a:gd name="connsiteX21" fmla="*/ 2171863 w 7535357"/>
              <a:gd name="connsiteY21" fmla="*/ 2504221 h 6505483"/>
              <a:gd name="connsiteX22" fmla="*/ 2171863 w 7535357"/>
              <a:gd name="connsiteY22" fmla="*/ 2668475 h 6505483"/>
              <a:gd name="connsiteX23" fmla="*/ 1705423 w 7535357"/>
              <a:gd name="connsiteY23" fmla="*/ 3471716 h 6505483"/>
              <a:gd name="connsiteX24" fmla="*/ 1562676 w 7535357"/>
              <a:gd name="connsiteY24" fmla="*/ 3555846 h 6505483"/>
              <a:gd name="connsiteX25" fmla="*/ 631805 w 7535357"/>
              <a:gd name="connsiteY25" fmla="*/ 3555846 h 6505483"/>
              <a:gd name="connsiteX26" fmla="*/ 487048 w 7535357"/>
              <a:gd name="connsiteY26" fmla="*/ 3471716 h 6505483"/>
              <a:gd name="connsiteX27" fmla="*/ 22618 w 7535357"/>
              <a:gd name="connsiteY27" fmla="*/ 2668475 h 6505483"/>
              <a:gd name="connsiteX28" fmla="*/ 22618 w 7535357"/>
              <a:gd name="connsiteY28" fmla="*/ 2504221 h 6505483"/>
              <a:gd name="connsiteX29" fmla="*/ 487048 w 7535357"/>
              <a:gd name="connsiteY29" fmla="*/ 1700980 h 6505483"/>
              <a:gd name="connsiteX30" fmla="*/ 631805 w 7535357"/>
              <a:gd name="connsiteY30" fmla="*/ 1616850 h 6505483"/>
              <a:gd name="connsiteX31" fmla="*/ 2438663 w 7535357"/>
              <a:gd name="connsiteY31" fmla="*/ 0 h 6505483"/>
              <a:gd name="connsiteX32" fmla="*/ 3658537 w 7535357"/>
              <a:gd name="connsiteY32" fmla="*/ 0 h 6505483"/>
              <a:gd name="connsiteX33" fmla="*/ 3832803 w 7535357"/>
              <a:gd name="connsiteY33" fmla="*/ 96870 h 6505483"/>
              <a:gd name="connsiteX34" fmla="*/ 4442740 w 7535357"/>
              <a:gd name="connsiteY34" fmla="*/ 1140907 h 6505483"/>
              <a:gd name="connsiteX35" fmla="*/ 4442740 w 7535357"/>
              <a:gd name="connsiteY35" fmla="*/ 1341821 h 6505483"/>
              <a:gd name="connsiteX36" fmla="*/ 3832803 w 7535357"/>
              <a:gd name="connsiteY36" fmla="*/ 2385858 h 6505483"/>
              <a:gd name="connsiteX37" fmla="*/ 3658537 w 7535357"/>
              <a:gd name="connsiteY37" fmla="*/ 2482727 h 6505483"/>
              <a:gd name="connsiteX38" fmla="*/ 2438663 w 7535357"/>
              <a:gd name="connsiteY38" fmla="*/ 2482727 h 6505483"/>
              <a:gd name="connsiteX39" fmla="*/ 2264396 w 7535357"/>
              <a:gd name="connsiteY39" fmla="*/ 2385858 h 6505483"/>
              <a:gd name="connsiteX40" fmla="*/ 1654460 w 7535357"/>
              <a:gd name="connsiteY40" fmla="*/ 1341821 h 6505483"/>
              <a:gd name="connsiteX41" fmla="*/ 1654460 w 7535357"/>
              <a:gd name="connsiteY41" fmla="*/ 1140907 h 6505483"/>
              <a:gd name="connsiteX42" fmla="*/ 2264396 w 7535357"/>
              <a:gd name="connsiteY42" fmla="*/ 96870 h 6505483"/>
              <a:gd name="connsiteX43" fmla="*/ 2438663 w 7535357"/>
              <a:gd name="connsiteY43" fmla="*/ 0 h 650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5357" h="6505483">
                <a:moveTo>
                  <a:pt x="870790" y="6324367"/>
                </a:moveTo>
                <a:lnTo>
                  <a:pt x="887365" y="6353077"/>
                </a:lnTo>
                <a:cubicBezTo>
                  <a:pt x="904174" y="6382190"/>
                  <a:pt x="922103" y="6413242"/>
                  <a:pt x="941227" y="6446366"/>
                </a:cubicBezTo>
                <a:lnTo>
                  <a:pt x="975359" y="6505483"/>
                </a:lnTo>
                <a:lnTo>
                  <a:pt x="968986" y="6505483"/>
                </a:lnTo>
                <a:close/>
                <a:moveTo>
                  <a:pt x="2633174" y="2601984"/>
                </a:moveTo>
                <a:cubicBezTo>
                  <a:pt x="2633174" y="2601984"/>
                  <a:pt x="2633174" y="2601984"/>
                  <a:pt x="5550429" y="2609297"/>
                </a:cubicBezTo>
                <a:cubicBezTo>
                  <a:pt x="5736287" y="2604071"/>
                  <a:pt x="5911862" y="2706860"/>
                  <a:pt x="6003423" y="2865446"/>
                </a:cubicBezTo>
                <a:cubicBezTo>
                  <a:pt x="6003423" y="2865446"/>
                  <a:pt x="6003423" y="2865446"/>
                  <a:pt x="7465225" y="5397364"/>
                </a:cubicBezTo>
                <a:cubicBezTo>
                  <a:pt x="7559943" y="5561419"/>
                  <a:pt x="7558015" y="5759398"/>
                  <a:pt x="7463717" y="5923211"/>
                </a:cubicBezTo>
                <a:cubicBezTo>
                  <a:pt x="7463717" y="5923211"/>
                  <a:pt x="7463717" y="5923211"/>
                  <a:pt x="7159062" y="6451662"/>
                </a:cubicBezTo>
                <a:lnTo>
                  <a:pt x="7128035" y="6505483"/>
                </a:lnTo>
                <a:lnTo>
                  <a:pt x="1073039" y="6505483"/>
                </a:lnTo>
                <a:lnTo>
                  <a:pt x="986766" y="6356056"/>
                </a:lnTo>
                <a:cubicBezTo>
                  <a:pt x="906468" y="6216974"/>
                  <a:pt x="820815" y="6068620"/>
                  <a:pt x="729452" y="5910374"/>
                </a:cubicBezTo>
                <a:cubicBezTo>
                  <a:pt x="637892" y="5751787"/>
                  <a:pt x="636662" y="5548340"/>
                  <a:pt x="734117" y="5389995"/>
                </a:cubicBezTo>
                <a:cubicBezTo>
                  <a:pt x="734117" y="5389995"/>
                  <a:pt x="734117" y="5389995"/>
                  <a:pt x="2186411" y="2859923"/>
                </a:cubicBezTo>
                <a:cubicBezTo>
                  <a:pt x="2275261" y="2699254"/>
                  <a:pt x="2449608" y="2598596"/>
                  <a:pt x="2633174" y="2601984"/>
                </a:cubicBezTo>
                <a:close/>
                <a:moveTo>
                  <a:pt x="631805" y="1616850"/>
                </a:moveTo>
                <a:cubicBezTo>
                  <a:pt x="631805" y="1616850"/>
                  <a:pt x="631805" y="1616850"/>
                  <a:pt x="1562676" y="1616850"/>
                </a:cubicBezTo>
                <a:cubicBezTo>
                  <a:pt x="1620981" y="1616850"/>
                  <a:pt x="1677276" y="1648900"/>
                  <a:pt x="1705423" y="1700980"/>
                </a:cubicBezTo>
                <a:cubicBezTo>
                  <a:pt x="1705423" y="1700980"/>
                  <a:pt x="1705423" y="1700980"/>
                  <a:pt x="2171863" y="2504221"/>
                </a:cubicBezTo>
                <a:cubicBezTo>
                  <a:pt x="2202021" y="2554299"/>
                  <a:pt x="2202021" y="2618398"/>
                  <a:pt x="2171863" y="2668475"/>
                </a:cubicBezTo>
                <a:cubicBezTo>
                  <a:pt x="2171863" y="2668475"/>
                  <a:pt x="2171863" y="2668475"/>
                  <a:pt x="1705423" y="3471716"/>
                </a:cubicBezTo>
                <a:cubicBezTo>
                  <a:pt x="1677276" y="3523797"/>
                  <a:pt x="1620981" y="3555846"/>
                  <a:pt x="1562676" y="3555846"/>
                </a:cubicBezTo>
                <a:cubicBezTo>
                  <a:pt x="1562676" y="3555846"/>
                  <a:pt x="1562676" y="3555846"/>
                  <a:pt x="631805" y="3555846"/>
                </a:cubicBezTo>
                <a:cubicBezTo>
                  <a:pt x="571490" y="3555846"/>
                  <a:pt x="517206" y="3523797"/>
                  <a:pt x="487048" y="3471716"/>
                </a:cubicBezTo>
                <a:cubicBezTo>
                  <a:pt x="487048" y="3471716"/>
                  <a:pt x="487048" y="3471716"/>
                  <a:pt x="22618" y="2668475"/>
                </a:cubicBezTo>
                <a:cubicBezTo>
                  <a:pt x="-7540" y="2618398"/>
                  <a:pt x="-7540" y="2554299"/>
                  <a:pt x="22618" y="2504221"/>
                </a:cubicBezTo>
                <a:cubicBezTo>
                  <a:pt x="22618" y="2504221"/>
                  <a:pt x="22618" y="2504221"/>
                  <a:pt x="487048" y="1700980"/>
                </a:cubicBezTo>
                <a:cubicBezTo>
                  <a:pt x="517206" y="1648900"/>
                  <a:pt x="571490" y="1616850"/>
                  <a:pt x="631805" y="1616850"/>
                </a:cubicBezTo>
                <a:close/>
                <a:moveTo>
                  <a:pt x="2438663" y="0"/>
                </a:moveTo>
                <a:cubicBezTo>
                  <a:pt x="3658537" y="0"/>
                  <a:pt x="3658537" y="0"/>
                  <a:pt x="3658537" y="0"/>
                </a:cubicBezTo>
                <a:cubicBezTo>
                  <a:pt x="3720256" y="0"/>
                  <a:pt x="3800129" y="43054"/>
                  <a:pt x="3832803" y="96870"/>
                </a:cubicBezTo>
                <a:cubicBezTo>
                  <a:pt x="4442740" y="1140907"/>
                  <a:pt x="4442740" y="1140907"/>
                  <a:pt x="4442740" y="1140907"/>
                </a:cubicBezTo>
                <a:cubicBezTo>
                  <a:pt x="4471785" y="1198311"/>
                  <a:pt x="4471785" y="1284417"/>
                  <a:pt x="4442740" y="1341821"/>
                </a:cubicBezTo>
                <a:cubicBezTo>
                  <a:pt x="3832803" y="2385858"/>
                  <a:pt x="3832803" y="2385858"/>
                  <a:pt x="3832803" y="2385858"/>
                </a:cubicBezTo>
                <a:cubicBezTo>
                  <a:pt x="3800129" y="2439675"/>
                  <a:pt x="3720256" y="2482727"/>
                  <a:pt x="3658537" y="2482727"/>
                </a:cubicBezTo>
                <a:lnTo>
                  <a:pt x="2438663" y="2482727"/>
                </a:lnTo>
                <a:cubicBezTo>
                  <a:pt x="2373313" y="2482727"/>
                  <a:pt x="2293441" y="2439675"/>
                  <a:pt x="2264396" y="2385858"/>
                </a:cubicBezTo>
                <a:cubicBezTo>
                  <a:pt x="1654460" y="1341821"/>
                  <a:pt x="1654460" y="1341821"/>
                  <a:pt x="1654460" y="1341821"/>
                </a:cubicBezTo>
                <a:cubicBezTo>
                  <a:pt x="1621784" y="1284417"/>
                  <a:pt x="1621784" y="1198311"/>
                  <a:pt x="1654460" y="1140907"/>
                </a:cubicBezTo>
                <a:cubicBezTo>
                  <a:pt x="2264396" y="96870"/>
                  <a:pt x="2264396" y="96870"/>
                  <a:pt x="2264396" y="96870"/>
                </a:cubicBezTo>
                <a:cubicBezTo>
                  <a:pt x="2293441" y="43054"/>
                  <a:pt x="2373313" y="0"/>
                  <a:pt x="2438663"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p:cNvSpPr>
            <a:spLocks noGrp="1"/>
          </p:cNvSpPr>
          <p:nvPr>
            <p:ph type="ctrTitle" idx="4294967295"/>
          </p:nvPr>
        </p:nvSpPr>
        <p:spPr>
          <a:xfrm>
            <a:off x="2711624" y="1988840"/>
            <a:ext cx="6225435" cy="1768345"/>
          </a:xfrm>
        </p:spPr>
        <p:txBody>
          <a:bodyPr>
            <a:normAutofit/>
          </a:bodyPr>
          <a:lstStyle/>
          <a:p>
            <a:pPr algn="r"/>
            <a:r>
              <a:rPr lang="en-US" sz="5400" b="1" dirty="0">
                <a:latin typeface="Verdana" panose="020B0604030504040204" pitchFamily="34" charset="0"/>
                <a:ea typeface="Verdana" panose="020B0604030504040204" pitchFamily="34" charset="0"/>
                <a:cs typeface="Verdana" panose="020B0604030504040204" pitchFamily="34" charset="0"/>
              </a:rPr>
              <a:t>Thank You</a:t>
            </a:r>
            <a:r>
              <a:rPr lang="en-US" b="1" dirty="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1181F-B72B-2E06-88D9-48406DC4782F}"/>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EB30FD46-9236-33EE-7D22-8D5D255194DB}"/>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1072B26E-1147-9426-A31D-C18243E4BCAE}"/>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4</a:t>
            </a:fld>
            <a:endParaRPr lang="en-IN" dirty="0"/>
          </a:p>
        </p:txBody>
      </p:sp>
      <p:pic>
        <p:nvPicPr>
          <p:cNvPr id="3" name="Picture Placeholder 5">
            <a:extLst>
              <a:ext uri="{FF2B5EF4-FFF2-40B4-BE49-F238E27FC236}">
                <a16:creationId xmlns:a16="http://schemas.microsoft.com/office/drawing/2014/main" id="{6D7B2849-7ADE-0B96-6751-6397D90E4520}"/>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1CA2D46C-BEAB-FBC5-4FC2-C59C5F6A7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DC88D55B-A94D-BAB6-9FC2-0B06080BCB5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34CD4A-1C95-F049-B0D2-B40C340DA322}"/>
              </a:ext>
            </a:extLst>
          </p:cNvPr>
          <p:cNvSpPr txBox="1"/>
          <p:nvPr/>
        </p:nvSpPr>
        <p:spPr>
          <a:xfrm>
            <a:off x="221377" y="1507029"/>
            <a:ext cx="4410206" cy="4939814"/>
          </a:xfrm>
          <a:prstGeom prst="rect">
            <a:avLst/>
          </a:prstGeom>
          <a:noFill/>
        </p:spPr>
        <p:txBody>
          <a:bodyPr wrap="square">
            <a:spAutoFit/>
          </a:bodyPr>
          <a:lstStyle/>
          <a:p>
            <a:pPr algn="just"/>
            <a:r>
              <a:rPr lang="en-IN" sz="2100" b="1" dirty="0">
                <a:latin typeface="Verdana" panose="020B0604030504040204" pitchFamily="34" charset="0"/>
                <a:ea typeface="Verdana" panose="020B0604030504040204" pitchFamily="34" charset="0"/>
                <a:cs typeface="Verdana" panose="020B0604030504040204" pitchFamily="34" charset="0"/>
              </a:rPr>
              <a:t>Strainer type Filters</a:t>
            </a:r>
            <a:r>
              <a:rPr lang="en-IN" sz="2100" dirty="0">
                <a:latin typeface="Verdana" panose="020B0604030504040204" pitchFamily="34" charset="0"/>
                <a:ea typeface="Verdana" panose="020B0604030504040204" pitchFamily="34" charset="0"/>
                <a:cs typeface="Verdana" panose="020B0604030504040204" pitchFamily="34" charset="0"/>
              </a:rPr>
              <a:t> use a fine mesh, screen, disc or combination of these to trap debris/impurities contained in the irrigation water to prevent clogging in micro-irrigation systems.</a:t>
            </a:r>
          </a:p>
          <a:p>
            <a:pPr algn="just"/>
            <a:endParaRPr lang="en-IN" sz="2100" dirty="0">
              <a:latin typeface="Verdana" panose="020B0604030504040204" pitchFamily="34" charset="0"/>
              <a:ea typeface="Verdana" panose="020B0604030504040204" pitchFamily="34" charset="0"/>
              <a:cs typeface="Verdana" panose="020B0604030504040204" pitchFamily="34" charset="0"/>
            </a:endParaRPr>
          </a:p>
          <a:p>
            <a:pPr algn="just"/>
            <a:r>
              <a:rPr lang="en-IN" sz="2100" b="1" dirty="0">
                <a:latin typeface="Verdana" panose="020B0604030504040204" pitchFamily="34" charset="0"/>
                <a:ea typeface="Verdana" panose="020B0604030504040204" pitchFamily="34" charset="0"/>
                <a:cs typeface="Verdana" panose="020B0604030504040204" pitchFamily="34" charset="0"/>
              </a:rPr>
              <a:t>IS 12785 </a:t>
            </a:r>
            <a:r>
              <a:rPr lang="en-US" sz="2100" dirty="0">
                <a:effectLst/>
                <a:latin typeface="Verdana" panose="020B0604030504040204" pitchFamily="34" charset="0"/>
                <a:ea typeface="Verdana" panose="020B0604030504040204" pitchFamily="34" charset="0"/>
                <a:cs typeface="Verdana" panose="020B0604030504040204" pitchFamily="34" charset="0"/>
              </a:rPr>
              <a:t>specifies the general construction requirements and test methods for strainer type filters (hereinafter called filters) intended for operation in agricultural irrigation systems.</a:t>
            </a:r>
            <a:endParaRPr lang="en-IN" sz="2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3AFFE67F-F66F-31F9-058E-ABA0A8F9E8A5}"/>
              </a:ext>
            </a:extLst>
          </p:cNvPr>
          <p:cNvSpPr txBox="1"/>
          <p:nvPr/>
        </p:nvSpPr>
        <p:spPr>
          <a:xfrm>
            <a:off x="-18903" y="828842"/>
            <a:ext cx="12154194" cy="400110"/>
          </a:xfrm>
          <a:prstGeom prst="rect">
            <a:avLst/>
          </a:prstGeom>
          <a:noFill/>
        </p:spPr>
        <p:txBody>
          <a:bodyPr wrap="square">
            <a:spAutoFit/>
          </a:bodyPr>
          <a:lstStyle/>
          <a:p>
            <a:pPr algn="just"/>
            <a:r>
              <a:rPr lang="en-IN" sz="2000" b="1" dirty="0">
                <a:latin typeface="Verdana" panose="020B0604030504040204" pitchFamily="34" charset="0"/>
                <a:ea typeface="Verdana" panose="020B0604030504040204" pitchFamily="34" charset="0"/>
                <a:cs typeface="Verdana" panose="020B0604030504040204" pitchFamily="34" charset="0"/>
              </a:rPr>
              <a:t>IS 12785 : 1994 </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STRAINER-TYPE FILTERS  – SPECIFICATION</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88D9B0A1-1920-FFFE-5C84-9143D495950A}"/>
              </a:ext>
            </a:extLst>
          </p:cNvPr>
          <p:cNvGraphicFramePr/>
          <p:nvPr>
            <p:extLst>
              <p:ext uri="{D42A27DB-BD31-4B8C-83A1-F6EECF244321}">
                <p14:modId xmlns:p14="http://schemas.microsoft.com/office/powerpoint/2010/main" val="4114096795"/>
              </p:ext>
            </p:extLst>
          </p:nvPr>
        </p:nvGraphicFramePr>
        <p:xfrm>
          <a:off x="4890766" y="1799753"/>
          <a:ext cx="7263428" cy="223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96A96F5-3720-C2DB-4BC2-B30912CC9D0B}"/>
              </a:ext>
            </a:extLst>
          </p:cNvPr>
          <p:cNvSpPr txBox="1"/>
          <p:nvPr/>
        </p:nvSpPr>
        <p:spPr>
          <a:xfrm>
            <a:off x="7284556" y="1544616"/>
            <a:ext cx="2736304" cy="646331"/>
          </a:xfrm>
          <a:prstGeom prst="rect">
            <a:avLst/>
          </a:prstGeom>
          <a:noFill/>
        </p:spPr>
        <p:txBody>
          <a:bodyPr wrap="square" rtlCol="0">
            <a:spAutoFit/>
          </a:bodyPr>
          <a:lstStyle/>
          <a:p>
            <a:pPr algn="ctr"/>
            <a:r>
              <a:rPr lang="en-US" sz="3600" b="1" dirty="0">
                <a:solidFill>
                  <a:schemeClr val="accent1"/>
                </a:solidFill>
                <a:latin typeface="Verdana" panose="020B0604030504040204" pitchFamily="34" charset="0"/>
                <a:ea typeface="Verdana" panose="020B0604030504040204" pitchFamily="34" charset="0"/>
                <a:cs typeface="Verdana" panose="020B0604030504040204" pitchFamily="34" charset="0"/>
              </a:rPr>
              <a:t>TYPES</a:t>
            </a:r>
            <a:endPar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9EC20F04-3A97-ED06-679E-7BFD747475D8}"/>
              </a:ext>
            </a:extLst>
          </p:cNvPr>
          <p:cNvPicPr>
            <a:picLocks noChangeAspect="1"/>
          </p:cNvPicPr>
          <p:nvPr/>
        </p:nvPicPr>
        <p:blipFill>
          <a:blip r:embed="rId9"/>
          <a:stretch>
            <a:fillRect/>
          </a:stretch>
        </p:blipFill>
        <p:spPr>
          <a:xfrm>
            <a:off x="6672064" y="3561263"/>
            <a:ext cx="3096344" cy="3096344"/>
          </a:xfrm>
          <a:prstGeom prst="rect">
            <a:avLst/>
          </a:prstGeom>
        </p:spPr>
      </p:pic>
    </p:spTree>
    <p:extLst>
      <p:ext uri="{BB962C8B-B14F-4D97-AF65-F5344CB8AC3E}">
        <p14:creationId xmlns:p14="http://schemas.microsoft.com/office/powerpoint/2010/main" val="356307676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4FD59-BB6B-0C21-BB61-95F457D9B5D4}"/>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994E797F-27FF-96C6-DBEF-DB35288DC69E}"/>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F8F41D7-CDEC-6E8C-E8E5-149C964AE814}"/>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5</a:t>
            </a:fld>
            <a:endParaRPr lang="en-IN" dirty="0"/>
          </a:p>
        </p:txBody>
      </p:sp>
      <p:pic>
        <p:nvPicPr>
          <p:cNvPr id="3" name="Picture Placeholder 5">
            <a:extLst>
              <a:ext uri="{FF2B5EF4-FFF2-40B4-BE49-F238E27FC236}">
                <a16:creationId xmlns:a16="http://schemas.microsoft.com/office/drawing/2014/main" id="{190E7A93-2678-CDC0-ABC9-B538A7B556C1}"/>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4E109FBF-0EB7-0F33-D762-F3B2A5FBD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30893197-71DA-9880-9B62-7FE2A8E1CCCE}"/>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78BC4A3-6CF4-0115-9C7B-34D650FD00B7}"/>
              </a:ext>
            </a:extLst>
          </p:cNvPr>
          <p:cNvSpPr txBox="1"/>
          <p:nvPr/>
        </p:nvSpPr>
        <p:spPr>
          <a:xfrm>
            <a:off x="-18903" y="828842"/>
            <a:ext cx="12154194" cy="400110"/>
          </a:xfrm>
          <a:prstGeom prst="rect">
            <a:avLst/>
          </a:prstGeom>
          <a:noFill/>
        </p:spPr>
        <p:txBody>
          <a:bodyPr wrap="square">
            <a:spAutoFit/>
          </a:bodyPr>
          <a:lstStyle/>
          <a:p>
            <a:pPr algn="just"/>
            <a:r>
              <a:rPr lang="en-IN" sz="2000" b="1" dirty="0">
                <a:latin typeface="Verdana" panose="020B0604030504040204" pitchFamily="34" charset="0"/>
                <a:ea typeface="Verdana" panose="020B0604030504040204" pitchFamily="34" charset="0"/>
                <a:cs typeface="Verdana" panose="020B0604030504040204" pitchFamily="34" charset="0"/>
              </a:rPr>
              <a:t>IS 12785 : 1994 </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STRAINER-TYPE FILTERS  — SPECIFICATION</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a:extLst>
              <a:ext uri="{FF2B5EF4-FFF2-40B4-BE49-F238E27FC236}">
                <a16:creationId xmlns:a16="http://schemas.microsoft.com/office/drawing/2014/main" id="{4B58E3A8-64A1-2946-6952-80FFE92ACF4B}"/>
              </a:ext>
            </a:extLst>
          </p:cNvPr>
          <p:cNvGraphicFramePr>
            <a:graphicFrameLocks noGrp="1"/>
          </p:cNvGraphicFramePr>
          <p:nvPr>
            <p:extLst>
              <p:ext uri="{D42A27DB-BD31-4B8C-83A1-F6EECF244321}">
                <p14:modId xmlns:p14="http://schemas.microsoft.com/office/powerpoint/2010/main" val="1397530740"/>
              </p:ext>
            </p:extLst>
          </p:nvPr>
        </p:nvGraphicFramePr>
        <p:xfrm>
          <a:off x="5303921" y="1549259"/>
          <a:ext cx="6383595" cy="4545833"/>
        </p:xfrm>
        <a:graphic>
          <a:graphicData uri="http://schemas.openxmlformats.org/drawingml/2006/table">
            <a:tbl>
              <a:tblPr firstRow="1" bandRow="1">
                <a:tableStyleId>{93296810-A885-4BE3-A3E7-6D5BEEA58F35}</a:tableStyleId>
              </a:tblPr>
              <a:tblGrid>
                <a:gridCol w="2631301">
                  <a:extLst>
                    <a:ext uri="{9D8B030D-6E8A-4147-A177-3AD203B41FA5}">
                      <a16:colId xmlns:a16="http://schemas.microsoft.com/office/drawing/2014/main" val="20000"/>
                    </a:ext>
                  </a:extLst>
                </a:gridCol>
                <a:gridCol w="3752294">
                  <a:extLst>
                    <a:ext uri="{9D8B030D-6E8A-4147-A177-3AD203B41FA5}">
                      <a16:colId xmlns:a16="http://schemas.microsoft.com/office/drawing/2014/main" val="20001"/>
                    </a:ext>
                  </a:extLst>
                </a:gridCol>
              </a:tblGrid>
              <a:tr h="377121">
                <a:tc>
                  <a:txBody>
                    <a:bodyPr/>
                    <a:lstStyle/>
                    <a:p>
                      <a:r>
                        <a:rPr lang="en-US" sz="1800" dirty="0"/>
                        <a:t>Specification</a:t>
                      </a:r>
                      <a:endParaRPr lang="en-IN" sz="1800" dirty="0"/>
                    </a:p>
                  </a:txBody>
                  <a:tcPr marL="68580" marR="68580" marT="34290" marB="34290"/>
                </a:tc>
                <a:tc>
                  <a:txBody>
                    <a:bodyPr/>
                    <a:lstStyle/>
                    <a:p>
                      <a:r>
                        <a:rPr lang="en-US" sz="1800" dirty="0"/>
                        <a:t>Significance</a:t>
                      </a:r>
                      <a:endParaRPr lang="en-IN" sz="1800" dirty="0"/>
                    </a:p>
                  </a:txBody>
                  <a:tcPr marL="68580" marR="68580" marT="34290" marB="34290"/>
                </a:tc>
                <a:extLst>
                  <a:ext uri="{0D108BD9-81ED-4DB2-BD59-A6C34878D82A}">
                    <a16:rowId xmlns:a16="http://schemas.microsoft.com/office/drawing/2014/main" val="10000"/>
                  </a:ext>
                </a:extLst>
              </a:tr>
              <a:tr h="947898">
                <a:tc>
                  <a:txBody>
                    <a:bodyPr/>
                    <a:lstStyle/>
                    <a:p>
                      <a:r>
                        <a:rPr lang="en-IN" sz="1800" b="1" dirty="0"/>
                        <a:t>Resistance of Strainer to Internal Hydrostatic Pressure </a:t>
                      </a:r>
                    </a:p>
                  </a:txBody>
                  <a:tcPr marL="68580" marR="68580" marT="34290" marB="34290"/>
                </a:tc>
                <a:tc>
                  <a:txBody>
                    <a:bodyPr/>
                    <a:lstStyle/>
                    <a:p>
                      <a:pPr algn="just"/>
                      <a:r>
                        <a:rPr lang="en-US" sz="1800" dirty="0"/>
                        <a:t>Filter screen shall withstand pressure</a:t>
                      </a:r>
                      <a:endParaRPr lang="en-IN" sz="1800" dirty="0"/>
                    </a:p>
                  </a:txBody>
                  <a:tcPr marL="68580" marR="68580" marT="34290" marB="34290"/>
                </a:tc>
                <a:extLst>
                  <a:ext uri="{0D108BD9-81ED-4DB2-BD59-A6C34878D82A}">
                    <a16:rowId xmlns:a16="http://schemas.microsoft.com/office/drawing/2014/main" val="10001"/>
                  </a:ext>
                </a:extLst>
              </a:tr>
              <a:tr h="947898">
                <a:tc>
                  <a:txBody>
                    <a:bodyPr/>
                    <a:lstStyle/>
                    <a:p>
                      <a:r>
                        <a:rPr lang="en-IN" sz="1800" b="1" dirty="0"/>
                        <a:t>Resistance to Internal Hydrostatic Pressure at High Temperature </a:t>
                      </a:r>
                    </a:p>
                  </a:txBody>
                  <a:tcPr marL="68580" marR="68580" marT="34290" marB="34290"/>
                </a:tc>
                <a:tc>
                  <a:txBody>
                    <a:bodyPr/>
                    <a:lstStyle/>
                    <a:p>
                      <a:pPr algn="just"/>
                      <a:r>
                        <a:rPr lang="en-US" sz="1800" dirty="0"/>
                        <a:t>Shall</a:t>
                      </a:r>
                      <a:r>
                        <a:rPr lang="en-US" sz="1800" baseline="0" dirty="0"/>
                        <a:t> withstand even if water temperature is high</a:t>
                      </a:r>
                      <a:endParaRPr lang="en-IN" sz="1800" dirty="0"/>
                    </a:p>
                  </a:txBody>
                  <a:tcPr marL="68580" marR="68580" marT="34290" marB="34290"/>
                </a:tc>
                <a:extLst>
                  <a:ext uri="{0D108BD9-81ED-4DB2-BD59-A6C34878D82A}">
                    <a16:rowId xmlns:a16="http://schemas.microsoft.com/office/drawing/2014/main" val="10002"/>
                  </a:ext>
                </a:extLst>
              </a:tr>
              <a:tr h="947898">
                <a:tc>
                  <a:txBody>
                    <a:bodyPr/>
                    <a:lstStyle/>
                    <a:p>
                      <a:r>
                        <a:rPr lang="en-IN" sz="1800" b="1" dirty="0"/>
                        <a:t>Resistance of Filter Element to Buckling or Tearing</a:t>
                      </a:r>
                    </a:p>
                  </a:txBody>
                  <a:tcPr marL="68580" marR="68580" marT="34290" marB="34290"/>
                </a:tc>
                <a:tc>
                  <a:txBody>
                    <a:bodyPr/>
                    <a:lstStyle/>
                    <a:p>
                      <a:pPr algn="just"/>
                      <a:r>
                        <a:rPr lang="en-US" sz="1800" dirty="0"/>
                        <a:t>Filter element shall not rupture even if filter is completely clogged</a:t>
                      </a:r>
                      <a:endParaRPr lang="en-IN" sz="1800" dirty="0"/>
                    </a:p>
                  </a:txBody>
                  <a:tcPr marL="68580" marR="68580" marT="34290" marB="34290"/>
                </a:tc>
                <a:extLst>
                  <a:ext uri="{0D108BD9-81ED-4DB2-BD59-A6C34878D82A}">
                    <a16:rowId xmlns:a16="http://schemas.microsoft.com/office/drawing/2014/main" val="10003"/>
                  </a:ext>
                </a:extLst>
              </a:tr>
              <a:tr h="662509">
                <a:tc>
                  <a:txBody>
                    <a:bodyPr/>
                    <a:lstStyle/>
                    <a:p>
                      <a:r>
                        <a:rPr lang="en-IN" sz="1800" b="1" dirty="0"/>
                        <a:t>Tightness of Filter Element </a:t>
                      </a:r>
                    </a:p>
                  </a:txBody>
                  <a:tcPr marL="68580" marR="68580" marT="34290" marB="34290"/>
                </a:tc>
                <a:tc>
                  <a:txBody>
                    <a:bodyPr/>
                    <a:lstStyle/>
                    <a:p>
                      <a:pPr algn="just"/>
                      <a:r>
                        <a:rPr lang="en-US" sz="1800" dirty="0"/>
                        <a:t>Water shall not bypass the filter element</a:t>
                      </a:r>
                      <a:endParaRPr lang="en-IN" sz="1800" dirty="0"/>
                    </a:p>
                  </a:txBody>
                  <a:tcPr marL="68580" marR="68580" marT="34290" marB="34290"/>
                </a:tc>
                <a:extLst>
                  <a:ext uri="{0D108BD9-81ED-4DB2-BD59-A6C34878D82A}">
                    <a16:rowId xmlns:a16="http://schemas.microsoft.com/office/drawing/2014/main" val="10004"/>
                  </a:ext>
                </a:extLst>
              </a:tr>
              <a:tr h="662509">
                <a:tc>
                  <a:txBody>
                    <a:bodyPr/>
                    <a:lstStyle/>
                    <a:p>
                      <a:r>
                        <a:rPr lang="en-IN" sz="1800" b="1" dirty="0"/>
                        <a:t>Clean Pressure Drop </a:t>
                      </a:r>
                    </a:p>
                  </a:txBody>
                  <a:tcPr marL="68580" marR="68580" marT="34290" marB="34290"/>
                </a:tc>
                <a:tc>
                  <a:txBody>
                    <a:bodyPr/>
                    <a:lstStyle/>
                    <a:p>
                      <a:pPr algn="just"/>
                      <a:r>
                        <a:rPr lang="en-US" sz="1800" dirty="0"/>
                        <a:t>Filters own pressure drop shall be considered for design of drip system</a:t>
                      </a:r>
                      <a:endParaRPr lang="en-IN" sz="1800" dirty="0"/>
                    </a:p>
                  </a:txBody>
                  <a:tcPr marL="68580" marR="68580" marT="34290" marB="34290"/>
                </a:tc>
                <a:extLst>
                  <a:ext uri="{0D108BD9-81ED-4DB2-BD59-A6C34878D82A}">
                    <a16:rowId xmlns:a16="http://schemas.microsoft.com/office/drawing/2014/main" val="10005"/>
                  </a:ext>
                </a:extLst>
              </a:tr>
            </a:tbl>
          </a:graphicData>
        </a:graphic>
      </p:graphicFrame>
      <p:pic>
        <p:nvPicPr>
          <p:cNvPr id="1026" name="Picture 2" descr="3&quot; Series T-Type Auto Disc Filtration System - Alwasail Products">
            <a:extLst>
              <a:ext uri="{FF2B5EF4-FFF2-40B4-BE49-F238E27FC236}">
                <a16:creationId xmlns:a16="http://schemas.microsoft.com/office/drawing/2014/main" id="{AD3B737A-EB48-11A5-CEBC-4B02A31B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02" y="1041333"/>
            <a:ext cx="3386550" cy="3386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tration for drip irrigation | Drip irrigation | Irrigation | Water |  Farm management | Agriculture Victoria">
            <a:extLst>
              <a:ext uri="{FF2B5EF4-FFF2-40B4-BE49-F238E27FC236}">
                <a16:creationId xmlns:a16="http://schemas.microsoft.com/office/drawing/2014/main" id="{84BAD1CF-B52A-942F-E3C4-1289A6A2F8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900" b="11124"/>
          <a:stretch/>
        </p:blipFill>
        <p:spPr bwMode="auto">
          <a:xfrm>
            <a:off x="504484" y="4275655"/>
            <a:ext cx="3572987" cy="235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5808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A9DCE-824E-02E6-3C74-AC44EA85E7D0}"/>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365A61DD-F3DF-DC24-D681-6FD214E3B9CE}"/>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8E3B31BB-E752-431B-83E6-3911790B07DE}"/>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6</a:t>
            </a:fld>
            <a:endParaRPr lang="en-IN" dirty="0"/>
          </a:p>
        </p:txBody>
      </p:sp>
      <p:pic>
        <p:nvPicPr>
          <p:cNvPr id="3" name="Picture Placeholder 5">
            <a:extLst>
              <a:ext uri="{FF2B5EF4-FFF2-40B4-BE49-F238E27FC236}">
                <a16:creationId xmlns:a16="http://schemas.microsoft.com/office/drawing/2014/main" id="{15822369-AD4D-8100-069C-1FEC3DF93EA9}"/>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6951BA0C-66B4-FB76-185E-E3A0363EA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F70C0B7-1A4A-F78D-00EA-C1CF76B60D84}"/>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82CF28F-4FFC-E73E-E1C7-27915887B778}"/>
              </a:ext>
            </a:extLst>
          </p:cNvPr>
          <p:cNvSpPr txBox="1"/>
          <p:nvPr/>
        </p:nvSpPr>
        <p:spPr>
          <a:xfrm>
            <a:off x="-18903" y="828842"/>
            <a:ext cx="12154194" cy="400110"/>
          </a:xfrm>
          <a:prstGeom prst="rect">
            <a:avLst/>
          </a:prstGeom>
          <a:noFill/>
        </p:spPr>
        <p:txBody>
          <a:bodyPr wrap="square">
            <a:spAutoFit/>
          </a:bodyPr>
          <a:lstStyle/>
          <a:p>
            <a:pPr algn="just"/>
            <a:r>
              <a:rPr lang="en-IN" sz="2000" b="1" dirty="0">
                <a:latin typeface="Verdana" panose="020B0604030504040204" pitchFamily="34" charset="0"/>
                <a:ea typeface="Verdana" panose="020B0604030504040204" pitchFamily="34" charset="0"/>
                <a:cs typeface="Verdana" panose="020B0604030504040204" pitchFamily="34" charset="0"/>
              </a:rPr>
              <a:t>IS 14743 : 2024 </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HYDROCYCLONE  FILTERS  – SPECIFICATION (</a:t>
            </a:r>
            <a:r>
              <a:rPr lang="en-IN"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C1F9D99F-F5BB-F20F-9255-290E872FD052}"/>
              </a:ext>
            </a:extLst>
          </p:cNvPr>
          <p:cNvSpPr txBox="1"/>
          <p:nvPr/>
        </p:nvSpPr>
        <p:spPr>
          <a:xfrm>
            <a:off x="153262" y="1488480"/>
            <a:ext cx="4546436" cy="5355312"/>
          </a:xfrm>
          <a:prstGeom prst="rect">
            <a:avLst/>
          </a:prstGeom>
          <a:noFill/>
        </p:spPr>
        <p:txBody>
          <a:bodyPr wrap="square">
            <a:spAutoFit/>
          </a:bodyPr>
          <a:lstStyle/>
          <a:p>
            <a:pPr algn="just"/>
            <a:r>
              <a:rPr lang="en-IN" sz="1900" dirty="0">
                <a:effectLst/>
                <a:latin typeface="Verdana" panose="020B0604030504040204" pitchFamily="34" charset="0"/>
                <a:ea typeface="Verdana" panose="020B0604030504040204" pitchFamily="34" charset="0"/>
                <a:cs typeface="Verdana" panose="020B0604030504040204" pitchFamily="34" charset="0"/>
              </a:rPr>
              <a:t>Hydrocyclone filter is an essential component of micro irrigation system used to separate sand from the river or tube-well water. It works on the principle of centrifugal force. it is also called centrifugal filter/sand separator.</a:t>
            </a:r>
          </a:p>
          <a:p>
            <a:pPr algn="just"/>
            <a:endParaRPr lang="en-IN" sz="1900" dirty="0">
              <a:latin typeface="Verdana" panose="020B0604030504040204" pitchFamily="34" charset="0"/>
              <a:ea typeface="Verdana" panose="020B0604030504040204" pitchFamily="34" charset="0"/>
              <a:cs typeface="Verdana" panose="020B0604030504040204" pitchFamily="34" charset="0"/>
            </a:endParaRPr>
          </a:p>
          <a:p>
            <a:pPr algn="just"/>
            <a:r>
              <a:rPr lang="en-IN" sz="1900" dirty="0">
                <a:effectLst/>
                <a:latin typeface="Verdana" panose="020B0604030504040204" pitchFamily="34" charset="0"/>
                <a:ea typeface="Verdana" panose="020B0604030504040204" pitchFamily="34" charset="0"/>
                <a:cs typeface="Verdana" panose="020B0604030504040204" pitchFamily="34" charset="0"/>
              </a:rPr>
              <a:t>It is filtration device consisting of a cyclonic vessel having an arrangement to create spiral vortex flow, an inlet, a centrally rising up outlet and an underflow chamber for sand collection tank connected at the lower end, essentially having an opening for removal of accumulated entrapped particles.</a:t>
            </a:r>
          </a:p>
          <a:p>
            <a:pPr algn="just"/>
            <a:endParaRPr lang="en-IN" sz="19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Picture 2">
            <a:extLst>
              <a:ext uri="{FF2B5EF4-FFF2-40B4-BE49-F238E27FC236}">
                <a16:creationId xmlns:a16="http://schemas.microsoft.com/office/drawing/2014/main" id="{F7039697-5A59-A482-D502-71C8353A2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941" y="1712396"/>
            <a:ext cx="2502285" cy="449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28315E9-A10D-6ED9-F386-1983FABD7E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304" y="1712396"/>
            <a:ext cx="2029542" cy="449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57678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8EBE2-3ADA-2813-8865-932D2B4AB28D}"/>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D221B564-9DEE-9B4C-34BE-14FC7B16A4F1}"/>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ACB8B685-BDCC-7108-688A-B30A24B3A8BA}"/>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7</a:t>
            </a:fld>
            <a:endParaRPr lang="en-IN" dirty="0"/>
          </a:p>
        </p:txBody>
      </p:sp>
      <p:pic>
        <p:nvPicPr>
          <p:cNvPr id="3" name="Picture Placeholder 5">
            <a:extLst>
              <a:ext uri="{FF2B5EF4-FFF2-40B4-BE49-F238E27FC236}">
                <a16:creationId xmlns:a16="http://schemas.microsoft.com/office/drawing/2014/main" id="{E9A3AEF3-62A2-249C-5DAC-D58294860B11}"/>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7695B1D5-C627-321C-5473-00873748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99F5818C-4970-9C9E-0E0F-C4A4BD1A2D07}"/>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8EE01F5-63FD-5001-7D9B-8D06550ED29A}"/>
              </a:ext>
            </a:extLst>
          </p:cNvPr>
          <p:cNvSpPr txBox="1"/>
          <p:nvPr/>
        </p:nvSpPr>
        <p:spPr>
          <a:xfrm>
            <a:off x="-18903" y="828842"/>
            <a:ext cx="12154194" cy="400110"/>
          </a:xfrm>
          <a:prstGeom prst="rect">
            <a:avLst/>
          </a:prstGeom>
          <a:noFill/>
        </p:spPr>
        <p:txBody>
          <a:bodyPr wrap="square">
            <a:spAutoFit/>
          </a:bodyPr>
          <a:lstStyle/>
          <a:p>
            <a:pPr algn="just"/>
            <a:r>
              <a:rPr lang="en-IN" sz="2000" b="1" dirty="0">
                <a:latin typeface="Verdana" panose="020B0604030504040204" pitchFamily="34" charset="0"/>
                <a:ea typeface="Verdana" panose="020B0604030504040204" pitchFamily="34" charset="0"/>
                <a:cs typeface="Verdana" panose="020B0604030504040204" pitchFamily="34" charset="0"/>
              </a:rPr>
              <a:t>IS 14743 : 2024 </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HYDROCYCLONE  FILTERS  – SPECIFICATION (</a:t>
            </a:r>
            <a:r>
              <a:rPr lang="en-IN"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36D52723-F0C7-6B46-5FC2-2FFAB62627ED}"/>
              </a:ext>
            </a:extLst>
          </p:cNvPr>
          <p:cNvSpPr txBox="1"/>
          <p:nvPr/>
        </p:nvSpPr>
        <p:spPr>
          <a:xfrm>
            <a:off x="153262" y="1488480"/>
            <a:ext cx="4546436" cy="5139869"/>
          </a:xfrm>
          <a:prstGeom prst="rect">
            <a:avLst/>
          </a:prstGeom>
          <a:noFill/>
        </p:spPr>
        <p:txBody>
          <a:bodyPr wrap="square">
            <a:spAutoFit/>
          </a:bodyPr>
          <a:lstStyle/>
          <a:p>
            <a:pPr algn="just"/>
            <a:r>
              <a:rPr lang="en-IN" sz="2200" dirty="0">
                <a:effectLst/>
                <a:latin typeface="Verdana" panose="020B0604030504040204" pitchFamily="34" charset="0"/>
                <a:ea typeface="Verdana" panose="020B0604030504040204" pitchFamily="34" charset="0"/>
                <a:cs typeface="Verdana" panose="020B0604030504040204" pitchFamily="34" charset="0"/>
              </a:rPr>
              <a:t>IS 14743 specifies the general constructional requirements and test methods of the hydrocyclone filters, intended for operation in agricultural irrigation systems.</a:t>
            </a:r>
          </a:p>
          <a:p>
            <a:pPr algn="just"/>
            <a:endParaRPr lang="en-IN" sz="2200" dirty="0">
              <a:latin typeface="Verdana" panose="020B0604030504040204" pitchFamily="34" charset="0"/>
              <a:ea typeface="Verdana" panose="020B0604030504040204" pitchFamily="34" charset="0"/>
              <a:cs typeface="Verdana" panose="020B0604030504040204" pitchFamily="34" charset="0"/>
            </a:endParaRPr>
          </a:p>
          <a:p>
            <a:pPr algn="just"/>
            <a:r>
              <a:rPr lang="en-IN" sz="2200" dirty="0">
                <a:effectLst/>
                <a:latin typeface="Verdana" panose="020B0604030504040204" pitchFamily="34" charset="0"/>
                <a:ea typeface="Verdana" panose="020B0604030504040204" pitchFamily="34" charset="0"/>
                <a:cs typeface="Verdana" panose="020B0604030504040204" pitchFamily="34" charset="0"/>
              </a:rPr>
              <a:t>The standard does not deal with filtration ability, efficiency and capacity nor it deals with the hydrocyclone filters that integrate automatic or continued flushing of accumulated sand.</a:t>
            </a:r>
            <a:endParaRPr lang="en-US" sz="2200" dirty="0">
              <a:latin typeface="Verdana" panose="020B0604030504040204" pitchFamily="34" charset="0"/>
              <a:ea typeface="Verdana" panose="020B0604030504040204" pitchFamily="34" charset="0"/>
              <a:cs typeface="Verdana" panose="020B0604030504040204" pitchFamily="34" charset="0"/>
            </a:endParaRPr>
          </a:p>
          <a:p>
            <a:pPr algn="just"/>
            <a:endParaRPr lang="en-IN" sz="2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1D7E244D-3ED3-E4FB-4F4B-E029C5E9B780}"/>
              </a:ext>
            </a:extLst>
          </p:cNvPr>
          <p:cNvSpPr txBox="1"/>
          <p:nvPr/>
        </p:nvSpPr>
        <p:spPr>
          <a:xfrm>
            <a:off x="5438657" y="1553493"/>
            <a:ext cx="6129840" cy="4524315"/>
          </a:xfrm>
          <a:prstGeom prst="rect">
            <a:avLst/>
          </a:prstGeom>
          <a:solidFill>
            <a:schemeClr val="accent6">
              <a:lumMod val="40000"/>
              <a:lumOff val="60000"/>
            </a:schemeClr>
          </a:solid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TECHNICAL REQUIREMENTS</a:t>
            </a:r>
          </a:p>
          <a:p>
            <a:endParaRPr lang="en-US" b="1"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Wingdings" pitchFamily="2" charset="2"/>
              <a:buChar char="Ø"/>
            </a:pPr>
            <a:r>
              <a:rPr lang="en-IN" dirty="0">
                <a:latin typeface="Verdana" panose="020B0604030504040204" pitchFamily="34" charset="0"/>
                <a:ea typeface="Verdana" panose="020B0604030504040204" pitchFamily="34" charset="0"/>
                <a:cs typeface="Verdana" panose="020B0604030504040204" pitchFamily="34" charset="0"/>
              </a:rPr>
              <a:t> Material</a:t>
            </a:r>
          </a:p>
          <a:p>
            <a:pPr marL="1200150" lvl="2"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Metallic body or parts shall be coated with </a:t>
            </a: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durable abrasion resistant coating </a:t>
            </a:r>
            <a:r>
              <a:rPr lang="en-US" dirty="0">
                <a:latin typeface="Verdana" panose="020B0604030504040204" pitchFamily="34" charset="0"/>
                <a:ea typeface="Verdana" panose="020B0604030504040204" pitchFamily="34" charset="0"/>
                <a:cs typeface="Verdana" panose="020B0604030504040204" pitchFamily="34" charset="0"/>
              </a:rPr>
              <a:t>having a coating thickness more than 70μm or hot dip galvanized to </a:t>
            </a: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resist corrosion </a:t>
            </a:r>
            <a:r>
              <a:rPr lang="en-US" dirty="0">
                <a:latin typeface="Verdana" panose="020B0604030504040204" pitchFamily="34" charset="0"/>
                <a:ea typeface="Verdana" panose="020B0604030504040204" pitchFamily="34" charset="0"/>
                <a:cs typeface="Verdana" panose="020B0604030504040204" pitchFamily="34" charset="0"/>
              </a:rPr>
              <a:t>and under scouring</a:t>
            </a:r>
          </a:p>
          <a:p>
            <a:pPr marL="1200150" lvl="2" indent="-285750" algn="jus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Plastic body or parts of the filter that are exposed to ultraviolet (UV) radiation shall include additives to improve their resistance to UV radiation</a:t>
            </a:r>
          </a:p>
          <a:p>
            <a:pPr marL="742950" lvl="1" indent="-285750">
              <a:buFont typeface="Wingdings" pitchFamily="2" charset="2"/>
              <a:buChar char="Ø"/>
            </a:pPr>
            <a:r>
              <a:rPr lang="en-IN" dirty="0">
                <a:latin typeface="Verdana" panose="020B0604030504040204" pitchFamily="34" charset="0"/>
                <a:ea typeface="Verdana" panose="020B0604030504040204" pitchFamily="34" charset="0"/>
                <a:cs typeface="Verdana" panose="020B0604030504040204" pitchFamily="34" charset="0"/>
              </a:rPr>
              <a:t> Construction </a:t>
            </a:r>
          </a:p>
          <a:p>
            <a:pPr marL="742950" lvl="1" indent="-285750">
              <a:buFont typeface="Wingdings" pitchFamily="2" charset="2"/>
              <a:buChar char="Ø"/>
            </a:pPr>
            <a:r>
              <a:rPr lang="en-IN" dirty="0">
                <a:latin typeface="Verdana" panose="020B0604030504040204" pitchFamily="34" charset="0"/>
                <a:ea typeface="Verdana" panose="020B0604030504040204" pitchFamily="34" charset="0"/>
                <a:cs typeface="Verdana" panose="020B0604030504040204" pitchFamily="34" charset="0"/>
              </a:rPr>
              <a:t> Cyclonic Vessel</a:t>
            </a:r>
          </a:p>
          <a:p>
            <a:pPr marL="742950" lvl="1" indent="-285750">
              <a:buFont typeface="Wingdings" pitchFamily="2" charset="2"/>
              <a:buChar char="Ø"/>
            </a:pPr>
            <a:r>
              <a:rPr lang="en-IN" dirty="0">
                <a:latin typeface="Verdana" panose="020B0604030504040204" pitchFamily="34" charset="0"/>
                <a:ea typeface="Verdana" panose="020B0604030504040204" pitchFamily="34" charset="0"/>
                <a:cs typeface="Verdana" panose="020B0604030504040204" pitchFamily="34" charset="0"/>
              </a:rPr>
              <a:t> Connections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66559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4379A-F2F9-A6E5-49C0-8DE7B1B88EA3}"/>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74454A71-6BD5-9748-B5B6-766F59B47A89}"/>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F5AA1AC2-2D6F-1344-D454-3D5C98915C94}"/>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8</a:t>
            </a:fld>
            <a:endParaRPr lang="en-IN" dirty="0"/>
          </a:p>
        </p:txBody>
      </p:sp>
      <p:pic>
        <p:nvPicPr>
          <p:cNvPr id="3" name="Picture Placeholder 5">
            <a:extLst>
              <a:ext uri="{FF2B5EF4-FFF2-40B4-BE49-F238E27FC236}">
                <a16:creationId xmlns:a16="http://schemas.microsoft.com/office/drawing/2014/main" id="{B9CC5397-C7F8-3CF2-6B68-8362423D2CE7}"/>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A545F0EA-3624-FAE7-6DCD-31D674D0F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D40CE5C0-946C-098A-944F-F5789E67DD3E}"/>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A68FE0C-DA7F-AF4B-3BE6-6F8A48D4B746}"/>
              </a:ext>
            </a:extLst>
          </p:cNvPr>
          <p:cNvSpPr txBox="1"/>
          <p:nvPr/>
        </p:nvSpPr>
        <p:spPr>
          <a:xfrm>
            <a:off x="-18903" y="828842"/>
            <a:ext cx="12154194" cy="400110"/>
          </a:xfrm>
          <a:prstGeom prst="rect">
            <a:avLst/>
          </a:prstGeom>
          <a:noFill/>
        </p:spPr>
        <p:txBody>
          <a:bodyPr wrap="square">
            <a:spAutoFit/>
          </a:bodyPr>
          <a:lstStyle/>
          <a:p>
            <a:pPr algn="just"/>
            <a:r>
              <a:rPr lang="en-IN" sz="2000" b="1" dirty="0">
                <a:latin typeface="Verdana" panose="020B0604030504040204" pitchFamily="34" charset="0"/>
                <a:ea typeface="Verdana" panose="020B0604030504040204" pitchFamily="34" charset="0"/>
                <a:cs typeface="Verdana" panose="020B0604030504040204" pitchFamily="34" charset="0"/>
              </a:rPr>
              <a:t>IS 14743 : 2024 </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HYDROCYCLONE  FILTERS  – SPECIFICATION (</a:t>
            </a:r>
            <a:r>
              <a:rPr lang="en-IN"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IN"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502A5F3E-68D5-E718-ED93-957512FD3FF7}"/>
              </a:ext>
            </a:extLst>
          </p:cNvPr>
          <p:cNvSpPr txBox="1">
            <a:spLocks/>
          </p:cNvSpPr>
          <p:nvPr/>
        </p:nvSpPr>
        <p:spPr>
          <a:xfrm>
            <a:off x="40481" y="1411019"/>
            <a:ext cx="4852961" cy="5250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latin typeface="Verdana" panose="020B0604030504040204" pitchFamily="34" charset="0"/>
                <a:ea typeface="Verdana" panose="020B0604030504040204" pitchFamily="34" charset="0"/>
                <a:cs typeface="Verdana" panose="020B0604030504040204" pitchFamily="34" charset="0"/>
              </a:rPr>
              <a:t>TESTS</a:t>
            </a:r>
          </a:p>
          <a:p>
            <a:pPr marL="0" indent="0" algn="just">
              <a:buNone/>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lvl="1" algn="just"/>
            <a:r>
              <a:rPr lang="en-US" sz="2000" dirty="0">
                <a:latin typeface="Verdana" panose="020B0604030504040204" pitchFamily="34" charset="0"/>
                <a:ea typeface="Verdana" panose="020B0604030504040204" pitchFamily="34" charset="0"/>
                <a:cs typeface="Verdana" panose="020B0604030504040204" pitchFamily="34" charset="0"/>
              </a:rPr>
              <a:t>Resistance to Internal Hydrostatic Pressure</a:t>
            </a:r>
          </a:p>
          <a:p>
            <a:pPr lvl="1" algn="just"/>
            <a:r>
              <a:rPr lang="en-US" sz="2000" dirty="0">
                <a:latin typeface="Verdana" panose="020B0604030504040204" pitchFamily="34" charset="0"/>
                <a:ea typeface="Verdana" panose="020B0604030504040204" pitchFamily="34" charset="0"/>
                <a:cs typeface="Verdana" panose="020B0604030504040204" pitchFamily="34" charset="0"/>
              </a:rPr>
              <a:t>Resistance to Internal Hydrostatic Pressure at Elevated Temperatures</a:t>
            </a:r>
          </a:p>
          <a:p>
            <a:pPr lvl="1" algn="just"/>
            <a:r>
              <a:rPr lang="en-US" sz="2000" dirty="0">
                <a:latin typeface="Verdana" panose="020B0604030504040204" pitchFamily="34" charset="0"/>
                <a:ea typeface="Verdana" panose="020B0604030504040204" pitchFamily="34" charset="0"/>
                <a:cs typeface="Verdana" panose="020B0604030504040204" pitchFamily="34" charset="0"/>
              </a:rPr>
              <a:t>Pressure Drop vs Flow</a:t>
            </a:r>
          </a:p>
          <a:p>
            <a:pPr lvl="2" algn="just">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Test Period</a:t>
            </a:r>
          </a:p>
          <a:p>
            <a:pPr lvl="2" algn="just">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Loading Rate</a:t>
            </a:r>
          </a:p>
          <a:p>
            <a:pPr lvl="2" algn="just">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Flows</a:t>
            </a:r>
          </a:p>
          <a:p>
            <a:pPr lvl="2" algn="just">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Testing Sequence</a:t>
            </a:r>
          </a:p>
          <a:p>
            <a:pPr lvl="2" algn="just">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Results</a:t>
            </a:r>
          </a:p>
          <a:p>
            <a:pPr lvl="2" algn="just">
              <a:buFont typeface="Wingdings"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Observations </a:t>
            </a:r>
          </a:p>
          <a:p>
            <a:pPr lvl="1" algn="just"/>
            <a:r>
              <a:rPr lang="en-US" sz="2000" dirty="0">
                <a:latin typeface="Verdana" panose="020B0604030504040204" pitchFamily="34" charset="0"/>
                <a:ea typeface="Verdana" panose="020B0604030504040204" pitchFamily="34" charset="0"/>
                <a:cs typeface="Verdana" panose="020B0604030504040204" pitchFamily="34" charset="0"/>
              </a:rPr>
              <a:t>Cyclic Pressure Test</a:t>
            </a:r>
          </a:p>
          <a:p>
            <a:pPr marL="0" indent="0" algn="just">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1" algn="just"/>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01CAD3EE-3A27-27AE-917A-A5EB4BE14ACD}"/>
              </a:ext>
            </a:extLst>
          </p:cNvPr>
          <p:cNvPicPr>
            <a:picLocks noChangeAspect="1"/>
          </p:cNvPicPr>
          <p:nvPr/>
        </p:nvPicPr>
        <p:blipFill>
          <a:blip r:embed="rId4"/>
          <a:stretch>
            <a:fillRect/>
          </a:stretch>
        </p:blipFill>
        <p:spPr>
          <a:xfrm>
            <a:off x="5735960" y="2342422"/>
            <a:ext cx="5303597" cy="4264588"/>
          </a:xfrm>
          <a:prstGeom prst="rect">
            <a:avLst/>
          </a:prstGeom>
        </p:spPr>
      </p:pic>
    </p:spTree>
    <p:extLst>
      <p:ext uri="{BB962C8B-B14F-4D97-AF65-F5344CB8AC3E}">
        <p14:creationId xmlns:p14="http://schemas.microsoft.com/office/powerpoint/2010/main" val="107282782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41A55-780B-F963-DA3B-54AC262E5667}"/>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92F874C9-6A88-4C09-065E-FFC3B51D5F0E}"/>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EFAF4423-68E5-972D-D3DF-E0D5633C67A7}"/>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9</a:t>
            </a:fld>
            <a:endParaRPr lang="en-IN" dirty="0"/>
          </a:p>
        </p:txBody>
      </p:sp>
      <p:pic>
        <p:nvPicPr>
          <p:cNvPr id="3" name="Picture Placeholder 5">
            <a:extLst>
              <a:ext uri="{FF2B5EF4-FFF2-40B4-BE49-F238E27FC236}">
                <a16:creationId xmlns:a16="http://schemas.microsoft.com/office/drawing/2014/main" id="{DE151DB0-D4BF-EB8C-8348-A6358A29364F}"/>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264BAA38-79CF-25FF-F871-2149CC52D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607D7167-F7C7-B0D6-797F-177D2194CD20}"/>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B0320BE-CC69-CAF3-BAAE-78220D65AE9A}"/>
              </a:ext>
            </a:extLst>
          </p:cNvPr>
          <p:cNvSpPr txBox="1"/>
          <p:nvPr/>
        </p:nvSpPr>
        <p:spPr>
          <a:xfrm>
            <a:off x="221377" y="1507029"/>
            <a:ext cx="4410206" cy="5216813"/>
          </a:xfrm>
          <a:prstGeom prst="rect">
            <a:avLst/>
          </a:prstGeom>
          <a:noFill/>
        </p:spPr>
        <p:txBody>
          <a:bodyPr wrap="square">
            <a:spAutoFit/>
          </a:bodyPr>
          <a:lstStyle/>
          <a:p>
            <a:pPr algn="just"/>
            <a:r>
              <a:rPr lang="en-IN" sz="1850" b="1" dirty="0">
                <a:latin typeface="Verdana" panose="020B0604030504040204" pitchFamily="34" charset="0"/>
                <a:ea typeface="Verdana" panose="020B0604030504040204" pitchFamily="34" charset="0"/>
                <a:cs typeface="Verdana" panose="020B0604030504040204" pitchFamily="34" charset="0"/>
              </a:rPr>
              <a:t>Media Filters also called as sand filters</a:t>
            </a:r>
            <a:r>
              <a:rPr lang="en-IN" sz="1850" dirty="0">
                <a:latin typeface="Verdana" panose="020B0604030504040204" pitchFamily="34" charset="0"/>
                <a:ea typeface="Verdana" panose="020B0604030504040204" pitchFamily="34" charset="0"/>
                <a:cs typeface="Verdana" panose="020B0604030504040204" pitchFamily="34" charset="0"/>
              </a:rPr>
              <a:t> uses a bed of sand or granular media to trap particles/impurities, making them ideal for water sources with high organic loads, such as ponds or reservoirs.</a:t>
            </a:r>
          </a:p>
          <a:p>
            <a:pPr algn="just"/>
            <a:endParaRPr lang="en-IN" sz="1850" dirty="0">
              <a:latin typeface="Verdana" panose="020B0604030504040204" pitchFamily="34" charset="0"/>
              <a:ea typeface="Verdana" panose="020B0604030504040204" pitchFamily="34" charset="0"/>
              <a:cs typeface="Verdana" panose="020B0604030504040204" pitchFamily="34" charset="0"/>
            </a:endParaRPr>
          </a:p>
          <a:p>
            <a:pPr algn="just"/>
            <a:r>
              <a:rPr lang="en-IN" sz="1850" b="1" dirty="0">
                <a:latin typeface="Verdana" panose="020B0604030504040204" pitchFamily="34" charset="0"/>
                <a:ea typeface="Verdana" panose="020B0604030504040204" pitchFamily="34" charset="0"/>
                <a:cs typeface="Verdana" panose="020B0604030504040204" pitchFamily="34" charset="0"/>
              </a:rPr>
              <a:t>IS 14606 </a:t>
            </a:r>
            <a:r>
              <a:rPr lang="en-US" sz="1850" dirty="0">
                <a:effectLst/>
                <a:latin typeface="Verdana" panose="020B0604030504040204" pitchFamily="34" charset="0"/>
                <a:ea typeface="Verdana" panose="020B0604030504040204" pitchFamily="34" charset="0"/>
                <a:cs typeface="Verdana" panose="020B0604030504040204" pitchFamily="34" charset="0"/>
              </a:rPr>
              <a:t>specifies </a:t>
            </a:r>
            <a:r>
              <a:rPr lang="en-IN" sz="1850" dirty="0">
                <a:effectLst/>
                <a:latin typeface="Verdana" panose="020B0604030504040204" pitchFamily="34" charset="0"/>
                <a:ea typeface="Verdana" panose="020B0604030504040204" pitchFamily="34" charset="0"/>
                <a:cs typeface="Verdana" panose="020B0604030504040204" pitchFamily="34" charset="0"/>
              </a:rPr>
              <a:t>This standard specifies the construction</a:t>
            </a:r>
            <a:r>
              <a:rPr lang="en-IN" sz="1850" dirty="0">
                <a:latin typeface="Verdana" panose="020B0604030504040204" pitchFamily="34" charset="0"/>
                <a:ea typeface="Verdana" panose="020B0604030504040204" pitchFamily="34" charset="0"/>
                <a:cs typeface="Verdana" panose="020B0604030504040204" pitchFamily="34" charset="0"/>
              </a:rPr>
              <a:t> </a:t>
            </a:r>
            <a:r>
              <a:rPr lang="en-IN" sz="1850" dirty="0">
                <a:effectLst/>
                <a:latin typeface="Verdana" panose="020B0604030504040204" pitchFamily="34" charset="0"/>
                <a:ea typeface="Verdana" panose="020B0604030504040204" pitchFamily="34" charset="0"/>
                <a:cs typeface="Verdana" panose="020B0604030504040204" pitchFamily="34" charset="0"/>
              </a:rPr>
              <a:t>requirements and test methods for “granulated media</a:t>
            </a:r>
            <a:r>
              <a:rPr lang="en-IN" sz="1850" dirty="0">
                <a:latin typeface="Verdana" panose="020B0604030504040204" pitchFamily="34" charset="0"/>
                <a:ea typeface="Verdana" panose="020B0604030504040204" pitchFamily="34" charset="0"/>
                <a:cs typeface="Verdana" panose="020B0604030504040204" pitchFamily="34" charset="0"/>
              </a:rPr>
              <a:t> </a:t>
            </a:r>
            <a:r>
              <a:rPr lang="en-IN" sz="1850" dirty="0">
                <a:effectLst/>
                <a:latin typeface="Verdana" panose="020B0604030504040204" pitchFamily="34" charset="0"/>
                <a:ea typeface="Verdana" panose="020B0604030504040204" pitchFamily="34" charset="0"/>
                <a:cs typeface="Verdana" panose="020B0604030504040204" pitchFamily="34" charset="0"/>
              </a:rPr>
              <a:t>filters”,, intended for operation in agricultural irrigation systems. It</a:t>
            </a:r>
            <a:r>
              <a:rPr lang="en-IN" sz="1850" dirty="0">
                <a:latin typeface="Verdana" panose="020B0604030504040204" pitchFamily="34" charset="0"/>
                <a:ea typeface="Verdana" panose="020B0604030504040204" pitchFamily="34" charset="0"/>
                <a:cs typeface="Verdana" panose="020B0604030504040204" pitchFamily="34" charset="0"/>
              </a:rPr>
              <a:t> </a:t>
            </a:r>
            <a:r>
              <a:rPr lang="en-IN" sz="1850" dirty="0">
                <a:effectLst/>
                <a:latin typeface="Verdana" panose="020B0604030504040204" pitchFamily="34" charset="0"/>
                <a:ea typeface="Verdana" panose="020B0604030504040204" pitchFamily="34" charset="0"/>
                <a:cs typeface="Verdana" panose="020B0604030504040204" pitchFamily="34" charset="0"/>
              </a:rPr>
              <a:t>includes manual cleaning media filters and automatic self-cleaning media filter “batteries” (2 units or more</a:t>
            </a:r>
            <a:r>
              <a:rPr lang="en-IN" sz="1850" dirty="0">
                <a:latin typeface="Verdana" panose="020B0604030504040204" pitchFamily="34" charset="0"/>
                <a:ea typeface="Verdana" panose="020B0604030504040204" pitchFamily="34" charset="0"/>
                <a:cs typeface="Verdana" panose="020B0604030504040204" pitchFamily="34" charset="0"/>
              </a:rPr>
              <a:t> </a:t>
            </a:r>
            <a:r>
              <a:rPr lang="en-IN" sz="1850" dirty="0">
                <a:effectLst/>
                <a:latin typeface="Verdana" panose="020B0604030504040204" pitchFamily="34" charset="0"/>
                <a:ea typeface="Verdana" panose="020B0604030504040204" pitchFamily="34" charset="0"/>
                <a:cs typeface="Verdana" panose="020B0604030504040204" pitchFamily="34" charset="0"/>
              </a:rPr>
              <a:t>working in parallel).</a:t>
            </a:r>
          </a:p>
        </p:txBody>
      </p:sp>
      <p:sp>
        <p:nvSpPr>
          <p:cNvPr id="22" name="TextBox 21">
            <a:extLst>
              <a:ext uri="{FF2B5EF4-FFF2-40B4-BE49-F238E27FC236}">
                <a16:creationId xmlns:a16="http://schemas.microsoft.com/office/drawing/2014/main" id="{B4728A69-6820-1A9A-91CD-12E48EFB8A32}"/>
              </a:ext>
            </a:extLst>
          </p:cNvPr>
          <p:cNvSpPr txBox="1"/>
          <p:nvPr/>
        </p:nvSpPr>
        <p:spPr>
          <a:xfrm>
            <a:off x="-18903" y="828842"/>
            <a:ext cx="12154194"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IS 14606 : 2022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GRANULATED MEDIA FILTERS — SPECIFICATION </a:t>
            </a:r>
          </a:p>
        </p:txBody>
      </p:sp>
      <p:sp>
        <p:nvSpPr>
          <p:cNvPr id="7" name="TextBox 6">
            <a:extLst>
              <a:ext uri="{FF2B5EF4-FFF2-40B4-BE49-F238E27FC236}">
                <a16:creationId xmlns:a16="http://schemas.microsoft.com/office/drawing/2014/main" id="{21C74575-CA3E-8683-6D6A-6DEDD30E6DEE}"/>
              </a:ext>
            </a:extLst>
          </p:cNvPr>
          <p:cNvSpPr txBox="1"/>
          <p:nvPr/>
        </p:nvSpPr>
        <p:spPr>
          <a:xfrm>
            <a:off x="5102212" y="1327304"/>
            <a:ext cx="6738719" cy="2893100"/>
          </a:xfrm>
          <a:prstGeom prst="rect">
            <a:avLst/>
          </a:prstGeom>
          <a:solidFill>
            <a:schemeClr val="accent6">
              <a:lumMod val="40000"/>
              <a:lumOff val="60000"/>
            </a:schemeClr>
          </a:solidFill>
        </p:spPr>
        <p:txBody>
          <a:bodyPr wrap="square">
            <a:spAutoFit/>
          </a:bodyPr>
          <a:lstStyle/>
          <a:p>
            <a:r>
              <a:rPr lang="en-IN" sz="1400" dirty="0">
                <a:effectLst/>
                <a:latin typeface="Verdana" panose="020B0604030504040204" pitchFamily="34" charset="0"/>
                <a:ea typeface="Verdana" panose="020B0604030504040204" pitchFamily="34" charset="0"/>
                <a:cs typeface="Verdana" panose="020B0604030504040204" pitchFamily="34" charset="0"/>
              </a:rPr>
              <a:t>This standard deals with manual and automatic</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backflow media filters and applies to:</a:t>
            </a:r>
          </a:p>
          <a:p>
            <a:pPr lvl="1"/>
            <a:r>
              <a:rPr lang="en-IN" sz="1400" dirty="0">
                <a:effectLst/>
                <a:latin typeface="Verdana" panose="020B0604030504040204" pitchFamily="34" charset="0"/>
                <a:ea typeface="Verdana" panose="020B0604030504040204" pitchFamily="34" charset="0"/>
                <a:cs typeface="Verdana" panose="020B0604030504040204" pitchFamily="34" charset="0"/>
              </a:rPr>
              <a:t>a) manually cleaning filters.</a:t>
            </a:r>
          </a:p>
          <a:p>
            <a:pPr lvl="1"/>
            <a:r>
              <a:rPr lang="en-IN" sz="1400" dirty="0">
                <a:effectLst/>
                <a:latin typeface="Verdana" panose="020B0604030504040204" pitchFamily="34" charset="0"/>
                <a:ea typeface="Verdana" panose="020B0604030504040204" pitchFamily="34" charset="0"/>
                <a:cs typeface="Verdana" panose="020B0604030504040204" pitchFamily="34" charset="0"/>
              </a:rPr>
              <a:t>b) complete automatic filters at a single unit level.</a:t>
            </a:r>
          </a:p>
          <a:p>
            <a:pPr lvl="1"/>
            <a:r>
              <a:rPr lang="en-IN" sz="1400" dirty="0">
                <a:effectLst/>
                <a:latin typeface="Verdana" panose="020B0604030504040204" pitchFamily="34" charset="0"/>
                <a:ea typeface="Verdana" panose="020B0604030504040204" pitchFamily="34" charset="0"/>
                <a:cs typeface="Verdana" panose="020B0604030504040204" pitchFamily="34" charset="0"/>
              </a:rPr>
              <a:t>c) a filtration battery which is a complete filter</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system that includes:</a:t>
            </a:r>
          </a:p>
          <a:p>
            <a:pPr marL="1200150" lvl="2" indent="-285750">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Inlet — Unfiltered supply water;</a:t>
            </a:r>
          </a:p>
          <a:p>
            <a:pPr marL="1200150" lvl="2" indent="-285750">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Outlet — Filtered water carried to the irrigation</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network; and</a:t>
            </a:r>
          </a:p>
          <a:p>
            <a:pPr marL="1200150" lvl="2" indent="-285750">
              <a:buFont typeface="Arial" panose="020B0604020202020204" pitchFamily="34" charset="0"/>
              <a:buChar char="•"/>
            </a:pPr>
            <a:r>
              <a:rPr lang="en-IN" sz="1400" dirty="0">
                <a:effectLst/>
                <a:latin typeface="Verdana" panose="020B0604030504040204" pitchFamily="34" charset="0"/>
                <a:ea typeface="Verdana" panose="020B0604030504040204" pitchFamily="34" charset="0"/>
                <a:cs typeface="Verdana" panose="020B0604030504040204" pitchFamily="34" charset="0"/>
              </a:rPr>
              <a:t>Back flush outlet — This is for the water</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and filtrate, flushed out during the backflow</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procedure.</a:t>
            </a:r>
          </a:p>
          <a:p>
            <a:pPr lvl="1"/>
            <a:r>
              <a:rPr lang="en-IN" sz="1400" dirty="0">
                <a:effectLst/>
                <a:latin typeface="Verdana" panose="020B0604030504040204" pitchFamily="34" charset="0"/>
                <a:ea typeface="Verdana" panose="020B0604030504040204" pitchFamily="34" charset="0"/>
                <a:cs typeface="Verdana" panose="020B0604030504040204" pitchFamily="34" charset="0"/>
              </a:rPr>
              <a:t>d) Command power source — Usually</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hydraulic-filtered water for automatic operation</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(can also be pneumatic or electric).</a:t>
            </a:r>
          </a:p>
        </p:txBody>
      </p:sp>
      <p:sp>
        <p:nvSpPr>
          <p:cNvPr id="9" name="TextBox 8">
            <a:extLst>
              <a:ext uri="{FF2B5EF4-FFF2-40B4-BE49-F238E27FC236}">
                <a16:creationId xmlns:a16="http://schemas.microsoft.com/office/drawing/2014/main" id="{349A7B03-27A5-F462-CDEF-5F12EBF1B68C}"/>
              </a:ext>
            </a:extLst>
          </p:cNvPr>
          <p:cNvSpPr txBox="1"/>
          <p:nvPr/>
        </p:nvSpPr>
        <p:spPr>
          <a:xfrm>
            <a:off x="5112144" y="4515033"/>
            <a:ext cx="6738719" cy="2031325"/>
          </a:xfrm>
          <a:prstGeom prst="rect">
            <a:avLst/>
          </a:prstGeom>
          <a:solidFill>
            <a:schemeClr val="accent6">
              <a:lumMod val="40000"/>
              <a:lumOff val="60000"/>
            </a:schemeClr>
          </a:solidFill>
        </p:spPr>
        <p:txBody>
          <a:bodyPr wrap="square">
            <a:spAutoFit/>
          </a:bodyPr>
          <a:lstStyle/>
          <a:p>
            <a:r>
              <a:rPr lang="en-IN" sz="1400" dirty="0">
                <a:effectLst/>
                <a:latin typeface="Verdana" panose="020B0604030504040204" pitchFamily="34" charset="0"/>
                <a:ea typeface="Verdana" panose="020B0604030504040204" pitchFamily="34" charset="0"/>
                <a:cs typeface="Verdana" panose="020B0604030504040204" pitchFamily="34" charset="0"/>
              </a:rPr>
              <a:t>This standard deals with the operation and performance of a media filter including related valves,</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backwash mechanism, under-drains, manifolds and all related accessories necessary for the operation of the</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filter.</a:t>
            </a:r>
          </a:p>
          <a:p>
            <a:endParaRPr lang="en-IN" sz="1400" dirty="0">
              <a:latin typeface="Verdana" panose="020B0604030504040204" pitchFamily="34" charset="0"/>
              <a:ea typeface="Verdana" panose="020B0604030504040204" pitchFamily="34" charset="0"/>
              <a:cs typeface="Verdana" panose="020B0604030504040204" pitchFamily="34" charset="0"/>
            </a:endParaRPr>
          </a:p>
          <a:p>
            <a:r>
              <a:rPr lang="en-IN" sz="1400" dirty="0">
                <a:effectLst/>
                <a:latin typeface="Verdana" panose="020B0604030504040204" pitchFamily="34" charset="0"/>
                <a:ea typeface="Verdana" panose="020B0604030504040204" pitchFamily="34" charset="0"/>
                <a:cs typeface="Verdana" panose="020B0604030504040204" pitchFamily="34" charset="0"/>
              </a:rPr>
              <a:t>This standard deals only with pressurized filters operating in a range of filtration velocities declared</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by the manufacturer. The standard does not deal with</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filtration ability, efficiency and capacity (quality of filtered water, time of operation before media filter</a:t>
            </a:r>
            <a:r>
              <a:rPr lang="en-IN" sz="1400" dirty="0">
                <a:latin typeface="Verdana" panose="020B0604030504040204" pitchFamily="34" charset="0"/>
                <a:ea typeface="Verdana" panose="020B0604030504040204" pitchFamily="34" charset="0"/>
                <a:cs typeface="Verdana" panose="020B0604030504040204" pitchFamily="34" charset="0"/>
              </a:rPr>
              <a:t> </a:t>
            </a:r>
            <a:r>
              <a:rPr lang="en-IN" sz="1400" dirty="0">
                <a:effectLst/>
                <a:latin typeface="Verdana" panose="020B0604030504040204" pitchFamily="34" charset="0"/>
                <a:ea typeface="Verdana" panose="020B0604030504040204" pitchFamily="34" charset="0"/>
                <a:cs typeface="Verdana" panose="020B0604030504040204" pitchFamily="34" charset="0"/>
              </a:rPr>
              <a:t>becomes entirely clogged, etc).</a:t>
            </a:r>
          </a:p>
        </p:txBody>
      </p:sp>
    </p:spTree>
    <p:extLst>
      <p:ext uri="{BB962C8B-B14F-4D97-AF65-F5344CB8AC3E}">
        <p14:creationId xmlns:p14="http://schemas.microsoft.com/office/powerpoint/2010/main" val="290541751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1677</TotalTime>
  <Words>3217</Words>
  <Application>Microsoft Macintosh PowerPoint</Application>
  <PresentationFormat>Widescreen</PresentationFormat>
  <Paragraphs>467</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Calibre Medium</vt:lpstr>
      <vt:lpstr>Calibri</vt:lpstr>
      <vt:lpstr>HK Grotesk</vt:lpstr>
      <vt:lpstr>Nunito Sans ExtraLight</vt:lpstr>
      <vt:lpstr>Times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Vikrant Chauhan</cp:lastModifiedBy>
  <cp:revision>100</cp:revision>
  <dcterms:created xsi:type="dcterms:W3CDTF">2021-06-21T15:58:00Z</dcterms:created>
  <dcterms:modified xsi:type="dcterms:W3CDTF">2025-01-01T12:38:38Z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