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681" r:id="rId3"/>
    <p:sldId id="682" r:id="rId4"/>
    <p:sldId id="683" r:id="rId5"/>
    <p:sldId id="684" r:id="rId6"/>
    <p:sldId id="685" r:id="rId7"/>
    <p:sldId id="686" r:id="rId8"/>
    <p:sldId id="680" r:id="rId9"/>
    <p:sldId id="857" r:id="rId10"/>
    <p:sldId id="853" r:id="rId11"/>
    <p:sldId id="858" r:id="rId12"/>
    <p:sldId id="859" r:id="rId13"/>
    <p:sldId id="861" r:id="rId14"/>
    <p:sldId id="860" r:id="rId15"/>
    <p:sldId id="862" r:id="rId16"/>
    <p:sldId id="863" r:id="rId17"/>
    <p:sldId id="864" r:id="rId18"/>
    <p:sldId id="865" r:id="rId19"/>
    <p:sldId id="866" r:id="rId20"/>
    <p:sldId id="695" r:id="rId21"/>
    <p:sldId id="802" r:id="rId22"/>
    <p:sldId id="800" r:id="rId23"/>
    <p:sldId id="543" r:id="rId24"/>
    <p:sldId id="554" r:id="rId25"/>
    <p:sldId id="869" r:id="rId26"/>
    <p:sldId id="868" r:id="rId27"/>
    <p:sldId id="730" r:id="rId28"/>
    <p:sldId id="523" r:id="rId29"/>
    <p:sldId id="258" r:id="rId30"/>
    <p:sldId id="734" r:id="rId31"/>
    <p:sldId id="544" r:id="rId32"/>
    <p:sldId id="735" r:id="rId33"/>
    <p:sldId id="257" r:id="rId34"/>
    <p:sldId id="738" r:id="rId35"/>
    <p:sldId id="739" r:id="rId36"/>
    <p:sldId id="740" r:id="rId37"/>
    <p:sldId id="741" r:id="rId38"/>
    <p:sldId id="260" r:id="rId39"/>
    <p:sldId id="259" r:id="rId40"/>
    <p:sldId id="737" r:id="rId41"/>
    <p:sldId id="718" r:id="rId42"/>
    <p:sldId id="719" r:id="rId43"/>
    <p:sldId id="731" r:id="rId44"/>
    <p:sldId id="699" r:id="rId45"/>
    <p:sldId id="705" r:id="rId46"/>
    <p:sldId id="704" r:id="rId47"/>
    <p:sldId id="732" r:id="rId48"/>
    <p:sldId id="870" r:id="rId49"/>
    <p:sldId id="871" r:id="rId50"/>
    <p:sldId id="263" r:id="rId51"/>
    <p:sldId id="872" r:id="rId52"/>
    <p:sldId id="264" r:id="rId53"/>
    <p:sldId id="265" r:id="rId54"/>
    <p:sldId id="266" r:id="rId55"/>
    <p:sldId id="873" r:id="rId56"/>
    <p:sldId id="270" r:id="rId57"/>
    <p:sldId id="269" r:id="rId58"/>
    <p:sldId id="874" r:id="rId59"/>
    <p:sldId id="271" r:id="rId60"/>
    <p:sldId id="875" r:id="rId61"/>
    <p:sldId id="876" r:id="rId62"/>
    <p:sldId id="272" r:id="rId63"/>
    <p:sldId id="261" r:id="rId64"/>
    <p:sldId id="28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784C6F-4E76-4CF4-A312-6E12C05E2585}" v="13" dt="2025-01-16T08:45:03.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34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heeraj Damachya" userId="598d6daf0913dc02" providerId="LiveId" clId="{D4784C6F-4E76-4CF4-A312-6E12C05E2585}"/>
    <pc:docChg chg="undo custSel addSld delSld modSld sldOrd">
      <pc:chgData name="Dheeraj Damachya" userId="598d6daf0913dc02" providerId="LiveId" clId="{D4784C6F-4E76-4CF4-A312-6E12C05E2585}" dt="2025-01-16T08:45:03.507" v="305"/>
      <pc:docMkLst>
        <pc:docMk/>
      </pc:docMkLst>
      <pc:sldChg chg="addSp delSp modSp new mod">
        <pc:chgData name="Dheeraj Damachya" userId="598d6daf0913dc02" providerId="LiveId" clId="{D4784C6F-4E76-4CF4-A312-6E12C05E2585}" dt="2025-01-16T08:22:32.154" v="10" actId="27636"/>
        <pc:sldMkLst>
          <pc:docMk/>
          <pc:sldMk cId="2545844385" sldId="256"/>
        </pc:sldMkLst>
        <pc:spChg chg="mod">
          <ac:chgData name="Dheeraj Damachya" userId="598d6daf0913dc02" providerId="LiveId" clId="{D4784C6F-4E76-4CF4-A312-6E12C05E2585}" dt="2025-01-16T08:22:32.154" v="10" actId="27636"/>
          <ac:spMkLst>
            <pc:docMk/>
            <pc:sldMk cId="2545844385" sldId="256"/>
            <ac:spMk id="2" creationId="{3B9ECEEE-FD77-8371-928D-D55B7373FDB7}"/>
          </ac:spMkLst>
        </pc:spChg>
        <pc:spChg chg="add del">
          <ac:chgData name="Dheeraj Damachya" userId="598d6daf0913dc02" providerId="LiveId" clId="{D4784C6F-4E76-4CF4-A312-6E12C05E2585}" dt="2025-01-16T08:22:29.564" v="6" actId="22"/>
          <ac:spMkLst>
            <pc:docMk/>
            <pc:sldMk cId="2545844385" sldId="256"/>
            <ac:spMk id="5" creationId="{45630913-9CCF-7F6E-8180-370A4C8B14EF}"/>
          </ac:spMkLst>
        </pc:spChg>
      </pc:sldChg>
      <pc:sldChg chg="add">
        <pc:chgData name="Dheeraj Damachya" userId="598d6daf0913dc02" providerId="LiveId" clId="{D4784C6F-4E76-4CF4-A312-6E12C05E2585}" dt="2025-01-16T08:41:58.684" v="179"/>
        <pc:sldMkLst>
          <pc:docMk/>
          <pc:sldMk cId="0" sldId="257"/>
        </pc:sldMkLst>
      </pc:sldChg>
      <pc:sldChg chg="add">
        <pc:chgData name="Dheeraj Damachya" userId="598d6daf0913dc02" providerId="LiveId" clId="{D4784C6F-4E76-4CF4-A312-6E12C05E2585}" dt="2025-01-16T08:41:58.684" v="179"/>
        <pc:sldMkLst>
          <pc:docMk/>
          <pc:sldMk cId="0" sldId="258"/>
        </pc:sldMkLst>
      </pc:sldChg>
      <pc:sldChg chg="add">
        <pc:chgData name="Dheeraj Damachya" userId="598d6daf0913dc02" providerId="LiveId" clId="{D4784C6F-4E76-4CF4-A312-6E12C05E2585}" dt="2025-01-16T08:41:58.684" v="179"/>
        <pc:sldMkLst>
          <pc:docMk/>
          <pc:sldMk cId="0" sldId="259"/>
        </pc:sldMkLst>
      </pc:sldChg>
      <pc:sldChg chg="add">
        <pc:chgData name="Dheeraj Damachya" userId="598d6daf0913dc02" providerId="LiveId" clId="{D4784C6F-4E76-4CF4-A312-6E12C05E2585}" dt="2025-01-16T08:41:58.684" v="179"/>
        <pc:sldMkLst>
          <pc:docMk/>
          <pc:sldMk cId="0" sldId="260"/>
        </pc:sldMkLst>
      </pc:sldChg>
      <pc:sldChg chg="delSp add setBg delDesignElem">
        <pc:chgData name="Dheeraj Damachya" userId="598d6daf0913dc02" providerId="LiveId" clId="{D4784C6F-4E76-4CF4-A312-6E12C05E2585}" dt="2025-01-16T08:43:46.915" v="242"/>
        <pc:sldMkLst>
          <pc:docMk/>
          <pc:sldMk cId="0" sldId="261"/>
        </pc:sldMkLst>
        <pc:spChg chg="del">
          <ac:chgData name="Dheeraj Damachya" userId="598d6daf0913dc02" providerId="LiveId" clId="{D4784C6F-4E76-4CF4-A312-6E12C05E2585}" dt="2025-01-16T08:43:46.915" v="242"/>
          <ac:spMkLst>
            <pc:docMk/>
            <pc:sldMk cId="0" sldId="261"/>
            <ac:spMk id="8" creationId="{081EA652-8C6A-4E69-BEB9-170809474553}"/>
          </ac:spMkLst>
        </pc:spChg>
        <pc:spChg chg="del">
          <ac:chgData name="Dheeraj Damachya" userId="598d6daf0913dc02" providerId="LiveId" clId="{D4784C6F-4E76-4CF4-A312-6E12C05E2585}" dt="2025-01-16T08:43:46.915" v="242"/>
          <ac:spMkLst>
            <pc:docMk/>
            <pc:sldMk cId="0" sldId="261"/>
            <ac:spMk id="10" creationId="{A4026A73-1F7F-49F2-B319-8CA3B3D53269}"/>
          </ac:spMkLst>
        </pc:spChg>
        <pc:spChg chg="del">
          <ac:chgData name="Dheeraj Damachya" userId="598d6daf0913dc02" providerId="LiveId" clId="{D4784C6F-4E76-4CF4-A312-6E12C05E2585}" dt="2025-01-16T08:43:46.915" v="242"/>
          <ac:spMkLst>
            <pc:docMk/>
            <pc:sldMk cId="0" sldId="261"/>
            <ac:spMk id="12" creationId="{5298780A-33B9-4EA2-8F67-DE68AD62841B}"/>
          </ac:spMkLst>
        </pc:spChg>
        <pc:spChg chg="del">
          <ac:chgData name="Dheeraj Damachya" userId="598d6daf0913dc02" providerId="LiveId" clId="{D4784C6F-4E76-4CF4-A312-6E12C05E2585}" dt="2025-01-16T08:43:46.915" v="242"/>
          <ac:spMkLst>
            <pc:docMk/>
            <pc:sldMk cId="0" sldId="261"/>
            <ac:spMk id="14" creationId="{7F488E8B-4E1E-4402-8935-D4E6C02615C7}"/>
          </ac:spMkLst>
        </pc:spChg>
        <pc:cxnChg chg="del">
          <ac:chgData name="Dheeraj Damachya" userId="598d6daf0913dc02" providerId="LiveId" clId="{D4784C6F-4E76-4CF4-A312-6E12C05E2585}" dt="2025-01-16T08:43:46.915" v="242"/>
          <ac:cxnSpMkLst>
            <pc:docMk/>
            <pc:sldMk cId="0" sldId="261"/>
            <ac:cxnSpMk id="16" creationId="{23AAC9B5-8015-485C-ACF9-A750390E9A56}"/>
          </ac:cxnSpMkLst>
        </pc:cxnChg>
      </pc:sldChg>
      <pc:sldChg chg="delSp modSp add mod setBg delDesignElem">
        <pc:chgData name="Dheeraj Damachya" userId="598d6daf0913dc02" providerId="LiveId" clId="{D4784C6F-4E76-4CF4-A312-6E12C05E2585}" dt="2025-01-16T08:43:46.974" v="244" actId="27636"/>
        <pc:sldMkLst>
          <pc:docMk/>
          <pc:sldMk cId="31919521" sldId="263"/>
        </pc:sldMkLst>
        <pc:spChg chg="mod">
          <ac:chgData name="Dheeraj Damachya" userId="598d6daf0913dc02" providerId="LiveId" clId="{D4784C6F-4E76-4CF4-A312-6E12C05E2585}" dt="2025-01-16T08:43:46.974" v="244" actId="27636"/>
          <ac:spMkLst>
            <pc:docMk/>
            <pc:sldMk cId="31919521" sldId="263"/>
            <ac:spMk id="2" creationId="{B97D12A8-668C-3224-AA46-4A04E76500D8}"/>
          </ac:spMkLst>
        </pc:spChg>
        <pc:spChg chg="del">
          <ac:chgData name="Dheeraj Damachya" userId="598d6daf0913dc02" providerId="LiveId" clId="{D4784C6F-4E76-4CF4-A312-6E12C05E2585}" dt="2025-01-16T08:43:46.915" v="242"/>
          <ac:spMkLst>
            <pc:docMk/>
            <pc:sldMk cId="31919521" sldId="263"/>
            <ac:spMk id="8" creationId="{0DD4797C-F53E-BDA2-DFF4-5F39A906E84F}"/>
          </ac:spMkLst>
        </pc:spChg>
        <pc:spChg chg="del">
          <ac:chgData name="Dheeraj Damachya" userId="598d6daf0913dc02" providerId="LiveId" clId="{D4784C6F-4E76-4CF4-A312-6E12C05E2585}" dt="2025-01-16T08:43:46.915" v="242"/>
          <ac:spMkLst>
            <pc:docMk/>
            <pc:sldMk cId="31919521" sldId="263"/>
            <ac:spMk id="10" creationId="{E7A50CFD-6339-DE8D-B347-914E25EB499E}"/>
          </ac:spMkLst>
        </pc:spChg>
        <pc:spChg chg="del">
          <ac:chgData name="Dheeraj Damachya" userId="598d6daf0913dc02" providerId="LiveId" clId="{D4784C6F-4E76-4CF4-A312-6E12C05E2585}" dt="2025-01-16T08:43:46.915" v="242"/>
          <ac:spMkLst>
            <pc:docMk/>
            <pc:sldMk cId="31919521" sldId="263"/>
            <ac:spMk id="12" creationId="{34C39460-8F56-6ED4-C782-FF3CC7604745}"/>
          </ac:spMkLst>
        </pc:spChg>
        <pc:spChg chg="del">
          <ac:chgData name="Dheeraj Damachya" userId="598d6daf0913dc02" providerId="LiveId" clId="{D4784C6F-4E76-4CF4-A312-6E12C05E2585}" dt="2025-01-16T08:43:46.915" v="242"/>
          <ac:spMkLst>
            <pc:docMk/>
            <pc:sldMk cId="31919521" sldId="263"/>
            <ac:spMk id="14" creationId="{9646C6F0-85A9-956F-AFB2-0B485DCAD173}"/>
          </ac:spMkLst>
        </pc:spChg>
        <pc:cxnChg chg="del">
          <ac:chgData name="Dheeraj Damachya" userId="598d6daf0913dc02" providerId="LiveId" clId="{D4784C6F-4E76-4CF4-A312-6E12C05E2585}" dt="2025-01-16T08:43:46.915" v="242"/>
          <ac:cxnSpMkLst>
            <pc:docMk/>
            <pc:sldMk cId="31919521" sldId="263"/>
            <ac:cxnSpMk id="16" creationId="{9D230929-192F-1981-2612-A44B2D92FB1A}"/>
          </ac:cxnSpMkLst>
        </pc:cxnChg>
      </pc:sldChg>
      <pc:sldChg chg="delSp modSp add mod setBg delDesignElem">
        <pc:chgData name="Dheeraj Damachya" userId="598d6daf0913dc02" providerId="LiveId" clId="{D4784C6F-4E76-4CF4-A312-6E12C05E2585}" dt="2025-01-16T08:43:46.983" v="245" actId="27636"/>
        <pc:sldMkLst>
          <pc:docMk/>
          <pc:sldMk cId="915920963" sldId="264"/>
        </pc:sldMkLst>
        <pc:spChg chg="mod">
          <ac:chgData name="Dheeraj Damachya" userId="598d6daf0913dc02" providerId="LiveId" clId="{D4784C6F-4E76-4CF4-A312-6E12C05E2585}" dt="2025-01-16T08:43:46.983" v="245" actId="27636"/>
          <ac:spMkLst>
            <pc:docMk/>
            <pc:sldMk cId="915920963" sldId="264"/>
            <ac:spMk id="3" creationId="{B5590053-0991-A37D-F4FA-4CCAE1DFF56B}"/>
          </ac:spMkLst>
        </pc:spChg>
        <pc:spChg chg="del">
          <ac:chgData name="Dheeraj Damachya" userId="598d6daf0913dc02" providerId="LiveId" clId="{D4784C6F-4E76-4CF4-A312-6E12C05E2585}" dt="2025-01-16T08:43:46.915" v="242"/>
          <ac:spMkLst>
            <pc:docMk/>
            <pc:sldMk cId="915920963" sldId="264"/>
            <ac:spMk id="8" creationId="{081EA652-8C6A-4E69-BEB9-170809474553}"/>
          </ac:spMkLst>
        </pc:spChg>
        <pc:spChg chg="del">
          <ac:chgData name="Dheeraj Damachya" userId="598d6daf0913dc02" providerId="LiveId" clId="{D4784C6F-4E76-4CF4-A312-6E12C05E2585}" dt="2025-01-16T08:43:46.915" v="242"/>
          <ac:spMkLst>
            <pc:docMk/>
            <pc:sldMk cId="915920963" sldId="264"/>
            <ac:spMk id="10" creationId="{A4026A73-1F7F-49F2-B319-8CA3B3D53269}"/>
          </ac:spMkLst>
        </pc:spChg>
        <pc:spChg chg="del">
          <ac:chgData name="Dheeraj Damachya" userId="598d6daf0913dc02" providerId="LiveId" clId="{D4784C6F-4E76-4CF4-A312-6E12C05E2585}" dt="2025-01-16T08:43:46.915" v="242"/>
          <ac:spMkLst>
            <pc:docMk/>
            <pc:sldMk cId="915920963" sldId="264"/>
            <ac:spMk id="12" creationId="{5298780A-33B9-4EA2-8F67-DE68AD62841B}"/>
          </ac:spMkLst>
        </pc:spChg>
        <pc:spChg chg="del">
          <ac:chgData name="Dheeraj Damachya" userId="598d6daf0913dc02" providerId="LiveId" clId="{D4784C6F-4E76-4CF4-A312-6E12C05E2585}" dt="2025-01-16T08:43:46.915" v="242"/>
          <ac:spMkLst>
            <pc:docMk/>
            <pc:sldMk cId="915920963" sldId="264"/>
            <ac:spMk id="14" creationId="{7F488E8B-4E1E-4402-8935-D4E6C02615C7}"/>
          </ac:spMkLst>
        </pc:spChg>
        <pc:cxnChg chg="del">
          <ac:chgData name="Dheeraj Damachya" userId="598d6daf0913dc02" providerId="LiveId" clId="{D4784C6F-4E76-4CF4-A312-6E12C05E2585}" dt="2025-01-16T08:43:46.915" v="242"/>
          <ac:cxnSpMkLst>
            <pc:docMk/>
            <pc:sldMk cId="915920963" sldId="264"/>
            <ac:cxnSpMk id="16" creationId="{23AAC9B5-8015-485C-ACF9-A750390E9A56}"/>
          </ac:cxnSpMkLst>
        </pc:cxnChg>
      </pc:sldChg>
      <pc:sldChg chg="delSp modSp add mod setBg delDesignElem">
        <pc:chgData name="Dheeraj Damachya" userId="598d6daf0913dc02" providerId="LiveId" clId="{D4784C6F-4E76-4CF4-A312-6E12C05E2585}" dt="2025-01-16T08:43:46.989" v="246" actId="27636"/>
        <pc:sldMkLst>
          <pc:docMk/>
          <pc:sldMk cId="827282208" sldId="265"/>
        </pc:sldMkLst>
        <pc:spChg chg="mod">
          <ac:chgData name="Dheeraj Damachya" userId="598d6daf0913dc02" providerId="LiveId" clId="{D4784C6F-4E76-4CF4-A312-6E12C05E2585}" dt="2025-01-16T08:43:46.989" v="246" actId="27636"/>
          <ac:spMkLst>
            <pc:docMk/>
            <pc:sldMk cId="827282208" sldId="265"/>
            <ac:spMk id="3" creationId="{21EFA667-2B5C-7C1B-51B8-2933D97A74B6}"/>
          </ac:spMkLst>
        </pc:spChg>
        <pc:spChg chg="del">
          <ac:chgData name="Dheeraj Damachya" userId="598d6daf0913dc02" providerId="LiveId" clId="{D4784C6F-4E76-4CF4-A312-6E12C05E2585}" dt="2025-01-16T08:43:46.915" v="242"/>
          <ac:spMkLst>
            <pc:docMk/>
            <pc:sldMk cId="827282208" sldId="265"/>
            <ac:spMk id="8" creationId="{081EA652-8C6A-4E69-BEB9-170809474553}"/>
          </ac:spMkLst>
        </pc:spChg>
        <pc:spChg chg="del">
          <ac:chgData name="Dheeraj Damachya" userId="598d6daf0913dc02" providerId="LiveId" clId="{D4784C6F-4E76-4CF4-A312-6E12C05E2585}" dt="2025-01-16T08:43:46.915" v="242"/>
          <ac:spMkLst>
            <pc:docMk/>
            <pc:sldMk cId="827282208" sldId="265"/>
            <ac:spMk id="10" creationId="{A4026A73-1F7F-49F2-B319-8CA3B3D53269}"/>
          </ac:spMkLst>
        </pc:spChg>
        <pc:spChg chg="del">
          <ac:chgData name="Dheeraj Damachya" userId="598d6daf0913dc02" providerId="LiveId" clId="{D4784C6F-4E76-4CF4-A312-6E12C05E2585}" dt="2025-01-16T08:43:46.915" v="242"/>
          <ac:spMkLst>
            <pc:docMk/>
            <pc:sldMk cId="827282208" sldId="265"/>
            <ac:spMk id="12" creationId="{5298780A-33B9-4EA2-8F67-DE68AD62841B}"/>
          </ac:spMkLst>
        </pc:spChg>
        <pc:spChg chg="del">
          <ac:chgData name="Dheeraj Damachya" userId="598d6daf0913dc02" providerId="LiveId" clId="{D4784C6F-4E76-4CF4-A312-6E12C05E2585}" dt="2025-01-16T08:43:46.915" v="242"/>
          <ac:spMkLst>
            <pc:docMk/>
            <pc:sldMk cId="827282208" sldId="265"/>
            <ac:spMk id="14" creationId="{7F488E8B-4E1E-4402-8935-D4E6C02615C7}"/>
          </ac:spMkLst>
        </pc:spChg>
        <pc:cxnChg chg="del">
          <ac:chgData name="Dheeraj Damachya" userId="598d6daf0913dc02" providerId="LiveId" clId="{D4784C6F-4E76-4CF4-A312-6E12C05E2585}" dt="2025-01-16T08:43:46.915" v="242"/>
          <ac:cxnSpMkLst>
            <pc:docMk/>
            <pc:sldMk cId="827282208" sldId="265"/>
            <ac:cxnSpMk id="16" creationId="{23AAC9B5-8015-485C-ACF9-A750390E9A56}"/>
          </ac:cxnSpMkLst>
        </pc:cxnChg>
      </pc:sldChg>
      <pc:sldChg chg="add">
        <pc:chgData name="Dheeraj Damachya" userId="598d6daf0913dc02" providerId="LiveId" clId="{D4784C6F-4E76-4CF4-A312-6E12C05E2585}" dt="2025-01-16T08:43:46.915" v="242"/>
        <pc:sldMkLst>
          <pc:docMk/>
          <pc:sldMk cId="2793523319" sldId="266"/>
        </pc:sldMkLst>
      </pc:sldChg>
      <pc:sldChg chg="delSp modSp add mod setBg delDesignElem">
        <pc:chgData name="Dheeraj Damachya" userId="598d6daf0913dc02" providerId="LiveId" clId="{D4784C6F-4E76-4CF4-A312-6E12C05E2585}" dt="2025-01-16T08:43:46.996" v="248" actId="27636"/>
        <pc:sldMkLst>
          <pc:docMk/>
          <pc:sldMk cId="1748173267" sldId="269"/>
        </pc:sldMkLst>
        <pc:spChg chg="mod">
          <ac:chgData name="Dheeraj Damachya" userId="598d6daf0913dc02" providerId="LiveId" clId="{D4784C6F-4E76-4CF4-A312-6E12C05E2585}" dt="2025-01-16T08:43:46.992" v="247" actId="27636"/>
          <ac:spMkLst>
            <pc:docMk/>
            <pc:sldMk cId="1748173267" sldId="269"/>
            <ac:spMk id="2" creationId="{5BA0E1DD-2303-E14C-9F64-4D67E776DE27}"/>
          </ac:spMkLst>
        </pc:spChg>
        <pc:spChg chg="mod">
          <ac:chgData name="Dheeraj Damachya" userId="598d6daf0913dc02" providerId="LiveId" clId="{D4784C6F-4E76-4CF4-A312-6E12C05E2585}" dt="2025-01-16T08:43:46.996" v="248" actId="27636"/>
          <ac:spMkLst>
            <pc:docMk/>
            <pc:sldMk cId="1748173267" sldId="269"/>
            <ac:spMk id="3" creationId="{47F7737E-9E2C-AD54-3FBC-DE7B93B520AA}"/>
          </ac:spMkLst>
        </pc:spChg>
        <pc:spChg chg="del">
          <ac:chgData name="Dheeraj Damachya" userId="598d6daf0913dc02" providerId="LiveId" clId="{D4784C6F-4E76-4CF4-A312-6E12C05E2585}" dt="2025-01-16T08:43:46.915" v="242"/>
          <ac:spMkLst>
            <pc:docMk/>
            <pc:sldMk cId="1748173267" sldId="269"/>
            <ac:spMk id="8" creationId="{BC618230-050E-8C80-9314-ADDD016D1091}"/>
          </ac:spMkLst>
        </pc:spChg>
        <pc:spChg chg="del">
          <ac:chgData name="Dheeraj Damachya" userId="598d6daf0913dc02" providerId="LiveId" clId="{D4784C6F-4E76-4CF4-A312-6E12C05E2585}" dt="2025-01-16T08:43:46.915" v="242"/>
          <ac:spMkLst>
            <pc:docMk/>
            <pc:sldMk cId="1748173267" sldId="269"/>
            <ac:spMk id="10" creationId="{D0CA4EC7-E0D0-00E1-FCA9-56E87143080C}"/>
          </ac:spMkLst>
        </pc:spChg>
        <pc:spChg chg="del">
          <ac:chgData name="Dheeraj Damachya" userId="598d6daf0913dc02" providerId="LiveId" clId="{D4784C6F-4E76-4CF4-A312-6E12C05E2585}" dt="2025-01-16T08:43:46.915" v="242"/>
          <ac:spMkLst>
            <pc:docMk/>
            <pc:sldMk cId="1748173267" sldId="269"/>
            <ac:spMk id="12" creationId="{8409440F-54B7-0013-F6BC-BD0CA8127DD0}"/>
          </ac:spMkLst>
        </pc:spChg>
        <pc:spChg chg="del">
          <ac:chgData name="Dheeraj Damachya" userId="598d6daf0913dc02" providerId="LiveId" clId="{D4784C6F-4E76-4CF4-A312-6E12C05E2585}" dt="2025-01-16T08:43:46.915" v="242"/>
          <ac:spMkLst>
            <pc:docMk/>
            <pc:sldMk cId="1748173267" sldId="269"/>
            <ac:spMk id="14" creationId="{6B346282-6E79-08FE-5F84-B31881E57169}"/>
          </ac:spMkLst>
        </pc:spChg>
        <pc:cxnChg chg="del">
          <ac:chgData name="Dheeraj Damachya" userId="598d6daf0913dc02" providerId="LiveId" clId="{D4784C6F-4E76-4CF4-A312-6E12C05E2585}" dt="2025-01-16T08:43:46.915" v="242"/>
          <ac:cxnSpMkLst>
            <pc:docMk/>
            <pc:sldMk cId="1748173267" sldId="269"/>
            <ac:cxnSpMk id="16" creationId="{5370F575-7D19-AB7F-C4CF-88F80178A667}"/>
          </ac:cxnSpMkLst>
        </pc:cxnChg>
      </pc:sldChg>
      <pc:sldChg chg="add">
        <pc:chgData name="Dheeraj Damachya" userId="598d6daf0913dc02" providerId="LiveId" clId="{D4784C6F-4E76-4CF4-A312-6E12C05E2585}" dt="2025-01-16T08:43:46.915" v="242"/>
        <pc:sldMkLst>
          <pc:docMk/>
          <pc:sldMk cId="3289116289" sldId="270"/>
        </pc:sldMkLst>
      </pc:sldChg>
      <pc:sldChg chg="delSp add setBg delDesignElem">
        <pc:chgData name="Dheeraj Damachya" userId="598d6daf0913dc02" providerId="LiveId" clId="{D4784C6F-4E76-4CF4-A312-6E12C05E2585}" dt="2025-01-16T08:43:46.915" v="242"/>
        <pc:sldMkLst>
          <pc:docMk/>
          <pc:sldMk cId="4256714783" sldId="271"/>
        </pc:sldMkLst>
        <pc:spChg chg="del">
          <ac:chgData name="Dheeraj Damachya" userId="598d6daf0913dc02" providerId="LiveId" clId="{D4784C6F-4E76-4CF4-A312-6E12C05E2585}" dt="2025-01-16T08:43:46.915" v="242"/>
          <ac:spMkLst>
            <pc:docMk/>
            <pc:sldMk cId="4256714783" sldId="271"/>
            <ac:spMk id="9" creationId="{081EA652-8C6A-4E69-BEB9-170809474553}"/>
          </ac:spMkLst>
        </pc:spChg>
        <pc:spChg chg="del">
          <ac:chgData name="Dheeraj Damachya" userId="598d6daf0913dc02" providerId="LiveId" clId="{D4784C6F-4E76-4CF4-A312-6E12C05E2585}" dt="2025-01-16T08:43:46.915" v="242"/>
          <ac:spMkLst>
            <pc:docMk/>
            <pc:sldMk cId="4256714783" sldId="271"/>
            <ac:spMk id="11" creationId="{A4026A73-1F7F-49F2-B319-8CA3B3D53269}"/>
          </ac:spMkLst>
        </pc:spChg>
        <pc:spChg chg="del">
          <ac:chgData name="Dheeraj Damachya" userId="598d6daf0913dc02" providerId="LiveId" clId="{D4784C6F-4E76-4CF4-A312-6E12C05E2585}" dt="2025-01-16T08:43:46.915" v="242"/>
          <ac:spMkLst>
            <pc:docMk/>
            <pc:sldMk cId="4256714783" sldId="271"/>
            <ac:spMk id="13" creationId="{5298780A-33B9-4EA2-8F67-DE68AD62841B}"/>
          </ac:spMkLst>
        </pc:spChg>
        <pc:spChg chg="del">
          <ac:chgData name="Dheeraj Damachya" userId="598d6daf0913dc02" providerId="LiveId" clId="{D4784C6F-4E76-4CF4-A312-6E12C05E2585}" dt="2025-01-16T08:43:46.915" v="242"/>
          <ac:spMkLst>
            <pc:docMk/>
            <pc:sldMk cId="4256714783" sldId="271"/>
            <ac:spMk id="15" creationId="{7F488E8B-4E1E-4402-8935-D4E6C02615C7}"/>
          </ac:spMkLst>
        </pc:spChg>
        <pc:cxnChg chg="del">
          <ac:chgData name="Dheeraj Damachya" userId="598d6daf0913dc02" providerId="LiveId" clId="{D4784C6F-4E76-4CF4-A312-6E12C05E2585}" dt="2025-01-16T08:43:46.915" v="242"/>
          <ac:cxnSpMkLst>
            <pc:docMk/>
            <pc:sldMk cId="4256714783" sldId="271"/>
            <ac:cxnSpMk id="17" creationId="{23AAC9B5-8015-485C-ACF9-A750390E9A56}"/>
          </ac:cxnSpMkLst>
        </pc:cxnChg>
      </pc:sldChg>
      <pc:sldChg chg="delSp modSp add mod setBg delDesignElem">
        <pc:chgData name="Dheeraj Damachya" userId="598d6daf0913dc02" providerId="LiveId" clId="{D4784C6F-4E76-4CF4-A312-6E12C05E2585}" dt="2025-01-16T08:43:47.007" v="251" actId="27636"/>
        <pc:sldMkLst>
          <pc:docMk/>
          <pc:sldMk cId="4047157785" sldId="272"/>
        </pc:sldMkLst>
        <pc:spChg chg="mod">
          <ac:chgData name="Dheeraj Damachya" userId="598d6daf0913dc02" providerId="LiveId" clId="{D4784C6F-4E76-4CF4-A312-6E12C05E2585}" dt="2025-01-16T08:43:47.007" v="251" actId="27636"/>
          <ac:spMkLst>
            <pc:docMk/>
            <pc:sldMk cId="4047157785" sldId="272"/>
            <ac:spMk id="3" creationId="{0886BEE5-5397-7A99-A6A6-9F4DD07FBC18}"/>
          </ac:spMkLst>
        </pc:spChg>
        <pc:spChg chg="del">
          <ac:chgData name="Dheeraj Damachya" userId="598d6daf0913dc02" providerId="LiveId" clId="{D4784C6F-4E76-4CF4-A312-6E12C05E2585}" dt="2025-01-16T08:43:46.915" v="242"/>
          <ac:spMkLst>
            <pc:docMk/>
            <pc:sldMk cId="4047157785" sldId="272"/>
            <ac:spMk id="8" creationId="{081EA652-8C6A-4E69-BEB9-170809474553}"/>
          </ac:spMkLst>
        </pc:spChg>
        <pc:spChg chg="del">
          <ac:chgData name="Dheeraj Damachya" userId="598d6daf0913dc02" providerId="LiveId" clId="{D4784C6F-4E76-4CF4-A312-6E12C05E2585}" dt="2025-01-16T08:43:46.915" v="242"/>
          <ac:spMkLst>
            <pc:docMk/>
            <pc:sldMk cId="4047157785" sldId="272"/>
            <ac:spMk id="10" creationId="{A4026A73-1F7F-49F2-B319-8CA3B3D53269}"/>
          </ac:spMkLst>
        </pc:spChg>
        <pc:spChg chg="del">
          <ac:chgData name="Dheeraj Damachya" userId="598d6daf0913dc02" providerId="LiveId" clId="{D4784C6F-4E76-4CF4-A312-6E12C05E2585}" dt="2025-01-16T08:43:46.915" v="242"/>
          <ac:spMkLst>
            <pc:docMk/>
            <pc:sldMk cId="4047157785" sldId="272"/>
            <ac:spMk id="12" creationId="{5298780A-33B9-4EA2-8F67-DE68AD62841B}"/>
          </ac:spMkLst>
        </pc:spChg>
        <pc:spChg chg="del">
          <ac:chgData name="Dheeraj Damachya" userId="598d6daf0913dc02" providerId="LiveId" clId="{D4784C6F-4E76-4CF4-A312-6E12C05E2585}" dt="2025-01-16T08:43:46.915" v="242"/>
          <ac:spMkLst>
            <pc:docMk/>
            <pc:sldMk cId="4047157785" sldId="272"/>
            <ac:spMk id="14" creationId="{7F488E8B-4E1E-4402-8935-D4E6C02615C7}"/>
          </ac:spMkLst>
        </pc:spChg>
        <pc:cxnChg chg="del">
          <ac:chgData name="Dheeraj Damachya" userId="598d6daf0913dc02" providerId="LiveId" clId="{D4784C6F-4E76-4CF4-A312-6E12C05E2585}" dt="2025-01-16T08:43:46.915" v="242"/>
          <ac:cxnSpMkLst>
            <pc:docMk/>
            <pc:sldMk cId="4047157785" sldId="272"/>
            <ac:cxnSpMk id="16" creationId="{23AAC9B5-8015-485C-ACF9-A750390E9A56}"/>
          </ac:cxnSpMkLst>
        </pc:cxnChg>
      </pc:sldChg>
      <pc:sldChg chg="add">
        <pc:chgData name="Dheeraj Damachya" userId="598d6daf0913dc02" providerId="LiveId" clId="{D4784C6F-4E76-4CF4-A312-6E12C05E2585}" dt="2025-01-16T08:45:03.507" v="305"/>
        <pc:sldMkLst>
          <pc:docMk/>
          <pc:sldMk cId="0" sldId="280"/>
        </pc:sldMkLst>
      </pc:sldChg>
      <pc:sldChg chg="add">
        <pc:chgData name="Dheeraj Damachya" userId="598d6daf0913dc02" providerId="LiveId" clId="{D4784C6F-4E76-4CF4-A312-6E12C05E2585}" dt="2025-01-16T08:41:58.684" v="179"/>
        <pc:sldMkLst>
          <pc:docMk/>
          <pc:sldMk cId="0" sldId="523"/>
        </pc:sldMkLst>
      </pc:sldChg>
      <pc:sldChg chg="add">
        <pc:chgData name="Dheeraj Damachya" userId="598d6daf0913dc02" providerId="LiveId" clId="{D4784C6F-4E76-4CF4-A312-6E12C05E2585}" dt="2025-01-16T08:40:48.712" v="166"/>
        <pc:sldMkLst>
          <pc:docMk/>
          <pc:sldMk cId="1462264339" sldId="543"/>
        </pc:sldMkLst>
      </pc:sldChg>
      <pc:sldChg chg="add">
        <pc:chgData name="Dheeraj Damachya" userId="598d6daf0913dc02" providerId="LiveId" clId="{D4784C6F-4E76-4CF4-A312-6E12C05E2585}" dt="2025-01-16T08:41:58.684" v="179"/>
        <pc:sldMkLst>
          <pc:docMk/>
          <pc:sldMk cId="0" sldId="544"/>
        </pc:sldMkLst>
      </pc:sldChg>
      <pc:sldChg chg="add">
        <pc:chgData name="Dheeraj Damachya" userId="598d6daf0913dc02" providerId="LiveId" clId="{D4784C6F-4E76-4CF4-A312-6E12C05E2585}" dt="2025-01-16T08:40:48.712" v="166"/>
        <pc:sldMkLst>
          <pc:docMk/>
          <pc:sldMk cId="3100909053" sldId="554"/>
        </pc:sldMkLst>
      </pc:sldChg>
      <pc:sldChg chg="add del">
        <pc:chgData name="Dheeraj Damachya" userId="598d6daf0913dc02" providerId="LiveId" clId="{D4784C6F-4E76-4CF4-A312-6E12C05E2585}" dt="2025-01-16T08:41:03.720" v="169" actId="47"/>
        <pc:sldMkLst>
          <pc:docMk/>
          <pc:sldMk cId="3185694906" sldId="669"/>
        </pc:sldMkLst>
      </pc:sldChg>
      <pc:sldChg chg="delSp modSp add mod">
        <pc:chgData name="Dheeraj Damachya" userId="598d6daf0913dc02" providerId="LiveId" clId="{D4784C6F-4E76-4CF4-A312-6E12C05E2585}" dt="2025-01-16T08:22:25.711" v="4" actId="21"/>
        <pc:sldMkLst>
          <pc:docMk/>
          <pc:sldMk cId="1336323425" sldId="680"/>
        </pc:sldMkLst>
        <pc:spChg chg="mod">
          <ac:chgData name="Dheeraj Damachya" userId="598d6daf0913dc02" providerId="LiveId" clId="{D4784C6F-4E76-4CF4-A312-6E12C05E2585}" dt="2025-01-16T08:22:25.711" v="4" actId="21"/>
          <ac:spMkLst>
            <pc:docMk/>
            <pc:sldMk cId="1336323425" sldId="680"/>
            <ac:spMk id="5" creationId="{AAFCA822-B16E-F9E9-B631-8F094CC9E041}"/>
          </ac:spMkLst>
        </pc:spChg>
        <pc:spChg chg="del">
          <ac:chgData name="Dheeraj Damachya" userId="598d6daf0913dc02" providerId="LiveId" clId="{D4784C6F-4E76-4CF4-A312-6E12C05E2585}" dt="2025-01-16T08:22:15.410" v="3" actId="478"/>
          <ac:spMkLst>
            <pc:docMk/>
            <pc:sldMk cId="1336323425" sldId="680"/>
            <ac:spMk id="8" creationId="{007F0E28-3CD8-4852-FB98-171337CDA1B1}"/>
          </ac:spMkLst>
        </pc:spChg>
        <pc:spChg chg="del">
          <ac:chgData name="Dheeraj Damachya" userId="598d6daf0913dc02" providerId="LiveId" clId="{D4784C6F-4E76-4CF4-A312-6E12C05E2585}" dt="2025-01-16T08:22:13.379" v="2" actId="478"/>
          <ac:spMkLst>
            <pc:docMk/>
            <pc:sldMk cId="1336323425" sldId="680"/>
            <ac:spMk id="9" creationId="{44B7B973-1E6D-5CF6-4450-45594AE57A8A}"/>
          </ac:spMkLst>
        </pc:spChg>
      </pc:sldChg>
      <pc:sldChg chg="modSp new mod">
        <pc:chgData name="Dheeraj Damachya" userId="598d6daf0913dc02" providerId="LiveId" clId="{D4784C6F-4E76-4CF4-A312-6E12C05E2585}" dt="2025-01-16T08:33:46.596" v="18"/>
        <pc:sldMkLst>
          <pc:docMk/>
          <pc:sldMk cId="3806032627" sldId="681"/>
        </pc:sldMkLst>
        <pc:spChg chg="mod">
          <ac:chgData name="Dheeraj Damachya" userId="598d6daf0913dc02" providerId="LiveId" clId="{D4784C6F-4E76-4CF4-A312-6E12C05E2585}" dt="2025-01-16T08:27:47.532" v="13" actId="20577"/>
          <ac:spMkLst>
            <pc:docMk/>
            <pc:sldMk cId="3806032627" sldId="681"/>
            <ac:spMk id="2" creationId="{F090FC5E-F8F9-7759-DE67-630C45EB7BA6}"/>
          </ac:spMkLst>
        </pc:spChg>
        <pc:spChg chg="mod">
          <ac:chgData name="Dheeraj Damachya" userId="598d6daf0913dc02" providerId="LiveId" clId="{D4784C6F-4E76-4CF4-A312-6E12C05E2585}" dt="2025-01-16T08:33:46.596" v="18"/>
          <ac:spMkLst>
            <pc:docMk/>
            <pc:sldMk cId="3806032627" sldId="681"/>
            <ac:spMk id="3" creationId="{E1C68589-349F-D128-349F-863DB2A0B3B1}"/>
          </ac:spMkLst>
        </pc:spChg>
      </pc:sldChg>
      <pc:sldChg chg="modSp new mod">
        <pc:chgData name="Dheeraj Damachya" userId="598d6daf0913dc02" providerId="LiveId" clId="{D4784C6F-4E76-4CF4-A312-6E12C05E2585}" dt="2025-01-16T08:35:12.007" v="62" actId="20577"/>
        <pc:sldMkLst>
          <pc:docMk/>
          <pc:sldMk cId="929142144" sldId="682"/>
        </pc:sldMkLst>
        <pc:spChg chg="mod">
          <ac:chgData name="Dheeraj Damachya" userId="598d6daf0913dc02" providerId="LiveId" clId="{D4784C6F-4E76-4CF4-A312-6E12C05E2585}" dt="2025-01-16T08:35:12.007" v="62" actId="20577"/>
          <ac:spMkLst>
            <pc:docMk/>
            <pc:sldMk cId="929142144" sldId="682"/>
            <ac:spMk id="2" creationId="{4112394A-4F2E-F856-EEEE-A692EEEE0589}"/>
          </ac:spMkLst>
        </pc:spChg>
        <pc:spChg chg="mod">
          <ac:chgData name="Dheeraj Damachya" userId="598d6daf0913dc02" providerId="LiveId" clId="{D4784C6F-4E76-4CF4-A312-6E12C05E2585}" dt="2025-01-16T08:34:24.847" v="35" actId="20577"/>
          <ac:spMkLst>
            <pc:docMk/>
            <pc:sldMk cId="929142144" sldId="682"/>
            <ac:spMk id="3" creationId="{D2E61124-00CA-8174-17DB-13C4AAFF8DAC}"/>
          </ac:spMkLst>
        </pc:spChg>
      </pc:sldChg>
      <pc:sldChg chg="modSp new mod">
        <pc:chgData name="Dheeraj Damachya" userId="598d6daf0913dc02" providerId="LiveId" clId="{D4784C6F-4E76-4CF4-A312-6E12C05E2585}" dt="2025-01-16T08:36:37.530" v="87"/>
        <pc:sldMkLst>
          <pc:docMk/>
          <pc:sldMk cId="3222207805" sldId="683"/>
        </pc:sldMkLst>
        <pc:spChg chg="mod">
          <ac:chgData name="Dheeraj Damachya" userId="598d6daf0913dc02" providerId="LiveId" clId="{D4784C6F-4E76-4CF4-A312-6E12C05E2585}" dt="2025-01-16T08:36:31.769" v="86" actId="20577"/>
          <ac:spMkLst>
            <pc:docMk/>
            <pc:sldMk cId="3222207805" sldId="683"/>
            <ac:spMk id="2" creationId="{289C4A46-E4A3-AB89-7E99-118746DCD871}"/>
          </ac:spMkLst>
        </pc:spChg>
        <pc:spChg chg="mod">
          <ac:chgData name="Dheeraj Damachya" userId="598d6daf0913dc02" providerId="LiveId" clId="{D4784C6F-4E76-4CF4-A312-6E12C05E2585}" dt="2025-01-16T08:36:37.530" v="87"/>
          <ac:spMkLst>
            <pc:docMk/>
            <pc:sldMk cId="3222207805" sldId="683"/>
            <ac:spMk id="3" creationId="{85F8A618-13C3-F87C-4AE2-EEB94A1743CE}"/>
          </ac:spMkLst>
        </pc:spChg>
      </pc:sldChg>
      <pc:sldChg chg="modSp new mod">
        <pc:chgData name="Dheeraj Damachya" userId="598d6daf0913dc02" providerId="LiveId" clId="{D4784C6F-4E76-4CF4-A312-6E12C05E2585}" dt="2025-01-16T08:37:03.669" v="90"/>
        <pc:sldMkLst>
          <pc:docMk/>
          <pc:sldMk cId="1646736044" sldId="684"/>
        </pc:sldMkLst>
        <pc:spChg chg="mod">
          <ac:chgData name="Dheeraj Damachya" userId="598d6daf0913dc02" providerId="LiveId" clId="{D4784C6F-4E76-4CF4-A312-6E12C05E2585}" dt="2025-01-16T08:36:59.957" v="89"/>
          <ac:spMkLst>
            <pc:docMk/>
            <pc:sldMk cId="1646736044" sldId="684"/>
            <ac:spMk id="2" creationId="{0656E428-4593-4E4D-6CBD-C2287C8745E4}"/>
          </ac:spMkLst>
        </pc:spChg>
        <pc:spChg chg="mod">
          <ac:chgData name="Dheeraj Damachya" userId="598d6daf0913dc02" providerId="LiveId" clId="{D4784C6F-4E76-4CF4-A312-6E12C05E2585}" dt="2025-01-16T08:37:03.669" v="90"/>
          <ac:spMkLst>
            <pc:docMk/>
            <pc:sldMk cId="1646736044" sldId="684"/>
            <ac:spMk id="3" creationId="{43943083-005C-71D4-8606-E1561F408E69}"/>
          </ac:spMkLst>
        </pc:spChg>
      </pc:sldChg>
      <pc:sldChg chg="modSp new mod">
        <pc:chgData name="Dheeraj Damachya" userId="598d6daf0913dc02" providerId="LiveId" clId="{D4784C6F-4E76-4CF4-A312-6E12C05E2585}" dt="2025-01-16T08:37:39.548" v="128" actId="20577"/>
        <pc:sldMkLst>
          <pc:docMk/>
          <pc:sldMk cId="1082906316" sldId="685"/>
        </pc:sldMkLst>
        <pc:spChg chg="mod">
          <ac:chgData name="Dheeraj Damachya" userId="598d6daf0913dc02" providerId="LiveId" clId="{D4784C6F-4E76-4CF4-A312-6E12C05E2585}" dt="2025-01-16T08:37:39.548" v="128" actId="20577"/>
          <ac:spMkLst>
            <pc:docMk/>
            <pc:sldMk cId="1082906316" sldId="685"/>
            <ac:spMk id="2" creationId="{5CB35862-CCF6-A460-E1BA-D8097331975D}"/>
          </ac:spMkLst>
        </pc:spChg>
        <pc:spChg chg="mod">
          <ac:chgData name="Dheeraj Damachya" userId="598d6daf0913dc02" providerId="LiveId" clId="{D4784C6F-4E76-4CF4-A312-6E12C05E2585}" dt="2025-01-16T08:37:24.041" v="97" actId="5793"/>
          <ac:spMkLst>
            <pc:docMk/>
            <pc:sldMk cId="1082906316" sldId="685"/>
            <ac:spMk id="3" creationId="{E3016FD3-812F-3B01-7494-5F3D8DBDC843}"/>
          </ac:spMkLst>
        </pc:spChg>
      </pc:sldChg>
      <pc:sldChg chg="modSp new mod">
        <pc:chgData name="Dheeraj Damachya" userId="598d6daf0913dc02" providerId="LiveId" clId="{D4784C6F-4E76-4CF4-A312-6E12C05E2585}" dt="2025-01-16T08:38:14.469" v="156"/>
        <pc:sldMkLst>
          <pc:docMk/>
          <pc:sldMk cId="175250614" sldId="686"/>
        </pc:sldMkLst>
        <pc:spChg chg="mod">
          <ac:chgData name="Dheeraj Damachya" userId="598d6daf0913dc02" providerId="LiveId" clId="{D4784C6F-4E76-4CF4-A312-6E12C05E2585}" dt="2025-01-16T08:37:58.299" v="155" actId="20577"/>
          <ac:spMkLst>
            <pc:docMk/>
            <pc:sldMk cId="175250614" sldId="686"/>
            <ac:spMk id="2" creationId="{0ED7A01F-7C0A-6289-01B2-E7549FAF0551}"/>
          </ac:spMkLst>
        </pc:spChg>
        <pc:spChg chg="mod">
          <ac:chgData name="Dheeraj Damachya" userId="598d6daf0913dc02" providerId="LiveId" clId="{D4784C6F-4E76-4CF4-A312-6E12C05E2585}" dt="2025-01-16T08:38:14.469" v="156"/>
          <ac:spMkLst>
            <pc:docMk/>
            <pc:sldMk cId="175250614" sldId="686"/>
            <ac:spMk id="3" creationId="{BEB2D831-0A8C-5CA8-33B6-A883C4837776}"/>
          </ac:spMkLst>
        </pc:spChg>
      </pc:sldChg>
      <pc:sldChg chg="delSp new del mod">
        <pc:chgData name="Dheeraj Damachya" userId="598d6daf0913dc02" providerId="LiveId" clId="{D4784C6F-4E76-4CF4-A312-6E12C05E2585}" dt="2025-01-16T08:40:36.965" v="162" actId="47"/>
        <pc:sldMkLst>
          <pc:docMk/>
          <pc:sldMk cId="3599201699" sldId="687"/>
        </pc:sldMkLst>
        <pc:spChg chg="del">
          <ac:chgData name="Dheeraj Damachya" userId="598d6daf0913dc02" providerId="LiveId" clId="{D4784C6F-4E76-4CF4-A312-6E12C05E2585}" dt="2025-01-16T08:40:28.426" v="160" actId="478"/>
          <ac:spMkLst>
            <pc:docMk/>
            <pc:sldMk cId="3599201699" sldId="687"/>
            <ac:spMk id="2" creationId="{D3E19653-43B9-EF17-6885-63893B41D0EC}"/>
          </ac:spMkLst>
        </pc:spChg>
      </pc:sldChg>
      <pc:sldChg chg="add del">
        <pc:chgData name="Dheeraj Damachya" userId="598d6daf0913dc02" providerId="LiveId" clId="{D4784C6F-4E76-4CF4-A312-6E12C05E2585}" dt="2025-01-16T08:40:13.269" v="158" actId="2890"/>
        <pc:sldMkLst>
          <pc:docMk/>
          <pc:sldMk cId="4114530293" sldId="687"/>
        </pc:sldMkLst>
      </pc:sldChg>
      <pc:sldChg chg="new del ord">
        <pc:chgData name="Dheeraj Damachya" userId="598d6daf0913dc02" providerId="LiveId" clId="{D4784C6F-4E76-4CF4-A312-6E12C05E2585}" dt="2025-01-16T08:40:55.344" v="168" actId="47"/>
        <pc:sldMkLst>
          <pc:docMk/>
          <pc:sldMk cId="3400219198" sldId="688"/>
        </pc:sldMkLst>
      </pc:sldChg>
      <pc:sldChg chg="add">
        <pc:chgData name="Dheeraj Damachya" userId="598d6daf0913dc02" providerId="LiveId" clId="{D4784C6F-4E76-4CF4-A312-6E12C05E2585}" dt="2025-01-16T08:40:48.712" v="166"/>
        <pc:sldMkLst>
          <pc:docMk/>
          <pc:sldMk cId="3911713570" sldId="695"/>
        </pc:sldMkLst>
      </pc:sldChg>
      <pc:sldChg chg="add">
        <pc:chgData name="Dheeraj Damachya" userId="598d6daf0913dc02" providerId="LiveId" clId="{D4784C6F-4E76-4CF4-A312-6E12C05E2585}" dt="2025-01-16T08:41:58.684" v="179"/>
        <pc:sldMkLst>
          <pc:docMk/>
          <pc:sldMk cId="0" sldId="699"/>
        </pc:sldMkLst>
      </pc:sldChg>
      <pc:sldChg chg="add">
        <pc:chgData name="Dheeraj Damachya" userId="598d6daf0913dc02" providerId="LiveId" clId="{D4784C6F-4E76-4CF4-A312-6E12C05E2585}" dt="2025-01-16T08:41:58.684" v="179"/>
        <pc:sldMkLst>
          <pc:docMk/>
          <pc:sldMk cId="0" sldId="704"/>
        </pc:sldMkLst>
      </pc:sldChg>
      <pc:sldChg chg="add">
        <pc:chgData name="Dheeraj Damachya" userId="598d6daf0913dc02" providerId="LiveId" clId="{D4784C6F-4E76-4CF4-A312-6E12C05E2585}" dt="2025-01-16T08:41:58.684" v="179"/>
        <pc:sldMkLst>
          <pc:docMk/>
          <pc:sldMk cId="0" sldId="705"/>
        </pc:sldMkLst>
      </pc:sldChg>
      <pc:sldChg chg="add">
        <pc:chgData name="Dheeraj Damachya" userId="598d6daf0913dc02" providerId="LiveId" clId="{D4784C6F-4E76-4CF4-A312-6E12C05E2585}" dt="2025-01-16T08:41:58.684" v="179"/>
        <pc:sldMkLst>
          <pc:docMk/>
          <pc:sldMk cId="0" sldId="718"/>
        </pc:sldMkLst>
      </pc:sldChg>
      <pc:sldChg chg="add">
        <pc:chgData name="Dheeraj Damachya" userId="598d6daf0913dc02" providerId="LiveId" clId="{D4784C6F-4E76-4CF4-A312-6E12C05E2585}" dt="2025-01-16T08:41:58.684" v="179"/>
        <pc:sldMkLst>
          <pc:docMk/>
          <pc:sldMk cId="3757679142" sldId="719"/>
        </pc:sldMkLst>
      </pc:sldChg>
      <pc:sldChg chg="delSp add setBg delDesignElem">
        <pc:chgData name="Dheeraj Damachya" userId="598d6daf0913dc02" providerId="LiveId" clId="{D4784C6F-4E76-4CF4-A312-6E12C05E2585}" dt="2025-01-16T08:41:58.684" v="179"/>
        <pc:sldMkLst>
          <pc:docMk/>
          <pc:sldMk cId="3620272964" sldId="730"/>
        </pc:sldMkLst>
        <pc:spChg chg="del">
          <ac:chgData name="Dheeraj Damachya" userId="598d6daf0913dc02" providerId="LiveId" clId="{D4784C6F-4E76-4CF4-A312-6E12C05E2585}" dt="2025-01-16T08:41:58.684" v="179"/>
          <ac:spMkLst>
            <pc:docMk/>
            <pc:sldMk cId="3620272964" sldId="730"/>
            <ac:spMk id="23" creationId="{6C4028FD-8BAA-4A19-BFDE-594D991B7552}"/>
          </ac:spMkLst>
        </pc:spChg>
      </pc:sldChg>
      <pc:sldChg chg="add">
        <pc:chgData name="Dheeraj Damachya" userId="598d6daf0913dc02" providerId="LiveId" clId="{D4784C6F-4E76-4CF4-A312-6E12C05E2585}" dt="2025-01-16T08:41:58.684" v="179"/>
        <pc:sldMkLst>
          <pc:docMk/>
          <pc:sldMk cId="454141973" sldId="731"/>
        </pc:sldMkLst>
      </pc:sldChg>
      <pc:sldChg chg="add">
        <pc:chgData name="Dheeraj Damachya" userId="598d6daf0913dc02" providerId="LiveId" clId="{D4784C6F-4E76-4CF4-A312-6E12C05E2585}" dt="2025-01-16T08:41:58.684" v="179"/>
        <pc:sldMkLst>
          <pc:docMk/>
          <pc:sldMk cId="3227804094" sldId="732"/>
        </pc:sldMkLst>
      </pc:sldChg>
      <pc:sldChg chg="add">
        <pc:chgData name="Dheeraj Damachya" userId="598d6daf0913dc02" providerId="LiveId" clId="{D4784C6F-4E76-4CF4-A312-6E12C05E2585}" dt="2025-01-16T08:41:58.684" v="179"/>
        <pc:sldMkLst>
          <pc:docMk/>
          <pc:sldMk cId="3480632258" sldId="734"/>
        </pc:sldMkLst>
      </pc:sldChg>
      <pc:sldChg chg="add">
        <pc:chgData name="Dheeraj Damachya" userId="598d6daf0913dc02" providerId="LiveId" clId="{D4784C6F-4E76-4CF4-A312-6E12C05E2585}" dt="2025-01-16T08:41:58.684" v="179"/>
        <pc:sldMkLst>
          <pc:docMk/>
          <pc:sldMk cId="1806122974" sldId="735"/>
        </pc:sldMkLst>
      </pc:sldChg>
      <pc:sldChg chg="add">
        <pc:chgData name="Dheeraj Damachya" userId="598d6daf0913dc02" providerId="LiveId" clId="{D4784C6F-4E76-4CF4-A312-6E12C05E2585}" dt="2025-01-16T08:41:58.684" v="179"/>
        <pc:sldMkLst>
          <pc:docMk/>
          <pc:sldMk cId="1532096851" sldId="737"/>
        </pc:sldMkLst>
      </pc:sldChg>
      <pc:sldChg chg="delSp add setBg delDesignElem">
        <pc:chgData name="Dheeraj Damachya" userId="598d6daf0913dc02" providerId="LiveId" clId="{D4784C6F-4E76-4CF4-A312-6E12C05E2585}" dt="2025-01-16T08:41:58.684" v="179"/>
        <pc:sldMkLst>
          <pc:docMk/>
          <pc:sldMk cId="3272672974" sldId="738"/>
        </pc:sldMkLst>
        <pc:spChg chg="del">
          <ac:chgData name="Dheeraj Damachya" userId="598d6daf0913dc02" providerId="LiveId" clId="{D4784C6F-4E76-4CF4-A312-6E12C05E2585}" dt="2025-01-16T08:41:58.684" v="179"/>
          <ac:spMkLst>
            <pc:docMk/>
            <pc:sldMk cId="3272672974" sldId="738"/>
            <ac:spMk id="8" creationId="{081EA652-8C6A-4E69-BEB9-170809474553}"/>
          </ac:spMkLst>
        </pc:spChg>
        <pc:spChg chg="del">
          <ac:chgData name="Dheeraj Damachya" userId="598d6daf0913dc02" providerId="LiveId" clId="{D4784C6F-4E76-4CF4-A312-6E12C05E2585}" dt="2025-01-16T08:41:58.684" v="179"/>
          <ac:spMkLst>
            <pc:docMk/>
            <pc:sldMk cId="3272672974" sldId="738"/>
            <ac:spMk id="10" creationId="{A4026A73-1F7F-49F2-B319-8CA3B3D53269}"/>
          </ac:spMkLst>
        </pc:spChg>
        <pc:spChg chg="del">
          <ac:chgData name="Dheeraj Damachya" userId="598d6daf0913dc02" providerId="LiveId" clId="{D4784C6F-4E76-4CF4-A312-6E12C05E2585}" dt="2025-01-16T08:41:58.684" v="179"/>
          <ac:spMkLst>
            <pc:docMk/>
            <pc:sldMk cId="3272672974" sldId="738"/>
            <ac:spMk id="12" creationId="{5298780A-33B9-4EA2-8F67-DE68AD62841B}"/>
          </ac:spMkLst>
        </pc:spChg>
        <pc:spChg chg="del">
          <ac:chgData name="Dheeraj Damachya" userId="598d6daf0913dc02" providerId="LiveId" clId="{D4784C6F-4E76-4CF4-A312-6E12C05E2585}" dt="2025-01-16T08:41:58.684" v="179"/>
          <ac:spMkLst>
            <pc:docMk/>
            <pc:sldMk cId="3272672974" sldId="738"/>
            <ac:spMk id="14" creationId="{7F488E8B-4E1E-4402-8935-D4E6C02615C7}"/>
          </ac:spMkLst>
        </pc:spChg>
        <pc:cxnChg chg="del">
          <ac:chgData name="Dheeraj Damachya" userId="598d6daf0913dc02" providerId="LiveId" clId="{D4784C6F-4E76-4CF4-A312-6E12C05E2585}" dt="2025-01-16T08:41:58.684" v="179"/>
          <ac:cxnSpMkLst>
            <pc:docMk/>
            <pc:sldMk cId="3272672974" sldId="738"/>
            <ac:cxnSpMk id="16" creationId="{23AAC9B5-8015-485C-ACF9-A750390E9A56}"/>
          </ac:cxnSpMkLst>
        </pc:cxnChg>
      </pc:sldChg>
      <pc:sldChg chg="add">
        <pc:chgData name="Dheeraj Damachya" userId="598d6daf0913dc02" providerId="LiveId" clId="{D4784C6F-4E76-4CF4-A312-6E12C05E2585}" dt="2025-01-16T08:41:58.684" v="179"/>
        <pc:sldMkLst>
          <pc:docMk/>
          <pc:sldMk cId="319871060" sldId="739"/>
        </pc:sldMkLst>
      </pc:sldChg>
      <pc:sldChg chg="add">
        <pc:chgData name="Dheeraj Damachya" userId="598d6daf0913dc02" providerId="LiveId" clId="{D4784C6F-4E76-4CF4-A312-6E12C05E2585}" dt="2025-01-16T08:41:58.684" v="179"/>
        <pc:sldMkLst>
          <pc:docMk/>
          <pc:sldMk cId="2454130518" sldId="740"/>
        </pc:sldMkLst>
      </pc:sldChg>
      <pc:sldChg chg="add">
        <pc:chgData name="Dheeraj Damachya" userId="598d6daf0913dc02" providerId="LiveId" clId="{D4784C6F-4E76-4CF4-A312-6E12C05E2585}" dt="2025-01-16T08:41:58.684" v="179"/>
        <pc:sldMkLst>
          <pc:docMk/>
          <pc:sldMk cId="774417421" sldId="741"/>
        </pc:sldMkLst>
      </pc:sldChg>
      <pc:sldChg chg="add">
        <pc:chgData name="Dheeraj Damachya" userId="598d6daf0913dc02" providerId="LiveId" clId="{D4784C6F-4E76-4CF4-A312-6E12C05E2585}" dt="2025-01-16T08:40:48.712" v="166"/>
        <pc:sldMkLst>
          <pc:docMk/>
          <pc:sldMk cId="674214597" sldId="800"/>
        </pc:sldMkLst>
      </pc:sldChg>
      <pc:sldChg chg="add">
        <pc:chgData name="Dheeraj Damachya" userId="598d6daf0913dc02" providerId="LiveId" clId="{D4784C6F-4E76-4CF4-A312-6E12C05E2585}" dt="2025-01-16T08:40:48.712" v="166"/>
        <pc:sldMkLst>
          <pc:docMk/>
          <pc:sldMk cId="2635709874" sldId="802"/>
        </pc:sldMkLst>
      </pc:sldChg>
      <pc:sldChg chg="modSp add mod">
        <pc:chgData name="Dheeraj Damachya" userId="598d6daf0913dc02" providerId="LiveId" clId="{D4784C6F-4E76-4CF4-A312-6E12C05E2585}" dt="2025-01-16T08:40:48.814" v="167" actId="27636"/>
        <pc:sldMkLst>
          <pc:docMk/>
          <pc:sldMk cId="3131011516" sldId="853"/>
        </pc:sldMkLst>
        <pc:spChg chg="mod">
          <ac:chgData name="Dheeraj Damachya" userId="598d6daf0913dc02" providerId="LiveId" clId="{D4784C6F-4E76-4CF4-A312-6E12C05E2585}" dt="2025-01-16T08:40:48.814" v="167" actId="27636"/>
          <ac:spMkLst>
            <pc:docMk/>
            <pc:sldMk cId="3131011516" sldId="853"/>
            <ac:spMk id="8" creationId="{E04391FB-6F0F-318F-6573-21C6F5335C6D}"/>
          </ac:spMkLst>
        </pc:spChg>
      </pc:sldChg>
      <pc:sldChg chg="add">
        <pc:chgData name="Dheeraj Damachya" userId="598d6daf0913dc02" providerId="LiveId" clId="{D4784C6F-4E76-4CF4-A312-6E12C05E2585}" dt="2025-01-16T08:40:48.712" v="166"/>
        <pc:sldMkLst>
          <pc:docMk/>
          <pc:sldMk cId="3653870334" sldId="857"/>
        </pc:sldMkLst>
      </pc:sldChg>
      <pc:sldChg chg="add">
        <pc:chgData name="Dheeraj Damachya" userId="598d6daf0913dc02" providerId="LiveId" clId="{D4784C6F-4E76-4CF4-A312-6E12C05E2585}" dt="2025-01-16T08:40:48.712" v="166"/>
        <pc:sldMkLst>
          <pc:docMk/>
          <pc:sldMk cId="515027431" sldId="858"/>
        </pc:sldMkLst>
      </pc:sldChg>
      <pc:sldChg chg="add">
        <pc:chgData name="Dheeraj Damachya" userId="598d6daf0913dc02" providerId="LiveId" clId="{D4784C6F-4E76-4CF4-A312-6E12C05E2585}" dt="2025-01-16T08:40:48.712" v="166"/>
        <pc:sldMkLst>
          <pc:docMk/>
          <pc:sldMk cId="2675504674" sldId="859"/>
        </pc:sldMkLst>
      </pc:sldChg>
      <pc:sldChg chg="add">
        <pc:chgData name="Dheeraj Damachya" userId="598d6daf0913dc02" providerId="LiveId" clId="{D4784C6F-4E76-4CF4-A312-6E12C05E2585}" dt="2025-01-16T08:40:48.712" v="166"/>
        <pc:sldMkLst>
          <pc:docMk/>
          <pc:sldMk cId="1363974548" sldId="860"/>
        </pc:sldMkLst>
      </pc:sldChg>
      <pc:sldChg chg="delSp add setBg delDesignElem">
        <pc:chgData name="Dheeraj Damachya" userId="598d6daf0913dc02" providerId="LiveId" clId="{D4784C6F-4E76-4CF4-A312-6E12C05E2585}" dt="2025-01-16T08:40:48.712" v="166"/>
        <pc:sldMkLst>
          <pc:docMk/>
          <pc:sldMk cId="67628158" sldId="861"/>
        </pc:sldMkLst>
        <pc:spChg chg="del">
          <ac:chgData name="Dheeraj Damachya" userId="598d6daf0913dc02" providerId="LiveId" clId="{D4784C6F-4E76-4CF4-A312-6E12C05E2585}" dt="2025-01-16T08:40:48.712" v="166"/>
          <ac:spMkLst>
            <pc:docMk/>
            <pc:sldMk cId="67628158" sldId="861"/>
            <ac:spMk id="21" creationId="{47942995-B07F-4636-9A06-C6A104B260A8}"/>
          </ac:spMkLst>
        </pc:spChg>
        <pc:spChg chg="del">
          <ac:chgData name="Dheeraj Damachya" userId="598d6daf0913dc02" providerId="LiveId" clId="{D4784C6F-4E76-4CF4-A312-6E12C05E2585}" dt="2025-01-16T08:40:48.712" v="166"/>
          <ac:spMkLst>
            <pc:docMk/>
            <pc:sldMk cId="67628158" sldId="861"/>
            <ac:spMk id="28" creationId="{B81933D1-5615-42C7-9C0B-4EB7105CCE2D}"/>
          </ac:spMkLst>
        </pc:spChg>
        <pc:spChg chg="del">
          <ac:chgData name="Dheeraj Damachya" userId="598d6daf0913dc02" providerId="LiveId" clId="{D4784C6F-4E76-4CF4-A312-6E12C05E2585}" dt="2025-01-16T08:40:48.712" v="166"/>
          <ac:spMkLst>
            <pc:docMk/>
            <pc:sldMk cId="67628158" sldId="861"/>
            <ac:spMk id="30" creationId="{19C9EAEA-39D0-4B0E-A0EB-51E7B26740B1}"/>
          </ac:spMkLst>
        </pc:spChg>
        <pc:grpChg chg="del">
          <ac:chgData name="Dheeraj Damachya" userId="598d6daf0913dc02" providerId="LiveId" clId="{D4784C6F-4E76-4CF4-A312-6E12C05E2585}" dt="2025-01-16T08:40:48.712" v="166"/>
          <ac:grpSpMkLst>
            <pc:docMk/>
            <pc:sldMk cId="67628158" sldId="861"/>
            <ac:grpSpMk id="23" creationId="{032D8612-31EB-44CF-A1D0-14FD4C705424}"/>
          </ac:grpSpMkLst>
        </pc:grpChg>
      </pc:sldChg>
      <pc:sldChg chg="add">
        <pc:chgData name="Dheeraj Damachya" userId="598d6daf0913dc02" providerId="LiveId" clId="{D4784C6F-4E76-4CF4-A312-6E12C05E2585}" dt="2025-01-16T08:40:48.712" v="166"/>
        <pc:sldMkLst>
          <pc:docMk/>
          <pc:sldMk cId="3063278953" sldId="862"/>
        </pc:sldMkLst>
      </pc:sldChg>
      <pc:sldChg chg="add">
        <pc:chgData name="Dheeraj Damachya" userId="598d6daf0913dc02" providerId="LiveId" clId="{D4784C6F-4E76-4CF4-A312-6E12C05E2585}" dt="2025-01-16T08:40:48.712" v="166"/>
        <pc:sldMkLst>
          <pc:docMk/>
          <pc:sldMk cId="2191066266" sldId="863"/>
        </pc:sldMkLst>
      </pc:sldChg>
      <pc:sldChg chg="add">
        <pc:chgData name="Dheeraj Damachya" userId="598d6daf0913dc02" providerId="LiveId" clId="{D4784C6F-4E76-4CF4-A312-6E12C05E2585}" dt="2025-01-16T08:40:48.712" v="166"/>
        <pc:sldMkLst>
          <pc:docMk/>
          <pc:sldMk cId="1297064139" sldId="864"/>
        </pc:sldMkLst>
      </pc:sldChg>
      <pc:sldChg chg="add">
        <pc:chgData name="Dheeraj Damachya" userId="598d6daf0913dc02" providerId="LiveId" clId="{D4784C6F-4E76-4CF4-A312-6E12C05E2585}" dt="2025-01-16T08:40:48.712" v="166"/>
        <pc:sldMkLst>
          <pc:docMk/>
          <pc:sldMk cId="2342023603" sldId="865"/>
        </pc:sldMkLst>
      </pc:sldChg>
      <pc:sldChg chg="add">
        <pc:chgData name="Dheeraj Damachya" userId="598d6daf0913dc02" providerId="LiveId" clId="{D4784C6F-4E76-4CF4-A312-6E12C05E2585}" dt="2025-01-16T08:40:48.712" v="166"/>
        <pc:sldMkLst>
          <pc:docMk/>
          <pc:sldMk cId="218084701" sldId="866"/>
        </pc:sldMkLst>
      </pc:sldChg>
      <pc:sldChg chg="new del ord">
        <pc:chgData name="Dheeraj Damachya" userId="598d6daf0913dc02" providerId="LiveId" clId="{D4784C6F-4E76-4CF4-A312-6E12C05E2585}" dt="2025-01-16T08:44:21.721" v="304" actId="47"/>
        <pc:sldMkLst>
          <pc:docMk/>
          <pc:sldMk cId="2027856799" sldId="867"/>
        </pc:sldMkLst>
      </pc:sldChg>
      <pc:sldChg chg="new del">
        <pc:chgData name="Dheeraj Damachya" userId="598d6daf0913dc02" providerId="LiveId" clId="{D4784C6F-4E76-4CF4-A312-6E12C05E2585}" dt="2025-01-16T08:41:26.271" v="173" actId="680"/>
        <pc:sldMkLst>
          <pc:docMk/>
          <pc:sldMk cId="2045085928" sldId="867"/>
        </pc:sldMkLst>
      </pc:sldChg>
      <pc:sldChg chg="add del">
        <pc:chgData name="Dheeraj Damachya" userId="598d6daf0913dc02" providerId="LiveId" clId="{D4784C6F-4E76-4CF4-A312-6E12C05E2585}" dt="2025-01-16T08:41:15.889" v="171" actId="2890"/>
        <pc:sldMkLst>
          <pc:docMk/>
          <pc:sldMk cId="3039114241" sldId="867"/>
        </pc:sldMkLst>
      </pc:sldChg>
      <pc:sldChg chg="add">
        <pc:chgData name="Dheeraj Damachya" userId="598d6daf0913dc02" providerId="LiveId" clId="{D4784C6F-4E76-4CF4-A312-6E12C05E2585}" dt="2025-01-16T08:41:58.684" v="179"/>
        <pc:sldMkLst>
          <pc:docMk/>
          <pc:sldMk cId="0" sldId="868"/>
        </pc:sldMkLst>
      </pc:sldChg>
      <pc:sldChg chg="modSp add mod">
        <pc:chgData name="Dheeraj Damachya" userId="598d6daf0913dc02" providerId="LiveId" clId="{D4784C6F-4E76-4CF4-A312-6E12C05E2585}" dt="2025-01-16T08:42:55.665" v="232" actId="20577"/>
        <pc:sldMkLst>
          <pc:docMk/>
          <pc:sldMk cId="448031174" sldId="869"/>
        </pc:sldMkLst>
        <pc:spChg chg="mod">
          <ac:chgData name="Dheeraj Damachya" userId="598d6daf0913dc02" providerId="LiveId" clId="{D4784C6F-4E76-4CF4-A312-6E12C05E2585}" dt="2025-01-16T08:42:55.665" v="232" actId="20577"/>
          <ac:spMkLst>
            <pc:docMk/>
            <pc:sldMk cId="448031174" sldId="869"/>
            <ac:spMk id="4" creationId="{B09239CD-65A9-D748-7BBF-6DB51BD5D025}"/>
          </ac:spMkLst>
        </pc:spChg>
        <pc:spChg chg="mod">
          <ac:chgData name="Dheeraj Damachya" userId="598d6daf0913dc02" providerId="LiveId" clId="{D4784C6F-4E76-4CF4-A312-6E12C05E2585}" dt="2025-01-16T08:42:38.639" v="225" actId="5793"/>
          <ac:spMkLst>
            <pc:docMk/>
            <pc:sldMk cId="448031174" sldId="869"/>
            <ac:spMk id="5" creationId="{D5CD7A8E-AC32-BD3D-89F0-F21B6D35AC37}"/>
          </ac:spMkLst>
        </pc:spChg>
      </pc:sldChg>
      <pc:sldChg chg="modSp add mod">
        <pc:chgData name="Dheeraj Damachya" userId="598d6daf0913dc02" providerId="LiveId" clId="{D4784C6F-4E76-4CF4-A312-6E12C05E2585}" dt="2025-01-16T08:44:15.869" v="303" actId="20577"/>
        <pc:sldMkLst>
          <pc:docMk/>
          <pc:sldMk cId="394051348" sldId="870"/>
        </pc:sldMkLst>
        <pc:spChg chg="mod">
          <ac:chgData name="Dheeraj Damachya" userId="598d6daf0913dc02" providerId="LiveId" clId="{D4784C6F-4E76-4CF4-A312-6E12C05E2585}" dt="2025-01-16T08:44:15.869" v="303" actId="20577"/>
          <ac:spMkLst>
            <pc:docMk/>
            <pc:sldMk cId="394051348" sldId="870"/>
            <ac:spMk id="4" creationId="{36E52224-71C2-6761-B08D-90E25BDB1D5C}"/>
          </ac:spMkLst>
        </pc:spChg>
        <pc:spChg chg="mod">
          <ac:chgData name="Dheeraj Damachya" userId="598d6daf0913dc02" providerId="LiveId" clId="{D4784C6F-4E76-4CF4-A312-6E12C05E2585}" dt="2025-01-16T08:44:11.192" v="298" actId="20577"/>
          <ac:spMkLst>
            <pc:docMk/>
            <pc:sldMk cId="394051348" sldId="870"/>
            <ac:spMk id="5" creationId="{E4BD6A84-AAEC-910E-7DFF-8E2D3FB301EE}"/>
          </ac:spMkLst>
        </pc:spChg>
      </pc:sldChg>
      <pc:sldChg chg="delSp modSp add mod setBg delDesignElem">
        <pc:chgData name="Dheeraj Damachya" userId="598d6daf0913dc02" providerId="LiveId" clId="{D4784C6F-4E76-4CF4-A312-6E12C05E2585}" dt="2025-01-16T08:43:46.942" v="243" actId="27636"/>
        <pc:sldMkLst>
          <pc:docMk/>
          <pc:sldMk cId="0" sldId="871"/>
        </pc:sldMkLst>
        <pc:spChg chg="mod">
          <ac:chgData name="Dheeraj Damachya" userId="598d6daf0913dc02" providerId="LiveId" clId="{D4784C6F-4E76-4CF4-A312-6E12C05E2585}" dt="2025-01-16T08:43:46.942" v="243" actId="27636"/>
          <ac:spMkLst>
            <pc:docMk/>
            <pc:sldMk cId="0" sldId="871"/>
            <ac:spMk id="3" creationId="{00000000-0000-0000-0000-000000000000}"/>
          </ac:spMkLst>
        </pc:spChg>
        <pc:spChg chg="del">
          <ac:chgData name="Dheeraj Damachya" userId="598d6daf0913dc02" providerId="LiveId" clId="{D4784C6F-4E76-4CF4-A312-6E12C05E2585}" dt="2025-01-16T08:43:46.915" v="242"/>
          <ac:spMkLst>
            <pc:docMk/>
            <pc:sldMk cId="0" sldId="871"/>
            <ac:spMk id="8" creationId="{081EA652-8C6A-4E69-BEB9-170809474553}"/>
          </ac:spMkLst>
        </pc:spChg>
        <pc:spChg chg="del">
          <ac:chgData name="Dheeraj Damachya" userId="598d6daf0913dc02" providerId="LiveId" clId="{D4784C6F-4E76-4CF4-A312-6E12C05E2585}" dt="2025-01-16T08:43:46.915" v="242"/>
          <ac:spMkLst>
            <pc:docMk/>
            <pc:sldMk cId="0" sldId="871"/>
            <ac:spMk id="10" creationId="{A4026A73-1F7F-49F2-B319-8CA3B3D53269}"/>
          </ac:spMkLst>
        </pc:spChg>
        <pc:spChg chg="del">
          <ac:chgData name="Dheeraj Damachya" userId="598d6daf0913dc02" providerId="LiveId" clId="{D4784C6F-4E76-4CF4-A312-6E12C05E2585}" dt="2025-01-16T08:43:46.915" v="242"/>
          <ac:spMkLst>
            <pc:docMk/>
            <pc:sldMk cId="0" sldId="871"/>
            <ac:spMk id="12" creationId="{5298780A-33B9-4EA2-8F67-DE68AD62841B}"/>
          </ac:spMkLst>
        </pc:spChg>
        <pc:spChg chg="del">
          <ac:chgData name="Dheeraj Damachya" userId="598d6daf0913dc02" providerId="LiveId" clId="{D4784C6F-4E76-4CF4-A312-6E12C05E2585}" dt="2025-01-16T08:43:46.915" v="242"/>
          <ac:spMkLst>
            <pc:docMk/>
            <pc:sldMk cId="0" sldId="871"/>
            <ac:spMk id="14" creationId="{7F488E8B-4E1E-4402-8935-D4E6C02615C7}"/>
          </ac:spMkLst>
        </pc:spChg>
        <pc:cxnChg chg="del">
          <ac:chgData name="Dheeraj Damachya" userId="598d6daf0913dc02" providerId="LiveId" clId="{D4784C6F-4E76-4CF4-A312-6E12C05E2585}" dt="2025-01-16T08:43:46.915" v="242"/>
          <ac:cxnSpMkLst>
            <pc:docMk/>
            <pc:sldMk cId="0" sldId="871"/>
            <ac:cxnSpMk id="16" creationId="{23AAC9B5-8015-485C-ACF9-A750390E9A56}"/>
          </ac:cxnSpMkLst>
        </pc:cxnChg>
      </pc:sldChg>
      <pc:sldChg chg="add">
        <pc:chgData name="Dheeraj Damachya" userId="598d6daf0913dc02" providerId="LiveId" clId="{D4784C6F-4E76-4CF4-A312-6E12C05E2585}" dt="2025-01-16T08:43:46.915" v="242"/>
        <pc:sldMkLst>
          <pc:docMk/>
          <pc:sldMk cId="0" sldId="872"/>
        </pc:sldMkLst>
      </pc:sldChg>
      <pc:sldChg chg="add">
        <pc:chgData name="Dheeraj Damachya" userId="598d6daf0913dc02" providerId="LiveId" clId="{D4784C6F-4E76-4CF4-A312-6E12C05E2585}" dt="2025-01-16T08:43:46.915" v="242"/>
        <pc:sldMkLst>
          <pc:docMk/>
          <pc:sldMk cId="0" sldId="873"/>
        </pc:sldMkLst>
      </pc:sldChg>
      <pc:sldChg chg="add">
        <pc:chgData name="Dheeraj Damachya" userId="598d6daf0913dc02" providerId="LiveId" clId="{D4784C6F-4E76-4CF4-A312-6E12C05E2585}" dt="2025-01-16T08:43:46.915" v="242"/>
        <pc:sldMkLst>
          <pc:docMk/>
          <pc:sldMk cId="1503316352" sldId="874"/>
        </pc:sldMkLst>
      </pc:sldChg>
      <pc:sldChg chg="modSp add mod">
        <pc:chgData name="Dheeraj Damachya" userId="598d6daf0913dc02" providerId="LiveId" clId="{D4784C6F-4E76-4CF4-A312-6E12C05E2585}" dt="2025-01-16T08:43:47.002" v="249" actId="27636"/>
        <pc:sldMkLst>
          <pc:docMk/>
          <pc:sldMk cId="0" sldId="875"/>
        </pc:sldMkLst>
        <pc:spChg chg="mod">
          <ac:chgData name="Dheeraj Damachya" userId="598d6daf0913dc02" providerId="LiveId" clId="{D4784C6F-4E76-4CF4-A312-6E12C05E2585}" dt="2025-01-16T08:43:47.002" v="249" actId="27636"/>
          <ac:spMkLst>
            <pc:docMk/>
            <pc:sldMk cId="0" sldId="875"/>
            <ac:spMk id="2" creationId="{00000000-0000-0000-0000-000000000000}"/>
          </ac:spMkLst>
        </pc:spChg>
      </pc:sldChg>
      <pc:sldChg chg="modSp add mod">
        <pc:chgData name="Dheeraj Damachya" userId="598d6daf0913dc02" providerId="LiveId" clId="{D4784C6F-4E76-4CF4-A312-6E12C05E2585}" dt="2025-01-16T08:43:47.004" v="250" actId="27636"/>
        <pc:sldMkLst>
          <pc:docMk/>
          <pc:sldMk cId="1839779329" sldId="876"/>
        </pc:sldMkLst>
        <pc:spChg chg="mod">
          <ac:chgData name="Dheeraj Damachya" userId="598d6daf0913dc02" providerId="LiveId" clId="{D4784C6F-4E76-4CF4-A312-6E12C05E2585}" dt="2025-01-16T08:43:47.004" v="250" actId="27636"/>
          <ac:spMkLst>
            <pc:docMk/>
            <pc:sldMk cId="1839779329" sldId="876"/>
            <ac:spMk id="2" creationId="{8DBB98D5-F470-08AD-3125-3E86226F1491}"/>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4F1055-1BB9-49D2-AEC6-2441692F81A7}"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6D8A2E80-8C03-489B-8179-9E68DA29F7DB}">
      <dgm:prSet/>
      <dgm:spPr/>
      <dgm:t>
        <a:bodyPr/>
        <a:lstStyle/>
        <a:p>
          <a:r>
            <a:rPr lang="en-US"/>
            <a:t>Biodigesters play a crucial role in managing waste sustainably in diverse sectors across India.</a:t>
          </a:r>
        </a:p>
      </dgm:t>
    </dgm:pt>
    <dgm:pt modelId="{DD492CF0-700B-41CC-B6C5-5E11E69A007C}" type="parTrans" cxnId="{17AD9E1B-3C54-4323-924F-87A53591E38C}">
      <dgm:prSet/>
      <dgm:spPr/>
      <dgm:t>
        <a:bodyPr/>
        <a:lstStyle/>
        <a:p>
          <a:endParaRPr lang="en-US"/>
        </a:p>
      </dgm:t>
    </dgm:pt>
    <dgm:pt modelId="{0B3ED5D7-2BDC-44B1-A4BF-9E003C7EBE87}" type="sibTrans" cxnId="{17AD9E1B-3C54-4323-924F-87A53591E38C}">
      <dgm:prSet/>
      <dgm:spPr/>
      <dgm:t>
        <a:bodyPr/>
        <a:lstStyle/>
        <a:p>
          <a:endParaRPr lang="en-US"/>
        </a:p>
      </dgm:t>
    </dgm:pt>
    <dgm:pt modelId="{26D293DF-CBF5-4432-81FB-18EE53AFE2CC}">
      <dgm:prSet/>
      <dgm:spPr/>
      <dgm:t>
        <a:bodyPr/>
        <a:lstStyle/>
        <a:p>
          <a:r>
            <a:rPr lang="en-US"/>
            <a:t>Biodigesters are used for sewage management in rural and urban areas for treatment of domestic wastewater.</a:t>
          </a:r>
        </a:p>
      </dgm:t>
    </dgm:pt>
    <dgm:pt modelId="{A1FD0528-36F1-4155-A0A4-6E3B9A313518}" type="parTrans" cxnId="{F26B578E-1C67-4A64-87AC-37DC0DB28D16}">
      <dgm:prSet/>
      <dgm:spPr/>
      <dgm:t>
        <a:bodyPr/>
        <a:lstStyle/>
        <a:p>
          <a:endParaRPr lang="en-US"/>
        </a:p>
      </dgm:t>
    </dgm:pt>
    <dgm:pt modelId="{5D198C2B-4712-400E-AEBF-9755829878B1}" type="sibTrans" cxnId="{F26B578E-1C67-4A64-87AC-37DC0DB28D16}">
      <dgm:prSet/>
      <dgm:spPr/>
      <dgm:t>
        <a:bodyPr/>
        <a:lstStyle/>
        <a:p>
          <a:endParaRPr lang="en-US"/>
        </a:p>
      </dgm:t>
    </dgm:pt>
    <dgm:pt modelId="{F2D9EB21-6642-4DC5-B9F5-C592D12605BC}">
      <dgm:prSet/>
      <dgm:spPr/>
      <dgm:t>
        <a:bodyPr/>
        <a:lstStyle/>
        <a:p>
          <a:r>
            <a:rPr lang="en-US"/>
            <a:t>Bio toilets have been installed in Indian railway coaches to manage onboard human waste.</a:t>
          </a:r>
        </a:p>
      </dgm:t>
    </dgm:pt>
    <dgm:pt modelId="{2C5C78F1-1AD4-4F6F-9DC0-207E21884E1C}" type="parTrans" cxnId="{52A31FF7-F5D0-4D51-A49E-D478F1B64B35}">
      <dgm:prSet/>
      <dgm:spPr/>
      <dgm:t>
        <a:bodyPr/>
        <a:lstStyle/>
        <a:p>
          <a:endParaRPr lang="en-US"/>
        </a:p>
      </dgm:t>
    </dgm:pt>
    <dgm:pt modelId="{64D4CC95-EF3F-462E-9FDE-9B188B773F67}" type="sibTrans" cxnId="{52A31FF7-F5D0-4D51-A49E-D478F1B64B35}">
      <dgm:prSet/>
      <dgm:spPr/>
      <dgm:t>
        <a:bodyPr/>
        <a:lstStyle/>
        <a:p>
          <a:endParaRPr lang="en-US"/>
        </a:p>
      </dgm:t>
    </dgm:pt>
    <dgm:pt modelId="{F7D929A5-8AB0-4740-97E9-118B36363336}">
      <dgm:prSet/>
      <dgm:spPr/>
      <dgm:t>
        <a:bodyPr/>
        <a:lstStyle/>
        <a:p>
          <a:r>
            <a:rPr lang="en-US"/>
            <a:t>Integration with centralized sewer systems lead to reduce load on sewage treatment plants (STPs).</a:t>
          </a:r>
        </a:p>
      </dgm:t>
    </dgm:pt>
    <dgm:pt modelId="{BC9F90A3-AD7C-4825-91A2-1B68F09A3C39}" type="parTrans" cxnId="{0718AC44-58E9-4444-895A-CF2D40684831}">
      <dgm:prSet/>
      <dgm:spPr/>
      <dgm:t>
        <a:bodyPr/>
        <a:lstStyle/>
        <a:p>
          <a:endParaRPr lang="en-US"/>
        </a:p>
      </dgm:t>
    </dgm:pt>
    <dgm:pt modelId="{46B96742-6348-4C1C-A632-A6DE19DB859B}" type="sibTrans" cxnId="{0718AC44-58E9-4444-895A-CF2D40684831}">
      <dgm:prSet/>
      <dgm:spPr/>
      <dgm:t>
        <a:bodyPr/>
        <a:lstStyle/>
        <a:p>
          <a:endParaRPr lang="en-US"/>
        </a:p>
      </dgm:t>
    </dgm:pt>
    <dgm:pt modelId="{B3BC98A5-08FF-4BDB-828A-CB57C9630C38}" type="pres">
      <dgm:prSet presAssocID="{7E4F1055-1BB9-49D2-AEC6-2441692F81A7}" presName="root" presStyleCnt="0">
        <dgm:presLayoutVars>
          <dgm:dir/>
          <dgm:resizeHandles val="exact"/>
        </dgm:presLayoutVars>
      </dgm:prSet>
      <dgm:spPr/>
    </dgm:pt>
    <dgm:pt modelId="{59D7ED5B-A462-4581-B919-64BBA1FCEFC9}" type="pres">
      <dgm:prSet presAssocID="{6D8A2E80-8C03-489B-8179-9E68DA29F7DB}" presName="compNode" presStyleCnt="0"/>
      <dgm:spPr/>
    </dgm:pt>
    <dgm:pt modelId="{40840D1C-9DDC-4BB4-BA36-AF0F8DC90017}" type="pres">
      <dgm:prSet presAssocID="{6D8A2E80-8C03-489B-8179-9E68DA29F7DB}" presName="bgRect" presStyleLbl="bgShp" presStyleIdx="0" presStyleCnt="4"/>
      <dgm:spPr/>
    </dgm:pt>
    <dgm:pt modelId="{47611830-2462-4665-BA45-5A528BD08C90}" type="pres">
      <dgm:prSet presAssocID="{6D8A2E80-8C03-489B-8179-9E68DA29F7D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ycle"/>
        </a:ext>
      </dgm:extLst>
    </dgm:pt>
    <dgm:pt modelId="{CA70EB9A-5C45-4E9D-926A-290455D484AB}" type="pres">
      <dgm:prSet presAssocID="{6D8A2E80-8C03-489B-8179-9E68DA29F7DB}" presName="spaceRect" presStyleCnt="0"/>
      <dgm:spPr/>
    </dgm:pt>
    <dgm:pt modelId="{E38B88BD-728B-4585-B2DF-70D16503FAFC}" type="pres">
      <dgm:prSet presAssocID="{6D8A2E80-8C03-489B-8179-9E68DA29F7DB}" presName="parTx" presStyleLbl="revTx" presStyleIdx="0" presStyleCnt="4">
        <dgm:presLayoutVars>
          <dgm:chMax val="0"/>
          <dgm:chPref val="0"/>
        </dgm:presLayoutVars>
      </dgm:prSet>
      <dgm:spPr/>
    </dgm:pt>
    <dgm:pt modelId="{9FF8E5D4-59FA-48E3-B14B-C244416B922E}" type="pres">
      <dgm:prSet presAssocID="{0B3ED5D7-2BDC-44B1-A4BF-9E003C7EBE87}" presName="sibTrans" presStyleCnt="0"/>
      <dgm:spPr/>
    </dgm:pt>
    <dgm:pt modelId="{BFAF329E-781F-4172-B0FD-0811202D4C15}" type="pres">
      <dgm:prSet presAssocID="{26D293DF-CBF5-4432-81FB-18EE53AFE2CC}" presName="compNode" presStyleCnt="0"/>
      <dgm:spPr/>
    </dgm:pt>
    <dgm:pt modelId="{C173E97F-1E39-4BC8-B790-EA6BDC6B7794}" type="pres">
      <dgm:prSet presAssocID="{26D293DF-CBF5-4432-81FB-18EE53AFE2CC}" presName="bgRect" presStyleLbl="bgShp" presStyleIdx="1" presStyleCnt="4"/>
      <dgm:spPr/>
    </dgm:pt>
    <dgm:pt modelId="{F668862A-7C84-4B74-AB9F-4CCDB0046E9A}" type="pres">
      <dgm:prSet presAssocID="{26D293DF-CBF5-4432-81FB-18EE53AFE2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k"/>
        </a:ext>
      </dgm:extLst>
    </dgm:pt>
    <dgm:pt modelId="{61495569-DBA7-4704-9893-851A9B054BF0}" type="pres">
      <dgm:prSet presAssocID="{26D293DF-CBF5-4432-81FB-18EE53AFE2CC}" presName="spaceRect" presStyleCnt="0"/>
      <dgm:spPr/>
    </dgm:pt>
    <dgm:pt modelId="{7AC8652F-CD86-42F9-93BB-7866A8764E85}" type="pres">
      <dgm:prSet presAssocID="{26D293DF-CBF5-4432-81FB-18EE53AFE2CC}" presName="parTx" presStyleLbl="revTx" presStyleIdx="1" presStyleCnt="4">
        <dgm:presLayoutVars>
          <dgm:chMax val="0"/>
          <dgm:chPref val="0"/>
        </dgm:presLayoutVars>
      </dgm:prSet>
      <dgm:spPr/>
    </dgm:pt>
    <dgm:pt modelId="{511DF934-3057-4EBA-BEF5-75A0EAB48696}" type="pres">
      <dgm:prSet presAssocID="{5D198C2B-4712-400E-AEBF-9755829878B1}" presName="sibTrans" presStyleCnt="0"/>
      <dgm:spPr/>
    </dgm:pt>
    <dgm:pt modelId="{F795575E-A451-4F4C-BE8D-5F2C0AD9F5C7}" type="pres">
      <dgm:prSet presAssocID="{F2D9EB21-6642-4DC5-B9F5-C592D12605BC}" presName="compNode" presStyleCnt="0"/>
      <dgm:spPr/>
    </dgm:pt>
    <dgm:pt modelId="{4FFCD5F7-7B24-4190-A4F2-AAAA966B0998}" type="pres">
      <dgm:prSet presAssocID="{F2D9EB21-6642-4DC5-B9F5-C592D12605BC}" presName="bgRect" presStyleLbl="bgShp" presStyleIdx="2" presStyleCnt="4"/>
      <dgm:spPr/>
    </dgm:pt>
    <dgm:pt modelId="{BD5A0A34-ED24-430E-9A6C-1F1FF889A54C}" type="pres">
      <dgm:prSet presAssocID="{F2D9EB21-6642-4DC5-B9F5-C592D12605B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ain"/>
        </a:ext>
      </dgm:extLst>
    </dgm:pt>
    <dgm:pt modelId="{880E2ADB-0431-41D4-A9F2-527BA175F76C}" type="pres">
      <dgm:prSet presAssocID="{F2D9EB21-6642-4DC5-B9F5-C592D12605BC}" presName="spaceRect" presStyleCnt="0"/>
      <dgm:spPr/>
    </dgm:pt>
    <dgm:pt modelId="{E3B8E9B8-0315-48D2-BE54-2F85C2898C34}" type="pres">
      <dgm:prSet presAssocID="{F2D9EB21-6642-4DC5-B9F5-C592D12605BC}" presName="parTx" presStyleLbl="revTx" presStyleIdx="2" presStyleCnt="4">
        <dgm:presLayoutVars>
          <dgm:chMax val="0"/>
          <dgm:chPref val="0"/>
        </dgm:presLayoutVars>
      </dgm:prSet>
      <dgm:spPr/>
    </dgm:pt>
    <dgm:pt modelId="{BFE4BEB5-5C9D-4E20-873B-80B5C9629656}" type="pres">
      <dgm:prSet presAssocID="{64D4CC95-EF3F-462E-9FDE-9B188B773F67}" presName="sibTrans" presStyleCnt="0"/>
      <dgm:spPr/>
    </dgm:pt>
    <dgm:pt modelId="{AE417494-1B3B-49DD-B493-CDBCF659DFFC}" type="pres">
      <dgm:prSet presAssocID="{F7D929A5-8AB0-4740-97E9-118B36363336}" presName="compNode" presStyleCnt="0"/>
      <dgm:spPr/>
    </dgm:pt>
    <dgm:pt modelId="{4D699907-3645-4318-BB41-180246115D0A}" type="pres">
      <dgm:prSet presAssocID="{F7D929A5-8AB0-4740-97E9-118B36363336}" presName="bgRect" presStyleLbl="bgShp" presStyleIdx="3" presStyleCnt="4"/>
      <dgm:spPr/>
    </dgm:pt>
    <dgm:pt modelId="{A293AF03-5FDD-4D93-B90E-D53CDE85620C}" type="pres">
      <dgm:prSet presAssocID="{F7D929A5-8AB0-4740-97E9-118B3636333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hower"/>
        </a:ext>
      </dgm:extLst>
    </dgm:pt>
    <dgm:pt modelId="{A5C72DAA-772F-4C2F-9C05-128B10CAE87C}" type="pres">
      <dgm:prSet presAssocID="{F7D929A5-8AB0-4740-97E9-118B36363336}" presName="spaceRect" presStyleCnt="0"/>
      <dgm:spPr/>
    </dgm:pt>
    <dgm:pt modelId="{C9E1DD8E-5AA6-45B9-9631-904E0BE2C8F7}" type="pres">
      <dgm:prSet presAssocID="{F7D929A5-8AB0-4740-97E9-118B36363336}" presName="parTx" presStyleLbl="revTx" presStyleIdx="3" presStyleCnt="4">
        <dgm:presLayoutVars>
          <dgm:chMax val="0"/>
          <dgm:chPref val="0"/>
        </dgm:presLayoutVars>
      </dgm:prSet>
      <dgm:spPr/>
    </dgm:pt>
  </dgm:ptLst>
  <dgm:cxnLst>
    <dgm:cxn modelId="{17AD9E1B-3C54-4323-924F-87A53591E38C}" srcId="{7E4F1055-1BB9-49D2-AEC6-2441692F81A7}" destId="{6D8A2E80-8C03-489B-8179-9E68DA29F7DB}" srcOrd="0" destOrd="0" parTransId="{DD492CF0-700B-41CC-B6C5-5E11E69A007C}" sibTransId="{0B3ED5D7-2BDC-44B1-A4BF-9E003C7EBE87}"/>
    <dgm:cxn modelId="{0718AC44-58E9-4444-895A-CF2D40684831}" srcId="{7E4F1055-1BB9-49D2-AEC6-2441692F81A7}" destId="{F7D929A5-8AB0-4740-97E9-118B36363336}" srcOrd="3" destOrd="0" parTransId="{BC9F90A3-AD7C-4825-91A2-1B68F09A3C39}" sibTransId="{46B96742-6348-4C1C-A632-A6DE19DB859B}"/>
    <dgm:cxn modelId="{D97B3278-786B-4D19-8868-B08288B12EF1}" type="presOf" srcId="{F7D929A5-8AB0-4740-97E9-118B36363336}" destId="{C9E1DD8E-5AA6-45B9-9631-904E0BE2C8F7}" srcOrd="0" destOrd="0" presId="urn:microsoft.com/office/officeart/2018/2/layout/IconVerticalSolidList"/>
    <dgm:cxn modelId="{F26B578E-1C67-4A64-87AC-37DC0DB28D16}" srcId="{7E4F1055-1BB9-49D2-AEC6-2441692F81A7}" destId="{26D293DF-CBF5-4432-81FB-18EE53AFE2CC}" srcOrd="1" destOrd="0" parTransId="{A1FD0528-36F1-4155-A0A4-6E3B9A313518}" sibTransId="{5D198C2B-4712-400E-AEBF-9755829878B1}"/>
    <dgm:cxn modelId="{F216C49B-DD19-4164-8CA8-DE8739CDAE97}" type="presOf" srcId="{7E4F1055-1BB9-49D2-AEC6-2441692F81A7}" destId="{B3BC98A5-08FF-4BDB-828A-CB57C9630C38}" srcOrd="0" destOrd="0" presId="urn:microsoft.com/office/officeart/2018/2/layout/IconVerticalSolidList"/>
    <dgm:cxn modelId="{6626E2A1-2378-462C-96A6-1277272096AA}" type="presOf" srcId="{6D8A2E80-8C03-489B-8179-9E68DA29F7DB}" destId="{E38B88BD-728B-4585-B2DF-70D16503FAFC}" srcOrd="0" destOrd="0" presId="urn:microsoft.com/office/officeart/2018/2/layout/IconVerticalSolidList"/>
    <dgm:cxn modelId="{39BD07B0-CC9A-44DC-868C-22E9429D126C}" type="presOf" srcId="{F2D9EB21-6642-4DC5-B9F5-C592D12605BC}" destId="{E3B8E9B8-0315-48D2-BE54-2F85C2898C34}" srcOrd="0" destOrd="0" presId="urn:microsoft.com/office/officeart/2018/2/layout/IconVerticalSolidList"/>
    <dgm:cxn modelId="{125334B2-789A-4B74-8328-F02487C42313}" type="presOf" srcId="{26D293DF-CBF5-4432-81FB-18EE53AFE2CC}" destId="{7AC8652F-CD86-42F9-93BB-7866A8764E85}" srcOrd="0" destOrd="0" presId="urn:microsoft.com/office/officeart/2018/2/layout/IconVerticalSolidList"/>
    <dgm:cxn modelId="{52A31FF7-F5D0-4D51-A49E-D478F1B64B35}" srcId="{7E4F1055-1BB9-49D2-AEC6-2441692F81A7}" destId="{F2D9EB21-6642-4DC5-B9F5-C592D12605BC}" srcOrd="2" destOrd="0" parTransId="{2C5C78F1-1AD4-4F6F-9DC0-207E21884E1C}" sibTransId="{64D4CC95-EF3F-462E-9FDE-9B188B773F67}"/>
    <dgm:cxn modelId="{BC32211A-6880-4AB4-8267-93800BBC3DF1}" type="presParOf" srcId="{B3BC98A5-08FF-4BDB-828A-CB57C9630C38}" destId="{59D7ED5B-A462-4581-B919-64BBA1FCEFC9}" srcOrd="0" destOrd="0" presId="urn:microsoft.com/office/officeart/2018/2/layout/IconVerticalSolidList"/>
    <dgm:cxn modelId="{D97B2D99-9326-4428-82E4-6019D5633317}" type="presParOf" srcId="{59D7ED5B-A462-4581-B919-64BBA1FCEFC9}" destId="{40840D1C-9DDC-4BB4-BA36-AF0F8DC90017}" srcOrd="0" destOrd="0" presId="urn:microsoft.com/office/officeart/2018/2/layout/IconVerticalSolidList"/>
    <dgm:cxn modelId="{422625C2-5938-47E8-8D86-125CB46583B5}" type="presParOf" srcId="{59D7ED5B-A462-4581-B919-64BBA1FCEFC9}" destId="{47611830-2462-4665-BA45-5A528BD08C90}" srcOrd="1" destOrd="0" presId="urn:microsoft.com/office/officeart/2018/2/layout/IconVerticalSolidList"/>
    <dgm:cxn modelId="{22EEB66F-9CC1-4050-B146-6FA06B0A6701}" type="presParOf" srcId="{59D7ED5B-A462-4581-B919-64BBA1FCEFC9}" destId="{CA70EB9A-5C45-4E9D-926A-290455D484AB}" srcOrd="2" destOrd="0" presId="urn:microsoft.com/office/officeart/2018/2/layout/IconVerticalSolidList"/>
    <dgm:cxn modelId="{60E9BC3E-7BC2-48FC-81EA-84EB303D58F5}" type="presParOf" srcId="{59D7ED5B-A462-4581-B919-64BBA1FCEFC9}" destId="{E38B88BD-728B-4585-B2DF-70D16503FAFC}" srcOrd="3" destOrd="0" presId="urn:microsoft.com/office/officeart/2018/2/layout/IconVerticalSolidList"/>
    <dgm:cxn modelId="{82FC6DBD-5323-4ECF-8581-DD6517388B10}" type="presParOf" srcId="{B3BC98A5-08FF-4BDB-828A-CB57C9630C38}" destId="{9FF8E5D4-59FA-48E3-B14B-C244416B922E}" srcOrd="1" destOrd="0" presId="urn:microsoft.com/office/officeart/2018/2/layout/IconVerticalSolidList"/>
    <dgm:cxn modelId="{7415569F-E6DF-4CA0-B02A-4786D2059C30}" type="presParOf" srcId="{B3BC98A5-08FF-4BDB-828A-CB57C9630C38}" destId="{BFAF329E-781F-4172-B0FD-0811202D4C15}" srcOrd="2" destOrd="0" presId="urn:microsoft.com/office/officeart/2018/2/layout/IconVerticalSolidList"/>
    <dgm:cxn modelId="{8A7F2C61-DA07-4F46-B5FB-1DFD8E4D8ACA}" type="presParOf" srcId="{BFAF329E-781F-4172-B0FD-0811202D4C15}" destId="{C173E97F-1E39-4BC8-B790-EA6BDC6B7794}" srcOrd="0" destOrd="0" presId="urn:microsoft.com/office/officeart/2018/2/layout/IconVerticalSolidList"/>
    <dgm:cxn modelId="{07CB0DC1-9B77-466D-A09B-AEDFC6B9FF14}" type="presParOf" srcId="{BFAF329E-781F-4172-B0FD-0811202D4C15}" destId="{F668862A-7C84-4B74-AB9F-4CCDB0046E9A}" srcOrd="1" destOrd="0" presId="urn:microsoft.com/office/officeart/2018/2/layout/IconVerticalSolidList"/>
    <dgm:cxn modelId="{C1F657C9-ED86-4008-BB05-F2B372DD5C79}" type="presParOf" srcId="{BFAF329E-781F-4172-B0FD-0811202D4C15}" destId="{61495569-DBA7-4704-9893-851A9B054BF0}" srcOrd="2" destOrd="0" presId="urn:microsoft.com/office/officeart/2018/2/layout/IconVerticalSolidList"/>
    <dgm:cxn modelId="{898C08A7-E2DA-4C35-A5E2-AB14C5A42EE1}" type="presParOf" srcId="{BFAF329E-781F-4172-B0FD-0811202D4C15}" destId="{7AC8652F-CD86-42F9-93BB-7866A8764E85}" srcOrd="3" destOrd="0" presId="urn:microsoft.com/office/officeart/2018/2/layout/IconVerticalSolidList"/>
    <dgm:cxn modelId="{3F3B97AF-467B-4E44-A522-8C0F37EE1076}" type="presParOf" srcId="{B3BC98A5-08FF-4BDB-828A-CB57C9630C38}" destId="{511DF934-3057-4EBA-BEF5-75A0EAB48696}" srcOrd="3" destOrd="0" presId="urn:microsoft.com/office/officeart/2018/2/layout/IconVerticalSolidList"/>
    <dgm:cxn modelId="{78DA21BE-602C-46D1-9FDB-0F5F3B8FB53F}" type="presParOf" srcId="{B3BC98A5-08FF-4BDB-828A-CB57C9630C38}" destId="{F795575E-A451-4F4C-BE8D-5F2C0AD9F5C7}" srcOrd="4" destOrd="0" presId="urn:microsoft.com/office/officeart/2018/2/layout/IconVerticalSolidList"/>
    <dgm:cxn modelId="{68305297-8B5A-439E-AB2A-E35DDD7ED526}" type="presParOf" srcId="{F795575E-A451-4F4C-BE8D-5F2C0AD9F5C7}" destId="{4FFCD5F7-7B24-4190-A4F2-AAAA966B0998}" srcOrd="0" destOrd="0" presId="urn:microsoft.com/office/officeart/2018/2/layout/IconVerticalSolidList"/>
    <dgm:cxn modelId="{B26CC7D0-9064-4CC4-8D33-2B1873ABC5C5}" type="presParOf" srcId="{F795575E-A451-4F4C-BE8D-5F2C0AD9F5C7}" destId="{BD5A0A34-ED24-430E-9A6C-1F1FF889A54C}" srcOrd="1" destOrd="0" presId="urn:microsoft.com/office/officeart/2018/2/layout/IconVerticalSolidList"/>
    <dgm:cxn modelId="{53CCD839-D093-4BC4-A4EF-5556D161C89A}" type="presParOf" srcId="{F795575E-A451-4F4C-BE8D-5F2C0AD9F5C7}" destId="{880E2ADB-0431-41D4-A9F2-527BA175F76C}" srcOrd="2" destOrd="0" presId="urn:microsoft.com/office/officeart/2018/2/layout/IconVerticalSolidList"/>
    <dgm:cxn modelId="{7E38C5BE-987B-4989-9E7A-F8FC5627BFF0}" type="presParOf" srcId="{F795575E-A451-4F4C-BE8D-5F2C0AD9F5C7}" destId="{E3B8E9B8-0315-48D2-BE54-2F85C2898C34}" srcOrd="3" destOrd="0" presId="urn:microsoft.com/office/officeart/2018/2/layout/IconVerticalSolidList"/>
    <dgm:cxn modelId="{2638C292-CE7E-4C32-A020-D647AC16BD01}" type="presParOf" srcId="{B3BC98A5-08FF-4BDB-828A-CB57C9630C38}" destId="{BFE4BEB5-5C9D-4E20-873B-80B5C9629656}" srcOrd="5" destOrd="0" presId="urn:microsoft.com/office/officeart/2018/2/layout/IconVerticalSolidList"/>
    <dgm:cxn modelId="{F1CA8A9B-2C77-43D4-9B3E-576BC6ADBB77}" type="presParOf" srcId="{B3BC98A5-08FF-4BDB-828A-CB57C9630C38}" destId="{AE417494-1B3B-49DD-B493-CDBCF659DFFC}" srcOrd="6" destOrd="0" presId="urn:microsoft.com/office/officeart/2018/2/layout/IconVerticalSolidList"/>
    <dgm:cxn modelId="{EFB7BB7C-0F6D-40EB-A731-358DF13E9723}" type="presParOf" srcId="{AE417494-1B3B-49DD-B493-CDBCF659DFFC}" destId="{4D699907-3645-4318-BB41-180246115D0A}" srcOrd="0" destOrd="0" presId="urn:microsoft.com/office/officeart/2018/2/layout/IconVerticalSolidList"/>
    <dgm:cxn modelId="{FC8904E2-C0C3-433F-A900-FC404F05B8FB}" type="presParOf" srcId="{AE417494-1B3B-49DD-B493-CDBCF659DFFC}" destId="{A293AF03-5FDD-4D93-B90E-D53CDE85620C}" srcOrd="1" destOrd="0" presId="urn:microsoft.com/office/officeart/2018/2/layout/IconVerticalSolidList"/>
    <dgm:cxn modelId="{477969EB-AD55-42E0-9412-85C99E8E0299}" type="presParOf" srcId="{AE417494-1B3B-49DD-B493-CDBCF659DFFC}" destId="{A5C72DAA-772F-4C2F-9C05-128B10CAE87C}" srcOrd="2" destOrd="0" presId="urn:microsoft.com/office/officeart/2018/2/layout/IconVerticalSolidList"/>
    <dgm:cxn modelId="{B3515E2B-D3C6-4738-97C5-1614E9C754FD}" type="presParOf" srcId="{AE417494-1B3B-49DD-B493-CDBCF659DFFC}" destId="{C9E1DD8E-5AA6-45B9-9631-904E0BE2C8F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48CA03-A16A-4A97-B1C5-EAEBB919825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E787B12-1E05-4060-8680-D642BE4A266D}">
      <dgm:prSet custT="1"/>
      <dgm:spPr/>
      <dgm:t>
        <a:bodyPr/>
        <a:lstStyle/>
        <a:p>
          <a:pPr algn="ctr"/>
          <a:r>
            <a:rPr lang="en-IN" sz="2400" b="1" u="sng" dirty="0"/>
            <a:t>FRP Biodigester Tank</a:t>
          </a:r>
          <a:endParaRPr lang="en-US" sz="2400" dirty="0"/>
        </a:p>
      </dgm:t>
    </dgm:pt>
    <dgm:pt modelId="{79462529-AACE-4A9D-927D-17B6144EA37C}" type="parTrans" cxnId="{D95AEBAA-2840-4BDD-B024-431E51CA9D01}">
      <dgm:prSet/>
      <dgm:spPr/>
      <dgm:t>
        <a:bodyPr/>
        <a:lstStyle/>
        <a:p>
          <a:endParaRPr lang="en-US"/>
        </a:p>
      </dgm:t>
    </dgm:pt>
    <dgm:pt modelId="{C2AD8477-5F3B-4A17-80E9-214F2D725980}" type="sibTrans" cxnId="{D95AEBAA-2840-4BDD-B024-431E51CA9D01}">
      <dgm:prSet/>
      <dgm:spPr/>
      <dgm:t>
        <a:bodyPr/>
        <a:lstStyle/>
        <a:p>
          <a:endParaRPr lang="en-US"/>
        </a:p>
      </dgm:t>
    </dgm:pt>
    <dgm:pt modelId="{CB495330-ECB1-4132-837E-7F65059AD01D}">
      <dgm:prSet/>
      <dgm:spPr/>
      <dgm:t>
        <a:bodyPr/>
        <a:lstStyle/>
        <a:p>
          <a:r>
            <a:rPr lang="en-IN" b="1" dirty="0"/>
            <a:t>Material Composition:</a:t>
          </a:r>
          <a:r>
            <a:rPr lang="en-IN" dirty="0"/>
            <a:t> Resin (isophthalic), fibre reinforcement, and additives processed uniformly.</a:t>
          </a:r>
          <a:endParaRPr lang="en-US" dirty="0"/>
        </a:p>
      </dgm:t>
    </dgm:pt>
    <dgm:pt modelId="{C85EAD1B-176F-4C08-AC88-57840490AB9C}" type="parTrans" cxnId="{94D7F95A-7276-423B-A2E5-E60C51B48FAD}">
      <dgm:prSet/>
      <dgm:spPr/>
      <dgm:t>
        <a:bodyPr/>
        <a:lstStyle/>
        <a:p>
          <a:endParaRPr lang="en-US"/>
        </a:p>
      </dgm:t>
    </dgm:pt>
    <dgm:pt modelId="{58887139-767B-485C-A0CA-5495E5BD8981}" type="sibTrans" cxnId="{94D7F95A-7276-423B-A2E5-E60C51B48FAD}">
      <dgm:prSet/>
      <dgm:spPr/>
      <dgm:t>
        <a:bodyPr/>
        <a:lstStyle/>
        <a:p>
          <a:endParaRPr lang="en-US"/>
        </a:p>
      </dgm:t>
    </dgm:pt>
    <dgm:pt modelId="{44F71768-00CF-4323-BD92-D4328161CDFC}">
      <dgm:prSet/>
      <dgm:spPr/>
      <dgm:t>
        <a:bodyPr/>
        <a:lstStyle/>
        <a:p>
          <a:r>
            <a:rPr lang="en-IN" b="1" dirty="0"/>
            <a:t>Resin Properties: (tested as per IS 6746)</a:t>
          </a:r>
          <a:endParaRPr lang="en-US" dirty="0"/>
        </a:p>
      </dgm:t>
    </dgm:pt>
    <dgm:pt modelId="{E84BFC67-6087-46CC-B51C-C6D375792973}" type="parTrans" cxnId="{E0326103-E564-49F5-BBCA-6728E55B0EFF}">
      <dgm:prSet/>
      <dgm:spPr/>
      <dgm:t>
        <a:bodyPr/>
        <a:lstStyle/>
        <a:p>
          <a:endParaRPr lang="en-US"/>
        </a:p>
      </dgm:t>
    </dgm:pt>
    <dgm:pt modelId="{24AA9410-D2CC-4B0C-B9C1-8BBB1AE20622}" type="sibTrans" cxnId="{E0326103-E564-49F5-BBCA-6728E55B0EFF}">
      <dgm:prSet/>
      <dgm:spPr/>
      <dgm:t>
        <a:bodyPr/>
        <a:lstStyle/>
        <a:p>
          <a:endParaRPr lang="en-US"/>
        </a:p>
      </dgm:t>
    </dgm:pt>
    <dgm:pt modelId="{74F52F4E-EEBB-4CAD-84C2-BCAB75FA549B}">
      <dgm:prSet/>
      <dgm:spPr/>
      <dgm:t>
        <a:bodyPr/>
        <a:lstStyle/>
        <a:p>
          <a:r>
            <a:rPr lang="en-IN" b="1" dirty="0"/>
            <a:t>Colour:</a:t>
          </a:r>
          <a:r>
            <a:rPr lang="en-IN" dirty="0"/>
            <a:t> Cream or white, opaque liquid of uniform consistency.</a:t>
          </a:r>
          <a:endParaRPr lang="en-US" dirty="0"/>
        </a:p>
      </dgm:t>
    </dgm:pt>
    <dgm:pt modelId="{ADB5223C-2AB1-4076-8902-E5DE0944FFD1}" type="parTrans" cxnId="{097B1FCB-F87B-439A-B877-90F634CB42F1}">
      <dgm:prSet/>
      <dgm:spPr/>
      <dgm:t>
        <a:bodyPr/>
        <a:lstStyle/>
        <a:p>
          <a:endParaRPr lang="en-US"/>
        </a:p>
      </dgm:t>
    </dgm:pt>
    <dgm:pt modelId="{D8C9711A-D6F4-437C-B99C-09D2925A66D9}" type="sibTrans" cxnId="{097B1FCB-F87B-439A-B877-90F634CB42F1}">
      <dgm:prSet/>
      <dgm:spPr/>
      <dgm:t>
        <a:bodyPr/>
        <a:lstStyle/>
        <a:p>
          <a:endParaRPr lang="en-US"/>
        </a:p>
      </dgm:t>
    </dgm:pt>
    <dgm:pt modelId="{A4702A36-DFC8-4E99-A099-47FACEF2F1AA}">
      <dgm:prSet/>
      <dgm:spPr/>
      <dgm:t>
        <a:bodyPr/>
        <a:lstStyle/>
        <a:p>
          <a:r>
            <a:rPr lang="en-IN" b="1"/>
            <a:t>Viscosity:</a:t>
          </a:r>
          <a:r>
            <a:rPr lang="en-IN"/>
            <a:t> 800-1,200 cps at 25°C</a:t>
          </a:r>
          <a:endParaRPr lang="en-US"/>
        </a:p>
      </dgm:t>
    </dgm:pt>
    <dgm:pt modelId="{CC374C7C-74E0-4F3B-BCC4-4BC964B4D49E}" type="parTrans" cxnId="{B7553328-33A6-4F5D-9950-0E34DD47AB7E}">
      <dgm:prSet/>
      <dgm:spPr/>
      <dgm:t>
        <a:bodyPr/>
        <a:lstStyle/>
        <a:p>
          <a:endParaRPr lang="en-US"/>
        </a:p>
      </dgm:t>
    </dgm:pt>
    <dgm:pt modelId="{31F279CF-8014-4B37-BA19-748CD9F524D9}" type="sibTrans" cxnId="{B7553328-33A6-4F5D-9950-0E34DD47AB7E}">
      <dgm:prSet/>
      <dgm:spPr/>
      <dgm:t>
        <a:bodyPr/>
        <a:lstStyle/>
        <a:p>
          <a:endParaRPr lang="en-US"/>
        </a:p>
      </dgm:t>
    </dgm:pt>
    <dgm:pt modelId="{E5876B79-E9AC-405E-A48C-5C53C8AC81E5}">
      <dgm:prSet/>
      <dgm:spPr/>
      <dgm:t>
        <a:bodyPr/>
        <a:lstStyle/>
        <a:p>
          <a:r>
            <a:rPr lang="en-IN" b="1"/>
            <a:t>Acid Value:</a:t>
          </a:r>
          <a:r>
            <a:rPr lang="en-IN"/>
            <a:t> Max 15 mg KOH/g</a:t>
          </a:r>
          <a:endParaRPr lang="en-US"/>
        </a:p>
      </dgm:t>
    </dgm:pt>
    <dgm:pt modelId="{1FC466AF-3C0A-4F10-964B-3A9269D91758}" type="parTrans" cxnId="{C9E4FEFF-9D29-4DAA-9187-8485E50A2CFC}">
      <dgm:prSet/>
      <dgm:spPr/>
      <dgm:t>
        <a:bodyPr/>
        <a:lstStyle/>
        <a:p>
          <a:endParaRPr lang="en-US"/>
        </a:p>
      </dgm:t>
    </dgm:pt>
    <dgm:pt modelId="{8B617083-8C7A-4999-8775-FD5030BB0186}" type="sibTrans" cxnId="{C9E4FEFF-9D29-4DAA-9187-8485E50A2CFC}">
      <dgm:prSet/>
      <dgm:spPr/>
      <dgm:t>
        <a:bodyPr/>
        <a:lstStyle/>
        <a:p>
          <a:endParaRPr lang="en-US"/>
        </a:p>
      </dgm:t>
    </dgm:pt>
    <dgm:pt modelId="{8F929197-7E72-41B9-82A5-0CBB47616AFC}">
      <dgm:prSet/>
      <dgm:spPr/>
      <dgm:t>
        <a:bodyPr/>
        <a:lstStyle/>
        <a:p>
          <a:r>
            <a:rPr lang="en-IN" b="1"/>
            <a:t>Volatile Content:</a:t>
          </a:r>
          <a:r>
            <a:rPr lang="en-IN"/>
            <a:t> 33% ± 3%</a:t>
          </a:r>
          <a:endParaRPr lang="en-US"/>
        </a:p>
      </dgm:t>
    </dgm:pt>
    <dgm:pt modelId="{3F48D8A1-108E-4814-9D14-B2E73A1CD25C}" type="parTrans" cxnId="{7DA33C64-4828-4475-ADC5-A9500AFC43DC}">
      <dgm:prSet/>
      <dgm:spPr/>
      <dgm:t>
        <a:bodyPr/>
        <a:lstStyle/>
        <a:p>
          <a:endParaRPr lang="en-US"/>
        </a:p>
      </dgm:t>
    </dgm:pt>
    <dgm:pt modelId="{47891247-FC20-419C-8DEA-F63491E26E11}" type="sibTrans" cxnId="{7DA33C64-4828-4475-ADC5-A9500AFC43DC}">
      <dgm:prSet/>
      <dgm:spPr/>
      <dgm:t>
        <a:bodyPr/>
        <a:lstStyle/>
        <a:p>
          <a:endParaRPr lang="en-US"/>
        </a:p>
      </dgm:t>
    </dgm:pt>
    <dgm:pt modelId="{43997DEF-1641-4434-8406-CCD2D4C71266}">
      <dgm:prSet/>
      <dgm:spPr/>
      <dgm:t>
        <a:bodyPr/>
        <a:lstStyle/>
        <a:p>
          <a:r>
            <a:rPr lang="en-IN" b="1"/>
            <a:t>Gel Time:</a:t>
          </a:r>
          <a:r>
            <a:rPr lang="en-IN"/>
            <a:t> 20 ± 5 minutes at 25°C</a:t>
          </a:r>
          <a:endParaRPr lang="en-US"/>
        </a:p>
      </dgm:t>
    </dgm:pt>
    <dgm:pt modelId="{064B7000-2B91-4D87-87C0-DFA414142F07}" type="parTrans" cxnId="{70314D36-114F-48BF-B782-A32C598A4FCF}">
      <dgm:prSet/>
      <dgm:spPr/>
      <dgm:t>
        <a:bodyPr/>
        <a:lstStyle/>
        <a:p>
          <a:endParaRPr lang="en-US"/>
        </a:p>
      </dgm:t>
    </dgm:pt>
    <dgm:pt modelId="{21BDC01A-3FA0-4BB2-A5D4-E5545DEAC1DD}" type="sibTrans" cxnId="{70314D36-114F-48BF-B782-A32C598A4FCF}">
      <dgm:prSet/>
      <dgm:spPr/>
      <dgm:t>
        <a:bodyPr/>
        <a:lstStyle/>
        <a:p>
          <a:endParaRPr lang="en-US"/>
        </a:p>
      </dgm:t>
    </dgm:pt>
    <dgm:pt modelId="{1ED5D30E-368A-4755-BA38-7E92803E2F11}">
      <dgm:prSet/>
      <dgm:spPr/>
      <dgm:t>
        <a:bodyPr/>
        <a:lstStyle/>
        <a:p>
          <a:r>
            <a:rPr lang="en-IN" b="1"/>
            <a:t>Relative Density:</a:t>
          </a:r>
          <a:r>
            <a:rPr lang="en-IN"/>
            <a:t> 1.15-1.25 at 27°C</a:t>
          </a:r>
          <a:endParaRPr lang="en-US"/>
        </a:p>
      </dgm:t>
    </dgm:pt>
    <dgm:pt modelId="{A3DF0EFF-E726-4185-A020-0EEC08FA9BB6}" type="parTrans" cxnId="{7D466C4E-D10A-4F8E-A8DB-DBFB15E69052}">
      <dgm:prSet/>
      <dgm:spPr/>
      <dgm:t>
        <a:bodyPr/>
        <a:lstStyle/>
        <a:p>
          <a:endParaRPr lang="en-US"/>
        </a:p>
      </dgm:t>
    </dgm:pt>
    <dgm:pt modelId="{8EA4D966-0C61-433F-BE5C-AD2375A986DF}" type="sibTrans" cxnId="{7D466C4E-D10A-4F8E-A8DB-DBFB15E69052}">
      <dgm:prSet/>
      <dgm:spPr/>
      <dgm:t>
        <a:bodyPr/>
        <a:lstStyle/>
        <a:p>
          <a:endParaRPr lang="en-US"/>
        </a:p>
      </dgm:t>
    </dgm:pt>
    <dgm:pt modelId="{F939C64B-F1EE-4043-9BE1-9081C95724ED}">
      <dgm:prSet/>
      <dgm:spPr/>
      <dgm:t>
        <a:bodyPr/>
        <a:lstStyle/>
        <a:p>
          <a:r>
            <a:rPr lang="en-IN" b="1"/>
            <a:t>Styrene Content:</a:t>
          </a:r>
          <a:r>
            <a:rPr lang="en-IN"/>
            <a:t> Max 27% of total mass</a:t>
          </a:r>
          <a:endParaRPr lang="en-US"/>
        </a:p>
      </dgm:t>
    </dgm:pt>
    <dgm:pt modelId="{FE31E63C-1FDA-4939-921C-D3B12A8DE92D}" type="parTrans" cxnId="{C838A17D-DC40-48A1-A4FF-C58799D15223}">
      <dgm:prSet/>
      <dgm:spPr/>
      <dgm:t>
        <a:bodyPr/>
        <a:lstStyle/>
        <a:p>
          <a:endParaRPr lang="en-US"/>
        </a:p>
      </dgm:t>
    </dgm:pt>
    <dgm:pt modelId="{14142614-67AF-46DA-A9E7-0EF7C4920DF4}" type="sibTrans" cxnId="{C838A17D-DC40-48A1-A4FF-C58799D15223}">
      <dgm:prSet/>
      <dgm:spPr/>
      <dgm:t>
        <a:bodyPr/>
        <a:lstStyle/>
        <a:p>
          <a:endParaRPr lang="en-US"/>
        </a:p>
      </dgm:t>
    </dgm:pt>
    <dgm:pt modelId="{30DA7735-8617-453E-90B6-ADD5DAF78D38}" type="pres">
      <dgm:prSet presAssocID="{C148CA03-A16A-4A97-B1C5-EAEBB919825A}" presName="vert0" presStyleCnt="0">
        <dgm:presLayoutVars>
          <dgm:dir/>
          <dgm:animOne val="branch"/>
          <dgm:animLvl val="lvl"/>
        </dgm:presLayoutVars>
      </dgm:prSet>
      <dgm:spPr/>
    </dgm:pt>
    <dgm:pt modelId="{AD6B9035-DDED-4280-8700-CD43550CF109}" type="pres">
      <dgm:prSet presAssocID="{0E787B12-1E05-4060-8680-D642BE4A266D}" presName="thickLine" presStyleLbl="alignNode1" presStyleIdx="0" presStyleCnt="3"/>
      <dgm:spPr/>
    </dgm:pt>
    <dgm:pt modelId="{2299766D-385D-41C9-9497-121324164C1C}" type="pres">
      <dgm:prSet presAssocID="{0E787B12-1E05-4060-8680-D642BE4A266D}" presName="horz1" presStyleCnt="0"/>
      <dgm:spPr/>
    </dgm:pt>
    <dgm:pt modelId="{8BBE8DD3-85E3-4C4D-894B-F13E6E24F2EF}" type="pres">
      <dgm:prSet presAssocID="{0E787B12-1E05-4060-8680-D642BE4A266D}" presName="tx1" presStyleLbl="revTx" presStyleIdx="0" presStyleCnt="10" custScaleX="456709" custScaleY="15243"/>
      <dgm:spPr/>
    </dgm:pt>
    <dgm:pt modelId="{7D26D103-02F2-439D-9D31-55475A7F988A}" type="pres">
      <dgm:prSet presAssocID="{0E787B12-1E05-4060-8680-D642BE4A266D}" presName="vert1" presStyleCnt="0"/>
      <dgm:spPr/>
    </dgm:pt>
    <dgm:pt modelId="{B1FB6855-AD2A-4283-A734-48A3B046C8A1}" type="pres">
      <dgm:prSet presAssocID="{CB495330-ECB1-4132-837E-7F65059AD01D}" presName="thickLine" presStyleLbl="alignNode1" presStyleIdx="1" presStyleCnt="3" custLinFactNeighborX="166" custLinFactNeighborY="-3530"/>
      <dgm:spPr/>
    </dgm:pt>
    <dgm:pt modelId="{6F3CFA91-0BFC-4415-A9FF-0716C7178627}" type="pres">
      <dgm:prSet presAssocID="{CB495330-ECB1-4132-837E-7F65059AD01D}" presName="horz1" presStyleCnt="0"/>
      <dgm:spPr/>
    </dgm:pt>
    <dgm:pt modelId="{0ED83593-4940-453E-8C38-9B32FC1B97F5}" type="pres">
      <dgm:prSet presAssocID="{CB495330-ECB1-4132-837E-7F65059AD01D}" presName="tx1" presStyleLbl="revTx" presStyleIdx="1" presStyleCnt="10" custScaleX="500000" custScaleY="15892"/>
      <dgm:spPr/>
    </dgm:pt>
    <dgm:pt modelId="{038A8048-65E8-420E-B0AA-55D824C50C21}" type="pres">
      <dgm:prSet presAssocID="{CB495330-ECB1-4132-837E-7F65059AD01D}" presName="vert1" presStyleCnt="0"/>
      <dgm:spPr/>
    </dgm:pt>
    <dgm:pt modelId="{7CE8690A-C11C-4BC6-80B4-7C8667BB58CA}" type="pres">
      <dgm:prSet presAssocID="{44F71768-00CF-4323-BD92-D4328161CDFC}" presName="thickLine" presStyleLbl="alignNode1" presStyleIdx="2" presStyleCnt="3" custLinFactNeighborX="166" custLinFactNeighborY="-80268"/>
      <dgm:spPr/>
    </dgm:pt>
    <dgm:pt modelId="{C895EE8C-128C-468B-9D29-0E9517E9C514}" type="pres">
      <dgm:prSet presAssocID="{44F71768-00CF-4323-BD92-D4328161CDFC}" presName="horz1" presStyleCnt="0"/>
      <dgm:spPr/>
    </dgm:pt>
    <dgm:pt modelId="{D37DF75F-580B-4FF0-BB8B-0ED9232B659B}" type="pres">
      <dgm:prSet presAssocID="{44F71768-00CF-4323-BD92-D4328161CDFC}" presName="tx1" presStyleLbl="revTx" presStyleIdx="2" presStyleCnt="10"/>
      <dgm:spPr/>
    </dgm:pt>
    <dgm:pt modelId="{77007A43-C96D-4021-8A44-A57DBFEF6BA0}" type="pres">
      <dgm:prSet presAssocID="{44F71768-00CF-4323-BD92-D4328161CDFC}" presName="vert1" presStyleCnt="0"/>
      <dgm:spPr/>
    </dgm:pt>
    <dgm:pt modelId="{3836A0B8-5516-4F9B-806C-8C78BEF470A2}" type="pres">
      <dgm:prSet presAssocID="{74F52F4E-EEBB-4CAD-84C2-BCAB75FA549B}" presName="vertSpace2a" presStyleCnt="0"/>
      <dgm:spPr/>
    </dgm:pt>
    <dgm:pt modelId="{6A66FF22-8B22-4887-9608-E429B3768BDA}" type="pres">
      <dgm:prSet presAssocID="{74F52F4E-EEBB-4CAD-84C2-BCAB75FA549B}" presName="horz2" presStyleCnt="0"/>
      <dgm:spPr/>
    </dgm:pt>
    <dgm:pt modelId="{C665DCD4-17E5-4BC9-80A2-7B0B993F64E3}" type="pres">
      <dgm:prSet presAssocID="{74F52F4E-EEBB-4CAD-84C2-BCAB75FA549B}" presName="horzSpace2" presStyleCnt="0"/>
      <dgm:spPr/>
    </dgm:pt>
    <dgm:pt modelId="{8BC21FD1-6F9B-4E42-8CC6-8628EA6BECA8}" type="pres">
      <dgm:prSet presAssocID="{74F52F4E-EEBB-4CAD-84C2-BCAB75FA549B}" presName="tx2" presStyleLbl="revTx" presStyleIdx="3" presStyleCnt="10"/>
      <dgm:spPr/>
    </dgm:pt>
    <dgm:pt modelId="{04A8B8C0-5157-47CA-8C37-6C950D733F6F}" type="pres">
      <dgm:prSet presAssocID="{74F52F4E-EEBB-4CAD-84C2-BCAB75FA549B}" presName="vert2" presStyleCnt="0"/>
      <dgm:spPr/>
    </dgm:pt>
    <dgm:pt modelId="{48A5D678-DFA6-4286-8D78-3912A15941C5}" type="pres">
      <dgm:prSet presAssocID="{74F52F4E-EEBB-4CAD-84C2-BCAB75FA549B}" presName="thinLine2b" presStyleLbl="callout" presStyleIdx="0" presStyleCnt="7"/>
      <dgm:spPr/>
    </dgm:pt>
    <dgm:pt modelId="{99B54301-CAD3-4BD7-B48D-BB95380C618B}" type="pres">
      <dgm:prSet presAssocID="{74F52F4E-EEBB-4CAD-84C2-BCAB75FA549B}" presName="vertSpace2b" presStyleCnt="0"/>
      <dgm:spPr/>
    </dgm:pt>
    <dgm:pt modelId="{822D4CF2-5F2E-4119-8242-12EB98E8331D}" type="pres">
      <dgm:prSet presAssocID="{A4702A36-DFC8-4E99-A099-47FACEF2F1AA}" presName="horz2" presStyleCnt="0"/>
      <dgm:spPr/>
    </dgm:pt>
    <dgm:pt modelId="{F781778D-54EB-45F2-9173-BE573C29FCFF}" type="pres">
      <dgm:prSet presAssocID="{A4702A36-DFC8-4E99-A099-47FACEF2F1AA}" presName="horzSpace2" presStyleCnt="0"/>
      <dgm:spPr/>
    </dgm:pt>
    <dgm:pt modelId="{9375F399-DA31-4E11-815B-34A0AD95512C}" type="pres">
      <dgm:prSet presAssocID="{A4702A36-DFC8-4E99-A099-47FACEF2F1AA}" presName="tx2" presStyleLbl="revTx" presStyleIdx="4" presStyleCnt="10"/>
      <dgm:spPr/>
    </dgm:pt>
    <dgm:pt modelId="{472FF9E5-5A46-46A7-A05C-66DE8C481401}" type="pres">
      <dgm:prSet presAssocID="{A4702A36-DFC8-4E99-A099-47FACEF2F1AA}" presName="vert2" presStyleCnt="0"/>
      <dgm:spPr/>
    </dgm:pt>
    <dgm:pt modelId="{741B49C1-582F-4503-BB38-73E02512FC37}" type="pres">
      <dgm:prSet presAssocID="{A4702A36-DFC8-4E99-A099-47FACEF2F1AA}" presName="thinLine2b" presStyleLbl="callout" presStyleIdx="1" presStyleCnt="7"/>
      <dgm:spPr/>
    </dgm:pt>
    <dgm:pt modelId="{1664E0AB-B7B4-4FEB-B34F-C8084DDDEE00}" type="pres">
      <dgm:prSet presAssocID="{A4702A36-DFC8-4E99-A099-47FACEF2F1AA}" presName="vertSpace2b" presStyleCnt="0"/>
      <dgm:spPr/>
    </dgm:pt>
    <dgm:pt modelId="{DEBC0853-E3FA-4BE2-95EE-09F459A439F7}" type="pres">
      <dgm:prSet presAssocID="{E5876B79-E9AC-405E-A48C-5C53C8AC81E5}" presName="horz2" presStyleCnt="0"/>
      <dgm:spPr/>
    </dgm:pt>
    <dgm:pt modelId="{B87EDE63-EC1F-4B12-8610-9E7B14D67E59}" type="pres">
      <dgm:prSet presAssocID="{E5876B79-E9AC-405E-A48C-5C53C8AC81E5}" presName="horzSpace2" presStyleCnt="0"/>
      <dgm:spPr/>
    </dgm:pt>
    <dgm:pt modelId="{40406A2C-EA2C-4B08-B994-C5D88811F3FE}" type="pres">
      <dgm:prSet presAssocID="{E5876B79-E9AC-405E-A48C-5C53C8AC81E5}" presName="tx2" presStyleLbl="revTx" presStyleIdx="5" presStyleCnt="10"/>
      <dgm:spPr/>
    </dgm:pt>
    <dgm:pt modelId="{A50E61BF-58DF-4C5F-9E02-DFFB7A77F6C3}" type="pres">
      <dgm:prSet presAssocID="{E5876B79-E9AC-405E-A48C-5C53C8AC81E5}" presName="vert2" presStyleCnt="0"/>
      <dgm:spPr/>
    </dgm:pt>
    <dgm:pt modelId="{B7DEE81F-7E4D-448B-BB08-213C8CBA09AF}" type="pres">
      <dgm:prSet presAssocID="{E5876B79-E9AC-405E-A48C-5C53C8AC81E5}" presName="thinLine2b" presStyleLbl="callout" presStyleIdx="2" presStyleCnt="7"/>
      <dgm:spPr/>
    </dgm:pt>
    <dgm:pt modelId="{2417FA34-B045-4459-81BE-DC9C3F402647}" type="pres">
      <dgm:prSet presAssocID="{E5876B79-E9AC-405E-A48C-5C53C8AC81E5}" presName="vertSpace2b" presStyleCnt="0"/>
      <dgm:spPr/>
    </dgm:pt>
    <dgm:pt modelId="{51C296C9-8A26-406A-9577-03710D37B945}" type="pres">
      <dgm:prSet presAssocID="{8F929197-7E72-41B9-82A5-0CBB47616AFC}" presName="horz2" presStyleCnt="0"/>
      <dgm:spPr/>
    </dgm:pt>
    <dgm:pt modelId="{EBC17A6F-5B13-4A9E-BB79-6FEED91B4775}" type="pres">
      <dgm:prSet presAssocID="{8F929197-7E72-41B9-82A5-0CBB47616AFC}" presName="horzSpace2" presStyleCnt="0"/>
      <dgm:spPr/>
    </dgm:pt>
    <dgm:pt modelId="{25D9A035-3A39-4584-AF40-0E729D951EF6}" type="pres">
      <dgm:prSet presAssocID="{8F929197-7E72-41B9-82A5-0CBB47616AFC}" presName="tx2" presStyleLbl="revTx" presStyleIdx="6" presStyleCnt="10"/>
      <dgm:spPr/>
    </dgm:pt>
    <dgm:pt modelId="{1EABA15A-2D99-4334-9F6D-7A3B68A5FD3D}" type="pres">
      <dgm:prSet presAssocID="{8F929197-7E72-41B9-82A5-0CBB47616AFC}" presName="vert2" presStyleCnt="0"/>
      <dgm:spPr/>
    </dgm:pt>
    <dgm:pt modelId="{19E9C68E-A11C-4D5B-A06D-1D6B7F992242}" type="pres">
      <dgm:prSet presAssocID="{8F929197-7E72-41B9-82A5-0CBB47616AFC}" presName="thinLine2b" presStyleLbl="callout" presStyleIdx="3" presStyleCnt="7"/>
      <dgm:spPr/>
    </dgm:pt>
    <dgm:pt modelId="{52FE0D31-B7B7-4DC7-BCC2-2B1575D21F27}" type="pres">
      <dgm:prSet presAssocID="{8F929197-7E72-41B9-82A5-0CBB47616AFC}" presName="vertSpace2b" presStyleCnt="0"/>
      <dgm:spPr/>
    </dgm:pt>
    <dgm:pt modelId="{E5A21E37-E57F-4D7F-A883-312E7A3503E0}" type="pres">
      <dgm:prSet presAssocID="{43997DEF-1641-4434-8406-CCD2D4C71266}" presName="horz2" presStyleCnt="0"/>
      <dgm:spPr/>
    </dgm:pt>
    <dgm:pt modelId="{B3D495F4-8140-47F0-9611-2250A1C59D67}" type="pres">
      <dgm:prSet presAssocID="{43997DEF-1641-4434-8406-CCD2D4C71266}" presName="horzSpace2" presStyleCnt="0"/>
      <dgm:spPr/>
    </dgm:pt>
    <dgm:pt modelId="{558F8FBB-BA30-42D1-9889-284C992EEE89}" type="pres">
      <dgm:prSet presAssocID="{43997DEF-1641-4434-8406-CCD2D4C71266}" presName="tx2" presStyleLbl="revTx" presStyleIdx="7" presStyleCnt="10"/>
      <dgm:spPr/>
    </dgm:pt>
    <dgm:pt modelId="{4B6C467E-4F49-499B-BC6F-167CB20A0E0E}" type="pres">
      <dgm:prSet presAssocID="{43997DEF-1641-4434-8406-CCD2D4C71266}" presName="vert2" presStyleCnt="0"/>
      <dgm:spPr/>
    </dgm:pt>
    <dgm:pt modelId="{1577B7E2-206E-4C44-BDD9-0D8FED6AE77D}" type="pres">
      <dgm:prSet presAssocID="{43997DEF-1641-4434-8406-CCD2D4C71266}" presName="thinLine2b" presStyleLbl="callout" presStyleIdx="4" presStyleCnt="7"/>
      <dgm:spPr/>
    </dgm:pt>
    <dgm:pt modelId="{7EB93B9C-7468-4486-8AE0-60C87C7E7716}" type="pres">
      <dgm:prSet presAssocID="{43997DEF-1641-4434-8406-CCD2D4C71266}" presName="vertSpace2b" presStyleCnt="0"/>
      <dgm:spPr/>
    </dgm:pt>
    <dgm:pt modelId="{754B1D19-E3C4-49C8-A54F-0D4D973BBE20}" type="pres">
      <dgm:prSet presAssocID="{1ED5D30E-368A-4755-BA38-7E92803E2F11}" presName="horz2" presStyleCnt="0"/>
      <dgm:spPr/>
    </dgm:pt>
    <dgm:pt modelId="{71FCA146-D563-44F3-993E-062A709181FC}" type="pres">
      <dgm:prSet presAssocID="{1ED5D30E-368A-4755-BA38-7E92803E2F11}" presName="horzSpace2" presStyleCnt="0"/>
      <dgm:spPr/>
    </dgm:pt>
    <dgm:pt modelId="{E520E33C-2D7A-4E3E-A66F-D4EBEEA4DE81}" type="pres">
      <dgm:prSet presAssocID="{1ED5D30E-368A-4755-BA38-7E92803E2F11}" presName="tx2" presStyleLbl="revTx" presStyleIdx="8" presStyleCnt="10"/>
      <dgm:spPr/>
    </dgm:pt>
    <dgm:pt modelId="{C0E6CEDF-8849-4A6C-A797-CCD70275FBB8}" type="pres">
      <dgm:prSet presAssocID="{1ED5D30E-368A-4755-BA38-7E92803E2F11}" presName="vert2" presStyleCnt="0"/>
      <dgm:spPr/>
    </dgm:pt>
    <dgm:pt modelId="{40E918FE-15DC-47D0-8CF4-E685FA02C1A4}" type="pres">
      <dgm:prSet presAssocID="{1ED5D30E-368A-4755-BA38-7E92803E2F11}" presName="thinLine2b" presStyleLbl="callout" presStyleIdx="5" presStyleCnt="7"/>
      <dgm:spPr/>
    </dgm:pt>
    <dgm:pt modelId="{ADB939D9-BB8F-444E-A8BF-C75A2C784F7D}" type="pres">
      <dgm:prSet presAssocID="{1ED5D30E-368A-4755-BA38-7E92803E2F11}" presName="vertSpace2b" presStyleCnt="0"/>
      <dgm:spPr/>
    </dgm:pt>
    <dgm:pt modelId="{EDD8F2D8-7126-4E53-8E73-D27F359FD9EB}" type="pres">
      <dgm:prSet presAssocID="{F939C64B-F1EE-4043-9BE1-9081C95724ED}" presName="horz2" presStyleCnt="0"/>
      <dgm:spPr/>
    </dgm:pt>
    <dgm:pt modelId="{FEA79F94-DCC9-4561-AC2C-E66EE25DD004}" type="pres">
      <dgm:prSet presAssocID="{F939C64B-F1EE-4043-9BE1-9081C95724ED}" presName="horzSpace2" presStyleCnt="0"/>
      <dgm:spPr/>
    </dgm:pt>
    <dgm:pt modelId="{91E72B7E-420A-449E-8C67-2288188FD12F}" type="pres">
      <dgm:prSet presAssocID="{F939C64B-F1EE-4043-9BE1-9081C95724ED}" presName="tx2" presStyleLbl="revTx" presStyleIdx="9" presStyleCnt="10"/>
      <dgm:spPr/>
    </dgm:pt>
    <dgm:pt modelId="{B8B60F86-2E81-4775-9312-4FDF2E65A1FB}" type="pres">
      <dgm:prSet presAssocID="{F939C64B-F1EE-4043-9BE1-9081C95724ED}" presName="vert2" presStyleCnt="0"/>
      <dgm:spPr/>
    </dgm:pt>
    <dgm:pt modelId="{1FEBADCD-5920-45C7-BE79-1A8A7D6352D8}" type="pres">
      <dgm:prSet presAssocID="{F939C64B-F1EE-4043-9BE1-9081C95724ED}" presName="thinLine2b" presStyleLbl="callout" presStyleIdx="6" presStyleCnt="7"/>
      <dgm:spPr/>
    </dgm:pt>
    <dgm:pt modelId="{63906418-1BE5-45D2-90DD-0A0B34098DD8}" type="pres">
      <dgm:prSet presAssocID="{F939C64B-F1EE-4043-9BE1-9081C95724ED}" presName="vertSpace2b" presStyleCnt="0"/>
      <dgm:spPr/>
    </dgm:pt>
  </dgm:ptLst>
  <dgm:cxnLst>
    <dgm:cxn modelId="{E0326103-E564-49F5-BBCA-6728E55B0EFF}" srcId="{C148CA03-A16A-4A97-B1C5-EAEBB919825A}" destId="{44F71768-00CF-4323-BD92-D4328161CDFC}" srcOrd="2" destOrd="0" parTransId="{E84BFC67-6087-46CC-B51C-C6D375792973}" sibTransId="{24AA9410-D2CC-4B0C-B9C1-8BBB1AE20622}"/>
    <dgm:cxn modelId="{DD17CF20-F093-404C-AAA0-C69A942E8206}" type="presOf" srcId="{74F52F4E-EEBB-4CAD-84C2-BCAB75FA549B}" destId="{8BC21FD1-6F9B-4E42-8CC6-8628EA6BECA8}" srcOrd="0" destOrd="0" presId="urn:microsoft.com/office/officeart/2008/layout/LinedList"/>
    <dgm:cxn modelId="{B7553328-33A6-4F5D-9950-0E34DD47AB7E}" srcId="{44F71768-00CF-4323-BD92-D4328161CDFC}" destId="{A4702A36-DFC8-4E99-A099-47FACEF2F1AA}" srcOrd="1" destOrd="0" parTransId="{CC374C7C-74E0-4F3B-BCC4-4BC964B4D49E}" sibTransId="{31F279CF-8014-4B37-BA19-748CD9F524D9}"/>
    <dgm:cxn modelId="{70314D36-114F-48BF-B782-A32C598A4FCF}" srcId="{44F71768-00CF-4323-BD92-D4328161CDFC}" destId="{43997DEF-1641-4434-8406-CCD2D4C71266}" srcOrd="4" destOrd="0" parTransId="{064B7000-2B91-4D87-87C0-DFA414142F07}" sibTransId="{21BDC01A-3FA0-4BB2-A5D4-E5545DEAC1DD}"/>
    <dgm:cxn modelId="{D7F3343B-6E5C-4814-A1A6-258020903463}" type="presOf" srcId="{F939C64B-F1EE-4043-9BE1-9081C95724ED}" destId="{91E72B7E-420A-449E-8C67-2288188FD12F}" srcOrd="0" destOrd="0" presId="urn:microsoft.com/office/officeart/2008/layout/LinedList"/>
    <dgm:cxn modelId="{D3BFB03E-339E-42E1-85D1-B48AD72BC40D}" type="presOf" srcId="{C148CA03-A16A-4A97-B1C5-EAEBB919825A}" destId="{30DA7735-8617-453E-90B6-ADD5DAF78D38}" srcOrd="0" destOrd="0" presId="urn:microsoft.com/office/officeart/2008/layout/LinedList"/>
    <dgm:cxn modelId="{1E5A3842-02F9-45D3-B497-8CC0CBD41689}" type="presOf" srcId="{0E787B12-1E05-4060-8680-D642BE4A266D}" destId="{8BBE8DD3-85E3-4C4D-894B-F13E6E24F2EF}" srcOrd="0" destOrd="0" presId="urn:microsoft.com/office/officeart/2008/layout/LinedList"/>
    <dgm:cxn modelId="{7DA33C64-4828-4475-ADC5-A9500AFC43DC}" srcId="{44F71768-00CF-4323-BD92-D4328161CDFC}" destId="{8F929197-7E72-41B9-82A5-0CBB47616AFC}" srcOrd="3" destOrd="0" parTransId="{3F48D8A1-108E-4814-9D14-B2E73A1CD25C}" sibTransId="{47891247-FC20-419C-8DEA-F63491E26E11}"/>
    <dgm:cxn modelId="{C8C23E46-57D7-4B77-9A59-A23067D376A6}" type="presOf" srcId="{44F71768-00CF-4323-BD92-D4328161CDFC}" destId="{D37DF75F-580B-4FF0-BB8B-0ED9232B659B}" srcOrd="0" destOrd="0" presId="urn:microsoft.com/office/officeart/2008/layout/LinedList"/>
    <dgm:cxn modelId="{7D466C4E-D10A-4F8E-A8DB-DBFB15E69052}" srcId="{44F71768-00CF-4323-BD92-D4328161CDFC}" destId="{1ED5D30E-368A-4755-BA38-7E92803E2F11}" srcOrd="5" destOrd="0" parTransId="{A3DF0EFF-E726-4185-A020-0EEC08FA9BB6}" sibTransId="{8EA4D966-0C61-433F-BE5C-AD2375A986DF}"/>
    <dgm:cxn modelId="{94D7F95A-7276-423B-A2E5-E60C51B48FAD}" srcId="{C148CA03-A16A-4A97-B1C5-EAEBB919825A}" destId="{CB495330-ECB1-4132-837E-7F65059AD01D}" srcOrd="1" destOrd="0" parTransId="{C85EAD1B-176F-4C08-AC88-57840490AB9C}" sibTransId="{58887139-767B-485C-A0CA-5495E5BD8981}"/>
    <dgm:cxn modelId="{7E2D9F7C-AC25-4F7A-A807-400920AB7ED8}" type="presOf" srcId="{1ED5D30E-368A-4755-BA38-7E92803E2F11}" destId="{E520E33C-2D7A-4E3E-A66F-D4EBEEA4DE81}" srcOrd="0" destOrd="0" presId="urn:microsoft.com/office/officeart/2008/layout/LinedList"/>
    <dgm:cxn modelId="{C838A17D-DC40-48A1-A4FF-C58799D15223}" srcId="{44F71768-00CF-4323-BD92-D4328161CDFC}" destId="{F939C64B-F1EE-4043-9BE1-9081C95724ED}" srcOrd="6" destOrd="0" parTransId="{FE31E63C-1FDA-4939-921C-D3B12A8DE92D}" sibTransId="{14142614-67AF-46DA-A9E7-0EF7C4920DF4}"/>
    <dgm:cxn modelId="{FA7A3AA3-7744-4713-8DDC-8928CA6D25BF}" type="presOf" srcId="{8F929197-7E72-41B9-82A5-0CBB47616AFC}" destId="{25D9A035-3A39-4584-AF40-0E729D951EF6}" srcOrd="0" destOrd="0" presId="urn:microsoft.com/office/officeart/2008/layout/LinedList"/>
    <dgm:cxn modelId="{D95AEBAA-2840-4BDD-B024-431E51CA9D01}" srcId="{C148CA03-A16A-4A97-B1C5-EAEBB919825A}" destId="{0E787B12-1E05-4060-8680-D642BE4A266D}" srcOrd="0" destOrd="0" parTransId="{79462529-AACE-4A9D-927D-17B6144EA37C}" sibTransId="{C2AD8477-5F3B-4A17-80E9-214F2D725980}"/>
    <dgm:cxn modelId="{F0FCD7AC-3A31-4B53-8ABA-6FB87F242F28}" type="presOf" srcId="{CB495330-ECB1-4132-837E-7F65059AD01D}" destId="{0ED83593-4940-453E-8C38-9B32FC1B97F5}" srcOrd="0" destOrd="0" presId="urn:microsoft.com/office/officeart/2008/layout/LinedList"/>
    <dgm:cxn modelId="{28A60DB1-53E5-4116-9F25-288AE026488A}" type="presOf" srcId="{43997DEF-1641-4434-8406-CCD2D4C71266}" destId="{558F8FBB-BA30-42D1-9889-284C992EEE89}" srcOrd="0" destOrd="0" presId="urn:microsoft.com/office/officeart/2008/layout/LinedList"/>
    <dgm:cxn modelId="{097B1FCB-F87B-439A-B877-90F634CB42F1}" srcId="{44F71768-00CF-4323-BD92-D4328161CDFC}" destId="{74F52F4E-EEBB-4CAD-84C2-BCAB75FA549B}" srcOrd="0" destOrd="0" parTransId="{ADB5223C-2AB1-4076-8902-E5DE0944FFD1}" sibTransId="{D8C9711A-D6F4-437C-B99C-09D2925A66D9}"/>
    <dgm:cxn modelId="{69BCC4CC-6A1D-4FE5-885B-8C6BA66453AE}" type="presOf" srcId="{E5876B79-E9AC-405E-A48C-5C53C8AC81E5}" destId="{40406A2C-EA2C-4B08-B994-C5D88811F3FE}" srcOrd="0" destOrd="0" presId="urn:microsoft.com/office/officeart/2008/layout/LinedList"/>
    <dgm:cxn modelId="{8BFBFCDF-60C1-421F-9925-36DEC807AE3F}" type="presOf" srcId="{A4702A36-DFC8-4E99-A099-47FACEF2F1AA}" destId="{9375F399-DA31-4E11-815B-34A0AD95512C}" srcOrd="0" destOrd="0" presId="urn:microsoft.com/office/officeart/2008/layout/LinedList"/>
    <dgm:cxn modelId="{C9E4FEFF-9D29-4DAA-9187-8485E50A2CFC}" srcId="{44F71768-00CF-4323-BD92-D4328161CDFC}" destId="{E5876B79-E9AC-405E-A48C-5C53C8AC81E5}" srcOrd="2" destOrd="0" parTransId="{1FC466AF-3C0A-4F10-964B-3A9269D91758}" sibTransId="{8B617083-8C7A-4999-8775-FD5030BB0186}"/>
    <dgm:cxn modelId="{90113590-AEB8-46D9-8E36-51ABF197A8AF}" type="presParOf" srcId="{30DA7735-8617-453E-90B6-ADD5DAF78D38}" destId="{AD6B9035-DDED-4280-8700-CD43550CF109}" srcOrd="0" destOrd="0" presId="urn:microsoft.com/office/officeart/2008/layout/LinedList"/>
    <dgm:cxn modelId="{2C8C129E-647B-4098-AA79-8FDE43F62E17}" type="presParOf" srcId="{30DA7735-8617-453E-90B6-ADD5DAF78D38}" destId="{2299766D-385D-41C9-9497-121324164C1C}" srcOrd="1" destOrd="0" presId="urn:microsoft.com/office/officeart/2008/layout/LinedList"/>
    <dgm:cxn modelId="{BF8E35C3-A581-4BC4-9133-B6B411497519}" type="presParOf" srcId="{2299766D-385D-41C9-9497-121324164C1C}" destId="{8BBE8DD3-85E3-4C4D-894B-F13E6E24F2EF}" srcOrd="0" destOrd="0" presId="urn:microsoft.com/office/officeart/2008/layout/LinedList"/>
    <dgm:cxn modelId="{93353922-EE2F-4EC4-B792-6C5F444F7B5F}" type="presParOf" srcId="{2299766D-385D-41C9-9497-121324164C1C}" destId="{7D26D103-02F2-439D-9D31-55475A7F988A}" srcOrd="1" destOrd="0" presId="urn:microsoft.com/office/officeart/2008/layout/LinedList"/>
    <dgm:cxn modelId="{4CF3FE2B-A159-4287-8BBA-F1F9856C92D3}" type="presParOf" srcId="{30DA7735-8617-453E-90B6-ADD5DAF78D38}" destId="{B1FB6855-AD2A-4283-A734-48A3B046C8A1}" srcOrd="2" destOrd="0" presId="urn:microsoft.com/office/officeart/2008/layout/LinedList"/>
    <dgm:cxn modelId="{82C6319E-2086-4445-B6C0-13A1DFCF527D}" type="presParOf" srcId="{30DA7735-8617-453E-90B6-ADD5DAF78D38}" destId="{6F3CFA91-0BFC-4415-A9FF-0716C7178627}" srcOrd="3" destOrd="0" presId="urn:microsoft.com/office/officeart/2008/layout/LinedList"/>
    <dgm:cxn modelId="{00CFA36B-2E6C-45B7-9716-0E13A2731DA1}" type="presParOf" srcId="{6F3CFA91-0BFC-4415-A9FF-0716C7178627}" destId="{0ED83593-4940-453E-8C38-9B32FC1B97F5}" srcOrd="0" destOrd="0" presId="urn:microsoft.com/office/officeart/2008/layout/LinedList"/>
    <dgm:cxn modelId="{8F58F19F-DF3D-4D09-A4EA-92B25A587F84}" type="presParOf" srcId="{6F3CFA91-0BFC-4415-A9FF-0716C7178627}" destId="{038A8048-65E8-420E-B0AA-55D824C50C21}" srcOrd="1" destOrd="0" presId="urn:microsoft.com/office/officeart/2008/layout/LinedList"/>
    <dgm:cxn modelId="{7DAA393D-CA67-4768-B29A-8DC93F704218}" type="presParOf" srcId="{30DA7735-8617-453E-90B6-ADD5DAF78D38}" destId="{7CE8690A-C11C-4BC6-80B4-7C8667BB58CA}" srcOrd="4" destOrd="0" presId="urn:microsoft.com/office/officeart/2008/layout/LinedList"/>
    <dgm:cxn modelId="{ACAA254F-3552-4619-B549-CCD2550D45AB}" type="presParOf" srcId="{30DA7735-8617-453E-90B6-ADD5DAF78D38}" destId="{C895EE8C-128C-468B-9D29-0E9517E9C514}" srcOrd="5" destOrd="0" presId="urn:microsoft.com/office/officeart/2008/layout/LinedList"/>
    <dgm:cxn modelId="{51BD2953-23EB-4F60-9F95-9D5C3C2C9C17}" type="presParOf" srcId="{C895EE8C-128C-468B-9D29-0E9517E9C514}" destId="{D37DF75F-580B-4FF0-BB8B-0ED9232B659B}" srcOrd="0" destOrd="0" presId="urn:microsoft.com/office/officeart/2008/layout/LinedList"/>
    <dgm:cxn modelId="{8B23E307-946F-4871-A1E4-0288A9F04EC2}" type="presParOf" srcId="{C895EE8C-128C-468B-9D29-0E9517E9C514}" destId="{77007A43-C96D-4021-8A44-A57DBFEF6BA0}" srcOrd="1" destOrd="0" presId="urn:microsoft.com/office/officeart/2008/layout/LinedList"/>
    <dgm:cxn modelId="{5B0D2908-F914-473A-9724-8A8E3BBEFAD1}" type="presParOf" srcId="{77007A43-C96D-4021-8A44-A57DBFEF6BA0}" destId="{3836A0B8-5516-4F9B-806C-8C78BEF470A2}" srcOrd="0" destOrd="0" presId="urn:microsoft.com/office/officeart/2008/layout/LinedList"/>
    <dgm:cxn modelId="{3521905D-156B-4A33-AD5E-239F753682F0}" type="presParOf" srcId="{77007A43-C96D-4021-8A44-A57DBFEF6BA0}" destId="{6A66FF22-8B22-4887-9608-E429B3768BDA}" srcOrd="1" destOrd="0" presId="urn:microsoft.com/office/officeart/2008/layout/LinedList"/>
    <dgm:cxn modelId="{7B7E4F72-96C0-4607-A063-9565B8157946}" type="presParOf" srcId="{6A66FF22-8B22-4887-9608-E429B3768BDA}" destId="{C665DCD4-17E5-4BC9-80A2-7B0B993F64E3}" srcOrd="0" destOrd="0" presId="urn:microsoft.com/office/officeart/2008/layout/LinedList"/>
    <dgm:cxn modelId="{CDFD4E34-9883-4CB7-BB01-FCF49909E6CE}" type="presParOf" srcId="{6A66FF22-8B22-4887-9608-E429B3768BDA}" destId="{8BC21FD1-6F9B-4E42-8CC6-8628EA6BECA8}" srcOrd="1" destOrd="0" presId="urn:microsoft.com/office/officeart/2008/layout/LinedList"/>
    <dgm:cxn modelId="{B0DE31F6-4714-4F14-9BB4-B4251E6330A9}" type="presParOf" srcId="{6A66FF22-8B22-4887-9608-E429B3768BDA}" destId="{04A8B8C0-5157-47CA-8C37-6C950D733F6F}" srcOrd="2" destOrd="0" presId="urn:microsoft.com/office/officeart/2008/layout/LinedList"/>
    <dgm:cxn modelId="{83C80438-9F0E-4D1E-AE13-A5D71BB94CF1}" type="presParOf" srcId="{77007A43-C96D-4021-8A44-A57DBFEF6BA0}" destId="{48A5D678-DFA6-4286-8D78-3912A15941C5}" srcOrd="2" destOrd="0" presId="urn:microsoft.com/office/officeart/2008/layout/LinedList"/>
    <dgm:cxn modelId="{703187E5-0569-4F7D-82D0-E8E98E8C5E2E}" type="presParOf" srcId="{77007A43-C96D-4021-8A44-A57DBFEF6BA0}" destId="{99B54301-CAD3-4BD7-B48D-BB95380C618B}" srcOrd="3" destOrd="0" presId="urn:microsoft.com/office/officeart/2008/layout/LinedList"/>
    <dgm:cxn modelId="{081914AE-8978-4731-9ACA-AA88E4469982}" type="presParOf" srcId="{77007A43-C96D-4021-8A44-A57DBFEF6BA0}" destId="{822D4CF2-5F2E-4119-8242-12EB98E8331D}" srcOrd="4" destOrd="0" presId="urn:microsoft.com/office/officeart/2008/layout/LinedList"/>
    <dgm:cxn modelId="{971E0A53-7DEE-46D2-AAEC-894C0FDF0D88}" type="presParOf" srcId="{822D4CF2-5F2E-4119-8242-12EB98E8331D}" destId="{F781778D-54EB-45F2-9173-BE573C29FCFF}" srcOrd="0" destOrd="0" presId="urn:microsoft.com/office/officeart/2008/layout/LinedList"/>
    <dgm:cxn modelId="{A31E6AEF-77A2-4CAB-B722-6F4EF1E85986}" type="presParOf" srcId="{822D4CF2-5F2E-4119-8242-12EB98E8331D}" destId="{9375F399-DA31-4E11-815B-34A0AD95512C}" srcOrd="1" destOrd="0" presId="urn:microsoft.com/office/officeart/2008/layout/LinedList"/>
    <dgm:cxn modelId="{A1957E13-5A26-4BD9-A8B3-B61841BB6C8A}" type="presParOf" srcId="{822D4CF2-5F2E-4119-8242-12EB98E8331D}" destId="{472FF9E5-5A46-46A7-A05C-66DE8C481401}" srcOrd="2" destOrd="0" presId="urn:microsoft.com/office/officeart/2008/layout/LinedList"/>
    <dgm:cxn modelId="{2A93E504-60C3-4447-A76D-CFE2D14AC0AD}" type="presParOf" srcId="{77007A43-C96D-4021-8A44-A57DBFEF6BA0}" destId="{741B49C1-582F-4503-BB38-73E02512FC37}" srcOrd="5" destOrd="0" presId="urn:microsoft.com/office/officeart/2008/layout/LinedList"/>
    <dgm:cxn modelId="{57ACA797-77EF-4249-BDB0-E0FEBE93104D}" type="presParOf" srcId="{77007A43-C96D-4021-8A44-A57DBFEF6BA0}" destId="{1664E0AB-B7B4-4FEB-B34F-C8084DDDEE00}" srcOrd="6" destOrd="0" presId="urn:microsoft.com/office/officeart/2008/layout/LinedList"/>
    <dgm:cxn modelId="{E6A31DED-4F1B-4B18-8DAE-6E2231DDDFEB}" type="presParOf" srcId="{77007A43-C96D-4021-8A44-A57DBFEF6BA0}" destId="{DEBC0853-E3FA-4BE2-95EE-09F459A439F7}" srcOrd="7" destOrd="0" presId="urn:microsoft.com/office/officeart/2008/layout/LinedList"/>
    <dgm:cxn modelId="{DA04DFA6-7B87-4262-BD43-16BF54A07609}" type="presParOf" srcId="{DEBC0853-E3FA-4BE2-95EE-09F459A439F7}" destId="{B87EDE63-EC1F-4B12-8610-9E7B14D67E59}" srcOrd="0" destOrd="0" presId="urn:microsoft.com/office/officeart/2008/layout/LinedList"/>
    <dgm:cxn modelId="{90ED2614-6B27-4BAB-9A46-CEB0B59F4A6A}" type="presParOf" srcId="{DEBC0853-E3FA-4BE2-95EE-09F459A439F7}" destId="{40406A2C-EA2C-4B08-B994-C5D88811F3FE}" srcOrd="1" destOrd="0" presId="urn:microsoft.com/office/officeart/2008/layout/LinedList"/>
    <dgm:cxn modelId="{006AD170-A4BC-41D6-BCD5-C5C98A5C318C}" type="presParOf" srcId="{DEBC0853-E3FA-4BE2-95EE-09F459A439F7}" destId="{A50E61BF-58DF-4C5F-9E02-DFFB7A77F6C3}" srcOrd="2" destOrd="0" presId="urn:microsoft.com/office/officeart/2008/layout/LinedList"/>
    <dgm:cxn modelId="{B77D2A60-854C-4A92-B398-644F96E4D318}" type="presParOf" srcId="{77007A43-C96D-4021-8A44-A57DBFEF6BA0}" destId="{B7DEE81F-7E4D-448B-BB08-213C8CBA09AF}" srcOrd="8" destOrd="0" presId="urn:microsoft.com/office/officeart/2008/layout/LinedList"/>
    <dgm:cxn modelId="{6D27D96D-D97C-4624-AD0A-21E75F1CFDF8}" type="presParOf" srcId="{77007A43-C96D-4021-8A44-A57DBFEF6BA0}" destId="{2417FA34-B045-4459-81BE-DC9C3F402647}" srcOrd="9" destOrd="0" presId="urn:microsoft.com/office/officeart/2008/layout/LinedList"/>
    <dgm:cxn modelId="{21DB04AA-C080-47C6-A323-17FE20EC26F3}" type="presParOf" srcId="{77007A43-C96D-4021-8A44-A57DBFEF6BA0}" destId="{51C296C9-8A26-406A-9577-03710D37B945}" srcOrd="10" destOrd="0" presId="urn:microsoft.com/office/officeart/2008/layout/LinedList"/>
    <dgm:cxn modelId="{9FFAD523-7CBF-4B7F-B09F-09E41287EC34}" type="presParOf" srcId="{51C296C9-8A26-406A-9577-03710D37B945}" destId="{EBC17A6F-5B13-4A9E-BB79-6FEED91B4775}" srcOrd="0" destOrd="0" presId="urn:microsoft.com/office/officeart/2008/layout/LinedList"/>
    <dgm:cxn modelId="{C1F984DF-6100-4ABA-8A42-3DD5633F66E1}" type="presParOf" srcId="{51C296C9-8A26-406A-9577-03710D37B945}" destId="{25D9A035-3A39-4584-AF40-0E729D951EF6}" srcOrd="1" destOrd="0" presId="urn:microsoft.com/office/officeart/2008/layout/LinedList"/>
    <dgm:cxn modelId="{C33ADB62-2D17-49B9-865B-10CA0FF17B9F}" type="presParOf" srcId="{51C296C9-8A26-406A-9577-03710D37B945}" destId="{1EABA15A-2D99-4334-9F6D-7A3B68A5FD3D}" srcOrd="2" destOrd="0" presId="urn:microsoft.com/office/officeart/2008/layout/LinedList"/>
    <dgm:cxn modelId="{458F4D15-CE10-4F53-9B53-4C06916D7914}" type="presParOf" srcId="{77007A43-C96D-4021-8A44-A57DBFEF6BA0}" destId="{19E9C68E-A11C-4D5B-A06D-1D6B7F992242}" srcOrd="11" destOrd="0" presId="urn:microsoft.com/office/officeart/2008/layout/LinedList"/>
    <dgm:cxn modelId="{629B9459-94FE-4F3A-8D0F-D0A9706E77BC}" type="presParOf" srcId="{77007A43-C96D-4021-8A44-A57DBFEF6BA0}" destId="{52FE0D31-B7B7-4DC7-BCC2-2B1575D21F27}" srcOrd="12" destOrd="0" presId="urn:microsoft.com/office/officeart/2008/layout/LinedList"/>
    <dgm:cxn modelId="{6C326011-FFF1-41D0-A421-7F57B4A08F87}" type="presParOf" srcId="{77007A43-C96D-4021-8A44-A57DBFEF6BA0}" destId="{E5A21E37-E57F-4D7F-A883-312E7A3503E0}" srcOrd="13" destOrd="0" presId="urn:microsoft.com/office/officeart/2008/layout/LinedList"/>
    <dgm:cxn modelId="{A99D28A6-8257-4CC0-82DA-AC40A25B7E3F}" type="presParOf" srcId="{E5A21E37-E57F-4D7F-A883-312E7A3503E0}" destId="{B3D495F4-8140-47F0-9611-2250A1C59D67}" srcOrd="0" destOrd="0" presId="urn:microsoft.com/office/officeart/2008/layout/LinedList"/>
    <dgm:cxn modelId="{732F4B22-1E58-4DC1-9885-C4A35C8F0C2D}" type="presParOf" srcId="{E5A21E37-E57F-4D7F-A883-312E7A3503E0}" destId="{558F8FBB-BA30-42D1-9889-284C992EEE89}" srcOrd="1" destOrd="0" presId="urn:microsoft.com/office/officeart/2008/layout/LinedList"/>
    <dgm:cxn modelId="{EA82DEB6-754C-489D-A0C6-42CCBDBA01CA}" type="presParOf" srcId="{E5A21E37-E57F-4D7F-A883-312E7A3503E0}" destId="{4B6C467E-4F49-499B-BC6F-167CB20A0E0E}" srcOrd="2" destOrd="0" presId="urn:microsoft.com/office/officeart/2008/layout/LinedList"/>
    <dgm:cxn modelId="{C99F28B6-4045-4615-B51E-71521441F470}" type="presParOf" srcId="{77007A43-C96D-4021-8A44-A57DBFEF6BA0}" destId="{1577B7E2-206E-4C44-BDD9-0D8FED6AE77D}" srcOrd="14" destOrd="0" presId="urn:microsoft.com/office/officeart/2008/layout/LinedList"/>
    <dgm:cxn modelId="{AA0AB598-EB2E-445B-998B-695E62EB2E9D}" type="presParOf" srcId="{77007A43-C96D-4021-8A44-A57DBFEF6BA0}" destId="{7EB93B9C-7468-4486-8AE0-60C87C7E7716}" srcOrd="15" destOrd="0" presId="urn:microsoft.com/office/officeart/2008/layout/LinedList"/>
    <dgm:cxn modelId="{F5E11C61-23C7-4605-898A-04936993D4EC}" type="presParOf" srcId="{77007A43-C96D-4021-8A44-A57DBFEF6BA0}" destId="{754B1D19-E3C4-49C8-A54F-0D4D973BBE20}" srcOrd="16" destOrd="0" presId="urn:microsoft.com/office/officeart/2008/layout/LinedList"/>
    <dgm:cxn modelId="{2AB45D37-F693-4D53-A4E4-011614FD4EE4}" type="presParOf" srcId="{754B1D19-E3C4-49C8-A54F-0D4D973BBE20}" destId="{71FCA146-D563-44F3-993E-062A709181FC}" srcOrd="0" destOrd="0" presId="urn:microsoft.com/office/officeart/2008/layout/LinedList"/>
    <dgm:cxn modelId="{7C13E2FE-2224-4BA6-B1E2-476D7ED8DD97}" type="presParOf" srcId="{754B1D19-E3C4-49C8-A54F-0D4D973BBE20}" destId="{E520E33C-2D7A-4E3E-A66F-D4EBEEA4DE81}" srcOrd="1" destOrd="0" presId="urn:microsoft.com/office/officeart/2008/layout/LinedList"/>
    <dgm:cxn modelId="{D93B59F9-4AC9-4EF5-BCC7-D9A201E7ED82}" type="presParOf" srcId="{754B1D19-E3C4-49C8-A54F-0D4D973BBE20}" destId="{C0E6CEDF-8849-4A6C-A797-CCD70275FBB8}" srcOrd="2" destOrd="0" presId="urn:microsoft.com/office/officeart/2008/layout/LinedList"/>
    <dgm:cxn modelId="{CAFBC1BC-E4BB-446E-808C-9B12B025D9BB}" type="presParOf" srcId="{77007A43-C96D-4021-8A44-A57DBFEF6BA0}" destId="{40E918FE-15DC-47D0-8CF4-E685FA02C1A4}" srcOrd="17" destOrd="0" presId="urn:microsoft.com/office/officeart/2008/layout/LinedList"/>
    <dgm:cxn modelId="{2F241766-3D3C-4167-9BB1-2452F8234296}" type="presParOf" srcId="{77007A43-C96D-4021-8A44-A57DBFEF6BA0}" destId="{ADB939D9-BB8F-444E-A8BF-C75A2C784F7D}" srcOrd="18" destOrd="0" presId="urn:microsoft.com/office/officeart/2008/layout/LinedList"/>
    <dgm:cxn modelId="{4CBDEAEB-E127-4424-8DF2-1B2B1135F600}" type="presParOf" srcId="{77007A43-C96D-4021-8A44-A57DBFEF6BA0}" destId="{EDD8F2D8-7126-4E53-8E73-D27F359FD9EB}" srcOrd="19" destOrd="0" presId="urn:microsoft.com/office/officeart/2008/layout/LinedList"/>
    <dgm:cxn modelId="{3A3C3D4E-3CE9-42E0-B3BD-89A14EF2FB02}" type="presParOf" srcId="{EDD8F2D8-7126-4E53-8E73-D27F359FD9EB}" destId="{FEA79F94-DCC9-4561-AC2C-E66EE25DD004}" srcOrd="0" destOrd="0" presId="urn:microsoft.com/office/officeart/2008/layout/LinedList"/>
    <dgm:cxn modelId="{7D13FBA2-E337-4DA6-8BA8-70B48C132A5D}" type="presParOf" srcId="{EDD8F2D8-7126-4E53-8E73-D27F359FD9EB}" destId="{91E72B7E-420A-449E-8C67-2288188FD12F}" srcOrd="1" destOrd="0" presId="urn:microsoft.com/office/officeart/2008/layout/LinedList"/>
    <dgm:cxn modelId="{B52C3D46-074B-410E-87E0-C8D855E330B4}" type="presParOf" srcId="{EDD8F2D8-7126-4E53-8E73-D27F359FD9EB}" destId="{B8B60F86-2E81-4775-9312-4FDF2E65A1FB}" srcOrd="2" destOrd="0" presId="urn:microsoft.com/office/officeart/2008/layout/LinedList"/>
    <dgm:cxn modelId="{A5D838A3-4A05-445E-88A0-28C37CE68DA1}" type="presParOf" srcId="{77007A43-C96D-4021-8A44-A57DBFEF6BA0}" destId="{1FEBADCD-5920-45C7-BE79-1A8A7D6352D8}" srcOrd="20" destOrd="0" presId="urn:microsoft.com/office/officeart/2008/layout/LinedList"/>
    <dgm:cxn modelId="{0EE8620B-393D-42AF-B5E1-F25976F6281D}" type="presParOf" srcId="{77007A43-C96D-4021-8A44-A57DBFEF6BA0}" destId="{63906418-1BE5-45D2-90DD-0A0B34098DD8}" srcOrd="2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48CA03-A16A-4A97-B1C5-EAEBB919825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E787B12-1E05-4060-8680-D642BE4A266D}">
      <dgm:prSet custT="1"/>
      <dgm:spPr/>
      <dgm:t>
        <a:bodyPr/>
        <a:lstStyle/>
        <a:p>
          <a:pPr algn="ctr"/>
          <a:r>
            <a:rPr lang="en-IN" sz="2400" b="1" u="sng" dirty="0"/>
            <a:t>Cured cast resin Biodigester Tank</a:t>
          </a:r>
          <a:endParaRPr lang="en-US" sz="2400" dirty="0"/>
        </a:p>
      </dgm:t>
    </dgm:pt>
    <dgm:pt modelId="{79462529-AACE-4A9D-927D-17B6144EA37C}" type="parTrans" cxnId="{D95AEBAA-2840-4BDD-B024-431E51CA9D01}">
      <dgm:prSet/>
      <dgm:spPr/>
      <dgm:t>
        <a:bodyPr/>
        <a:lstStyle/>
        <a:p>
          <a:endParaRPr lang="en-US"/>
        </a:p>
      </dgm:t>
    </dgm:pt>
    <dgm:pt modelId="{C2AD8477-5F3B-4A17-80E9-214F2D725980}" type="sibTrans" cxnId="{D95AEBAA-2840-4BDD-B024-431E51CA9D01}">
      <dgm:prSet/>
      <dgm:spPr/>
      <dgm:t>
        <a:bodyPr/>
        <a:lstStyle/>
        <a:p>
          <a:endParaRPr lang="en-US"/>
        </a:p>
      </dgm:t>
    </dgm:pt>
    <dgm:pt modelId="{44F71768-00CF-4323-BD92-D4328161CDFC}">
      <dgm:prSet/>
      <dgm:spPr/>
      <dgm:t>
        <a:bodyPr/>
        <a:lstStyle/>
        <a:p>
          <a:r>
            <a:rPr lang="en-IN" b="1" dirty="0"/>
            <a:t>FRP Physical and Mechanical Properties</a:t>
          </a:r>
          <a:endParaRPr lang="en-US" dirty="0"/>
        </a:p>
      </dgm:t>
    </dgm:pt>
    <dgm:pt modelId="{E84BFC67-6087-46CC-B51C-C6D375792973}" type="parTrans" cxnId="{E0326103-E564-49F5-BBCA-6728E55B0EFF}">
      <dgm:prSet/>
      <dgm:spPr/>
      <dgm:t>
        <a:bodyPr/>
        <a:lstStyle/>
        <a:p>
          <a:endParaRPr lang="en-US"/>
        </a:p>
      </dgm:t>
    </dgm:pt>
    <dgm:pt modelId="{24AA9410-D2CC-4B0C-B9C1-8BBB1AE20622}" type="sibTrans" cxnId="{E0326103-E564-49F5-BBCA-6728E55B0EFF}">
      <dgm:prSet/>
      <dgm:spPr/>
      <dgm:t>
        <a:bodyPr/>
        <a:lstStyle/>
        <a:p>
          <a:endParaRPr lang="en-US"/>
        </a:p>
      </dgm:t>
    </dgm:pt>
    <dgm:pt modelId="{74F52F4E-EEBB-4CAD-84C2-BCAB75FA549B}">
      <dgm:prSet custT="1"/>
      <dgm:spPr/>
      <dgm:t>
        <a:bodyPr/>
        <a:lstStyle/>
        <a:p>
          <a:r>
            <a:rPr lang="en-IN" sz="1800" b="1" dirty="0"/>
            <a:t>Physical State:</a:t>
          </a:r>
          <a:r>
            <a:rPr lang="en-IN" sz="1800" dirty="0"/>
            <a:t> Hard and tough.</a:t>
          </a:r>
          <a:endParaRPr lang="en-US" sz="1800" dirty="0"/>
        </a:p>
      </dgm:t>
    </dgm:pt>
    <dgm:pt modelId="{ADB5223C-2AB1-4076-8902-E5DE0944FFD1}" type="parTrans" cxnId="{097B1FCB-F87B-439A-B877-90F634CB42F1}">
      <dgm:prSet/>
      <dgm:spPr/>
      <dgm:t>
        <a:bodyPr/>
        <a:lstStyle/>
        <a:p>
          <a:endParaRPr lang="en-US"/>
        </a:p>
      </dgm:t>
    </dgm:pt>
    <dgm:pt modelId="{D8C9711A-D6F4-437C-B99C-09D2925A66D9}" type="sibTrans" cxnId="{097B1FCB-F87B-439A-B877-90F634CB42F1}">
      <dgm:prSet/>
      <dgm:spPr/>
      <dgm:t>
        <a:bodyPr/>
        <a:lstStyle/>
        <a:p>
          <a:endParaRPr lang="en-US"/>
        </a:p>
      </dgm:t>
    </dgm:pt>
    <dgm:pt modelId="{2B6D98E2-CA05-4F13-8099-35E08FD916E2}">
      <dgm:prSet custT="1"/>
      <dgm:spPr/>
      <dgm:t>
        <a:bodyPr/>
        <a:lstStyle/>
        <a:p>
          <a:pPr>
            <a:buSzPts val="1000"/>
            <a:buFont typeface="Symbol" panose="05050102010706020507" pitchFamily="18" charset="2"/>
            <a:buChar char=""/>
          </a:pPr>
          <a:r>
            <a:rPr lang="en-IN" sz="1800" b="1" dirty="0" err="1"/>
            <a:t>Barcol</a:t>
          </a:r>
          <a:r>
            <a:rPr lang="en-IN" sz="1800" b="1" dirty="0"/>
            <a:t> Hardness:</a:t>
          </a:r>
          <a:r>
            <a:rPr lang="en-IN" sz="1800" dirty="0"/>
            <a:t> 42 to 45 (IS 6746 Annex J).</a:t>
          </a:r>
        </a:p>
      </dgm:t>
    </dgm:pt>
    <dgm:pt modelId="{5A0DDF55-7890-4F6C-A93A-9240FD900B46}" type="parTrans" cxnId="{98AF600E-F01E-40B4-8F2E-95B2F207EC67}">
      <dgm:prSet/>
      <dgm:spPr/>
      <dgm:t>
        <a:bodyPr/>
        <a:lstStyle/>
        <a:p>
          <a:endParaRPr lang="en-IN"/>
        </a:p>
      </dgm:t>
    </dgm:pt>
    <dgm:pt modelId="{36B0CF4A-83CC-4DB6-A4ED-30AEE7C952C2}" type="sibTrans" cxnId="{98AF600E-F01E-40B4-8F2E-95B2F207EC67}">
      <dgm:prSet/>
      <dgm:spPr/>
      <dgm:t>
        <a:bodyPr/>
        <a:lstStyle/>
        <a:p>
          <a:endParaRPr lang="en-IN"/>
        </a:p>
      </dgm:t>
    </dgm:pt>
    <dgm:pt modelId="{A059B6DC-CEB9-4B2A-9C24-906E397A89E2}">
      <dgm:prSet custT="1"/>
      <dgm:spPr/>
      <dgm:t>
        <a:bodyPr/>
        <a:lstStyle/>
        <a:p>
          <a:pPr>
            <a:buSzPts val="1000"/>
            <a:buFont typeface="Symbol" panose="05050102010706020507" pitchFamily="18" charset="2"/>
            <a:buChar char=""/>
          </a:pPr>
          <a:r>
            <a:rPr lang="en-IN" sz="1800" b="1" dirty="0"/>
            <a:t>Water Absorption:</a:t>
          </a:r>
          <a:r>
            <a:rPr lang="en-IN" sz="1800" dirty="0"/>
            <a:t> Max 0.5% (IS 6746 Annex K).</a:t>
          </a:r>
        </a:p>
      </dgm:t>
    </dgm:pt>
    <dgm:pt modelId="{8E2EF318-9902-44AF-B2D9-7D1FFBD9DC05}" type="parTrans" cxnId="{A10B37EE-449F-41DA-A492-E6B43B8DC4F7}">
      <dgm:prSet/>
      <dgm:spPr/>
      <dgm:t>
        <a:bodyPr/>
        <a:lstStyle/>
        <a:p>
          <a:endParaRPr lang="en-IN"/>
        </a:p>
      </dgm:t>
    </dgm:pt>
    <dgm:pt modelId="{74B22C9E-ED12-490A-B340-D27CFC8E0297}" type="sibTrans" cxnId="{A10B37EE-449F-41DA-A492-E6B43B8DC4F7}">
      <dgm:prSet/>
      <dgm:spPr/>
      <dgm:t>
        <a:bodyPr/>
        <a:lstStyle/>
        <a:p>
          <a:endParaRPr lang="en-IN"/>
        </a:p>
      </dgm:t>
    </dgm:pt>
    <dgm:pt modelId="{3187894D-2A41-442A-8B3C-CFC89435CD77}">
      <dgm:prSet custT="1"/>
      <dgm:spPr/>
      <dgm:t>
        <a:bodyPr/>
        <a:lstStyle/>
        <a:p>
          <a:pPr>
            <a:buSzPts val="1000"/>
            <a:buFont typeface="Symbol" panose="05050102010706020507" pitchFamily="18" charset="2"/>
            <a:buChar char=""/>
          </a:pPr>
          <a:r>
            <a:rPr lang="en-IN" sz="1800" b="1" dirty="0"/>
            <a:t>Tensile Strength:</a:t>
          </a:r>
          <a:r>
            <a:rPr lang="en-IN" sz="1800" dirty="0"/>
            <a:t> Min 400 kg/cm² (IS 1998).</a:t>
          </a:r>
        </a:p>
      </dgm:t>
    </dgm:pt>
    <dgm:pt modelId="{CC3BAF28-D8F0-492A-8222-BB846DC9336C}" type="parTrans" cxnId="{B3B6505C-65BB-44F2-93E3-A5D6C2D6B632}">
      <dgm:prSet/>
      <dgm:spPr/>
      <dgm:t>
        <a:bodyPr/>
        <a:lstStyle/>
        <a:p>
          <a:endParaRPr lang="en-IN"/>
        </a:p>
      </dgm:t>
    </dgm:pt>
    <dgm:pt modelId="{CFA8EB2F-0B65-4F1D-82C1-EA418D7F04F4}" type="sibTrans" cxnId="{B3B6505C-65BB-44F2-93E3-A5D6C2D6B632}">
      <dgm:prSet/>
      <dgm:spPr/>
      <dgm:t>
        <a:bodyPr/>
        <a:lstStyle/>
        <a:p>
          <a:endParaRPr lang="en-IN"/>
        </a:p>
      </dgm:t>
    </dgm:pt>
    <dgm:pt modelId="{F79D2C75-821F-41D2-8B47-5821587C2C99}">
      <dgm:prSet custT="1"/>
      <dgm:spPr/>
      <dgm:t>
        <a:bodyPr/>
        <a:lstStyle/>
        <a:p>
          <a:pPr>
            <a:buSzPts val="1000"/>
            <a:buFont typeface="Symbol" panose="05050102010706020507" pitchFamily="18" charset="2"/>
            <a:buChar char=""/>
          </a:pPr>
          <a:r>
            <a:rPr lang="en-IN" sz="1800" b="1" dirty="0"/>
            <a:t>Cross-Breaking Strength:</a:t>
          </a:r>
          <a:r>
            <a:rPr lang="en-IN" sz="1800" dirty="0"/>
            <a:t> Min 350 kg/cm² (IS 1998).</a:t>
          </a:r>
        </a:p>
      </dgm:t>
    </dgm:pt>
    <dgm:pt modelId="{C23A8C03-91CD-4EF7-A229-763D4F4C9BA4}" type="parTrans" cxnId="{F888663B-BB12-4C2F-BB4F-6EAC92762456}">
      <dgm:prSet/>
      <dgm:spPr/>
      <dgm:t>
        <a:bodyPr/>
        <a:lstStyle/>
        <a:p>
          <a:endParaRPr lang="en-IN"/>
        </a:p>
      </dgm:t>
    </dgm:pt>
    <dgm:pt modelId="{C2E1904F-B60F-4444-AC3F-035627028705}" type="sibTrans" cxnId="{F888663B-BB12-4C2F-BB4F-6EAC92762456}">
      <dgm:prSet/>
      <dgm:spPr/>
      <dgm:t>
        <a:bodyPr/>
        <a:lstStyle/>
        <a:p>
          <a:endParaRPr lang="en-IN"/>
        </a:p>
      </dgm:t>
    </dgm:pt>
    <dgm:pt modelId="{388BCECE-3F19-486D-ABA4-E22D76923229}">
      <dgm:prSet custT="1"/>
      <dgm:spPr/>
      <dgm:t>
        <a:bodyPr/>
        <a:lstStyle/>
        <a:p>
          <a:pPr>
            <a:buSzPts val="1000"/>
            <a:buFont typeface="Symbol" panose="05050102010706020507" pitchFamily="18" charset="2"/>
            <a:buChar char=""/>
          </a:pPr>
          <a:r>
            <a:rPr lang="en-IN" sz="1800" b="1" dirty="0"/>
            <a:t>Impact Resistance:</a:t>
          </a:r>
          <a:r>
            <a:rPr lang="en-IN" sz="1800" dirty="0"/>
            <a:t> Min 120 J/m (IS 1998).</a:t>
          </a:r>
        </a:p>
      </dgm:t>
    </dgm:pt>
    <dgm:pt modelId="{69A3B931-B757-453D-A1F1-8D381400AB95}" type="parTrans" cxnId="{6BE3E6AD-7797-44B7-A25E-AE40D2FC094C}">
      <dgm:prSet/>
      <dgm:spPr/>
      <dgm:t>
        <a:bodyPr/>
        <a:lstStyle/>
        <a:p>
          <a:endParaRPr lang="en-IN"/>
        </a:p>
      </dgm:t>
    </dgm:pt>
    <dgm:pt modelId="{B5473284-611B-4585-9214-D2EEEC94AD04}" type="sibTrans" cxnId="{6BE3E6AD-7797-44B7-A25E-AE40D2FC094C}">
      <dgm:prSet/>
      <dgm:spPr/>
      <dgm:t>
        <a:bodyPr/>
        <a:lstStyle/>
        <a:p>
          <a:endParaRPr lang="en-IN"/>
        </a:p>
      </dgm:t>
    </dgm:pt>
    <dgm:pt modelId="{9EC50660-AA6C-4CFD-B686-4D83252C0565}">
      <dgm:prSet custT="1"/>
      <dgm:spPr/>
      <dgm:t>
        <a:bodyPr/>
        <a:lstStyle/>
        <a:p>
          <a:pPr>
            <a:buSzPts val="1000"/>
            <a:buFont typeface="Symbol" panose="05050102010706020507" pitchFamily="18" charset="2"/>
            <a:buChar char=""/>
          </a:pPr>
          <a:r>
            <a:rPr lang="en-IN" sz="1800" b="1" dirty="0"/>
            <a:t>Fiberglass Density:</a:t>
          </a:r>
          <a:r>
            <a:rPr lang="en-IN" sz="1800" dirty="0"/>
            <a:t> Min 450 g/m² with polyester resin system (three layers) (IS 11551).</a:t>
          </a:r>
        </a:p>
      </dgm:t>
    </dgm:pt>
    <dgm:pt modelId="{C7199190-74EE-4FC0-9351-8C0EBB597C96}" type="parTrans" cxnId="{8E182EBB-1C11-4C40-8790-90BB62909154}">
      <dgm:prSet/>
      <dgm:spPr/>
      <dgm:t>
        <a:bodyPr/>
        <a:lstStyle/>
        <a:p>
          <a:endParaRPr lang="en-IN"/>
        </a:p>
      </dgm:t>
    </dgm:pt>
    <dgm:pt modelId="{3BEE778F-C74B-472D-9555-3E5F7B8D2F69}" type="sibTrans" cxnId="{8E182EBB-1C11-4C40-8790-90BB62909154}">
      <dgm:prSet/>
      <dgm:spPr/>
      <dgm:t>
        <a:bodyPr/>
        <a:lstStyle/>
        <a:p>
          <a:endParaRPr lang="en-IN"/>
        </a:p>
      </dgm:t>
    </dgm:pt>
    <dgm:pt modelId="{552BA84F-0343-4103-BDB9-9F6FA09C4002}">
      <dgm:prSet custT="1"/>
      <dgm:spPr/>
      <dgm:t>
        <a:bodyPr/>
        <a:lstStyle/>
        <a:p>
          <a:pPr>
            <a:buSzPts val="1000"/>
            <a:buFont typeface="Symbol" panose="05050102010706020507" pitchFamily="18" charset="2"/>
            <a:buChar char=""/>
          </a:pPr>
          <a:r>
            <a:rPr lang="en-IN" sz="1800" b="1" dirty="0"/>
            <a:t>Stiffeners:</a:t>
          </a:r>
          <a:r>
            <a:rPr lang="en-IN" sz="1800" dirty="0"/>
            <a:t> Can be sandwiched during hand laying or reinforced with FRP extra ribs to enhance strength.</a:t>
          </a:r>
        </a:p>
      </dgm:t>
    </dgm:pt>
    <dgm:pt modelId="{9EDA6A5C-09BB-40FF-B021-B7B02E92ABCA}" type="parTrans" cxnId="{4AB74688-5CF1-4A0D-A6C8-C21CBDA6A8AB}">
      <dgm:prSet/>
      <dgm:spPr/>
      <dgm:t>
        <a:bodyPr/>
        <a:lstStyle/>
        <a:p>
          <a:endParaRPr lang="en-IN"/>
        </a:p>
      </dgm:t>
    </dgm:pt>
    <dgm:pt modelId="{83BBD267-C88D-4EF2-8E10-598F7C78469B}" type="sibTrans" cxnId="{4AB74688-5CF1-4A0D-A6C8-C21CBDA6A8AB}">
      <dgm:prSet/>
      <dgm:spPr/>
      <dgm:t>
        <a:bodyPr/>
        <a:lstStyle/>
        <a:p>
          <a:endParaRPr lang="en-IN"/>
        </a:p>
      </dgm:t>
    </dgm:pt>
    <dgm:pt modelId="{30DA7735-8617-453E-90B6-ADD5DAF78D38}" type="pres">
      <dgm:prSet presAssocID="{C148CA03-A16A-4A97-B1C5-EAEBB919825A}" presName="vert0" presStyleCnt="0">
        <dgm:presLayoutVars>
          <dgm:dir/>
          <dgm:animOne val="branch"/>
          <dgm:animLvl val="lvl"/>
        </dgm:presLayoutVars>
      </dgm:prSet>
      <dgm:spPr/>
    </dgm:pt>
    <dgm:pt modelId="{AD6B9035-DDED-4280-8700-CD43550CF109}" type="pres">
      <dgm:prSet presAssocID="{0E787B12-1E05-4060-8680-D642BE4A266D}" presName="thickLine" presStyleLbl="alignNode1" presStyleIdx="0" presStyleCnt="2"/>
      <dgm:spPr/>
    </dgm:pt>
    <dgm:pt modelId="{2299766D-385D-41C9-9497-121324164C1C}" type="pres">
      <dgm:prSet presAssocID="{0E787B12-1E05-4060-8680-D642BE4A266D}" presName="horz1" presStyleCnt="0"/>
      <dgm:spPr/>
    </dgm:pt>
    <dgm:pt modelId="{8BBE8DD3-85E3-4C4D-894B-F13E6E24F2EF}" type="pres">
      <dgm:prSet presAssocID="{0E787B12-1E05-4060-8680-D642BE4A266D}" presName="tx1" presStyleLbl="revTx" presStyleIdx="0" presStyleCnt="10" custScaleX="456709" custScaleY="9959"/>
      <dgm:spPr/>
    </dgm:pt>
    <dgm:pt modelId="{7D26D103-02F2-439D-9D31-55475A7F988A}" type="pres">
      <dgm:prSet presAssocID="{0E787B12-1E05-4060-8680-D642BE4A266D}" presName="vert1" presStyleCnt="0"/>
      <dgm:spPr/>
    </dgm:pt>
    <dgm:pt modelId="{7CE8690A-C11C-4BC6-80B4-7C8667BB58CA}" type="pres">
      <dgm:prSet presAssocID="{44F71768-00CF-4323-BD92-D4328161CDFC}" presName="thickLine" presStyleLbl="alignNode1" presStyleIdx="1" presStyleCnt="2" custLinFactNeighborX="166" custLinFactNeighborY="-80268"/>
      <dgm:spPr/>
    </dgm:pt>
    <dgm:pt modelId="{C895EE8C-128C-468B-9D29-0E9517E9C514}" type="pres">
      <dgm:prSet presAssocID="{44F71768-00CF-4323-BD92-D4328161CDFC}" presName="horz1" presStyleCnt="0"/>
      <dgm:spPr/>
    </dgm:pt>
    <dgm:pt modelId="{D37DF75F-580B-4FF0-BB8B-0ED9232B659B}" type="pres">
      <dgm:prSet presAssocID="{44F71768-00CF-4323-BD92-D4328161CDFC}" presName="tx1" presStyleLbl="revTx" presStyleIdx="1" presStyleCnt="10"/>
      <dgm:spPr/>
    </dgm:pt>
    <dgm:pt modelId="{77007A43-C96D-4021-8A44-A57DBFEF6BA0}" type="pres">
      <dgm:prSet presAssocID="{44F71768-00CF-4323-BD92-D4328161CDFC}" presName="vert1" presStyleCnt="0"/>
      <dgm:spPr/>
    </dgm:pt>
    <dgm:pt modelId="{3836A0B8-5516-4F9B-806C-8C78BEF470A2}" type="pres">
      <dgm:prSet presAssocID="{74F52F4E-EEBB-4CAD-84C2-BCAB75FA549B}" presName="vertSpace2a" presStyleCnt="0"/>
      <dgm:spPr/>
    </dgm:pt>
    <dgm:pt modelId="{6A66FF22-8B22-4887-9608-E429B3768BDA}" type="pres">
      <dgm:prSet presAssocID="{74F52F4E-EEBB-4CAD-84C2-BCAB75FA549B}" presName="horz2" presStyleCnt="0"/>
      <dgm:spPr/>
    </dgm:pt>
    <dgm:pt modelId="{C665DCD4-17E5-4BC9-80A2-7B0B993F64E3}" type="pres">
      <dgm:prSet presAssocID="{74F52F4E-EEBB-4CAD-84C2-BCAB75FA549B}" presName="horzSpace2" presStyleCnt="0"/>
      <dgm:spPr/>
    </dgm:pt>
    <dgm:pt modelId="{8BC21FD1-6F9B-4E42-8CC6-8628EA6BECA8}" type="pres">
      <dgm:prSet presAssocID="{74F52F4E-EEBB-4CAD-84C2-BCAB75FA549B}" presName="tx2" presStyleLbl="revTx" presStyleIdx="2" presStyleCnt="10" custScaleY="68089"/>
      <dgm:spPr/>
    </dgm:pt>
    <dgm:pt modelId="{04A8B8C0-5157-47CA-8C37-6C950D733F6F}" type="pres">
      <dgm:prSet presAssocID="{74F52F4E-EEBB-4CAD-84C2-BCAB75FA549B}" presName="vert2" presStyleCnt="0"/>
      <dgm:spPr/>
    </dgm:pt>
    <dgm:pt modelId="{48A5D678-DFA6-4286-8D78-3912A15941C5}" type="pres">
      <dgm:prSet presAssocID="{74F52F4E-EEBB-4CAD-84C2-BCAB75FA549B}" presName="thinLine2b" presStyleLbl="callout" presStyleIdx="0" presStyleCnt="8"/>
      <dgm:spPr/>
    </dgm:pt>
    <dgm:pt modelId="{99B54301-CAD3-4BD7-B48D-BB95380C618B}" type="pres">
      <dgm:prSet presAssocID="{74F52F4E-EEBB-4CAD-84C2-BCAB75FA549B}" presName="vertSpace2b" presStyleCnt="0"/>
      <dgm:spPr/>
    </dgm:pt>
    <dgm:pt modelId="{271FD30F-2D76-41AF-94C2-9C3E0D5F5116}" type="pres">
      <dgm:prSet presAssocID="{2B6D98E2-CA05-4F13-8099-35E08FD916E2}" presName="horz2" presStyleCnt="0"/>
      <dgm:spPr/>
    </dgm:pt>
    <dgm:pt modelId="{2BE03263-FDB7-4C18-A7E2-1377550DC0E1}" type="pres">
      <dgm:prSet presAssocID="{2B6D98E2-CA05-4F13-8099-35E08FD916E2}" presName="horzSpace2" presStyleCnt="0"/>
      <dgm:spPr/>
    </dgm:pt>
    <dgm:pt modelId="{A9445AB8-BA06-4224-99D6-05CDAC5F1395}" type="pres">
      <dgm:prSet presAssocID="{2B6D98E2-CA05-4F13-8099-35E08FD916E2}" presName="tx2" presStyleLbl="revTx" presStyleIdx="3" presStyleCnt="10" custScaleY="70704"/>
      <dgm:spPr/>
    </dgm:pt>
    <dgm:pt modelId="{62691375-9FB6-44CF-AAD6-E1281319F0D9}" type="pres">
      <dgm:prSet presAssocID="{2B6D98E2-CA05-4F13-8099-35E08FD916E2}" presName="vert2" presStyleCnt="0"/>
      <dgm:spPr/>
    </dgm:pt>
    <dgm:pt modelId="{271AE0CD-35BD-49BF-9E37-B50D86794FAD}" type="pres">
      <dgm:prSet presAssocID="{2B6D98E2-CA05-4F13-8099-35E08FD916E2}" presName="thinLine2b" presStyleLbl="callout" presStyleIdx="1" presStyleCnt="8"/>
      <dgm:spPr/>
    </dgm:pt>
    <dgm:pt modelId="{67255BE3-0FAF-4C24-8DC3-09D50A73AA07}" type="pres">
      <dgm:prSet presAssocID="{2B6D98E2-CA05-4F13-8099-35E08FD916E2}" presName="vertSpace2b" presStyleCnt="0"/>
      <dgm:spPr/>
    </dgm:pt>
    <dgm:pt modelId="{58EFF9B2-FF91-4139-B737-8499687CF9CE}" type="pres">
      <dgm:prSet presAssocID="{A059B6DC-CEB9-4B2A-9C24-906E397A89E2}" presName="horz2" presStyleCnt="0"/>
      <dgm:spPr/>
    </dgm:pt>
    <dgm:pt modelId="{A32B7231-C2C4-4669-A4EC-268673026C08}" type="pres">
      <dgm:prSet presAssocID="{A059B6DC-CEB9-4B2A-9C24-906E397A89E2}" presName="horzSpace2" presStyleCnt="0"/>
      <dgm:spPr/>
    </dgm:pt>
    <dgm:pt modelId="{2A7A39C7-111B-4B42-B3D1-6E3696CF6CB8}" type="pres">
      <dgm:prSet presAssocID="{A059B6DC-CEB9-4B2A-9C24-906E397A89E2}" presName="tx2" presStyleLbl="revTx" presStyleIdx="4" presStyleCnt="10" custScaleY="69560"/>
      <dgm:spPr/>
    </dgm:pt>
    <dgm:pt modelId="{E1B26EF1-33D1-4E2C-84EF-D47915E8DA58}" type="pres">
      <dgm:prSet presAssocID="{A059B6DC-CEB9-4B2A-9C24-906E397A89E2}" presName="vert2" presStyleCnt="0"/>
      <dgm:spPr/>
    </dgm:pt>
    <dgm:pt modelId="{810945F0-F045-4412-985B-DFBD2B650CED}" type="pres">
      <dgm:prSet presAssocID="{A059B6DC-CEB9-4B2A-9C24-906E397A89E2}" presName="thinLine2b" presStyleLbl="callout" presStyleIdx="2" presStyleCnt="8"/>
      <dgm:spPr/>
    </dgm:pt>
    <dgm:pt modelId="{CDFD1699-BF81-4379-A439-781C3B125B20}" type="pres">
      <dgm:prSet presAssocID="{A059B6DC-CEB9-4B2A-9C24-906E397A89E2}" presName="vertSpace2b" presStyleCnt="0"/>
      <dgm:spPr/>
    </dgm:pt>
    <dgm:pt modelId="{E76BD690-AC51-4EA4-ABE4-35BFC7D02D86}" type="pres">
      <dgm:prSet presAssocID="{3187894D-2A41-442A-8B3C-CFC89435CD77}" presName="horz2" presStyleCnt="0"/>
      <dgm:spPr/>
    </dgm:pt>
    <dgm:pt modelId="{4BAA4FBF-65ED-4BE7-BFD3-4380A3342FCC}" type="pres">
      <dgm:prSet presAssocID="{3187894D-2A41-442A-8B3C-CFC89435CD77}" presName="horzSpace2" presStyleCnt="0"/>
      <dgm:spPr/>
    </dgm:pt>
    <dgm:pt modelId="{8B5E7FAD-6F5C-47B3-97D7-14638971DAFD}" type="pres">
      <dgm:prSet presAssocID="{3187894D-2A41-442A-8B3C-CFC89435CD77}" presName="tx2" presStyleLbl="revTx" presStyleIdx="5" presStyleCnt="10" custScaleY="68411"/>
      <dgm:spPr/>
    </dgm:pt>
    <dgm:pt modelId="{5260F6EB-7944-4F2B-AF3E-36AF8BF8E77C}" type="pres">
      <dgm:prSet presAssocID="{3187894D-2A41-442A-8B3C-CFC89435CD77}" presName="vert2" presStyleCnt="0"/>
      <dgm:spPr/>
    </dgm:pt>
    <dgm:pt modelId="{EA067C2C-70D2-4B71-BB7C-7EEAD26BCC27}" type="pres">
      <dgm:prSet presAssocID="{3187894D-2A41-442A-8B3C-CFC89435CD77}" presName="thinLine2b" presStyleLbl="callout" presStyleIdx="3" presStyleCnt="8"/>
      <dgm:spPr/>
    </dgm:pt>
    <dgm:pt modelId="{C47B3EFC-0BA3-46F7-8894-8C23276FBD75}" type="pres">
      <dgm:prSet presAssocID="{3187894D-2A41-442A-8B3C-CFC89435CD77}" presName="vertSpace2b" presStyleCnt="0"/>
      <dgm:spPr/>
    </dgm:pt>
    <dgm:pt modelId="{F077B0CB-C52F-432E-939E-2D1D9F99817B}" type="pres">
      <dgm:prSet presAssocID="{F79D2C75-821F-41D2-8B47-5821587C2C99}" presName="horz2" presStyleCnt="0"/>
      <dgm:spPr/>
    </dgm:pt>
    <dgm:pt modelId="{71DE0404-52E0-4E81-B4E1-7594A686393F}" type="pres">
      <dgm:prSet presAssocID="{F79D2C75-821F-41D2-8B47-5821587C2C99}" presName="horzSpace2" presStyleCnt="0"/>
      <dgm:spPr/>
    </dgm:pt>
    <dgm:pt modelId="{A0F01B0E-6455-4018-906F-CA4598506CF8}" type="pres">
      <dgm:prSet presAssocID="{F79D2C75-821F-41D2-8B47-5821587C2C99}" presName="tx2" presStyleLbl="revTx" presStyleIdx="6" presStyleCnt="10" custScaleY="78470"/>
      <dgm:spPr/>
    </dgm:pt>
    <dgm:pt modelId="{84DCB939-FE39-47BA-B4BA-5EA4AB45378B}" type="pres">
      <dgm:prSet presAssocID="{F79D2C75-821F-41D2-8B47-5821587C2C99}" presName="vert2" presStyleCnt="0"/>
      <dgm:spPr/>
    </dgm:pt>
    <dgm:pt modelId="{92F33198-54D1-408E-8697-866C27983A87}" type="pres">
      <dgm:prSet presAssocID="{F79D2C75-821F-41D2-8B47-5821587C2C99}" presName="thinLine2b" presStyleLbl="callout" presStyleIdx="4" presStyleCnt="8"/>
      <dgm:spPr/>
    </dgm:pt>
    <dgm:pt modelId="{81FE2030-93D0-4A5E-A873-0AB621EB4D22}" type="pres">
      <dgm:prSet presAssocID="{F79D2C75-821F-41D2-8B47-5821587C2C99}" presName="vertSpace2b" presStyleCnt="0"/>
      <dgm:spPr/>
    </dgm:pt>
    <dgm:pt modelId="{8961EC00-B590-47E4-8F64-1EEB6DB79BBB}" type="pres">
      <dgm:prSet presAssocID="{388BCECE-3F19-486D-ABA4-E22D76923229}" presName="horz2" presStyleCnt="0"/>
      <dgm:spPr/>
    </dgm:pt>
    <dgm:pt modelId="{4A6D3B3D-8648-43B4-AE4A-AC65773FB6F7}" type="pres">
      <dgm:prSet presAssocID="{388BCECE-3F19-486D-ABA4-E22D76923229}" presName="horzSpace2" presStyleCnt="0"/>
      <dgm:spPr/>
    </dgm:pt>
    <dgm:pt modelId="{B7D9F979-9205-4FCA-B19F-CD5E6C2BAB41}" type="pres">
      <dgm:prSet presAssocID="{388BCECE-3F19-486D-ABA4-E22D76923229}" presName="tx2" presStyleLbl="revTx" presStyleIdx="7" presStyleCnt="10" custScaleY="67512"/>
      <dgm:spPr/>
    </dgm:pt>
    <dgm:pt modelId="{E6FBA9AB-53DB-43B3-BB77-0950FEF21146}" type="pres">
      <dgm:prSet presAssocID="{388BCECE-3F19-486D-ABA4-E22D76923229}" presName="vert2" presStyleCnt="0"/>
      <dgm:spPr/>
    </dgm:pt>
    <dgm:pt modelId="{5C0B8905-B2C6-4A50-9CB4-ECF4A1F3FF51}" type="pres">
      <dgm:prSet presAssocID="{388BCECE-3F19-486D-ABA4-E22D76923229}" presName="thinLine2b" presStyleLbl="callout" presStyleIdx="5" presStyleCnt="8"/>
      <dgm:spPr/>
    </dgm:pt>
    <dgm:pt modelId="{51332C23-BE8A-471E-93EB-757ECDF162F0}" type="pres">
      <dgm:prSet presAssocID="{388BCECE-3F19-486D-ABA4-E22D76923229}" presName="vertSpace2b" presStyleCnt="0"/>
      <dgm:spPr/>
    </dgm:pt>
    <dgm:pt modelId="{3A8F265B-B2B1-4C82-BBED-EDA51A4A3FB6}" type="pres">
      <dgm:prSet presAssocID="{9EC50660-AA6C-4CFD-B686-4D83252C0565}" presName="horz2" presStyleCnt="0"/>
      <dgm:spPr/>
    </dgm:pt>
    <dgm:pt modelId="{B3D9EE5D-6023-46D5-8C9A-2910E4414FD8}" type="pres">
      <dgm:prSet presAssocID="{9EC50660-AA6C-4CFD-B686-4D83252C0565}" presName="horzSpace2" presStyleCnt="0"/>
      <dgm:spPr/>
    </dgm:pt>
    <dgm:pt modelId="{6792D412-DA0C-407D-A301-64343B988A2B}" type="pres">
      <dgm:prSet presAssocID="{9EC50660-AA6C-4CFD-B686-4D83252C0565}" presName="tx2" presStyleLbl="revTx" presStyleIdx="8" presStyleCnt="10"/>
      <dgm:spPr/>
    </dgm:pt>
    <dgm:pt modelId="{FF1DF2CA-9EC4-4C05-A70E-BF995FDC9C22}" type="pres">
      <dgm:prSet presAssocID="{9EC50660-AA6C-4CFD-B686-4D83252C0565}" presName="vert2" presStyleCnt="0"/>
      <dgm:spPr/>
    </dgm:pt>
    <dgm:pt modelId="{00A0BF56-321E-4469-B970-A1BD64E14C13}" type="pres">
      <dgm:prSet presAssocID="{9EC50660-AA6C-4CFD-B686-4D83252C0565}" presName="thinLine2b" presStyleLbl="callout" presStyleIdx="6" presStyleCnt="8"/>
      <dgm:spPr/>
    </dgm:pt>
    <dgm:pt modelId="{AC9CA597-4CF3-4031-85B3-46B3243C45C6}" type="pres">
      <dgm:prSet presAssocID="{9EC50660-AA6C-4CFD-B686-4D83252C0565}" presName="vertSpace2b" presStyleCnt="0"/>
      <dgm:spPr/>
    </dgm:pt>
    <dgm:pt modelId="{B390E789-2BC2-4F18-AE47-C94366BD9E1A}" type="pres">
      <dgm:prSet presAssocID="{552BA84F-0343-4103-BDB9-9F6FA09C4002}" presName="horz2" presStyleCnt="0"/>
      <dgm:spPr/>
    </dgm:pt>
    <dgm:pt modelId="{FA613A84-7A1C-4869-BB03-272E12AAAFA1}" type="pres">
      <dgm:prSet presAssocID="{552BA84F-0343-4103-BDB9-9F6FA09C4002}" presName="horzSpace2" presStyleCnt="0"/>
      <dgm:spPr/>
    </dgm:pt>
    <dgm:pt modelId="{2FDA19BB-2960-4E14-880C-FABC6FF4DB1E}" type="pres">
      <dgm:prSet presAssocID="{552BA84F-0343-4103-BDB9-9F6FA09C4002}" presName="tx2" presStyleLbl="revTx" presStyleIdx="9" presStyleCnt="10"/>
      <dgm:spPr/>
    </dgm:pt>
    <dgm:pt modelId="{B99AC38E-03EB-4214-A289-1BD6C8BDA233}" type="pres">
      <dgm:prSet presAssocID="{552BA84F-0343-4103-BDB9-9F6FA09C4002}" presName="vert2" presStyleCnt="0"/>
      <dgm:spPr/>
    </dgm:pt>
    <dgm:pt modelId="{F304BCDF-85EA-49B3-BFDF-6AE254C273F0}" type="pres">
      <dgm:prSet presAssocID="{552BA84F-0343-4103-BDB9-9F6FA09C4002}" presName="thinLine2b" presStyleLbl="callout" presStyleIdx="7" presStyleCnt="8"/>
      <dgm:spPr/>
    </dgm:pt>
    <dgm:pt modelId="{652F75DC-FE0D-46CE-B0B4-4B20AE745A02}" type="pres">
      <dgm:prSet presAssocID="{552BA84F-0343-4103-BDB9-9F6FA09C4002}" presName="vertSpace2b" presStyleCnt="0"/>
      <dgm:spPr/>
    </dgm:pt>
  </dgm:ptLst>
  <dgm:cxnLst>
    <dgm:cxn modelId="{E0326103-E564-49F5-BBCA-6728E55B0EFF}" srcId="{C148CA03-A16A-4A97-B1C5-EAEBB919825A}" destId="{44F71768-00CF-4323-BD92-D4328161CDFC}" srcOrd="1" destOrd="0" parTransId="{E84BFC67-6087-46CC-B51C-C6D375792973}" sibTransId="{24AA9410-D2CC-4B0C-B9C1-8BBB1AE20622}"/>
    <dgm:cxn modelId="{98AF600E-F01E-40B4-8F2E-95B2F207EC67}" srcId="{44F71768-00CF-4323-BD92-D4328161CDFC}" destId="{2B6D98E2-CA05-4F13-8099-35E08FD916E2}" srcOrd="1" destOrd="0" parTransId="{5A0DDF55-7890-4F6C-A93A-9240FD900B46}" sibTransId="{36B0CF4A-83CC-4DB6-A4ED-30AEE7C952C2}"/>
    <dgm:cxn modelId="{A4B0E21D-91F5-4A4D-8D26-35A9934040C6}" type="presOf" srcId="{552BA84F-0343-4103-BDB9-9F6FA09C4002}" destId="{2FDA19BB-2960-4E14-880C-FABC6FF4DB1E}" srcOrd="0" destOrd="0" presId="urn:microsoft.com/office/officeart/2008/layout/LinedList"/>
    <dgm:cxn modelId="{DD17CF20-F093-404C-AAA0-C69A942E8206}" type="presOf" srcId="{74F52F4E-EEBB-4CAD-84C2-BCAB75FA549B}" destId="{8BC21FD1-6F9B-4E42-8CC6-8628EA6BECA8}" srcOrd="0" destOrd="0" presId="urn:microsoft.com/office/officeart/2008/layout/LinedList"/>
    <dgm:cxn modelId="{F888663B-BB12-4C2F-BB4F-6EAC92762456}" srcId="{44F71768-00CF-4323-BD92-D4328161CDFC}" destId="{F79D2C75-821F-41D2-8B47-5821587C2C99}" srcOrd="4" destOrd="0" parTransId="{C23A8C03-91CD-4EF7-A229-763D4F4C9BA4}" sibTransId="{C2E1904F-B60F-4444-AC3F-035627028705}"/>
    <dgm:cxn modelId="{34C6CA3C-5B7E-48E8-9C6A-3FE9A2A2063B}" type="presOf" srcId="{F79D2C75-821F-41D2-8B47-5821587C2C99}" destId="{A0F01B0E-6455-4018-906F-CA4598506CF8}" srcOrd="0" destOrd="0" presId="urn:microsoft.com/office/officeart/2008/layout/LinedList"/>
    <dgm:cxn modelId="{D3BFB03E-339E-42E1-85D1-B48AD72BC40D}" type="presOf" srcId="{C148CA03-A16A-4A97-B1C5-EAEBB919825A}" destId="{30DA7735-8617-453E-90B6-ADD5DAF78D38}" srcOrd="0" destOrd="0" presId="urn:microsoft.com/office/officeart/2008/layout/LinedList"/>
    <dgm:cxn modelId="{B3B6505C-65BB-44F2-93E3-A5D6C2D6B632}" srcId="{44F71768-00CF-4323-BD92-D4328161CDFC}" destId="{3187894D-2A41-442A-8B3C-CFC89435CD77}" srcOrd="3" destOrd="0" parTransId="{CC3BAF28-D8F0-492A-8222-BB846DC9336C}" sibTransId="{CFA8EB2F-0B65-4F1D-82C1-EA418D7F04F4}"/>
    <dgm:cxn modelId="{92E78060-3180-456A-83F7-3871D419A02E}" type="presOf" srcId="{9EC50660-AA6C-4CFD-B686-4D83252C0565}" destId="{6792D412-DA0C-407D-A301-64343B988A2B}" srcOrd="0" destOrd="0" presId="urn:microsoft.com/office/officeart/2008/layout/LinedList"/>
    <dgm:cxn modelId="{1E5A3842-02F9-45D3-B497-8CC0CBD41689}" type="presOf" srcId="{0E787B12-1E05-4060-8680-D642BE4A266D}" destId="{8BBE8DD3-85E3-4C4D-894B-F13E6E24F2EF}" srcOrd="0" destOrd="0" presId="urn:microsoft.com/office/officeart/2008/layout/LinedList"/>
    <dgm:cxn modelId="{F8628C65-D5D4-4253-9557-583A5C4253F8}" type="presOf" srcId="{A059B6DC-CEB9-4B2A-9C24-906E397A89E2}" destId="{2A7A39C7-111B-4B42-B3D1-6E3696CF6CB8}" srcOrd="0" destOrd="0" presId="urn:microsoft.com/office/officeart/2008/layout/LinedList"/>
    <dgm:cxn modelId="{C8C23E46-57D7-4B77-9A59-A23067D376A6}" type="presOf" srcId="{44F71768-00CF-4323-BD92-D4328161CDFC}" destId="{D37DF75F-580B-4FF0-BB8B-0ED9232B659B}" srcOrd="0" destOrd="0" presId="urn:microsoft.com/office/officeart/2008/layout/LinedList"/>
    <dgm:cxn modelId="{36943D71-70F1-4B55-B96A-A479787DB3D6}" type="presOf" srcId="{388BCECE-3F19-486D-ABA4-E22D76923229}" destId="{B7D9F979-9205-4FCA-B19F-CD5E6C2BAB41}" srcOrd="0" destOrd="0" presId="urn:microsoft.com/office/officeart/2008/layout/LinedList"/>
    <dgm:cxn modelId="{4AB74688-5CF1-4A0D-A6C8-C21CBDA6A8AB}" srcId="{44F71768-00CF-4323-BD92-D4328161CDFC}" destId="{552BA84F-0343-4103-BDB9-9F6FA09C4002}" srcOrd="7" destOrd="0" parTransId="{9EDA6A5C-09BB-40FF-B021-B7B02E92ABCA}" sibTransId="{83BBD267-C88D-4EF2-8E10-598F7C78469B}"/>
    <dgm:cxn modelId="{D95AEBAA-2840-4BDD-B024-431E51CA9D01}" srcId="{C148CA03-A16A-4A97-B1C5-EAEBB919825A}" destId="{0E787B12-1E05-4060-8680-D642BE4A266D}" srcOrd="0" destOrd="0" parTransId="{79462529-AACE-4A9D-927D-17B6144EA37C}" sibTransId="{C2AD8477-5F3B-4A17-80E9-214F2D725980}"/>
    <dgm:cxn modelId="{6BE3E6AD-7797-44B7-A25E-AE40D2FC094C}" srcId="{44F71768-00CF-4323-BD92-D4328161CDFC}" destId="{388BCECE-3F19-486D-ABA4-E22D76923229}" srcOrd="5" destOrd="0" parTransId="{69A3B931-B757-453D-A1F1-8D381400AB95}" sibTransId="{B5473284-611B-4585-9214-D2EEEC94AD04}"/>
    <dgm:cxn modelId="{8E182EBB-1C11-4C40-8790-90BB62909154}" srcId="{44F71768-00CF-4323-BD92-D4328161CDFC}" destId="{9EC50660-AA6C-4CFD-B686-4D83252C0565}" srcOrd="6" destOrd="0" parTransId="{C7199190-74EE-4FC0-9351-8C0EBB597C96}" sibTransId="{3BEE778F-C74B-472D-9555-3E5F7B8D2F69}"/>
    <dgm:cxn modelId="{097B1FCB-F87B-439A-B877-90F634CB42F1}" srcId="{44F71768-00CF-4323-BD92-D4328161CDFC}" destId="{74F52F4E-EEBB-4CAD-84C2-BCAB75FA549B}" srcOrd="0" destOrd="0" parTransId="{ADB5223C-2AB1-4076-8902-E5DE0944FFD1}" sibTransId="{D8C9711A-D6F4-437C-B99C-09D2925A66D9}"/>
    <dgm:cxn modelId="{0C11F3D0-6EF1-40AE-9E4F-450A8A23586D}" type="presOf" srcId="{2B6D98E2-CA05-4F13-8099-35E08FD916E2}" destId="{A9445AB8-BA06-4224-99D6-05CDAC5F1395}" srcOrd="0" destOrd="0" presId="urn:microsoft.com/office/officeart/2008/layout/LinedList"/>
    <dgm:cxn modelId="{66BE24DF-3837-4F63-BD87-C6AC452BA8A5}" type="presOf" srcId="{3187894D-2A41-442A-8B3C-CFC89435CD77}" destId="{8B5E7FAD-6F5C-47B3-97D7-14638971DAFD}" srcOrd="0" destOrd="0" presId="urn:microsoft.com/office/officeart/2008/layout/LinedList"/>
    <dgm:cxn modelId="{A10B37EE-449F-41DA-A492-E6B43B8DC4F7}" srcId="{44F71768-00CF-4323-BD92-D4328161CDFC}" destId="{A059B6DC-CEB9-4B2A-9C24-906E397A89E2}" srcOrd="2" destOrd="0" parTransId="{8E2EF318-9902-44AF-B2D9-7D1FFBD9DC05}" sibTransId="{74B22C9E-ED12-490A-B340-D27CFC8E0297}"/>
    <dgm:cxn modelId="{90113590-AEB8-46D9-8E36-51ABF197A8AF}" type="presParOf" srcId="{30DA7735-8617-453E-90B6-ADD5DAF78D38}" destId="{AD6B9035-DDED-4280-8700-CD43550CF109}" srcOrd="0" destOrd="0" presId="urn:microsoft.com/office/officeart/2008/layout/LinedList"/>
    <dgm:cxn modelId="{2C8C129E-647B-4098-AA79-8FDE43F62E17}" type="presParOf" srcId="{30DA7735-8617-453E-90B6-ADD5DAF78D38}" destId="{2299766D-385D-41C9-9497-121324164C1C}" srcOrd="1" destOrd="0" presId="urn:microsoft.com/office/officeart/2008/layout/LinedList"/>
    <dgm:cxn modelId="{BF8E35C3-A581-4BC4-9133-B6B411497519}" type="presParOf" srcId="{2299766D-385D-41C9-9497-121324164C1C}" destId="{8BBE8DD3-85E3-4C4D-894B-F13E6E24F2EF}" srcOrd="0" destOrd="0" presId="urn:microsoft.com/office/officeart/2008/layout/LinedList"/>
    <dgm:cxn modelId="{93353922-EE2F-4EC4-B792-6C5F444F7B5F}" type="presParOf" srcId="{2299766D-385D-41C9-9497-121324164C1C}" destId="{7D26D103-02F2-439D-9D31-55475A7F988A}" srcOrd="1" destOrd="0" presId="urn:microsoft.com/office/officeart/2008/layout/LinedList"/>
    <dgm:cxn modelId="{7DAA393D-CA67-4768-B29A-8DC93F704218}" type="presParOf" srcId="{30DA7735-8617-453E-90B6-ADD5DAF78D38}" destId="{7CE8690A-C11C-4BC6-80B4-7C8667BB58CA}" srcOrd="2" destOrd="0" presId="urn:microsoft.com/office/officeart/2008/layout/LinedList"/>
    <dgm:cxn modelId="{ACAA254F-3552-4619-B549-CCD2550D45AB}" type="presParOf" srcId="{30DA7735-8617-453E-90B6-ADD5DAF78D38}" destId="{C895EE8C-128C-468B-9D29-0E9517E9C514}" srcOrd="3" destOrd="0" presId="urn:microsoft.com/office/officeart/2008/layout/LinedList"/>
    <dgm:cxn modelId="{51BD2953-23EB-4F60-9F95-9D5C3C2C9C17}" type="presParOf" srcId="{C895EE8C-128C-468B-9D29-0E9517E9C514}" destId="{D37DF75F-580B-4FF0-BB8B-0ED9232B659B}" srcOrd="0" destOrd="0" presId="urn:microsoft.com/office/officeart/2008/layout/LinedList"/>
    <dgm:cxn modelId="{8B23E307-946F-4871-A1E4-0288A9F04EC2}" type="presParOf" srcId="{C895EE8C-128C-468B-9D29-0E9517E9C514}" destId="{77007A43-C96D-4021-8A44-A57DBFEF6BA0}" srcOrd="1" destOrd="0" presId="urn:microsoft.com/office/officeart/2008/layout/LinedList"/>
    <dgm:cxn modelId="{5B0D2908-F914-473A-9724-8A8E3BBEFAD1}" type="presParOf" srcId="{77007A43-C96D-4021-8A44-A57DBFEF6BA0}" destId="{3836A0B8-5516-4F9B-806C-8C78BEF470A2}" srcOrd="0" destOrd="0" presId="urn:microsoft.com/office/officeart/2008/layout/LinedList"/>
    <dgm:cxn modelId="{3521905D-156B-4A33-AD5E-239F753682F0}" type="presParOf" srcId="{77007A43-C96D-4021-8A44-A57DBFEF6BA0}" destId="{6A66FF22-8B22-4887-9608-E429B3768BDA}" srcOrd="1" destOrd="0" presId="urn:microsoft.com/office/officeart/2008/layout/LinedList"/>
    <dgm:cxn modelId="{7B7E4F72-96C0-4607-A063-9565B8157946}" type="presParOf" srcId="{6A66FF22-8B22-4887-9608-E429B3768BDA}" destId="{C665DCD4-17E5-4BC9-80A2-7B0B993F64E3}" srcOrd="0" destOrd="0" presId="urn:microsoft.com/office/officeart/2008/layout/LinedList"/>
    <dgm:cxn modelId="{CDFD4E34-9883-4CB7-BB01-FCF49909E6CE}" type="presParOf" srcId="{6A66FF22-8B22-4887-9608-E429B3768BDA}" destId="{8BC21FD1-6F9B-4E42-8CC6-8628EA6BECA8}" srcOrd="1" destOrd="0" presId="urn:microsoft.com/office/officeart/2008/layout/LinedList"/>
    <dgm:cxn modelId="{B0DE31F6-4714-4F14-9BB4-B4251E6330A9}" type="presParOf" srcId="{6A66FF22-8B22-4887-9608-E429B3768BDA}" destId="{04A8B8C0-5157-47CA-8C37-6C950D733F6F}" srcOrd="2" destOrd="0" presId="urn:microsoft.com/office/officeart/2008/layout/LinedList"/>
    <dgm:cxn modelId="{83C80438-9F0E-4D1E-AE13-A5D71BB94CF1}" type="presParOf" srcId="{77007A43-C96D-4021-8A44-A57DBFEF6BA0}" destId="{48A5D678-DFA6-4286-8D78-3912A15941C5}" srcOrd="2" destOrd="0" presId="urn:microsoft.com/office/officeart/2008/layout/LinedList"/>
    <dgm:cxn modelId="{703187E5-0569-4F7D-82D0-E8E98E8C5E2E}" type="presParOf" srcId="{77007A43-C96D-4021-8A44-A57DBFEF6BA0}" destId="{99B54301-CAD3-4BD7-B48D-BB95380C618B}" srcOrd="3" destOrd="0" presId="urn:microsoft.com/office/officeart/2008/layout/LinedList"/>
    <dgm:cxn modelId="{65CA6019-46D1-41FC-B7B8-10C41A4FA872}" type="presParOf" srcId="{77007A43-C96D-4021-8A44-A57DBFEF6BA0}" destId="{271FD30F-2D76-41AF-94C2-9C3E0D5F5116}" srcOrd="4" destOrd="0" presId="urn:microsoft.com/office/officeart/2008/layout/LinedList"/>
    <dgm:cxn modelId="{69225192-312A-49B0-9B24-46C2489ED1F5}" type="presParOf" srcId="{271FD30F-2D76-41AF-94C2-9C3E0D5F5116}" destId="{2BE03263-FDB7-4C18-A7E2-1377550DC0E1}" srcOrd="0" destOrd="0" presId="urn:microsoft.com/office/officeart/2008/layout/LinedList"/>
    <dgm:cxn modelId="{778D99F4-4ACB-46E7-9126-45EB1D28A513}" type="presParOf" srcId="{271FD30F-2D76-41AF-94C2-9C3E0D5F5116}" destId="{A9445AB8-BA06-4224-99D6-05CDAC5F1395}" srcOrd="1" destOrd="0" presId="urn:microsoft.com/office/officeart/2008/layout/LinedList"/>
    <dgm:cxn modelId="{C475DE32-5C99-4FEB-88A6-2CE24B46631B}" type="presParOf" srcId="{271FD30F-2D76-41AF-94C2-9C3E0D5F5116}" destId="{62691375-9FB6-44CF-AAD6-E1281319F0D9}" srcOrd="2" destOrd="0" presId="urn:microsoft.com/office/officeart/2008/layout/LinedList"/>
    <dgm:cxn modelId="{44C30C13-9C24-422A-9977-CD1A8D8DB7DC}" type="presParOf" srcId="{77007A43-C96D-4021-8A44-A57DBFEF6BA0}" destId="{271AE0CD-35BD-49BF-9E37-B50D86794FAD}" srcOrd="5" destOrd="0" presId="urn:microsoft.com/office/officeart/2008/layout/LinedList"/>
    <dgm:cxn modelId="{5369123B-E52B-465D-8EA0-F29CF7FAFD66}" type="presParOf" srcId="{77007A43-C96D-4021-8A44-A57DBFEF6BA0}" destId="{67255BE3-0FAF-4C24-8DC3-09D50A73AA07}" srcOrd="6" destOrd="0" presId="urn:microsoft.com/office/officeart/2008/layout/LinedList"/>
    <dgm:cxn modelId="{3E4ECA52-55B4-4E65-AEF6-C92089B2DE5E}" type="presParOf" srcId="{77007A43-C96D-4021-8A44-A57DBFEF6BA0}" destId="{58EFF9B2-FF91-4139-B737-8499687CF9CE}" srcOrd="7" destOrd="0" presId="urn:microsoft.com/office/officeart/2008/layout/LinedList"/>
    <dgm:cxn modelId="{38D76823-27F8-494F-8821-6FD203E2BE82}" type="presParOf" srcId="{58EFF9B2-FF91-4139-B737-8499687CF9CE}" destId="{A32B7231-C2C4-4669-A4EC-268673026C08}" srcOrd="0" destOrd="0" presId="urn:microsoft.com/office/officeart/2008/layout/LinedList"/>
    <dgm:cxn modelId="{5E419738-EA4C-4D16-B856-FCDE0673D878}" type="presParOf" srcId="{58EFF9B2-FF91-4139-B737-8499687CF9CE}" destId="{2A7A39C7-111B-4B42-B3D1-6E3696CF6CB8}" srcOrd="1" destOrd="0" presId="urn:microsoft.com/office/officeart/2008/layout/LinedList"/>
    <dgm:cxn modelId="{7DF7B100-E378-4DA6-BC70-E6E583616F34}" type="presParOf" srcId="{58EFF9B2-FF91-4139-B737-8499687CF9CE}" destId="{E1B26EF1-33D1-4E2C-84EF-D47915E8DA58}" srcOrd="2" destOrd="0" presId="urn:microsoft.com/office/officeart/2008/layout/LinedList"/>
    <dgm:cxn modelId="{EFD06E44-7F2B-41EB-AF9A-4A71D310599C}" type="presParOf" srcId="{77007A43-C96D-4021-8A44-A57DBFEF6BA0}" destId="{810945F0-F045-4412-985B-DFBD2B650CED}" srcOrd="8" destOrd="0" presId="urn:microsoft.com/office/officeart/2008/layout/LinedList"/>
    <dgm:cxn modelId="{FF0471E9-CE4A-4E03-840B-D19551F5A7E0}" type="presParOf" srcId="{77007A43-C96D-4021-8A44-A57DBFEF6BA0}" destId="{CDFD1699-BF81-4379-A439-781C3B125B20}" srcOrd="9" destOrd="0" presId="urn:microsoft.com/office/officeart/2008/layout/LinedList"/>
    <dgm:cxn modelId="{2A174225-0359-4EE7-ACB4-92725B8F05E7}" type="presParOf" srcId="{77007A43-C96D-4021-8A44-A57DBFEF6BA0}" destId="{E76BD690-AC51-4EA4-ABE4-35BFC7D02D86}" srcOrd="10" destOrd="0" presId="urn:microsoft.com/office/officeart/2008/layout/LinedList"/>
    <dgm:cxn modelId="{80889176-BF25-4F49-8CA4-6253022EA42E}" type="presParOf" srcId="{E76BD690-AC51-4EA4-ABE4-35BFC7D02D86}" destId="{4BAA4FBF-65ED-4BE7-BFD3-4380A3342FCC}" srcOrd="0" destOrd="0" presId="urn:microsoft.com/office/officeart/2008/layout/LinedList"/>
    <dgm:cxn modelId="{A4983131-C14C-4A7A-B573-A00517B7FB80}" type="presParOf" srcId="{E76BD690-AC51-4EA4-ABE4-35BFC7D02D86}" destId="{8B5E7FAD-6F5C-47B3-97D7-14638971DAFD}" srcOrd="1" destOrd="0" presId="urn:microsoft.com/office/officeart/2008/layout/LinedList"/>
    <dgm:cxn modelId="{7FA1314E-819A-45D9-8DA6-BC3EDF21AAB5}" type="presParOf" srcId="{E76BD690-AC51-4EA4-ABE4-35BFC7D02D86}" destId="{5260F6EB-7944-4F2B-AF3E-36AF8BF8E77C}" srcOrd="2" destOrd="0" presId="urn:microsoft.com/office/officeart/2008/layout/LinedList"/>
    <dgm:cxn modelId="{704C4D70-FB66-479C-BE21-CB2B8C5CC916}" type="presParOf" srcId="{77007A43-C96D-4021-8A44-A57DBFEF6BA0}" destId="{EA067C2C-70D2-4B71-BB7C-7EEAD26BCC27}" srcOrd="11" destOrd="0" presId="urn:microsoft.com/office/officeart/2008/layout/LinedList"/>
    <dgm:cxn modelId="{5243F581-B1E4-4E84-A61A-5301416A6975}" type="presParOf" srcId="{77007A43-C96D-4021-8A44-A57DBFEF6BA0}" destId="{C47B3EFC-0BA3-46F7-8894-8C23276FBD75}" srcOrd="12" destOrd="0" presId="urn:microsoft.com/office/officeart/2008/layout/LinedList"/>
    <dgm:cxn modelId="{797B0F04-64D6-44A4-B87F-1AE85C9A3F8B}" type="presParOf" srcId="{77007A43-C96D-4021-8A44-A57DBFEF6BA0}" destId="{F077B0CB-C52F-432E-939E-2D1D9F99817B}" srcOrd="13" destOrd="0" presId="urn:microsoft.com/office/officeart/2008/layout/LinedList"/>
    <dgm:cxn modelId="{B44B62F3-C693-4A14-A454-7542F9AA01EB}" type="presParOf" srcId="{F077B0CB-C52F-432E-939E-2D1D9F99817B}" destId="{71DE0404-52E0-4E81-B4E1-7594A686393F}" srcOrd="0" destOrd="0" presId="urn:microsoft.com/office/officeart/2008/layout/LinedList"/>
    <dgm:cxn modelId="{4B6571AA-11F2-4097-AB6A-F659F77B8340}" type="presParOf" srcId="{F077B0CB-C52F-432E-939E-2D1D9F99817B}" destId="{A0F01B0E-6455-4018-906F-CA4598506CF8}" srcOrd="1" destOrd="0" presId="urn:microsoft.com/office/officeart/2008/layout/LinedList"/>
    <dgm:cxn modelId="{10D9790F-70E1-4752-936B-830CBE644717}" type="presParOf" srcId="{F077B0CB-C52F-432E-939E-2D1D9F99817B}" destId="{84DCB939-FE39-47BA-B4BA-5EA4AB45378B}" srcOrd="2" destOrd="0" presId="urn:microsoft.com/office/officeart/2008/layout/LinedList"/>
    <dgm:cxn modelId="{21E41638-DD24-45F4-9888-F3681FECEA69}" type="presParOf" srcId="{77007A43-C96D-4021-8A44-A57DBFEF6BA0}" destId="{92F33198-54D1-408E-8697-866C27983A87}" srcOrd="14" destOrd="0" presId="urn:microsoft.com/office/officeart/2008/layout/LinedList"/>
    <dgm:cxn modelId="{7B36EFFD-0991-4ECC-BCA2-39A56F3B8346}" type="presParOf" srcId="{77007A43-C96D-4021-8A44-A57DBFEF6BA0}" destId="{81FE2030-93D0-4A5E-A873-0AB621EB4D22}" srcOrd="15" destOrd="0" presId="urn:microsoft.com/office/officeart/2008/layout/LinedList"/>
    <dgm:cxn modelId="{E03EAF07-5C1F-4B46-AE1C-6EA2BFC43075}" type="presParOf" srcId="{77007A43-C96D-4021-8A44-A57DBFEF6BA0}" destId="{8961EC00-B590-47E4-8F64-1EEB6DB79BBB}" srcOrd="16" destOrd="0" presId="urn:microsoft.com/office/officeart/2008/layout/LinedList"/>
    <dgm:cxn modelId="{5856273A-7D5C-4E17-A096-7D4B9D16A517}" type="presParOf" srcId="{8961EC00-B590-47E4-8F64-1EEB6DB79BBB}" destId="{4A6D3B3D-8648-43B4-AE4A-AC65773FB6F7}" srcOrd="0" destOrd="0" presId="urn:microsoft.com/office/officeart/2008/layout/LinedList"/>
    <dgm:cxn modelId="{182EFBC7-9847-4F8B-B2A2-11C4AB7D75E0}" type="presParOf" srcId="{8961EC00-B590-47E4-8F64-1EEB6DB79BBB}" destId="{B7D9F979-9205-4FCA-B19F-CD5E6C2BAB41}" srcOrd="1" destOrd="0" presId="urn:microsoft.com/office/officeart/2008/layout/LinedList"/>
    <dgm:cxn modelId="{0F91DCDF-883D-4A2E-A37D-05E98954BAD1}" type="presParOf" srcId="{8961EC00-B590-47E4-8F64-1EEB6DB79BBB}" destId="{E6FBA9AB-53DB-43B3-BB77-0950FEF21146}" srcOrd="2" destOrd="0" presId="urn:microsoft.com/office/officeart/2008/layout/LinedList"/>
    <dgm:cxn modelId="{0CBBCDD2-B67C-4F42-B33E-928B880E56AE}" type="presParOf" srcId="{77007A43-C96D-4021-8A44-A57DBFEF6BA0}" destId="{5C0B8905-B2C6-4A50-9CB4-ECF4A1F3FF51}" srcOrd="17" destOrd="0" presId="urn:microsoft.com/office/officeart/2008/layout/LinedList"/>
    <dgm:cxn modelId="{BDC8FAB7-9936-41A9-9935-094D8AE9A700}" type="presParOf" srcId="{77007A43-C96D-4021-8A44-A57DBFEF6BA0}" destId="{51332C23-BE8A-471E-93EB-757ECDF162F0}" srcOrd="18" destOrd="0" presId="urn:microsoft.com/office/officeart/2008/layout/LinedList"/>
    <dgm:cxn modelId="{0185131D-F785-4EA5-A685-F443FDB30F16}" type="presParOf" srcId="{77007A43-C96D-4021-8A44-A57DBFEF6BA0}" destId="{3A8F265B-B2B1-4C82-BBED-EDA51A4A3FB6}" srcOrd="19" destOrd="0" presId="urn:microsoft.com/office/officeart/2008/layout/LinedList"/>
    <dgm:cxn modelId="{7D72837E-6D9A-4090-85A6-0851DB689B6B}" type="presParOf" srcId="{3A8F265B-B2B1-4C82-BBED-EDA51A4A3FB6}" destId="{B3D9EE5D-6023-46D5-8C9A-2910E4414FD8}" srcOrd="0" destOrd="0" presId="urn:microsoft.com/office/officeart/2008/layout/LinedList"/>
    <dgm:cxn modelId="{045FF09F-9844-48B8-B4E4-391FF4C4EA5C}" type="presParOf" srcId="{3A8F265B-B2B1-4C82-BBED-EDA51A4A3FB6}" destId="{6792D412-DA0C-407D-A301-64343B988A2B}" srcOrd="1" destOrd="0" presId="urn:microsoft.com/office/officeart/2008/layout/LinedList"/>
    <dgm:cxn modelId="{DF969D36-BED3-4F90-BEBB-B72092E65EC2}" type="presParOf" srcId="{3A8F265B-B2B1-4C82-BBED-EDA51A4A3FB6}" destId="{FF1DF2CA-9EC4-4C05-A70E-BF995FDC9C22}" srcOrd="2" destOrd="0" presId="urn:microsoft.com/office/officeart/2008/layout/LinedList"/>
    <dgm:cxn modelId="{CE0B2ED4-6130-4FED-841E-4974F5FD75F4}" type="presParOf" srcId="{77007A43-C96D-4021-8A44-A57DBFEF6BA0}" destId="{00A0BF56-321E-4469-B970-A1BD64E14C13}" srcOrd="20" destOrd="0" presId="urn:microsoft.com/office/officeart/2008/layout/LinedList"/>
    <dgm:cxn modelId="{66FE7CC6-B537-4957-A374-5F4530611EFB}" type="presParOf" srcId="{77007A43-C96D-4021-8A44-A57DBFEF6BA0}" destId="{AC9CA597-4CF3-4031-85B3-46B3243C45C6}" srcOrd="21" destOrd="0" presId="urn:microsoft.com/office/officeart/2008/layout/LinedList"/>
    <dgm:cxn modelId="{AEC7F8D7-AC1C-44A7-B44E-15F68F54E954}" type="presParOf" srcId="{77007A43-C96D-4021-8A44-A57DBFEF6BA0}" destId="{B390E789-2BC2-4F18-AE47-C94366BD9E1A}" srcOrd="22" destOrd="0" presId="urn:microsoft.com/office/officeart/2008/layout/LinedList"/>
    <dgm:cxn modelId="{CD8CD9AE-0FA2-4A06-B1BB-00442C1D3E74}" type="presParOf" srcId="{B390E789-2BC2-4F18-AE47-C94366BD9E1A}" destId="{FA613A84-7A1C-4869-BB03-272E12AAAFA1}" srcOrd="0" destOrd="0" presId="urn:microsoft.com/office/officeart/2008/layout/LinedList"/>
    <dgm:cxn modelId="{B00280F4-ED63-4045-B3B7-A5A5CD6EA188}" type="presParOf" srcId="{B390E789-2BC2-4F18-AE47-C94366BD9E1A}" destId="{2FDA19BB-2960-4E14-880C-FABC6FF4DB1E}" srcOrd="1" destOrd="0" presId="urn:microsoft.com/office/officeart/2008/layout/LinedList"/>
    <dgm:cxn modelId="{E3487C98-700E-41AD-9EEA-254A5EF70419}" type="presParOf" srcId="{B390E789-2BC2-4F18-AE47-C94366BD9E1A}" destId="{B99AC38E-03EB-4214-A289-1BD6C8BDA233}" srcOrd="2" destOrd="0" presId="urn:microsoft.com/office/officeart/2008/layout/LinedList"/>
    <dgm:cxn modelId="{61AD048D-CA81-46F9-AB76-346E1D900599}" type="presParOf" srcId="{77007A43-C96D-4021-8A44-A57DBFEF6BA0}" destId="{F304BCDF-85EA-49B3-BFDF-6AE254C273F0}" srcOrd="23" destOrd="0" presId="urn:microsoft.com/office/officeart/2008/layout/LinedList"/>
    <dgm:cxn modelId="{35BB44C9-FA8E-4F28-90D8-FC151F057841}" type="presParOf" srcId="{77007A43-C96D-4021-8A44-A57DBFEF6BA0}" destId="{652F75DC-FE0D-46CE-B0B4-4B20AE745A02}"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40D1C-9DDC-4BB4-BA36-AF0F8DC90017}">
      <dsp:nvSpPr>
        <dsp:cNvPr id="0" name=""/>
        <dsp:cNvSpPr/>
      </dsp:nvSpPr>
      <dsp:spPr>
        <a:xfrm>
          <a:off x="0" y="1805"/>
          <a:ext cx="78867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611830-2462-4665-BA45-5A528BD08C90}">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8B88BD-728B-4585-B2DF-70D16503FAFC}">
      <dsp:nvSpPr>
        <dsp:cNvPr id="0" name=""/>
        <dsp:cNvSpPr/>
      </dsp:nvSpPr>
      <dsp:spPr>
        <a:xfrm>
          <a:off x="1057183" y="1805"/>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Biodigesters play a crucial role in managing waste sustainably in diverse sectors across India.</a:t>
          </a:r>
        </a:p>
      </dsp:txBody>
      <dsp:txXfrm>
        <a:off x="1057183" y="1805"/>
        <a:ext cx="6829516" cy="915310"/>
      </dsp:txXfrm>
    </dsp:sp>
    <dsp:sp modelId="{C173E97F-1E39-4BC8-B790-EA6BDC6B7794}">
      <dsp:nvSpPr>
        <dsp:cNvPr id="0" name=""/>
        <dsp:cNvSpPr/>
      </dsp:nvSpPr>
      <dsp:spPr>
        <a:xfrm>
          <a:off x="0" y="1145944"/>
          <a:ext cx="78867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68862A-7C84-4B74-AB9F-4CCDB0046E9A}">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C8652F-CD86-42F9-93BB-7866A8764E85}">
      <dsp:nvSpPr>
        <dsp:cNvPr id="0" name=""/>
        <dsp:cNvSpPr/>
      </dsp:nvSpPr>
      <dsp:spPr>
        <a:xfrm>
          <a:off x="1057183" y="1145944"/>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Biodigesters are used for sewage management in rural and urban areas for treatment of domestic wastewater.</a:t>
          </a:r>
        </a:p>
      </dsp:txBody>
      <dsp:txXfrm>
        <a:off x="1057183" y="1145944"/>
        <a:ext cx="6829516" cy="915310"/>
      </dsp:txXfrm>
    </dsp:sp>
    <dsp:sp modelId="{4FFCD5F7-7B24-4190-A4F2-AAAA966B0998}">
      <dsp:nvSpPr>
        <dsp:cNvPr id="0" name=""/>
        <dsp:cNvSpPr/>
      </dsp:nvSpPr>
      <dsp:spPr>
        <a:xfrm>
          <a:off x="0" y="2290082"/>
          <a:ext cx="78867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5A0A34-ED24-430E-9A6C-1F1FF889A54C}">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B8E9B8-0315-48D2-BE54-2F85C2898C34}">
      <dsp:nvSpPr>
        <dsp:cNvPr id="0" name=""/>
        <dsp:cNvSpPr/>
      </dsp:nvSpPr>
      <dsp:spPr>
        <a:xfrm>
          <a:off x="1057183" y="2290082"/>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Bio toilets have been installed in Indian railway coaches to manage onboard human waste.</a:t>
          </a:r>
        </a:p>
      </dsp:txBody>
      <dsp:txXfrm>
        <a:off x="1057183" y="2290082"/>
        <a:ext cx="6829516" cy="915310"/>
      </dsp:txXfrm>
    </dsp:sp>
    <dsp:sp modelId="{4D699907-3645-4318-BB41-180246115D0A}">
      <dsp:nvSpPr>
        <dsp:cNvPr id="0" name=""/>
        <dsp:cNvSpPr/>
      </dsp:nvSpPr>
      <dsp:spPr>
        <a:xfrm>
          <a:off x="0" y="3434221"/>
          <a:ext cx="78867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93AF03-5FDD-4D93-B90E-D53CDE85620C}">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E1DD8E-5AA6-45B9-9631-904E0BE2C8F7}">
      <dsp:nvSpPr>
        <dsp:cNvPr id="0" name=""/>
        <dsp:cNvSpPr/>
      </dsp:nvSpPr>
      <dsp:spPr>
        <a:xfrm>
          <a:off x="1057183" y="3434221"/>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Integration with centralized sewer systems lead to reduce load on sewage treatment plants (STPs).</a:t>
          </a:r>
        </a:p>
      </dsp:txBody>
      <dsp:txXfrm>
        <a:off x="1057183" y="3434221"/>
        <a:ext cx="68295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B9035-DDED-4280-8700-CD43550CF109}">
      <dsp:nvSpPr>
        <dsp:cNvPr id="0" name=""/>
        <dsp:cNvSpPr/>
      </dsp:nvSpPr>
      <dsp:spPr>
        <a:xfrm>
          <a:off x="0" y="2885"/>
          <a:ext cx="8305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BE8DD3-85E3-4C4D-894B-F13E6E24F2EF}">
      <dsp:nvSpPr>
        <dsp:cNvPr id="0" name=""/>
        <dsp:cNvSpPr/>
      </dsp:nvSpPr>
      <dsp:spPr>
        <a:xfrm>
          <a:off x="0" y="2885"/>
          <a:ext cx="7586667" cy="598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IN" sz="2400" b="1" u="sng" kern="1200" dirty="0"/>
            <a:t>FRP Biodigester Tank</a:t>
          </a:r>
          <a:endParaRPr lang="en-US" sz="2400" kern="1200" dirty="0"/>
        </a:p>
      </dsp:txBody>
      <dsp:txXfrm>
        <a:off x="0" y="2885"/>
        <a:ext cx="7586667" cy="598310"/>
      </dsp:txXfrm>
    </dsp:sp>
    <dsp:sp modelId="{B1FB6855-AD2A-4283-A734-48A3B046C8A1}">
      <dsp:nvSpPr>
        <dsp:cNvPr id="0" name=""/>
        <dsp:cNvSpPr/>
      </dsp:nvSpPr>
      <dsp:spPr>
        <a:xfrm>
          <a:off x="0" y="579176"/>
          <a:ext cx="8305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D83593-4940-453E-8C38-9B32FC1B97F5}">
      <dsp:nvSpPr>
        <dsp:cNvPr id="0" name=""/>
        <dsp:cNvSpPr/>
      </dsp:nvSpPr>
      <dsp:spPr>
        <a:xfrm>
          <a:off x="0" y="601196"/>
          <a:ext cx="8305800" cy="623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IN" sz="1700" b="1" kern="1200" dirty="0"/>
            <a:t>Material Composition:</a:t>
          </a:r>
          <a:r>
            <a:rPr lang="en-IN" sz="1700" kern="1200" dirty="0"/>
            <a:t> Resin (isophthalic), fibre reinforcement, and additives processed uniformly.</a:t>
          </a:r>
          <a:endParaRPr lang="en-US" sz="1700" kern="1200" dirty="0"/>
        </a:p>
      </dsp:txBody>
      <dsp:txXfrm>
        <a:off x="0" y="601196"/>
        <a:ext cx="8305800" cy="623784"/>
      </dsp:txXfrm>
    </dsp:sp>
    <dsp:sp modelId="{7CE8690A-C11C-4BC6-80B4-7C8667BB58CA}">
      <dsp:nvSpPr>
        <dsp:cNvPr id="0" name=""/>
        <dsp:cNvSpPr/>
      </dsp:nvSpPr>
      <dsp:spPr>
        <a:xfrm>
          <a:off x="0" y="0"/>
          <a:ext cx="8305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DF75F-580B-4FF0-BB8B-0ED9232B659B}">
      <dsp:nvSpPr>
        <dsp:cNvPr id="0" name=""/>
        <dsp:cNvSpPr/>
      </dsp:nvSpPr>
      <dsp:spPr>
        <a:xfrm>
          <a:off x="0" y="1224980"/>
          <a:ext cx="1661160" cy="3925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IN" sz="1700" b="1" kern="1200" dirty="0"/>
            <a:t>Resin Properties: (tested as per IS 6746)</a:t>
          </a:r>
          <a:endParaRPr lang="en-US" sz="1700" kern="1200" dirty="0"/>
        </a:p>
      </dsp:txBody>
      <dsp:txXfrm>
        <a:off x="0" y="1224980"/>
        <a:ext cx="1661160" cy="3925147"/>
      </dsp:txXfrm>
    </dsp:sp>
    <dsp:sp modelId="{8BC21FD1-6F9B-4E42-8CC6-8628EA6BECA8}">
      <dsp:nvSpPr>
        <dsp:cNvPr id="0" name=""/>
        <dsp:cNvSpPr/>
      </dsp:nvSpPr>
      <dsp:spPr>
        <a:xfrm>
          <a:off x="1785746" y="1251477"/>
          <a:ext cx="6520053" cy="52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N" sz="1800" b="1" kern="1200" dirty="0"/>
            <a:t>Colour:</a:t>
          </a:r>
          <a:r>
            <a:rPr lang="en-IN" sz="1800" kern="1200" dirty="0"/>
            <a:t> Cream or white, opaque liquid of uniform consistency.</a:t>
          </a:r>
          <a:endParaRPr lang="en-US" sz="1800" kern="1200" dirty="0"/>
        </a:p>
      </dsp:txBody>
      <dsp:txXfrm>
        <a:off x="1785746" y="1251477"/>
        <a:ext cx="6520053" cy="529933"/>
      </dsp:txXfrm>
    </dsp:sp>
    <dsp:sp modelId="{48A5D678-DFA6-4286-8D78-3912A15941C5}">
      <dsp:nvSpPr>
        <dsp:cNvPr id="0" name=""/>
        <dsp:cNvSpPr/>
      </dsp:nvSpPr>
      <dsp:spPr>
        <a:xfrm>
          <a:off x="1661159" y="1781410"/>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75F399-DA31-4E11-815B-34A0AD95512C}">
      <dsp:nvSpPr>
        <dsp:cNvPr id="0" name=""/>
        <dsp:cNvSpPr/>
      </dsp:nvSpPr>
      <dsp:spPr>
        <a:xfrm>
          <a:off x="1785746" y="1807907"/>
          <a:ext cx="6520053" cy="52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N" sz="1800" b="1" kern="1200"/>
            <a:t>Viscosity:</a:t>
          </a:r>
          <a:r>
            <a:rPr lang="en-IN" sz="1800" kern="1200"/>
            <a:t> 800-1,200 cps at 25°C</a:t>
          </a:r>
          <a:endParaRPr lang="en-US" sz="1800" kern="1200"/>
        </a:p>
      </dsp:txBody>
      <dsp:txXfrm>
        <a:off x="1785746" y="1807907"/>
        <a:ext cx="6520053" cy="529933"/>
      </dsp:txXfrm>
    </dsp:sp>
    <dsp:sp modelId="{741B49C1-582F-4503-BB38-73E02512FC37}">
      <dsp:nvSpPr>
        <dsp:cNvPr id="0" name=""/>
        <dsp:cNvSpPr/>
      </dsp:nvSpPr>
      <dsp:spPr>
        <a:xfrm>
          <a:off x="1661159" y="2337840"/>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406A2C-EA2C-4B08-B994-C5D88811F3FE}">
      <dsp:nvSpPr>
        <dsp:cNvPr id="0" name=""/>
        <dsp:cNvSpPr/>
      </dsp:nvSpPr>
      <dsp:spPr>
        <a:xfrm>
          <a:off x="1785746" y="2364337"/>
          <a:ext cx="6520053" cy="52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N" sz="1800" b="1" kern="1200"/>
            <a:t>Acid Value:</a:t>
          </a:r>
          <a:r>
            <a:rPr lang="en-IN" sz="1800" kern="1200"/>
            <a:t> Max 15 mg KOH/g</a:t>
          </a:r>
          <a:endParaRPr lang="en-US" sz="1800" kern="1200"/>
        </a:p>
      </dsp:txBody>
      <dsp:txXfrm>
        <a:off x="1785746" y="2364337"/>
        <a:ext cx="6520053" cy="529933"/>
      </dsp:txXfrm>
    </dsp:sp>
    <dsp:sp modelId="{B7DEE81F-7E4D-448B-BB08-213C8CBA09AF}">
      <dsp:nvSpPr>
        <dsp:cNvPr id="0" name=""/>
        <dsp:cNvSpPr/>
      </dsp:nvSpPr>
      <dsp:spPr>
        <a:xfrm>
          <a:off x="1661159" y="2894270"/>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D9A035-3A39-4584-AF40-0E729D951EF6}">
      <dsp:nvSpPr>
        <dsp:cNvPr id="0" name=""/>
        <dsp:cNvSpPr/>
      </dsp:nvSpPr>
      <dsp:spPr>
        <a:xfrm>
          <a:off x="1785746" y="2920766"/>
          <a:ext cx="6520053" cy="52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N" sz="1800" b="1" kern="1200"/>
            <a:t>Volatile Content:</a:t>
          </a:r>
          <a:r>
            <a:rPr lang="en-IN" sz="1800" kern="1200"/>
            <a:t> 33% ± 3%</a:t>
          </a:r>
          <a:endParaRPr lang="en-US" sz="1800" kern="1200"/>
        </a:p>
      </dsp:txBody>
      <dsp:txXfrm>
        <a:off x="1785746" y="2920766"/>
        <a:ext cx="6520053" cy="529933"/>
      </dsp:txXfrm>
    </dsp:sp>
    <dsp:sp modelId="{19E9C68E-A11C-4D5B-A06D-1D6B7F992242}">
      <dsp:nvSpPr>
        <dsp:cNvPr id="0" name=""/>
        <dsp:cNvSpPr/>
      </dsp:nvSpPr>
      <dsp:spPr>
        <a:xfrm>
          <a:off x="1661159" y="3450700"/>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8F8FBB-BA30-42D1-9889-284C992EEE89}">
      <dsp:nvSpPr>
        <dsp:cNvPr id="0" name=""/>
        <dsp:cNvSpPr/>
      </dsp:nvSpPr>
      <dsp:spPr>
        <a:xfrm>
          <a:off x="1785746" y="3477196"/>
          <a:ext cx="6520053" cy="52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N" sz="1800" b="1" kern="1200"/>
            <a:t>Gel Time:</a:t>
          </a:r>
          <a:r>
            <a:rPr lang="en-IN" sz="1800" kern="1200"/>
            <a:t> 20 ± 5 minutes at 25°C</a:t>
          </a:r>
          <a:endParaRPr lang="en-US" sz="1800" kern="1200"/>
        </a:p>
      </dsp:txBody>
      <dsp:txXfrm>
        <a:off x="1785746" y="3477196"/>
        <a:ext cx="6520053" cy="529933"/>
      </dsp:txXfrm>
    </dsp:sp>
    <dsp:sp modelId="{1577B7E2-206E-4C44-BDD9-0D8FED6AE77D}">
      <dsp:nvSpPr>
        <dsp:cNvPr id="0" name=""/>
        <dsp:cNvSpPr/>
      </dsp:nvSpPr>
      <dsp:spPr>
        <a:xfrm>
          <a:off x="1661159" y="4007130"/>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20E33C-2D7A-4E3E-A66F-D4EBEEA4DE81}">
      <dsp:nvSpPr>
        <dsp:cNvPr id="0" name=""/>
        <dsp:cNvSpPr/>
      </dsp:nvSpPr>
      <dsp:spPr>
        <a:xfrm>
          <a:off x="1785746" y="4033626"/>
          <a:ext cx="6520053" cy="52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N" sz="1800" b="1" kern="1200"/>
            <a:t>Relative Density:</a:t>
          </a:r>
          <a:r>
            <a:rPr lang="en-IN" sz="1800" kern="1200"/>
            <a:t> 1.15-1.25 at 27°C</a:t>
          </a:r>
          <a:endParaRPr lang="en-US" sz="1800" kern="1200"/>
        </a:p>
      </dsp:txBody>
      <dsp:txXfrm>
        <a:off x="1785746" y="4033626"/>
        <a:ext cx="6520053" cy="529933"/>
      </dsp:txXfrm>
    </dsp:sp>
    <dsp:sp modelId="{40E918FE-15DC-47D0-8CF4-E685FA02C1A4}">
      <dsp:nvSpPr>
        <dsp:cNvPr id="0" name=""/>
        <dsp:cNvSpPr/>
      </dsp:nvSpPr>
      <dsp:spPr>
        <a:xfrm>
          <a:off x="1661159" y="4563559"/>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E72B7E-420A-449E-8C67-2288188FD12F}">
      <dsp:nvSpPr>
        <dsp:cNvPr id="0" name=""/>
        <dsp:cNvSpPr/>
      </dsp:nvSpPr>
      <dsp:spPr>
        <a:xfrm>
          <a:off x="1785746" y="4590056"/>
          <a:ext cx="6520053" cy="52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N" sz="1800" b="1" kern="1200"/>
            <a:t>Styrene Content:</a:t>
          </a:r>
          <a:r>
            <a:rPr lang="en-IN" sz="1800" kern="1200"/>
            <a:t> Max 27% of total mass</a:t>
          </a:r>
          <a:endParaRPr lang="en-US" sz="1800" kern="1200"/>
        </a:p>
      </dsp:txBody>
      <dsp:txXfrm>
        <a:off x="1785746" y="4590056"/>
        <a:ext cx="6520053" cy="529933"/>
      </dsp:txXfrm>
    </dsp:sp>
    <dsp:sp modelId="{1FEBADCD-5920-45C7-BE79-1A8A7D6352D8}">
      <dsp:nvSpPr>
        <dsp:cNvPr id="0" name=""/>
        <dsp:cNvSpPr/>
      </dsp:nvSpPr>
      <dsp:spPr>
        <a:xfrm>
          <a:off x="1661159" y="5119989"/>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B9035-DDED-4280-8700-CD43550CF109}">
      <dsp:nvSpPr>
        <dsp:cNvPr id="0" name=""/>
        <dsp:cNvSpPr/>
      </dsp:nvSpPr>
      <dsp:spPr>
        <a:xfrm>
          <a:off x="0" y="765"/>
          <a:ext cx="8305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BE8DD3-85E3-4C4D-894B-F13E6E24F2EF}">
      <dsp:nvSpPr>
        <dsp:cNvPr id="0" name=""/>
        <dsp:cNvSpPr/>
      </dsp:nvSpPr>
      <dsp:spPr>
        <a:xfrm>
          <a:off x="0" y="765"/>
          <a:ext cx="7586667" cy="503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IN" sz="2400" b="1" u="sng" kern="1200" dirty="0"/>
            <a:t>Cured cast resin Biodigester Tank</a:t>
          </a:r>
          <a:endParaRPr lang="en-US" sz="2400" kern="1200" dirty="0"/>
        </a:p>
      </dsp:txBody>
      <dsp:txXfrm>
        <a:off x="0" y="765"/>
        <a:ext cx="7586667" cy="503666"/>
      </dsp:txXfrm>
    </dsp:sp>
    <dsp:sp modelId="{7CE8690A-C11C-4BC6-80B4-7C8667BB58CA}">
      <dsp:nvSpPr>
        <dsp:cNvPr id="0" name=""/>
        <dsp:cNvSpPr/>
      </dsp:nvSpPr>
      <dsp:spPr>
        <a:xfrm>
          <a:off x="0" y="0"/>
          <a:ext cx="8305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DF75F-580B-4FF0-BB8B-0ED9232B659B}">
      <dsp:nvSpPr>
        <dsp:cNvPr id="0" name=""/>
        <dsp:cNvSpPr/>
      </dsp:nvSpPr>
      <dsp:spPr>
        <a:xfrm>
          <a:off x="0" y="504431"/>
          <a:ext cx="1661160" cy="5057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IN" sz="2200" b="1" kern="1200" dirty="0"/>
            <a:t>FRP Physical and Mechanical Properties</a:t>
          </a:r>
          <a:endParaRPr lang="en-US" sz="2200" kern="1200" dirty="0"/>
        </a:p>
      </dsp:txBody>
      <dsp:txXfrm>
        <a:off x="0" y="504431"/>
        <a:ext cx="1661160" cy="5057402"/>
      </dsp:txXfrm>
    </dsp:sp>
    <dsp:sp modelId="{8BC21FD1-6F9B-4E42-8CC6-8628EA6BECA8}">
      <dsp:nvSpPr>
        <dsp:cNvPr id="0" name=""/>
        <dsp:cNvSpPr/>
      </dsp:nvSpPr>
      <dsp:spPr>
        <a:xfrm>
          <a:off x="1785746" y="542276"/>
          <a:ext cx="6520053" cy="515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N" sz="1800" b="1" kern="1200" dirty="0"/>
            <a:t>Physical State:</a:t>
          </a:r>
          <a:r>
            <a:rPr lang="en-IN" sz="1800" kern="1200" dirty="0"/>
            <a:t> Hard and tough.</a:t>
          </a:r>
          <a:endParaRPr lang="en-US" sz="1800" kern="1200" dirty="0"/>
        </a:p>
      </dsp:txBody>
      <dsp:txXfrm>
        <a:off x="1785746" y="542276"/>
        <a:ext cx="6520053" cy="515353"/>
      </dsp:txXfrm>
    </dsp:sp>
    <dsp:sp modelId="{48A5D678-DFA6-4286-8D78-3912A15941C5}">
      <dsp:nvSpPr>
        <dsp:cNvPr id="0" name=""/>
        <dsp:cNvSpPr/>
      </dsp:nvSpPr>
      <dsp:spPr>
        <a:xfrm>
          <a:off x="1661159" y="1057629"/>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445AB8-BA06-4224-99D6-05CDAC5F1395}">
      <dsp:nvSpPr>
        <dsp:cNvPr id="0" name=""/>
        <dsp:cNvSpPr/>
      </dsp:nvSpPr>
      <dsp:spPr>
        <a:xfrm>
          <a:off x="1785746" y="1095473"/>
          <a:ext cx="6520053" cy="535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SzPts val="1000"/>
            <a:buFont typeface="Symbol" panose="05050102010706020507" pitchFamily="18" charset="2"/>
            <a:buNone/>
          </a:pPr>
          <a:r>
            <a:rPr lang="en-IN" sz="1800" b="1" kern="1200" dirty="0" err="1"/>
            <a:t>Barcol</a:t>
          </a:r>
          <a:r>
            <a:rPr lang="en-IN" sz="1800" b="1" kern="1200" dirty="0"/>
            <a:t> Hardness:</a:t>
          </a:r>
          <a:r>
            <a:rPr lang="en-IN" sz="1800" kern="1200" dirty="0"/>
            <a:t> 42 to 45 (IS 6746 Annex J).</a:t>
          </a:r>
        </a:p>
      </dsp:txBody>
      <dsp:txXfrm>
        <a:off x="1785746" y="1095473"/>
        <a:ext cx="6520053" cy="535145"/>
      </dsp:txXfrm>
    </dsp:sp>
    <dsp:sp modelId="{271AE0CD-35BD-49BF-9E37-B50D86794FAD}">
      <dsp:nvSpPr>
        <dsp:cNvPr id="0" name=""/>
        <dsp:cNvSpPr/>
      </dsp:nvSpPr>
      <dsp:spPr>
        <a:xfrm>
          <a:off x="1661159" y="1630619"/>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7A39C7-111B-4B42-B3D1-6E3696CF6CB8}">
      <dsp:nvSpPr>
        <dsp:cNvPr id="0" name=""/>
        <dsp:cNvSpPr/>
      </dsp:nvSpPr>
      <dsp:spPr>
        <a:xfrm>
          <a:off x="1785746" y="1668463"/>
          <a:ext cx="6520053" cy="526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SzPts val="1000"/>
            <a:buFont typeface="Symbol" panose="05050102010706020507" pitchFamily="18" charset="2"/>
            <a:buNone/>
          </a:pPr>
          <a:r>
            <a:rPr lang="en-IN" sz="1800" b="1" kern="1200" dirty="0"/>
            <a:t>Water Absorption:</a:t>
          </a:r>
          <a:r>
            <a:rPr lang="en-IN" sz="1800" kern="1200" dirty="0"/>
            <a:t> Max 0.5% (IS 6746 Annex K).</a:t>
          </a:r>
        </a:p>
      </dsp:txBody>
      <dsp:txXfrm>
        <a:off x="1785746" y="1668463"/>
        <a:ext cx="6520053" cy="526487"/>
      </dsp:txXfrm>
    </dsp:sp>
    <dsp:sp modelId="{810945F0-F045-4412-985B-DFBD2B650CED}">
      <dsp:nvSpPr>
        <dsp:cNvPr id="0" name=""/>
        <dsp:cNvSpPr/>
      </dsp:nvSpPr>
      <dsp:spPr>
        <a:xfrm>
          <a:off x="1661159" y="2194950"/>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5E7FAD-6F5C-47B3-97D7-14638971DAFD}">
      <dsp:nvSpPr>
        <dsp:cNvPr id="0" name=""/>
        <dsp:cNvSpPr/>
      </dsp:nvSpPr>
      <dsp:spPr>
        <a:xfrm>
          <a:off x="1785746" y="2232794"/>
          <a:ext cx="6520053" cy="517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SzPts val="1000"/>
            <a:buFont typeface="Symbol" panose="05050102010706020507" pitchFamily="18" charset="2"/>
            <a:buNone/>
          </a:pPr>
          <a:r>
            <a:rPr lang="en-IN" sz="1800" b="1" kern="1200" dirty="0"/>
            <a:t>Tensile Strength:</a:t>
          </a:r>
          <a:r>
            <a:rPr lang="en-IN" sz="1800" kern="1200" dirty="0"/>
            <a:t> Min 400 kg/cm² (IS 1998).</a:t>
          </a:r>
        </a:p>
      </dsp:txBody>
      <dsp:txXfrm>
        <a:off x="1785746" y="2232794"/>
        <a:ext cx="6520053" cy="517790"/>
      </dsp:txXfrm>
    </dsp:sp>
    <dsp:sp modelId="{EA067C2C-70D2-4B71-BB7C-7EEAD26BCC27}">
      <dsp:nvSpPr>
        <dsp:cNvPr id="0" name=""/>
        <dsp:cNvSpPr/>
      </dsp:nvSpPr>
      <dsp:spPr>
        <a:xfrm>
          <a:off x="1661159" y="2750584"/>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F01B0E-6455-4018-906F-CA4598506CF8}">
      <dsp:nvSpPr>
        <dsp:cNvPr id="0" name=""/>
        <dsp:cNvSpPr/>
      </dsp:nvSpPr>
      <dsp:spPr>
        <a:xfrm>
          <a:off x="1785746" y="2788428"/>
          <a:ext cx="6520053" cy="593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SzPts val="1000"/>
            <a:buFont typeface="Symbol" panose="05050102010706020507" pitchFamily="18" charset="2"/>
            <a:buNone/>
          </a:pPr>
          <a:r>
            <a:rPr lang="en-IN" sz="1800" b="1" kern="1200" dirty="0"/>
            <a:t>Cross-Breaking Strength:</a:t>
          </a:r>
          <a:r>
            <a:rPr lang="en-IN" sz="1800" kern="1200" dirty="0"/>
            <a:t> Min 350 kg/cm² (IS 1998).</a:t>
          </a:r>
        </a:p>
      </dsp:txBody>
      <dsp:txXfrm>
        <a:off x="1785746" y="2788428"/>
        <a:ext cx="6520053" cy="593925"/>
      </dsp:txXfrm>
    </dsp:sp>
    <dsp:sp modelId="{92F33198-54D1-408E-8697-866C27983A87}">
      <dsp:nvSpPr>
        <dsp:cNvPr id="0" name=""/>
        <dsp:cNvSpPr/>
      </dsp:nvSpPr>
      <dsp:spPr>
        <a:xfrm>
          <a:off x="1661159" y="3382353"/>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D9F979-9205-4FCA-B19F-CD5E6C2BAB41}">
      <dsp:nvSpPr>
        <dsp:cNvPr id="0" name=""/>
        <dsp:cNvSpPr/>
      </dsp:nvSpPr>
      <dsp:spPr>
        <a:xfrm>
          <a:off x="1785746" y="3420198"/>
          <a:ext cx="6520053" cy="510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SzPts val="1000"/>
            <a:buFont typeface="Symbol" panose="05050102010706020507" pitchFamily="18" charset="2"/>
            <a:buNone/>
          </a:pPr>
          <a:r>
            <a:rPr lang="en-IN" sz="1800" b="1" kern="1200" dirty="0"/>
            <a:t>Impact Resistance:</a:t>
          </a:r>
          <a:r>
            <a:rPr lang="en-IN" sz="1800" kern="1200" dirty="0"/>
            <a:t> Min 120 J/m (IS 1998).</a:t>
          </a:r>
        </a:p>
      </dsp:txBody>
      <dsp:txXfrm>
        <a:off x="1785746" y="3420198"/>
        <a:ext cx="6520053" cy="510986"/>
      </dsp:txXfrm>
    </dsp:sp>
    <dsp:sp modelId="{5C0B8905-B2C6-4A50-9CB4-ECF4A1F3FF51}">
      <dsp:nvSpPr>
        <dsp:cNvPr id="0" name=""/>
        <dsp:cNvSpPr/>
      </dsp:nvSpPr>
      <dsp:spPr>
        <a:xfrm>
          <a:off x="1661159" y="3931184"/>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92D412-DA0C-407D-A301-64343B988A2B}">
      <dsp:nvSpPr>
        <dsp:cNvPr id="0" name=""/>
        <dsp:cNvSpPr/>
      </dsp:nvSpPr>
      <dsp:spPr>
        <a:xfrm>
          <a:off x="1785746" y="3969028"/>
          <a:ext cx="6520053" cy="756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SzPts val="1000"/>
            <a:buFont typeface="Symbol" panose="05050102010706020507" pitchFamily="18" charset="2"/>
            <a:buNone/>
          </a:pPr>
          <a:r>
            <a:rPr lang="en-IN" sz="1800" b="1" kern="1200" dirty="0"/>
            <a:t>Fiberglass Density:</a:t>
          </a:r>
          <a:r>
            <a:rPr lang="en-IN" sz="1800" kern="1200" dirty="0"/>
            <a:t> Min 450 g/m² with polyester resin system (three layers) (IS 11551).</a:t>
          </a:r>
        </a:p>
      </dsp:txBody>
      <dsp:txXfrm>
        <a:off x="1785746" y="3969028"/>
        <a:ext cx="6520053" cy="756881"/>
      </dsp:txXfrm>
    </dsp:sp>
    <dsp:sp modelId="{00A0BF56-321E-4469-B970-A1BD64E14C13}">
      <dsp:nvSpPr>
        <dsp:cNvPr id="0" name=""/>
        <dsp:cNvSpPr/>
      </dsp:nvSpPr>
      <dsp:spPr>
        <a:xfrm>
          <a:off x="1661159" y="4725910"/>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DA19BB-2960-4E14-880C-FABC6FF4DB1E}">
      <dsp:nvSpPr>
        <dsp:cNvPr id="0" name=""/>
        <dsp:cNvSpPr/>
      </dsp:nvSpPr>
      <dsp:spPr>
        <a:xfrm>
          <a:off x="1785746" y="4763754"/>
          <a:ext cx="6520053" cy="756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SzPts val="1000"/>
            <a:buFont typeface="Symbol" panose="05050102010706020507" pitchFamily="18" charset="2"/>
            <a:buNone/>
          </a:pPr>
          <a:r>
            <a:rPr lang="en-IN" sz="1800" b="1" kern="1200" dirty="0"/>
            <a:t>Stiffeners:</a:t>
          </a:r>
          <a:r>
            <a:rPr lang="en-IN" sz="1800" kern="1200" dirty="0"/>
            <a:t> Can be sandwiched during hand laying or reinforced with FRP extra ribs to enhance strength.</a:t>
          </a:r>
        </a:p>
      </dsp:txBody>
      <dsp:txXfrm>
        <a:off x="1785746" y="4763754"/>
        <a:ext cx="6520053" cy="756881"/>
      </dsp:txXfrm>
    </dsp:sp>
    <dsp:sp modelId="{F304BCDF-85EA-49B3-BFDF-6AE254C273F0}">
      <dsp:nvSpPr>
        <dsp:cNvPr id="0" name=""/>
        <dsp:cNvSpPr/>
      </dsp:nvSpPr>
      <dsp:spPr>
        <a:xfrm>
          <a:off x="1661159" y="5520635"/>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9868C-3698-4A35-9CF7-9F6FDC9BA11E}" type="datetimeFigureOut">
              <a:rPr lang="en-IN" smtClean="0"/>
              <a:t>16-01-2025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B2341-EB73-4293-A764-AC7C3D841416}" type="slidenum">
              <a:rPr lang="en-IN" smtClean="0"/>
              <a:t>‹#›</a:t>
            </a:fld>
            <a:endParaRPr lang="en-IN"/>
          </a:p>
        </p:txBody>
      </p:sp>
    </p:spTree>
    <p:extLst>
      <p:ext uri="{BB962C8B-B14F-4D97-AF65-F5344CB8AC3E}">
        <p14:creationId xmlns:p14="http://schemas.microsoft.com/office/powerpoint/2010/main" val="281113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602F6B98-36C3-4D6E-959D-CBD920CA9568}" type="slidenum">
              <a:rPr kumimoji="1" lang="ja-JP" altLang="en-US" smtClean="0"/>
              <a:t>8</a:t>
            </a:fld>
            <a:endParaRPr kumimoji="1" lang="ja-JP" altLang="en-US"/>
          </a:p>
        </p:txBody>
      </p:sp>
    </p:spTree>
    <p:extLst>
      <p:ext uri="{BB962C8B-B14F-4D97-AF65-F5344CB8AC3E}">
        <p14:creationId xmlns:p14="http://schemas.microsoft.com/office/powerpoint/2010/main" val="1266671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0208F-184C-30E1-70C4-7774F327CC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47D76A-6538-6C69-E62F-69A754633D92}"/>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86F2D52E-AB5C-0C20-1683-C4A62982301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A505B93-77DA-C72D-1A0A-67DEF69A6A1E}"/>
              </a:ext>
            </a:extLst>
          </p:cNvPr>
          <p:cNvSpPr>
            <a:spLocks noGrp="1"/>
          </p:cNvSpPr>
          <p:nvPr>
            <p:ph type="sldNum" sz="quarter" idx="5"/>
          </p:nvPr>
        </p:nvSpPr>
        <p:spPr/>
        <p:txBody>
          <a:bodyPr/>
          <a:lstStyle/>
          <a:p>
            <a:fld id="{602F6B98-36C3-4D6E-959D-CBD920CA9568}" type="slidenum">
              <a:rPr kumimoji="1" lang="ja-JP" altLang="en-US" smtClean="0"/>
              <a:t>17</a:t>
            </a:fld>
            <a:endParaRPr kumimoji="1" lang="ja-JP" altLang="en-US"/>
          </a:p>
        </p:txBody>
      </p:sp>
    </p:spTree>
    <p:extLst>
      <p:ext uri="{BB962C8B-B14F-4D97-AF65-F5344CB8AC3E}">
        <p14:creationId xmlns:p14="http://schemas.microsoft.com/office/powerpoint/2010/main" val="2184201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43FA6-FE1A-D768-1C6A-B47A67A266A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660ED6-C5A8-FCD4-89B8-9E28C16BE660}"/>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D1AF758C-F9A7-9FF2-6C92-56B818E18CA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61CF17B-65A3-C258-75A6-EEA2BFB821AC}"/>
              </a:ext>
            </a:extLst>
          </p:cNvPr>
          <p:cNvSpPr>
            <a:spLocks noGrp="1"/>
          </p:cNvSpPr>
          <p:nvPr>
            <p:ph type="sldNum" sz="quarter" idx="5"/>
          </p:nvPr>
        </p:nvSpPr>
        <p:spPr/>
        <p:txBody>
          <a:bodyPr/>
          <a:lstStyle/>
          <a:p>
            <a:fld id="{602F6B98-36C3-4D6E-959D-CBD920CA9568}" type="slidenum">
              <a:rPr kumimoji="1" lang="ja-JP" altLang="en-US" smtClean="0"/>
              <a:t>18</a:t>
            </a:fld>
            <a:endParaRPr kumimoji="1" lang="ja-JP" altLang="en-US"/>
          </a:p>
        </p:txBody>
      </p:sp>
    </p:spTree>
    <p:extLst>
      <p:ext uri="{BB962C8B-B14F-4D97-AF65-F5344CB8AC3E}">
        <p14:creationId xmlns:p14="http://schemas.microsoft.com/office/powerpoint/2010/main" val="3217405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945BB-EB12-6B31-1E84-CB38CB393D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EF75D7-CCE8-3BF8-F053-EBE32A9D33E4}"/>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23BE89AC-B25E-6817-C32D-B782A8F57CE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019AA84-6084-CCF4-A378-BC80316ABD3E}"/>
              </a:ext>
            </a:extLst>
          </p:cNvPr>
          <p:cNvSpPr>
            <a:spLocks noGrp="1"/>
          </p:cNvSpPr>
          <p:nvPr>
            <p:ph type="sldNum" sz="quarter" idx="5"/>
          </p:nvPr>
        </p:nvSpPr>
        <p:spPr/>
        <p:txBody>
          <a:bodyPr/>
          <a:lstStyle/>
          <a:p>
            <a:fld id="{602F6B98-36C3-4D6E-959D-CBD920CA9568}" type="slidenum">
              <a:rPr kumimoji="1" lang="ja-JP" altLang="en-US" smtClean="0"/>
              <a:t>19</a:t>
            </a:fld>
            <a:endParaRPr kumimoji="1" lang="ja-JP" altLang="en-US"/>
          </a:p>
        </p:txBody>
      </p:sp>
    </p:spTree>
    <p:extLst>
      <p:ext uri="{BB962C8B-B14F-4D97-AF65-F5344CB8AC3E}">
        <p14:creationId xmlns:p14="http://schemas.microsoft.com/office/powerpoint/2010/main" val="2701632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02F6B98-36C3-4D6E-959D-CBD920CA9568}" type="slidenum">
              <a:rPr kumimoji="1" lang="ja-JP" altLang="en-US" smtClean="0"/>
              <a:t>20</a:t>
            </a:fld>
            <a:endParaRPr kumimoji="1" lang="ja-JP" altLang="en-US"/>
          </a:p>
        </p:txBody>
      </p:sp>
    </p:spTree>
    <p:extLst>
      <p:ext uri="{BB962C8B-B14F-4D97-AF65-F5344CB8AC3E}">
        <p14:creationId xmlns:p14="http://schemas.microsoft.com/office/powerpoint/2010/main" val="1913443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FC716-FC5F-1192-F599-429E609213BA}"/>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D6925A8E-EE19-A1A1-CD8B-4D6693A6BE68}"/>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860024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02F6B98-36C3-4D6E-959D-CBD920CA9568}" type="slidenum">
              <a:rPr kumimoji="1" lang="ja-JP" altLang="en-US" smtClean="0"/>
              <a:t>23</a:t>
            </a:fld>
            <a:endParaRPr kumimoji="1" lang="ja-JP" altLang="en-US"/>
          </a:p>
        </p:txBody>
      </p:sp>
    </p:spTree>
    <p:extLst>
      <p:ext uri="{BB962C8B-B14F-4D97-AF65-F5344CB8AC3E}">
        <p14:creationId xmlns:p14="http://schemas.microsoft.com/office/powerpoint/2010/main" val="4210877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02F6B98-36C3-4D6E-959D-CBD920CA9568}" type="slidenum">
              <a:rPr kumimoji="1" lang="ja-JP" altLang="en-US" smtClean="0"/>
              <a:t>24</a:t>
            </a:fld>
            <a:endParaRPr kumimoji="1" lang="ja-JP" altLang="en-US"/>
          </a:p>
        </p:txBody>
      </p:sp>
    </p:spTree>
    <p:extLst>
      <p:ext uri="{BB962C8B-B14F-4D97-AF65-F5344CB8AC3E}">
        <p14:creationId xmlns:p14="http://schemas.microsoft.com/office/powerpoint/2010/main" val="3933175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0D779-0FDD-A01F-82A3-0A96D4FD0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0C97C-546A-0685-DCCB-D7626066D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118DC-E6D2-6783-A879-177A567886C1}"/>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67F30AED-53A4-F9A8-1AFE-BD685AE6FF7E}"/>
              </a:ext>
            </a:extLst>
          </p:cNvPr>
          <p:cNvSpPr>
            <a:spLocks noGrp="1"/>
          </p:cNvSpPr>
          <p:nvPr>
            <p:ph type="sldNum" sz="quarter" idx="5"/>
          </p:nvPr>
        </p:nvSpPr>
        <p:spPr/>
        <p:txBody>
          <a:bodyPr/>
          <a:lstStyle/>
          <a:p>
            <a:fld id="{602F6B98-36C3-4D6E-959D-CBD920CA9568}" type="slidenum">
              <a:rPr kumimoji="1" lang="ja-JP" altLang="en-US" smtClean="0"/>
              <a:t>25</a:t>
            </a:fld>
            <a:endParaRPr kumimoji="1" lang="ja-JP" altLang="en-US"/>
          </a:p>
        </p:txBody>
      </p:sp>
    </p:spTree>
    <p:extLst>
      <p:ext uri="{BB962C8B-B14F-4D97-AF65-F5344CB8AC3E}">
        <p14:creationId xmlns:p14="http://schemas.microsoft.com/office/powerpoint/2010/main" val="4115975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pitchFamily="34" charset="-128"/>
              </a:rPr>
              <a:t>Components of biodigester: 1. Bacteria, 2. Biodigester/ Fermentation tank</a:t>
            </a:r>
          </a:p>
        </p:txBody>
      </p:sp>
      <p:sp>
        <p:nvSpPr>
          <p:cNvPr id="47108" name="Slide Number Placeholder 3"/>
          <p:cNvSpPr>
            <a:spLocks noGrp="1"/>
          </p:cNvSpPr>
          <p:nvPr>
            <p:ph type="sldNum" sz="quarter" idx="5"/>
          </p:nvPr>
        </p:nvSpPr>
        <p:spPr bwMode="auto">
          <a:noFill/>
          <a:ln>
            <a:miter lim="800000"/>
            <a:headEnd/>
            <a:tailEnd/>
          </a:ln>
        </p:spPr>
        <p:txBody>
          <a:bodyPr/>
          <a:lstStyle/>
          <a:p>
            <a:fld id="{353FAEC3-25E5-4EC1-B4E2-4F99B20CE635}" type="slidenum">
              <a:rPr lang="en-US" smtClean="0">
                <a:latin typeface="Arial" charset="0"/>
                <a:cs typeface="Arial" charset="0"/>
              </a:rPr>
              <a:pPr/>
              <a:t>31</a:t>
            </a:fld>
            <a:endParaRPr lang="en-US">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600D9-0652-22F3-4923-3B23BF3F4578}"/>
            </a:ext>
          </a:extLst>
        </p:cNvPr>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D137931-C52B-E5FA-1403-C79655428672}"/>
              </a:ext>
            </a:extLst>
          </p:cNvPr>
          <p:cNvSpPr>
            <a:spLocks noGrp="1" noRot="1" noChangeAspect="1" noTextEdit="1"/>
          </p:cNvSpPr>
          <p:nvPr>
            <p:ph type="sldImg"/>
          </p:nvPr>
        </p:nvSpPr>
        <p:spPr bwMode="auto">
          <a:noFill/>
          <a:ln>
            <a:solidFill>
              <a:srgbClr val="000000"/>
            </a:solidFill>
            <a:miter lim="800000"/>
            <a:headEnd/>
            <a:tailEnd/>
          </a:ln>
        </p:spPr>
      </p:sp>
      <p:sp>
        <p:nvSpPr>
          <p:cNvPr id="47107" name="Notes Placeholder 2">
            <a:extLst>
              <a:ext uri="{FF2B5EF4-FFF2-40B4-BE49-F238E27FC236}">
                <a16:creationId xmlns:a16="http://schemas.microsoft.com/office/drawing/2014/main" id="{C8070A45-814E-1421-81F7-935A6647E337}"/>
              </a:ext>
            </a:extLst>
          </p:cNvPr>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pitchFamily="34" charset="-128"/>
              </a:rPr>
              <a:t>Components of biodigester: 1. Bacteria, 2. Biodigester/ Fermentation tank</a:t>
            </a:r>
          </a:p>
        </p:txBody>
      </p:sp>
      <p:sp>
        <p:nvSpPr>
          <p:cNvPr id="47108" name="Slide Number Placeholder 3">
            <a:extLst>
              <a:ext uri="{FF2B5EF4-FFF2-40B4-BE49-F238E27FC236}">
                <a16:creationId xmlns:a16="http://schemas.microsoft.com/office/drawing/2014/main" id="{956E4A9D-1C01-7F50-98A9-FC0C564CDEB4}"/>
              </a:ext>
            </a:extLst>
          </p:cNvPr>
          <p:cNvSpPr>
            <a:spLocks noGrp="1"/>
          </p:cNvSpPr>
          <p:nvPr>
            <p:ph type="sldNum" sz="quarter" idx="5"/>
          </p:nvPr>
        </p:nvSpPr>
        <p:spPr bwMode="auto">
          <a:noFill/>
          <a:ln>
            <a:miter lim="800000"/>
            <a:headEnd/>
            <a:tailEnd/>
          </a:ln>
        </p:spPr>
        <p:txBody>
          <a:bodyPr/>
          <a:lstStyle/>
          <a:p>
            <a:fld id="{353FAEC3-25E5-4EC1-B4E2-4F99B20CE635}" type="slidenum">
              <a:rPr lang="en-US" smtClean="0">
                <a:latin typeface="Arial" charset="0"/>
                <a:cs typeface="Arial" charset="0"/>
              </a:rPr>
              <a:pPr/>
              <a:t>32</a:t>
            </a:fld>
            <a:endParaRPr lang="en-US">
              <a:latin typeface="Arial" charset="0"/>
              <a:cs typeface="Arial" charset="0"/>
            </a:endParaRPr>
          </a:p>
        </p:txBody>
      </p:sp>
    </p:spTree>
    <p:extLst>
      <p:ext uri="{BB962C8B-B14F-4D97-AF65-F5344CB8AC3E}">
        <p14:creationId xmlns:p14="http://schemas.microsoft.com/office/powerpoint/2010/main" val="3072207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E7C3E-633C-34D8-1198-D3F8AA662F3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35A936A-949B-37F7-EA38-C32207DED345}"/>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CD7840A6-0AE6-DCC2-0323-E3C0BB6C069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43423A2-441D-C577-D238-3431D7990586}"/>
              </a:ext>
            </a:extLst>
          </p:cNvPr>
          <p:cNvSpPr>
            <a:spLocks noGrp="1"/>
          </p:cNvSpPr>
          <p:nvPr>
            <p:ph type="sldNum" sz="quarter" idx="5"/>
          </p:nvPr>
        </p:nvSpPr>
        <p:spPr/>
        <p:txBody>
          <a:bodyPr/>
          <a:lstStyle/>
          <a:p>
            <a:fld id="{602F6B98-36C3-4D6E-959D-CBD920CA9568}" type="slidenum">
              <a:rPr kumimoji="1" lang="ja-JP" altLang="en-US" smtClean="0"/>
              <a:t>9</a:t>
            </a:fld>
            <a:endParaRPr kumimoji="1" lang="ja-JP" altLang="en-US"/>
          </a:p>
        </p:txBody>
      </p:sp>
    </p:spTree>
    <p:extLst>
      <p:ext uri="{BB962C8B-B14F-4D97-AF65-F5344CB8AC3E}">
        <p14:creationId xmlns:p14="http://schemas.microsoft.com/office/powerpoint/2010/main" val="3330530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076C3-87EA-3BEF-EE28-37AAC9C52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98E57-8AEF-FA42-7513-44398B265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106D32-38D8-CFC8-3ECB-2045EB881A73}"/>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C7A9439C-D04D-4BAF-BFC8-AFFA9A842ABF}"/>
              </a:ext>
            </a:extLst>
          </p:cNvPr>
          <p:cNvSpPr>
            <a:spLocks noGrp="1"/>
          </p:cNvSpPr>
          <p:nvPr>
            <p:ph type="sldNum" sz="quarter" idx="5"/>
          </p:nvPr>
        </p:nvSpPr>
        <p:spPr/>
        <p:txBody>
          <a:bodyPr/>
          <a:lstStyle/>
          <a:p>
            <a:fld id="{602F6B98-36C3-4D6E-959D-CBD920CA9568}" type="slidenum">
              <a:rPr kumimoji="1" lang="ja-JP" altLang="en-US" smtClean="0"/>
              <a:t>48</a:t>
            </a:fld>
            <a:endParaRPr kumimoji="1" lang="ja-JP" altLang="en-US"/>
          </a:p>
        </p:txBody>
      </p:sp>
    </p:spTree>
    <p:extLst>
      <p:ext uri="{BB962C8B-B14F-4D97-AF65-F5344CB8AC3E}">
        <p14:creationId xmlns:p14="http://schemas.microsoft.com/office/powerpoint/2010/main" val="340670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76144-3173-0B08-72FF-AC5BC5F6B4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D0C607-581C-39EF-4C57-17113DEC739A}"/>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CB69F55D-D895-E35E-C8A5-B1A57DE58FE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4AA8CC0-B281-3700-26DF-533899CF9658}"/>
              </a:ext>
            </a:extLst>
          </p:cNvPr>
          <p:cNvSpPr>
            <a:spLocks noGrp="1"/>
          </p:cNvSpPr>
          <p:nvPr>
            <p:ph type="sldNum" sz="quarter" idx="5"/>
          </p:nvPr>
        </p:nvSpPr>
        <p:spPr/>
        <p:txBody>
          <a:bodyPr/>
          <a:lstStyle/>
          <a:p>
            <a:fld id="{602F6B98-36C3-4D6E-959D-CBD920CA9568}" type="slidenum">
              <a:rPr kumimoji="1" lang="ja-JP" altLang="en-US" smtClean="0"/>
              <a:t>58</a:t>
            </a:fld>
            <a:endParaRPr kumimoji="1" lang="ja-JP" altLang="en-US"/>
          </a:p>
        </p:txBody>
      </p:sp>
    </p:spTree>
    <p:extLst>
      <p:ext uri="{BB962C8B-B14F-4D97-AF65-F5344CB8AC3E}">
        <p14:creationId xmlns:p14="http://schemas.microsoft.com/office/powerpoint/2010/main" val="763058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6B86C-ADC8-5910-5206-9118039C4D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8C3C03-E8B6-FF33-4D27-FA30EA7A60DC}"/>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534522EA-CAB3-5F60-615E-81658C00380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548440B-E067-D5C2-ACB3-7C813EBE00DC}"/>
              </a:ext>
            </a:extLst>
          </p:cNvPr>
          <p:cNvSpPr>
            <a:spLocks noGrp="1"/>
          </p:cNvSpPr>
          <p:nvPr>
            <p:ph type="sldNum" sz="quarter" idx="5"/>
          </p:nvPr>
        </p:nvSpPr>
        <p:spPr/>
        <p:txBody>
          <a:bodyPr/>
          <a:lstStyle/>
          <a:p>
            <a:fld id="{602F6B98-36C3-4D6E-959D-CBD920CA9568}" type="slidenum">
              <a:rPr kumimoji="1" lang="ja-JP" altLang="en-US" smtClean="0"/>
              <a:t>10</a:t>
            </a:fld>
            <a:endParaRPr kumimoji="1" lang="ja-JP" altLang="en-US"/>
          </a:p>
        </p:txBody>
      </p:sp>
    </p:spTree>
    <p:extLst>
      <p:ext uri="{BB962C8B-B14F-4D97-AF65-F5344CB8AC3E}">
        <p14:creationId xmlns:p14="http://schemas.microsoft.com/office/powerpoint/2010/main" val="2547390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690C3-8EB0-C9A8-FEE1-4FB4C65F6B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FD0C78C-9D94-95B0-C5F2-7501278530C3}"/>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F0588241-BD3C-723E-DC75-2DDBE22947B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E044519-7672-1C81-B425-1431D618B3B8}"/>
              </a:ext>
            </a:extLst>
          </p:cNvPr>
          <p:cNvSpPr>
            <a:spLocks noGrp="1"/>
          </p:cNvSpPr>
          <p:nvPr>
            <p:ph type="sldNum" sz="quarter" idx="5"/>
          </p:nvPr>
        </p:nvSpPr>
        <p:spPr/>
        <p:txBody>
          <a:bodyPr/>
          <a:lstStyle/>
          <a:p>
            <a:fld id="{602F6B98-36C3-4D6E-959D-CBD920CA9568}" type="slidenum">
              <a:rPr kumimoji="1" lang="ja-JP" altLang="en-US" smtClean="0"/>
              <a:t>11</a:t>
            </a:fld>
            <a:endParaRPr kumimoji="1" lang="ja-JP" altLang="en-US"/>
          </a:p>
        </p:txBody>
      </p:sp>
    </p:spTree>
    <p:extLst>
      <p:ext uri="{BB962C8B-B14F-4D97-AF65-F5344CB8AC3E}">
        <p14:creationId xmlns:p14="http://schemas.microsoft.com/office/powerpoint/2010/main" val="2500614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03151-654A-A48F-E284-61E3BB623D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950AD4-9A89-4E93-8695-1DAFE6981B17}"/>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6D30B7AB-19D3-D5C2-CF08-E63D0297FE0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8F3B521-4903-4224-6237-6C33A0761576}"/>
              </a:ext>
            </a:extLst>
          </p:cNvPr>
          <p:cNvSpPr>
            <a:spLocks noGrp="1"/>
          </p:cNvSpPr>
          <p:nvPr>
            <p:ph type="sldNum" sz="quarter" idx="5"/>
          </p:nvPr>
        </p:nvSpPr>
        <p:spPr/>
        <p:txBody>
          <a:bodyPr/>
          <a:lstStyle/>
          <a:p>
            <a:fld id="{602F6B98-36C3-4D6E-959D-CBD920CA9568}" type="slidenum">
              <a:rPr kumimoji="1" lang="ja-JP" altLang="en-US" smtClean="0"/>
              <a:t>12</a:t>
            </a:fld>
            <a:endParaRPr kumimoji="1" lang="ja-JP" altLang="en-US"/>
          </a:p>
        </p:txBody>
      </p:sp>
    </p:spTree>
    <p:extLst>
      <p:ext uri="{BB962C8B-B14F-4D97-AF65-F5344CB8AC3E}">
        <p14:creationId xmlns:p14="http://schemas.microsoft.com/office/powerpoint/2010/main" val="3789710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4F84E-47DF-B8AB-EC5C-81F00D681F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816B3F-4AA0-8D1E-486D-9456F3C86CB0}"/>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AB4CF583-9509-51E2-3BD6-DFFCF8E74CC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857E2DF-FBFD-2F00-60B2-AC77EBDD0118}"/>
              </a:ext>
            </a:extLst>
          </p:cNvPr>
          <p:cNvSpPr>
            <a:spLocks noGrp="1"/>
          </p:cNvSpPr>
          <p:nvPr>
            <p:ph type="sldNum" sz="quarter" idx="5"/>
          </p:nvPr>
        </p:nvSpPr>
        <p:spPr/>
        <p:txBody>
          <a:bodyPr/>
          <a:lstStyle/>
          <a:p>
            <a:fld id="{602F6B98-36C3-4D6E-959D-CBD920CA9568}" type="slidenum">
              <a:rPr kumimoji="1" lang="ja-JP" altLang="en-US" smtClean="0"/>
              <a:t>13</a:t>
            </a:fld>
            <a:endParaRPr kumimoji="1" lang="ja-JP" altLang="en-US"/>
          </a:p>
        </p:txBody>
      </p:sp>
    </p:spTree>
    <p:extLst>
      <p:ext uri="{BB962C8B-B14F-4D97-AF65-F5344CB8AC3E}">
        <p14:creationId xmlns:p14="http://schemas.microsoft.com/office/powerpoint/2010/main" val="634200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282C2-A636-E838-F78E-56C4DD541A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D601EF-CCA8-98B6-296C-1EB766D9A7A1}"/>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944BCA18-04FF-F6D2-868F-AC4713C9AF3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A972D85-BDD1-22BC-4145-D72E6E1BE7A0}"/>
              </a:ext>
            </a:extLst>
          </p:cNvPr>
          <p:cNvSpPr>
            <a:spLocks noGrp="1"/>
          </p:cNvSpPr>
          <p:nvPr>
            <p:ph type="sldNum" sz="quarter" idx="5"/>
          </p:nvPr>
        </p:nvSpPr>
        <p:spPr/>
        <p:txBody>
          <a:bodyPr/>
          <a:lstStyle/>
          <a:p>
            <a:fld id="{602F6B98-36C3-4D6E-959D-CBD920CA9568}" type="slidenum">
              <a:rPr kumimoji="1" lang="ja-JP" altLang="en-US" smtClean="0"/>
              <a:t>14</a:t>
            </a:fld>
            <a:endParaRPr kumimoji="1" lang="ja-JP" altLang="en-US"/>
          </a:p>
        </p:txBody>
      </p:sp>
    </p:spTree>
    <p:extLst>
      <p:ext uri="{BB962C8B-B14F-4D97-AF65-F5344CB8AC3E}">
        <p14:creationId xmlns:p14="http://schemas.microsoft.com/office/powerpoint/2010/main" val="3103019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EC3B8-23B7-0A7D-7718-E118F9CDAD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A47D44-CA14-193E-678A-3A2618CC4E89}"/>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7BDA2354-164B-424D-9762-F079C7FCDDC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4B0F6B2-5A6E-7551-D311-89BD75C8CAAA}"/>
              </a:ext>
            </a:extLst>
          </p:cNvPr>
          <p:cNvSpPr>
            <a:spLocks noGrp="1"/>
          </p:cNvSpPr>
          <p:nvPr>
            <p:ph type="sldNum" sz="quarter" idx="5"/>
          </p:nvPr>
        </p:nvSpPr>
        <p:spPr/>
        <p:txBody>
          <a:bodyPr/>
          <a:lstStyle/>
          <a:p>
            <a:fld id="{602F6B98-36C3-4D6E-959D-CBD920CA9568}" type="slidenum">
              <a:rPr kumimoji="1" lang="ja-JP" altLang="en-US" smtClean="0"/>
              <a:t>15</a:t>
            </a:fld>
            <a:endParaRPr kumimoji="1" lang="ja-JP" altLang="en-US"/>
          </a:p>
        </p:txBody>
      </p:sp>
    </p:spTree>
    <p:extLst>
      <p:ext uri="{BB962C8B-B14F-4D97-AF65-F5344CB8AC3E}">
        <p14:creationId xmlns:p14="http://schemas.microsoft.com/office/powerpoint/2010/main" val="4233020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76144-3173-0B08-72FF-AC5BC5F6B4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D0C607-581C-39EF-4C57-17113DEC739A}"/>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CB69F55D-D895-E35E-C8A5-B1A57DE58FE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4AA8CC0-B281-3700-26DF-533899CF9658}"/>
              </a:ext>
            </a:extLst>
          </p:cNvPr>
          <p:cNvSpPr>
            <a:spLocks noGrp="1"/>
          </p:cNvSpPr>
          <p:nvPr>
            <p:ph type="sldNum" sz="quarter" idx="5"/>
          </p:nvPr>
        </p:nvSpPr>
        <p:spPr/>
        <p:txBody>
          <a:bodyPr/>
          <a:lstStyle/>
          <a:p>
            <a:fld id="{602F6B98-36C3-4D6E-959D-CBD920CA9568}" type="slidenum">
              <a:rPr kumimoji="1" lang="ja-JP" altLang="en-US" smtClean="0"/>
              <a:t>16</a:t>
            </a:fld>
            <a:endParaRPr kumimoji="1" lang="ja-JP" altLang="en-US"/>
          </a:p>
        </p:txBody>
      </p:sp>
    </p:spTree>
    <p:extLst>
      <p:ext uri="{BB962C8B-B14F-4D97-AF65-F5344CB8AC3E}">
        <p14:creationId xmlns:p14="http://schemas.microsoft.com/office/powerpoint/2010/main" val="763058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5B049-5471-302E-B5F7-272A006D13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F2C4810-DF58-51D6-7F88-699955F02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DD21391-7822-2926-7068-A7DC47B46DD1}"/>
              </a:ext>
            </a:extLst>
          </p:cNvPr>
          <p:cNvSpPr>
            <a:spLocks noGrp="1"/>
          </p:cNvSpPr>
          <p:nvPr>
            <p:ph type="dt" sz="half" idx="10"/>
          </p:nvPr>
        </p:nvSpPr>
        <p:spPr/>
        <p:txBody>
          <a:bodyPr/>
          <a:lstStyle/>
          <a:p>
            <a:fld id="{9B8804F3-AC8E-41FD-AE71-C658CC85D32E}" type="datetimeFigureOut">
              <a:rPr lang="en-IN" smtClean="0"/>
              <a:t>16-01-2025</a:t>
            </a:fld>
            <a:endParaRPr lang="en-IN"/>
          </a:p>
        </p:txBody>
      </p:sp>
      <p:sp>
        <p:nvSpPr>
          <p:cNvPr id="5" name="Footer Placeholder 4">
            <a:extLst>
              <a:ext uri="{FF2B5EF4-FFF2-40B4-BE49-F238E27FC236}">
                <a16:creationId xmlns:a16="http://schemas.microsoft.com/office/drawing/2014/main" id="{A280B078-47F4-0CB1-6206-C462B19D295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5E0CBA2-7D42-C871-88FA-2443F747BAA4}"/>
              </a:ext>
            </a:extLst>
          </p:cNvPr>
          <p:cNvSpPr>
            <a:spLocks noGrp="1"/>
          </p:cNvSpPr>
          <p:nvPr>
            <p:ph type="sldNum" sz="quarter" idx="12"/>
          </p:nvPr>
        </p:nvSpPr>
        <p:spPr/>
        <p:txBody>
          <a:bodyPr/>
          <a:lstStyle/>
          <a:p>
            <a:fld id="{1181762E-A76D-439B-9B0C-CBE4A637AD8D}" type="slidenum">
              <a:rPr lang="en-IN" smtClean="0"/>
              <a:t>‹#›</a:t>
            </a:fld>
            <a:endParaRPr lang="en-IN"/>
          </a:p>
        </p:txBody>
      </p:sp>
    </p:spTree>
    <p:extLst>
      <p:ext uri="{BB962C8B-B14F-4D97-AF65-F5344CB8AC3E}">
        <p14:creationId xmlns:p14="http://schemas.microsoft.com/office/powerpoint/2010/main" val="4122616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6751E-0511-A0CD-9B7D-C4569002ADB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88C1078-F181-70AD-565E-C8A091B7F0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4E9D552-105F-E987-AC4F-8C47AEE4AD9E}"/>
              </a:ext>
            </a:extLst>
          </p:cNvPr>
          <p:cNvSpPr>
            <a:spLocks noGrp="1"/>
          </p:cNvSpPr>
          <p:nvPr>
            <p:ph type="dt" sz="half" idx="10"/>
          </p:nvPr>
        </p:nvSpPr>
        <p:spPr/>
        <p:txBody>
          <a:bodyPr/>
          <a:lstStyle/>
          <a:p>
            <a:fld id="{9B8804F3-AC8E-41FD-AE71-C658CC85D32E}" type="datetimeFigureOut">
              <a:rPr lang="en-IN" smtClean="0"/>
              <a:t>16-01-2025</a:t>
            </a:fld>
            <a:endParaRPr lang="en-IN"/>
          </a:p>
        </p:txBody>
      </p:sp>
      <p:sp>
        <p:nvSpPr>
          <p:cNvPr id="5" name="Footer Placeholder 4">
            <a:extLst>
              <a:ext uri="{FF2B5EF4-FFF2-40B4-BE49-F238E27FC236}">
                <a16:creationId xmlns:a16="http://schemas.microsoft.com/office/drawing/2014/main" id="{EA322CA6-00F8-6289-F832-86F1B59E745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908FF27-D3FB-2F92-3551-606552989A36}"/>
              </a:ext>
            </a:extLst>
          </p:cNvPr>
          <p:cNvSpPr>
            <a:spLocks noGrp="1"/>
          </p:cNvSpPr>
          <p:nvPr>
            <p:ph type="sldNum" sz="quarter" idx="12"/>
          </p:nvPr>
        </p:nvSpPr>
        <p:spPr/>
        <p:txBody>
          <a:bodyPr/>
          <a:lstStyle/>
          <a:p>
            <a:fld id="{1181762E-A76D-439B-9B0C-CBE4A637AD8D}" type="slidenum">
              <a:rPr lang="en-IN" smtClean="0"/>
              <a:t>‹#›</a:t>
            </a:fld>
            <a:endParaRPr lang="en-IN"/>
          </a:p>
        </p:txBody>
      </p:sp>
    </p:spTree>
    <p:extLst>
      <p:ext uri="{BB962C8B-B14F-4D97-AF65-F5344CB8AC3E}">
        <p14:creationId xmlns:p14="http://schemas.microsoft.com/office/powerpoint/2010/main" val="140960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9F9F56-AC30-DD28-809C-7793689601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0050EFD-6D22-3BFE-3A01-CA236482A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574D0A9-4444-6BA9-2FE9-91334CCDD691}"/>
              </a:ext>
            </a:extLst>
          </p:cNvPr>
          <p:cNvSpPr>
            <a:spLocks noGrp="1"/>
          </p:cNvSpPr>
          <p:nvPr>
            <p:ph type="dt" sz="half" idx="10"/>
          </p:nvPr>
        </p:nvSpPr>
        <p:spPr/>
        <p:txBody>
          <a:bodyPr/>
          <a:lstStyle/>
          <a:p>
            <a:fld id="{9B8804F3-AC8E-41FD-AE71-C658CC85D32E}" type="datetimeFigureOut">
              <a:rPr lang="en-IN" smtClean="0"/>
              <a:t>16-01-2025</a:t>
            </a:fld>
            <a:endParaRPr lang="en-IN"/>
          </a:p>
        </p:txBody>
      </p:sp>
      <p:sp>
        <p:nvSpPr>
          <p:cNvPr id="5" name="Footer Placeholder 4">
            <a:extLst>
              <a:ext uri="{FF2B5EF4-FFF2-40B4-BE49-F238E27FC236}">
                <a16:creationId xmlns:a16="http://schemas.microsoft.com/office/drawing/2014/main" id="{ECDF5558-1E23-BAFA-B477-F8E292E233A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A6F6D84-0EB2-3FC4-B9A2-5539467E6E75}"/>
              </a:ext>
            </a:extLst>
          </p:cNvPr>
          <p:cNvSpPr>
            <a:spLocks noGrp="1"/>
          </p:cNvSpPr>
          <p:nvPr>
            <p:ph type="sldNum" sz="quarter" idx="12"/>
          </p:nvPr>
        </p:nvSpPr>
        <p:spPr/>
        <p:txBody>
          <a:bodyPr/>
          <a:lstStyle/>
          <a:p>
            <a:fld id="{1181762E-A76D-439B-9B0C-CBE4A637AD8D}" type="slidenum">
              <a:rPr lang="en-IN" smtClean="0"/>
              <a:t>‹#›</a:t>
            </a:fld>
            <a:endParaRPr lang="en-IN"/>
          </a:p>
        </p:txBody>
      </p:sp>
    </p:spTree>
    <p:extLst>
      <p:ext uri="{BB962C8B-B14F-4D97-AF65-F5344CB8AC3E}">
        <p14:creationId xmlns:p14="http://schemas.microsoft.com/office/powerpoint/2010/main" val="2303069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4_タイトル スライド">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3110C7C-3E78-4428-A56D-A6D1561D29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7"/>
          <a:stretch/>
        </p:blipFill>
        <p:spPr>
          <a:xfrm>
            <a:off x="0" y="0"/>
            <a:ext cx="12192000" cy="6414770"/>
          </a:xfrm>
          <a:prstGeom prst="rect">
            <a:avLst/>
          </a:prstGeom>
        </p:spPr>
      </p:pic>
      <p:sp>
        <p:nvSpPr>
          <p:cNvPr id="9" name="直角三角形 8">
            <a:extLst>
              <a:ext uri="{FF2B5EF4-FFF2-40B4-BE49-F238E27FC236}">
                <a16:creationId xmlns:a16="http://schemas.microsoft.com/office/drawing/2014/main" id="{E01FA467-D6EA-4AFF-B000-48D1F650247A}"/>
              </a:ext>
            </a:extLst>
          </p:cNvPr>
          <p:cNvSpPr/>
          <p:nvPr userDrawn="1"/>
        </p:nvSpPr>
        <p:spPr>
          <a:xfrm>
            <a:off x="1" y="0"/>
            <a:ext cx="7300085" cy="641477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Title Placeholder 1">
            <a:extLst>
              <a:ext uri="{FF2B5EF4-FFF2-40B4-BE49-F238E27FC236}">
                <a16:creationId xmlns:a16="http://schemas.microsoft.com/office/drawing/2014/main" id="{8EF0448C-663C-433A-AD4E-23C8D4CF7290}"/>
              </a:ext>
            </a:extLst>
          </p:cNvPr>
          <p:cNvSpPr>
            <a:spLocks noGrp="1"/>
          </p:cNvSpPr>
          <p:nvPr>
            <p:ph type="title"/>
          </p:nvPr>
        </p:nvSpPr>
        <p:spPr>
          <a:xfrm>
            <a:off x="8835076" y="5029915"/>
            <a:ext cx="3225800" cy="1325563"/>
          </a:xfrm>
          <a:prstGeom prst="rect">
            <a:avLst/>
          </a:prstGeom>
        </p:spPr>
        <p:txBody>
          <a:bodyPr vert="horz" lIns="91440" tIns="45720" rIns="91440" bIns="45720" rtlCol="0" anchor="ctr">
            <a:noAutofit/>
          </a:bodyPr>
          <a:lstStyle>
            <a:lvl1pPr algn="r">
              <a:defRPr sz="11500">
                <a:solidFill>
                  <a:schemeClr val="bg1"/>
                </a:solidFill>
                <a:effectLst>
                  <a:outerShdw blurRad="38100" dist="38100" dir="2700000" algn="tl">
                    <a:srgbClr val="000000">
                      <a:alpha val="43137"/>
                    </a:srgbClr>
                  </a:outerShdw>
                </a:effectLst>
              </a:defRPr>
            </a:lvl1pPr>
          </a:lstStyle>
          <a:p>
            <a:r>
              <a:rPr lang="ja-JP" altLang="en-US" dirty="0"/>
              <a:t>マ</a:t>
            </a:r>
            <a:endParaRPr lang="en-US" dirty="0"/>
          </a:p>
        </p:txBody>
      </p:sp>
      <p:pic>
        <p:nvPicPr>
          <p:cNvPr id="2" name="図 1">
            <a:extLst>
              <a:ext uri="{FF2B5EF4-FFF2-40B4-BE49-F238E27FC236}">
                <a16:creationId xmlns:a16="http://schemas.microsoft.com/office/drawing/2014/main" id="{1FD153D4-2D01-4732-B8DA-0C9C7B2587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746" y="5914047"/>
            <a:ext cx="1868765" cy="751315"/>
          </a:xfrm>
          <a:prstGeom prst="rect">
            <a:avLst/>
          </a:prstGeom>
        </p:spPr>
      </p:pic>
      <p:sp>
        <p:nvSpPr>
          <p:cNvPr id="7" name="正方形/長方形 16">
            <a:extLst>
              <a:ext uri="{FF2B5EF4-FFF2-40B4-BE49-F238E27FC236}">
                <a16:creationId xmlns:a16="http://schemas.microsoft.com/office/drawing/2014/main" id="{4894B100-2D4C-494B-8985-7C630A4D3E00}"/>
              </a:ext>
            </a:extLst>
          </p:cNvPr>
          <p:cNvSpPr>
            <a:spLocks noChangeArrowheads="1"/>
          </p:cNvSpPr>
          <p:nvPr userDrawn="1"/>
        </p:nvSpPr>
        <p:spPr bwMode="auto">
          <a:xfrm>
            <a:off x="9619129" y="6524625"/>
            <a:ext cx="23936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Sylfaen" panose="010A0502050306030303" pitchFamily="18" charset="0"/>
                <a:ea typeface="HGPｺﾞｼｯｸE" panose="020B0900000000000000" pitchFamily="50" charset="-128"/>
              </a:defRPr>
            </a:lvl1pPr>
            <a:lvl2pPr marL="742950" indent="-285750">
              <a:defRPr kumimoji="1" sz="1600">
                <a:solidFill>
                  <a:schemeClr val="tx1"/>
                </a:solidFill>
                <a:latin typeface="Sylfaen" panose="010A0502050306030303" pitchFamily="18" charset="0"/>
                <a:ea typeface="HGPｺﾞｼｯｸE" panose="020B0900000000000000" pitchFamily="50" charset="-128"/>
              </a:defRPr>
            </a:lvl2pPr>
            <a:lvl3pPr marL="1143000" indent="-228600">
              <a:defRPr kumimoji="1" sz="1600">
                <a:solidFill>
                  <a:schemeClr val="tx1"/>
                </a:solidFill>
                <a:latin typeface="Sylfaen" panose="010A0502050306030303" pitchFamily="18" charset="0"/>
                <a:ea typeface="HGPｺﾞｼｯｸE" panose="020B0900000000000000" pitchFamily="50" charset="-128"/>
              </a:defRPr>
            </a:lvl3pPr>
            <a:lvl4pPr marL="1600200" indent="-228600">
              <a:defRPr kumimoji="1" sz="1600">
                <a:solidFill>
                  <a:schemeClr val="tx1"/>
                </a:solidFill>
                <a:latin typeface="Sylfaen" panose="010A0502050306030303" pitchFamily="18" charset="0"/>
                <a:ea typeface="HGPｺﾞｼｯｸE" panose="020B0900000000000000" pitchFamily="50" charset="-128"/>
              </a:defRPr>
            </a:lvl4pPr>
            <a:lvl5pPr marL="2057400" indent="-228600">
              <a:defRPr kumimoji="1" sz="1600">
                <a:solidFill>
                  <a:schemeClr val="tx1"/>
                </a:solidFill>
                <a:latin typeface="Sylfaen" panose="010A0502050306030303" pitchFamily="18" charset="0"/>
                <a:ea typeface="HGPｺﾞｼｯｸE" panose="020B0900000000000000" pitchFamily="50" charset="-128"/>
              </a:defRPr>
            </a:lvl5pPr>
            <a:lvl6pPr marL="2514600" indent="-228600" eaLnBrk="0" fontAlgn="base" hangingPunct="0">
              <a:spcBef>
                <a:spcPct val="0"/>
              </a:spcBef>
              <a:spcAft>
                <a:spcPct val="0"/>
              </a:spcAft>
              <a:defRPr kumimoji="1" sz="1600">
                <a:solidFill>
                  <a:schemeClr val="tx1"/>
                </a:solidFill>
                <a:latin typeface="Sylfaen" panose="010A0502050306030303" pitchFamily="18" charset="0"/>
                <a:ea typeface="HGPｺﾞｼｯｸE" panose="020B0900000000000000" pitchFamily="50" charset="-128"/>
              </a:defRPr>
            </a:lvl6pPr>
            <a:lvl7pPr marL="2971800" indent="-228600" eaLnBrk="0" fontAlgn="base" hangingPunct="0">
              <a:spcBef>
                <a:spcPct val="0"/>
              </a:spcBef>
              <a:spcAft>
                <a:spcPct val="0"/>
              </a:spcAft>
              <a:defRPr kumimoji="1" sz="1600">
                <a:solidFill>
                  <a:schemeClr val="tx1"/>
                </a:solidFill>
                <a:latin typeface="Sylfaen" panose="010A0502050306030303" pitchFamily="18" charset="0"/>
                <a:ea typeface="HGPｺﾞｼｯｸE" panose="020B0900000000000000" pitchFamily="50" charset="-128"/>
              </a:defRPr>
            </a:lvl7pPr>
            <a:lvl8pPr marL="3429000" indent="-228600" eaLnBrk="0" fontAlgn="base" hangingPunct="0">
              <a:spcBef>
                <a:spcPct val="0"/>
              </a:spcBef>
              <a:spcAft>
                <a:spcPct val="0"/>
              </a:spcAft>
              <a:defRPr kumimoji="1" sz="1600">
                <a:solidFill>
                  <a:schemeClr val="tx1"/>
                </a:solidFill>
                <a:latin typeface="Sylfaen" panose="010A0502050306030303" pitchFamily="18" charset="0"/>
                <a:ea typeface="HGPｺﾞｼｯｸE" panose="020B0900000000000000" pitchFamily="50" charset="-128"/>
              </a:defRPr>
            </a:lvl8pPr>
            <a:lvl9pPr marL="3886200" indent="-228600" eaLnBrk="0" fontAlgn="base" hangingPunct="0">
              <a:spcBef>
                <a:spcPct val="0"/>
              </a:spcBef>
              <a:spcAft>
                <a:spcPct val="0"/>
              </a:spcAft>
              <a:defRPr kumimoji="1" sz="1600">
                <a:solidFill>
                  <a:schemeClr val="tx1"/>
                </a:solidFill>
                <a:latin typeface="Sylfaen" panose="010A0502050306030303" pitchFamily="18" charset="0"/>
                <a:ea typeface="HGPｺﾞｼｯｸE" panose="020B0900000000000000" pitchFamily="50" charset="-128"/>
              </a:defRPr>
            </a:lvl9pPr>
          </a:lstStyle>
          <a:p>
            <a:pPr>
              <a:defRPr/>
            </a:pPr>
            <a:r>
              <a:rPr kumimoji="0" lang="en-US" altLang="ja-JP" sz="1100" dirty="0">
                <a:solidFill>
                  <a:schemeClr val="tx1">
                    <a:lumMod val="50000"/>
                    <a:lumOff val="50000"/>
                  </a:schemeClr>
                </a:solidFill>
                <a:latin typeface="Calibri" panose="020F0502020204030204" pitchFamily="34" charset="0"/>
                <a:ea typeface="ＭＳ Ｐゴシック" panose="020B0600070205080204" pitchFamily="50" charset="-128"/>
              </a:rPr>
              <a:t>STRICTLY PRIVATE AND CONFIDENTIAL</a:t>
            </a:r>
            <a:endParaRPr kumimoji="0" lang="de-DE" altLang="ja-JP" sz="1100" dirty="0">
              <a:solidFill>
                <a:schemeClr val="tx1">
                  <a:lumMod val="50000"/>
                  <a:lumOff val="50000"/>
                </a:schemeClr>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2058699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7_タイトル スライド">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350A1BB-DED7-403F-AE06-EF20E1BE19AB}"/>
              </a:ext>
            </a:extLst>
          </p:cNvPr>
          <p:cNvGrpSpPr/>
          <p:nvPr userDrawn="1"/>
        </p:nvGrpSpPr>
        <p:grpSpPr>
          <a:xfrm>
            <a:off x="72001" y="81622"/>
            <a:ext cx="12120000" cy="614117"/>
            <a:chOff x="508000" y="3760636"/>
            <a:chExt cx="8128000" cy="1075523"/>
          </a:xfrm>
        </p:grpSpPr>
        <p:pic>
          <p:nvPicPr>
            <p:cNvPr id="3" name="図 2">
              <a:extLst>
                <a:ext uri="{FF2B5EF4-FFF2-40B4-BE49-F238E27FC236}">
                  <a16:creationId xmlns:a16="http://schemas.microsoft.com/office/drawing/2014/main" id="{FB7ADEA6-5FA3-499E-8C1C-231BB065A0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356" b="34531"/>
            <a:stretch/>
          </p:blipFill>
          <p:spPr>
            <a:xfrm>
              <a:off x="508000" y="3760636"/>
              <a:ext cx="8128000" cy="1075523"/>
            </a:xfrm>
            <a:prstGeom prst="rect">
              <a:avLst/>
            </a:prstGeom>
          </p:spPr>
        </p:pic>
        <p:sp>
          <p:nvSpPr>
            <p:cNvPr id="4" name="直角三角形 3">
              <a:extLst>
                <a:ext uri="{FF2B5EF4-FFF2-40B4-BE49-F238E27FC236}">
                  <a16:creationId xmlns:a16="http://schemas.microsoft.com/office/drawing/2014/main" id="{52586D05-3097-42C7-8ED5-912766C4125A}"/>
                </a:ext>
              </a:extLst>
            </p:cNvPr>
            <p:cNvSpPr/>
            <p:nvPr userDrawn="1"/>
          </p:nvSpPr>
          <p:spPr>
            <a:xfrm flipV="1">
              <a:off x="508000" y="3760636"/>
              <a:ext cx="8128000" cy="105414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cxnSp>
        <p:nvCxnSpPr>
          <p:cNvPr id="6" name="直線コネクタ 5">
            <a:extLst>
              <a:ext uri="{FF2B5EF4-FFF2-40B4-BE49-F238E27FC236}">
                <a16:creationId xmlns:a16="http://schemas.microsoft.com/office/drawing/2014/main" id="{224C5D12-3FF3-4D7C-A919-5829595212C3}"/>
              </a:ext>
            </a:extLst>
          </p:cNvPr>
          <p:cNvCxnSpPr>
            <a:cxnSpLocks/>
          </p:cNvCxnSpPr>
          <p:nvPr userDrawn="1"/>
        </p:nvCxnSpPr>
        <p:spPr>
          <a:xfrm>
            <a:off x="72000" y="6363473"/>
            <a:ext cx="12048000" cy="0"/>
          </a:xfrm>
          <a:prstGeom prst="line">
            <a:avLst/>
          </a:prstGeom>
        </p:spPr>
        <p:style>
          <a:lnRef idx="1">
            <a:schemeClr val="dk1"/>
          </a:lnRef>
          <a:fillRef idx="0">
            <a:schemeClr val="dk1"/>
          </a:fillRef>
          <a:effectRef idx="0">
            <a:schemeClr val="dk1"/>
          </a:effectRef>
          <a:fontRef idx="minor">
            <a:schemeClr val="tx1"/>
          </a:fontRef>
        </p:style>
      </p:cxnSp>
      <p:pic>
        <p:nvPicPr>
          <p:cNvPr id="7" name="図 6">
            <a:extLst>
              <a:ext uri="{FF2B5EF4-FFF2-40B4-BE49-F238E27FC236}">
                <a16:creationId xmlns:a16="http://schemas.microsoft.com/office/drawing/2014/main" id="{B9ED09E7-9160-40F6-B598-5EAD29140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7585" y="6418069"/>
            <a:ext cx="1122451" cy="358305"/>
          </a:xfrm>
          <a:prstGeom prst="rect">
            <a:avLst/>
          </a:prstGeom>
        </p:spPr>
      </p:pic>
      <p:sp>
        <p:nvSpPr>
          <p:cNvPr id="8" name="タイトル プレースホルダー 1">
            <a:extLst>
              <a:ext uri="{FF2B5EF4-FFF2-40B4-BE49-F238E27FC236}">
                <a16:creationId xmlns:a16="http://schemas.microsoft.com/office/drawing/2014/main" id="{85F966E8-54A0-4F44-B7A6-6A3A194D3948}"/>
              </a:ext>
            </a:extLst>
          </p:cNvPr>
          <p:cNvSpPr>
            <a:spLocks noGrp="1"/>
          </p:cNvSpPr>
          <p:nvPr>
            <p:ph type="title"/>
          </p:nvPr>
        </p:nvSpPr>
        <p:spPr>
          <a:xfrm>
            <a:off x="387625" y="285612"/>
            <a:ext cx="10515600" cy="410127"/>
          </a:xfrm>
          <a:prstGeom prst="rect">
            <a:avLst/>
          </a:prstGeom>
        </p:spPr>
        <p:txBody>
          <a:bodyPr vert="horz" lIns="91440" tIns="45720" rIns="91440" bIns="45720" rtlCol="0" anchor="ctr">
            <a:noAutofit/>
          </a:bodyPr>
          <a:lstStyle>
            <a:lvl1pPr>
              <a:defRPr sz="2400"/>
            </a:lvl1pPr>
          </a:lstStyle>
          <a:p>
            <a:r>
              <a:rPr kumimoji="1" lang="ja-JP" altLang="en-US"/>
              <a:t>マスター タイトルの書式設定</a:t>
            </a:r>
          </a:p>
        </p:txBody>
      </p:sp>
      <p:sp>
        <p:nvSpPr>
          <p:cNvPr id="12" name="テキスト プレースホルダー 10">
            <a:extLst>
              <a:ext uri="{FF2B5EF4-FFF2-40B4-BE49-F238E27FC236}">
                <a16:creationId xmlns:a16="http://schemas.microsoft.com/office/drawing/2014/main" id="{1C7A7A47-5B89-455E-BA10-85536AD03B32}"/>
              </a:ext>
            </a:extLst>
          </p:cNvPr>
          <p:cNvSpPr>
            <a:spLocks noGrp="1"/>
          </p:cNvSpPr>
          <p:nvPr>
            <p:ph type="body" sz="quarter" idx="11"/>
          </p:nvPr>
        </p:nvSpPr>
        <p:spPr>
          <a:xfrm>
            <a:off x="387625" y="904876"/>
            <a:ext cx="11359875" cy="487363"/>
          </a:xfrm>
          <a:prstGeom prst="rect">
            <a:avLst/>
          </a:prstGeom>
        </p:spPr>
        <p:txBody>
          <a:bodyPr/>
          <a:lstStyle>
            <a:lvl1pPr marL="228600" indent="-228600">
              <a:buClr>
                <a:schemeClr val="tx1">
                  <a:lumMod val="65000"/>
                  <a:lumOff val="35000"/>
                </a:schemeClr>
              </a:buClr>
              <a:buFont typeface="Wingdings" panose="05000000000000000000" pitchFamily="2" charset="2"/>
              <a:buChar char="n"/>
              <a:defRPr sz="1600">
                <a:latin typeface="メイリオ" panose="020B0604030504040204" pitchFamily="50" charset="-128"/>
                <a:ea typeface="メイリオ" panose="020B0604030504040204" pitchFamily="50" charset="-128"/>
              </a:defRPr>
            </a:lvl1pPr>
          </a:lstStyle>
          <a:p>
            <a:pPr lvl="0"/>
            <a:r>
              <a:rPr kumimoji="1" lang="ja-JP" altLang="en-US" dirty="0"/>
              <a:t>マスター テキストの書式設定</a:t>
            </a:r>
          </a:p>
        </p:txBody>
      </p:sp>
      <p:sp>
        <p:nvSpPr>
          <p:cNvPr id="13" name="スライド番号プレースホルダー 4">
            <a:extLst>
              <a:ext uri="{FF2B5EF4-FFF2-40B4-BE49-F238E27FC236}">
                <a16:creationId xmlns:a16="http://schemas.microsoft.com/office/drawing/2014/main" id="{F81B1D42-0836-431C-B0AE-D482D5D7E9E6}"/>
              </a:ext>
            </a:extLst>
          </p:cNvPr>
          <p:cNvSpPr>
            <a:spLocks noGrp="1"/>
          </p:cNvSpPr>
          <p:nvPr>
            <p:ph type="sldNum" sz="quarter" idx="4"/>
          </p:nvPr>
        </p:nvSpPr>
        <p:spPr>
          <a:xfrm>
            <a:off x="4724400" y="6457950"/>
            <a:ext cx="2743200" cy="288000"/>
          </a:xfrm>
          <a:prstGeom prst="rect">
            <a:avLst/>
          </a:prstGeom>
        </p:spPr>
        <p:txBody>
          <a:bodyPr vert="horz" lIns="91440" tIns="45720" rIns="91440" bIns="45720" rtlCol="0" anchor="ctr"/>
          <a:lstStyle>
            <a:lvl1pPr algn="ctr">
              <a:defRPr sz="1050">
                <a:solidFill>
                  <a:schemeClr val="tx1">
                    <a:tint val="75000"/>
                  </a:schemeClr>
                </a:solidFill>
              </a:defRPr>
            </a:lvl1pPr>
          </a:lstStyle>
          <a:p>
            <a:fld id="{88E32D96-6BF2-46B1-A639-F807AB747ECF}" type="slidenum">
              <a:rPr kumimoji="1" lang="ja-JP" altLang="en-US" smtClean="0"/>
              <a:pPr/>
              <a:t>‹#›</a:t>
            </a:fld>
            <a:endParaRPr kumimoji="1" lang="ja-JP" altLang="en-US"/>
          </a:p>
        </p:txBody>
      </p:sp>
      <p:sp>
        <p:nvSpPr>
          <p:cNvPr id="14" name="正方形/長方形 16">
            <a:extLst>
              <a:ext uri="{FF2B5EF4-FFF2-40B4-BE49-F238E27FC236}">
                <a16:creationId xmlns:a16="http://schemas.microsoft.com/office/drawing/2014/main" id="{A9F658FB-F5AA-48F3-AD39-8B43DD2D036E}"/>
              </a:ext>
            </a:extLst>
          </p:cNvPr>
          <p:cNvSpPr>
            <a:spLocks noChangeArrowheads="1"/>
          </p:cNvSpPr>
          <p:nvPr userDrawn="1"/>
        </p:nvSpPr>
        <p:spPr bwMode="auto">
          <a:xfrm>
            <a:off x="9619129" y="6524625"/>
            <a:ext cx="23936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Sylfaen" panose="010A0502050306030303" pitchFamily="18" charset="0"/>
                <a:ea typeface="HGPｺﾞｼｯｸE" panose="020B0900000000000000" pitchFamily="50" charset="-128"/>
              </a:defRPr>
            </a:lvl1pPr>
            <a:lvl2pPr marL="742950" indent="-285750">
              <a:defRPr kumimoji="1" sz="1600">
                <a:solidFill>
                  <a:schemeClr val="tx1"/>
                </a:solidFill>
                <a:latin typeface="Sylfaen" panose="010A0502050306030303" pitchFamily="18" charset="0"/>
                <a:ea typeface="HGPｺﾞｼｯｸE" panose="020B0900000000000000" pitchFamily="50" charset="-128"/>
              </a:defRPr>
            </a:lvl2pPr>
            <a:lvl3pPr marL="1143000" indent="-228600">
              <a:defRPr kumimoji="1" sz="1600">
                <a:solidFill>
                  <a:schemeClr val="tx1"/>
                </a:solidFill>
                <a:latin typeface="Sylfaen" panose="010A0502050306030303" pitchFamily="18" charset="0"/>
                <a:ea typeface="HGPｺﾞｼｯｸE" panose="020B0900000000000000" pitchFamily="50" charset="-128"/>
              </a:defRPr>
            </a:lvl3pPr>
            <a:lvl4pPr marL="1600200" indent="-228600">
              <a:defRPr kumimoji="1" sz="1600">
                <a:solidFill>
                  <a:schemeClr val="tx1"/>
                </a:solidFill>
                <a:latin typeface="Sylfaen" panose="010A0502050306030303" pitchFamily="18" charset="0"/>
                <a:ea typeface="HGPｺﾞｼｯｸE" panose="020B0900000000000000" pitchFamily="50" charset="-128"/>
              </a:defRPr>
            </a:lvl4pPr>
            <a:lvl5pPr marL="2057400" indent="-228600">
              <a:defRPr kumimoji="1" sz="1600">
                <a:solidFill>
                  <a:schemeClr val="tx1"/>
                </a:solidFill>
                <a:latin typeface="Sylfaen" panose="010A0502050306030303" pitchFamily="18" charset="0"/>
                <a:ea typeface="HGPｺﾞｼｯｸE" panose="020B0900000000000000" pitchFamily="50" charset="-128"/>
              </a:defRPr>
            </a:lvl5pPr>
            <a:lvl6pPr marL="2514600" indent="-228600" eaLnBrk="0" fontAlgn="base" hangingPunct="0">
              <a:spcBef>
                <a:spcPct val="0"/>
              </a:spcBef>
              <a:spcAft>
                <a:spcPct val="0"/>
              </a:spcAft>
              <a:defRPr kumimoji="1" sz="1600">
                <a:solidFill>
                  <a:schemeClr val="tx1"/>
                </a:solidFill>
                <a:latin typeface="Sylfaen" panose="010A0502050306030303" pitchFamily="18" charset="0"/>
                <a:ea typeface="HGPｺﾞｼｯｸE" panose="020B0900000000000000" pitchFamily="50" charset="-128"/>
              </a:defRPr>
            </a:lvl6pPr>
            <a:lvl7pPr marL="2971800" indent="-228600" eaLnBrk="0" fontAlgn="base" hangingPunct="0">
              <a:spcBef>
                <a:spcPct val="0"/>
              </a:spcBef>
              <a:spcAft>
                <a:spcPct val="0"/>
              </a:spcAft>
              <a:defRPr kumimoji="1" sz="1600">
                <a:solidFill>
                  <a:schemeClr val="tx1"/>
                </a:solidFill>
                <a:latin typeface="Sylfaen" panose="010A0502050306030303" pitchFamily="18" charset="0"/>
                <a:ea typeface="HGPｺﾞｼｯｸE" panose="020B0900000000000000" pitchFamily="50" charset="-128"/>
              </a:defRPr>
            </a:lvl7pPr>
            <a:lvl8pPr marL="3429000" indent="-228600" eaLnBrk="0" fontAlgn="base" hangingPunct="0">
              <a:spcBef>
                <a:spcPct val="0"/>
              </a:spcBef>
              <a:spcAft>
                <a:spcPct val="0"/>
              </a:spcAft>
              <a:defRPr kumimoji="1" sz="1600">
                <a:solidFill>
                  <a:schemeClr val="tx1"/>
                </a:solidFill>
                <a:latin typeface="Sylfaen" panose="010A0502050306030303" pitchFamily="18" charset="0"/>
                <a:ea typeface="HGPｺﾞｼｯｸE" panose="020B0900000000000000" pitchFamily="50" charset="-128"/>
              </a:defRPr>
            </a:lvl8pPr>
            <a:lvl9pPr marL="3886200" indent="-228600" eaLnBrk="0" fontAlgn="base" hangingPunct="0">
              <a:spcBef>
                <a:spcPct val="0"/>
              </a:spcBef>
              <a:spcAft>
                <a:spcPct val="0"/>
              </a:spcAft>
              <a:defRPr kumimoji="1" sz="1600">
                <a:solidFill>
                  <a:schemeClr val="tx1"/>
                </a:solidFill>
                <a:latin typeface="Sylfaen" panose="010A0502050306030303" pitchFamily="18" charset="0"/>
                <a:ea typeface="HGPｺﾞｼｯｸE" panose="020B0900000000000000" pitchFamily="50" charset="-128"/>
              </a:defRPr>
            </a:lvl9pPr>
          </a:lstStyle>
          <a:p>
            <a:pPr>
              <a:defRPr/>
            </a:pPr>
            <a:r>
              <a:rPr kumimoji="0" lang="en-US" altLang="ja-JP" sz="1100" dirty="0">
                <a:solidFill>
                  <a:schemeClr val="tx1">
                    <a:lumMod val="50000"/>
                    <a:lumOff val="50000"/>
                  </a:schemeClr>
                </a:solidFill>
                <a:latin typeface="Calibri" panose="020F0502020204030204" pitchFamily="34" charset="0"/>
                <a:ea typeface="ＭＳ Ｐゴシック" panose="020B0600070205080204" pitchFamily="50" charset="-128"/>
              </a:rPr>
              <a:t>STRICTLY PRIVATE AND CONFIDENTIAL</a:t>
            </a:r>
            <a:endParaRPr kumimoji="0" lang="de-DE" altLang="ja-JP" sz="1100" dirty="0">
              <a:solidFill>
                <a:schemeClr val="tx1">
                  <a:lumMod val="50000"/>
                  <a:lumOff val="50000"/>
                </a:schemeClr>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2069269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95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6A00-5886-0E1F-7AB7-708425C10D8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FF14DD3-88B4-9C19-A6F9-DEABFE7AEC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D7426C5-DB54-164A-E3FB-B684B692EBDA}"/>
              </a:ext>
            </a:extLst>
          </p:cNvPr>
          <p:cNvSpPr>
            <a:spLocks noGrp="1"/>
          </p:cNvSpPr>
          <p:nvPr>
            <p:ph type="dt" sz="half" idx="10"/>
          </p:nvPr>
        </p:nvSpPr>
        <p:spPr/>
        <p:txBody>
          <a:bodyPr/>
          <a:lstStyle/>
          <a:p>
            <a:fld id="{9B8804F3-AC8E-41FD-AE71-C658CC85D32E}" type="datetimeFigureOut">
              <a:rPr lang="en-IN" smtClean="0"/>
              <a:t>16-01-2025</a:t>
            </a:fld>
            <a:endParaRPr lang="en-IN"/>
          </a:p>
        </p:txBody>
      </p:sp>
      <p:sp>
        <p:nvSpPr>
          <p:cNvPr id="5" name="Footer Placeholder 4">
            <a:extLst>
              <a:ext uri="{FF2B5EF4-FFF2-40B4-BE49-F238E27FC236}">
                <a16:creationId xmlns:a16="http://schemas.microsoft.com/office/drawing/2014/main" id="{229523B6-A40E-016D-5C8D-1E5139F1683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870EF9D-D5C0-AF27-B68B-CCEAE353CF2F}"/>
              </a:ext>
            </a:extLst>
          </p:cNvPr>
          <p:cNvSpPr>
            <a:spLocks noGrp="1"/>
          </p:cNvSpPr>
          <p:nvPr>
            <p:ph type="sldNum" sz="quarter" idx="12"/>
          </p:nvPr>
        </p:nvSpPr>
        <p:spPr/>
        <p:txBody>
          <a:bodyPr/>
          <a:lstStyle/>
          <a:p>
            <a:fld id="{1181762E-A76D-439B-9B0C-CBE4A637AD8D}" type="slidenum">
              <a:rPr lang="en-IN" smtClean="0"/>
              <a:t>‹#›</a:t>
            </a:fld>
            <a:endParaRPr lang="en-IN"/>
          </a:p>
        </p:txBody>
      </p:sp>
    </p:spTree>
    <p:extLst>
      <p:ext uri="{BB962C8B-B14F-4D97-AF65-F5344CB8AC3E}">
        <p14:creationId xmlns:p14="http://schemas.microsoft.com/office/powerpoint/2010/main" val="3046249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0BE-ADBB-E480-5879-6F8BAD6AB3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FDEA9E2B-9021-44FD-5A13-479EF3B9EA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AF98C9-D60D-EEF5-DF03-89222B2581EC}"/>
              </a:ext>
            </a:extLst>
          </p:cNvPr>
          <p:cNvSpPr>
            <a:spLocks noGrp="1"/>
          </p:cNvSpPr>
          <p:nvPr>
            <p:ph type="dt" sz="half" idx="10"/>
          </p:nvPr>
        </p:nvSpPr>
        <p:spPr/>
        <p:txBody>
          <a:bodyPr/>
          <a:lstStyle/>
          <a:p>
            <a:fld id="{9B8804F3-AC8E-41FD-AE71-C658CC85D32E}" type="datetimeFigureOut">
              <a:rPr lang="en-IN" smtClean="0"/>
              <a:t>16-01-2025</a:t>
            </a:fld>
            <a:endParaRPr lang="en-IN"/>
          </a:p>
        </p:txBody>
      </p:sp>
      <p:sp>
        <p:nvSpPr>
          <p:cNvPr id="5" name="Footer Placeholder 4">
            <a:extLst>
              <a:ext uri="{FF2B5EF4-FFF2-40B4-BE49-F238E27FC236}">
                <a16:creationId xmlns:a16="http://schemas.microsoft.com/office/drawing/2014/main" id="{C3AF2CAD-86D5-EA5E-E9CD-54CECE6C31D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ABDB602-D0FD-CE73-BCD6-02CEE4EDB404}"/>
              </a:ext>
            </a:extLst>
          </p:cNvPr>
          <p:cNvSpPr>
            <a:spLocks noGrp="1"/>
          </p:cNvSpPr>
          <p:nvPr>
            <p:ph type="sldNum" sz="quarter" idx="12"/>
          </p:nvPr>
        </p:nvSpPr>
        <p:spPr/>
        <p:txBody>
          <a:bodyPr/>
          <a:lstStyle/>
          <a:p>
            <a:fld id="{1181762E-A76D-439B-9B0C-CBE4A637AD8D}" type="slidenum">
              <a:rPr lang="en-IN" smtClean="0"/>
              <a:t>‹#›</a:t>
            </a:fld>
            <a:endParaRPr lang="en-IN"/>
          </a:p>
        </p:txBody>
      </p:sp>
    </p:spTree>
    <p:extLst>
      <p:ext uri="{BB962C8B-B14F-4D97-AF65-F5344CB8AC3E}">
        <p14:creationId xmlns:p14="http://schemas.microsoft.com/office/powerpoint/2010/main" val="2495792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BD14-A1CC-7B1C-305E-0B4214BE040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A5EAA93-1AE2-8E6E-D7D3-6AF8DACFC7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0E7340A-1CA2-3C0F-0A7C-9A831A37C7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B0E6D5D-A9F3-7F10-C2FF-F41424233FF3}"/>
              </a:ext>
            </a:extLst>
          </p:cNvPr>
          <p:cNvSpPr>
            <a:spLocks noGrp="1"/>
          </p:cNvSpPr>
          <p:nvPr>
            <p:ph type="dt" sz="half" idx="10"/>
          </p:nvPr>
        </p:nvSpPr>
        <p:spPr/>
        <p:txBody>
          <a:bodyPr/>
          <a:lstStyle/>
          <a:p>
            <a:fld id="{9B8804F3-AC8E-41FD-AE71-C658CC85D32E}" type="datetimeFigureOut">
              <a:rPr lang="en-IN" smtClean="0"/>
              <a:t>16-01-2025</a:t>
            </a:fld>
            <a:endParaRPr lang="en-IN"/>
          </a:p>
        </p:txBody>
      </p:sp>
      <p:sp>
        <p:nvSpPr>
          <p:cNvPr id="6" name="Footer Placeholder 5">
            <a:extLst>
              <a:ext uri="{FF2B5EF4-FFF2-40B4-BE49-F238E27FC236}">
                <a16:creationId xmlns:a16="http://schemas.microsoft.com/office/drawing/2014/main" id="{E6E5921A-F350-EBF9-61AE-A4C427793D1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F253AC9-F11C-7C37-DB25-A7E6A79DEDE3}"/>
              </a:ext>
            </a:extLst>
          </p:cNvPr>
          <p:cNvSpPr>
            <a:spLocks noGrp="1"/>
          </p:cNvSpPr>
          <p:nvPr>
            <p:ph type="sldNum" sz="quarter" idx="12"/>
          </p:nvPr>
        </p:nvSpPr>
        <p:spPr/>
        <p:txBody>
          <a:bodyPr/>
          <a:lstStyle/>
          <a:p>
            <a:fld id="{1181762E-A76D-439B-9B0C-CBE4A637AD8D}" type="slidenum">
              <a:rPr lang="en-IN" smtClean="0"/>
              <a:t>‹#›</a:t>
            </a:fld>
            <a:endParaRPr lang="en-IN"/>
          </a:p>
        </p:txBody>
      </p:sp>
    </p:spTree>
    <p:extLst>
      <p:ext uri="{BB962C8B-B14F-4D97-AF65-F5344CB8AC3E}">
        <p14:creationId xmlns:p14="http://schemas.microsoft.com/office/powerpoint/2010/main" val="1753819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DFF4-BC41-C005-0B3B-14CE9009CC8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03A2ECD-1CF2-24A6-E872-E1DE76021B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955E5-B5E7-1BF0-0CC3-A1CD0ABF69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C6B6C96-9CE5-F004-B456-CE6DB3336A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C30E7A-6082-BAC7-8D24-D46B21FEB7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2864B1FD-0C3A-E428-A105-C65ADBF2483A}"/>
              </a:ext>
            </a:extLst>
          </p:cNvPr>
          <p:cNvSpPr>
            <a:spLocks noGrp="1"/>
          </p:cNvSpPr>
          <p:nvPr>
            <p:ph type="dt" sz="half" idx="10"/>
          </p:nvPr>
        </p:nvSpPr>
        <p:spPr/>
        <p:txBody>
          <a:bodyPr/>
          <a:lstStyle/>
          <a:p>
            <a:fld id="{9B8804F3-AC8E-41FD-AE71-C658CC85D32E}" type="datetimeFigureOut">
              <a:rPr lang="en-IN" smtClean="0"/>
              <a:t>16-01-2025</a:t>
            </a:fld>
            <a:endParaRPr lang="en-IN"/>
          </a:p>
        </p:txBody>
      </p:sp>
      <p:sp>
        <p:nvSpPr>
          <p:cNvPr id="8" name="Footer Placeholder 7">
            <a:extLst>
              <a:ext uri="{FF2B5EF4-FFF2-40B4-BE49-F238E27FC236}">
                <a16:creationId xmlns:a16="http://schemas.microsoft.com/office/drawing/2014/main" id="{4E870AF7-DF94-926A-6AC6-393F539C91D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755956C-916E-BD8D-4F54-BB1ACE32178E}"/>
              </a:ext>
            </a:extLst>
          </p:cNvPr>
          <p:cNvSpPr>
            <a:spLocks noGrp="1"/>
          </p:cNvSpPr>
          <p:nvPr>
            <p:ph type="sldNum" sz="quarter" idx="12"/>
          </p:nvPr>
        </p:nvSpPr>
        <p:spPr/>
        <p:txBody>
          <a:bodyPr/>
          <a:lstStyle/>
          <a:p>
            <a:fld id="{1181762E-A76D-439B-9B0C-CBE4A637AD8D}" type="slidenum">
              <a:rPr lang="en-IN" smtClean="0"/>
              <a:t>‹#›</a:t>
            </a:fld>
            <a:endParaRPr lang="en-IN"/>
          </a:p>
        </p:txBody>
      </p:sp>
    </p:spTree>
    <p:extLst>
      <p:ext uri="{BB962C8B-B14F-4D97-AF65-F5344CB8AC3E}">
        <p14:creationId xmlns:p14="http://schemas.microsoft.com/office/powerpoint/2010/main" val="207800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42C99-A10A-0E66-439C-A4A17AA1DE5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C3E34C9-691B-8F2F-566E-1A2B68D55EE2}"/>
              </a:ext>
            </a:extLst>
          </p:cNvPr>
          <p:cNvSpPr>
            <a:spLocks noGrp="1"/>
          </p:cNvSpPr>
          <p:nvPr>
            <p:ph type="dt" sz="half" idx="10"/>
          </p:nvPr>
        </p:nvSpPr>
        <p:spPr/>
        <p:txBody>
          <a:bodyPr/>
          <a:lstStyle/>
          <a:p>
            <a:fld id="{9B8804F3-AC8E-41FD-AE71-C658CC85D32E}" type="datetimeFigureOut">
              <a:rPr lang="en-IN" smtClean="0"/>
              <a:t>16-01-2025</a:t>
            </a:fld>
            <a:endParaRPr lang="en-IN"/>
          </a:p>
        </p:txBody>
      </p:sp>
      <p:sp>
        <p:nvSpPr>
          <p:cNvPr id="4" name="Footer Placeholder 3">
            <a:extLst>
              <a:ext uri="{FF2B5EF4-FFF2-40B4-BE49-F238E27FC236}">
                <a16:creationId xmlns:a16="http://schemas.microsoft.com/office/drawing/2014/main" id="{85DBA11E-BB28-2E76-C03A-62547A1070E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2BA10C7-1809-3D50-644D-161DA75C0A49}"/>
              </a:ext>
            </a:extLst>
          </p:cNvPr>
          <p:cNvSpPr>
            <a:spLocks noGrp="1"/>
          </p:cNvSpPr>
          <p:nvPr>
            <p:ph type="sldNum" sz="quarter" idx="12"/>
          </p:nvPr>
        </p:nvSpPr>
        <p:spPr/>
        <p:txBody>
          <a:bodyPr/>
          <a:lstStyle/>
          <a:p>
            <a:fld id="{1181762E-A76D-439B-9B0C-CBE4A637AD8D}" type="slidenum">
              <a:rPr lang="en-IN" smtClean="0"/>
              <a:t>‹#›</a:t>
            </a:fld>
            <a:endParaRPr lang="en-IN"/>
          </a:p>
        </p:txBody>
      </p:sp>
    </p:spTree>
    <p:extLst>
      <p:ext uri="{BB962C8B-B14F-4D97-AF65-F5344CB8AC3E}">
        <p14:creationId xmlns:p14="http://schemas.microsoft.com/office/powerpoint/2010/main" val="112256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A15C6F-3C28-6194-F633-126C0C651595}"/>
              </a:ext>
            </a:extLst>
          </p:cNvPr>
          <p:cNvSpPr>
            <a:spLocks noGrp="1"/>
          </p:cNvSpPr>
          <p:nvPr>
            <p:ph type="dt" sz="half" idx="10"/>
          </p:nvPr>
        </p:nvSpPr>
        <p:spPr/>
        <p:txBody>
          <a:bodyPr/>
          <a:lstStyle/>
          <a:p>
            <a:fld id="{9B8804F3-AC8E-41FD-AE71-C658CC85D32E}" type="datetimeFigureOut">
              <a:rPr lang="en-IN" smtClean="0"/>
              <a:t>16-01-2025</a:t>
            </a:fld>
            <a:endParaRPr lang="en-IN"/>
          </a:p>
        </p:txBody>
      </p:sp>
      <p:sp>
        <p:nvSpPr>
          <p:cNvPr id="3" name="Footer Placeholder 2">
            <a:extLst>
              <a:ext uri="{FF2B5EF4-FFF2-40B4-BE49-F238E27FC236}">
                <a16:creationId xmlns:a16="http://schemas.microsoft.com/office/drawing/2014/main" id="{23D7B9FF-3B99-7E0B-6751-E93196FDA3A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5F7D355-3254-EADD-163F-87191DEB30F9}"/>
              </a:ext>
            </a:extLst>
          </p:cNvPr>
          <p:cNvSpPr>
            <a:spLocks noGrp="1"/>
          </p:cNvSpPr>
          <p:nvPr>
            <p:ph type="sldNum" sz="quarter" idx="12"/>
          </p:nvPr>
        </p:nvSpPr>
        <p:spPr/>
        <p:txBody>
          <a:bodyPr/>
          <a:lstStyle/>
          <a:p>
            <a:fld id="{1181762E-A76D-439B-9B0C-CBE4A637AD8D}" type="slidenum">
              <a:rPr lang="en-IN" smtClean="0"/>
              <a:t>‹#›</a:t>
            </a:fld>
            <a:endParaRPr lang="en-IN"/>
          </a:p>
        </p:txBody>
      </p:sp>
    </p:spTree>
    <p:extLst>
      <p:ext uri="{BB962C8B-B14F-4D97-AF65-F5344CB8AC3E}">
        <p14:creationId xmlns:p14="http://schemas.microsoft.com/office/powerpoint/2010/main" val="230860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E8B2B-03D1-BFA6-FDFF-781C2F2F46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3DA99BD-426E-653F-1294-10F6DBE561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B92CC68-4610-8AEE-1D0B-3BC39521FA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12750-CD60-FA78-65C2-5CB8CC9441CC}"/>
              </a:ext>
            </a:extLst>
          </p:cNvPr>
          <p:cNvSpPr>
            <a:spLocks noGrp="1"/>
          </p:cNvSpPr>
          <p:nvPr>
            <p:ph type="dt" sz="half" idx="10"/>
          </p:nvPr>
        </p:nvSpPr>
        <p:spPr/>
        <p:txBody>
          <a:bodyPr/>
          <a:lstStyle/>
          <a:p>
            <a:fld id="{9B8804F3-AC8E-41FD-AE71-C658CC85D32E}" type="datetimeFigureOut">
              <a:rPr lang="en-IN" smtClean="0"/>
              <a:t>16-01-2025</a:t>
            </a:fld>
            <a:endParaRPr lang="en-IN"/>
          </a:p>
        </p:txBody>
      </p:sp>
      <p:sp>
        <p:nvSpPr>
          <p:cNvPr id="6" name="Footer Placeholder 5">
            <a:extLst>
              <a:ext uri="{FF2B5EF4-FFF2-40B4-BE49-F238E27FC236}">
                <a16:creationId xmlns:a16="http://schemas.microsoft.com/office/drawing/2014/main" id="{C7C9DF74-7A28-C3CC-9F3E-DEE19B2A6AC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F66C156-B6EB-92F1-2F47-765B34D9D4CA}"/>
              </a:ext>
            </a:extLst>
          </p:cNvPr>
          <p:cNvSpPr>
            <a:spLocks noGrp="1"/>
          </p:cNvSpPr>
          <p:nvPr>
            <p:ph type="sldNum" sz="quarter" idx="12"/>
          </p:nvPr>
        </p:nvSpPr>
        <p:spPr/>
        <p:txBody>
          <a:bodyPr/>
          <a:lstStyle/>
          <a:p>
            <a:fld id="{1181762E-A76D-439B-9B0C-CBE4A637AD8D}" type="slidenum">
              <a:rPr lang="en-IN" smtClean="0"/>
              <a:t>‹#›</a:t>
            </a:fld>
            <a:endParaRPr lang="en-IN"/>
          </a:p>
        </p:txBody>
      </p:sp>
    </p:spTree>
    <p:extLst>
      <p:ext uri="{BB962C8B-B14F-4D97-AF65-F5344CB8AC3E}">
        <p14:creationId xmlns:p14="http://schemas.microsoft.com/office/powerpoint/2010/main" val="1478843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0299D-D732-F32E-0531-BD9EBF80F4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04854BE-52DD-50C0-8CC0-59F6991847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D625968-B63E-4A1E-4D30-681EC81F0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8D92F8-C26A-E932-2FF6-48DEF859C365}"/>
              </a:ext>
            </a:extLst>
          </p:cNvPr>
          <p:cNvSpPr>
            <a:spLocks noGrp="1"/>
          </p:cNvSpPr>
          <p:nvPr>
            <p:ph type="dt" sz="half" idx="10"/>
          </p:nvPr>
        </p:nvSpPr>
        <p:spPr/>
        <p:txBody>
          <a:bodyPr/>
          <a:lstStyle/>
          <a:p>
            <a:fld id="{9B8804F3-AC8E-41FD-AE71-C658CC85D32E}" type="datetimeFigureOut">
              <a:rPr lang="en-IN" smtClean="0"/>
              <a:t>16-01-2025</a:t>
            </a:fld>
            <a:endParaRPr lang="en-IN"/>
          </a:p>
        </p:txBody>
      </p:sp>
      <p:sp>
        <p:nvSpPr>
          <p:cNvPr id="6" name="Footer Placeholder 5">
            <a:extLst>
              <a:ext uri="{FF2B5EF4-FFF2-40B4-BE49-F238E27FC236}">
                <a16:creationId xmlns:a16="http://schemas.microsoft.com/office/drawing/2014/main" id="{CA7B0956-CA4B-5FA3-EF5B-3D1FF45FEB4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5811D8C-DAAE-1C03-4014-85FDD17FBD78}"/>
              </a:ext>
            </a:extLst>
          </p:cNvPr>
          <p:cNvSpPr>
            <a:spLocks noGrp="1"/>
          </p:cNvSpPr>
          <p:nvPr>
            <p:ph type="sldNum" sz="quarter" idx="12"/>
          </p:nvPr>
        </p:nvSpPr>
        <p:spPr/>
        <p:txBody>
          <a:bodyPr/>
          <a:lstStyle/>
          <a:p>
            <a:fld id="{1181762E-A76D-439B-9B0C-CBE4A637AD8D}" type="slidenum">
              <a:rPr lang="en-IN" smtClean="0"/>
              <a:t>‹#›</a:t>
            </a:fld>
            <a:endParaRPr lang="en-IN"/>
          </a:p>
        </p:txBody>
      </p:sp>
    </p:spTree>
    <p:extLst>
      <p:ext uri="{BB962C8B-B14F-4D97-AF65-F5344CB8AC3E}">
        <p14:creationId xmlns:p14="http://schemas.microsoft.com/office/powerpoint/2010/main" val="4264451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710357-C195-52C5-FC40-F249E91C24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9BC09FD-67C7-8DAA-EF40-ABCD9A6AB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D0322C3-CCA7-F80F-55FD-C862E34E06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8804F3-AC8E-41FD-AE71-C658CC85D32E}" type="datetimeFigureOut">
              <a:rPr lang="en-IN" smtClean="0"/>
              <a:t>16-01-2025</a:t>
            </a:fld>
            <a:endParaRPr lang="en-IN"/>
          </a:p>
        </p:txBody>
      </p:sp>
      <p:sp>
        <p:nvSpPr>
          <p:cNvPr id="5" name="Footer Placeholder 4">
            <a:extLst>
              <a:ext uri="{FF2B5EF4-FFF2-40B4-BE49-F238E27FC236}">
                <a16:creationId xmlns:a16="http://schemas.microsoft.com/office/drawing/2014/main" id="{7AB8EEB8-BFBC-9416-3A22-BFF1AB2A8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B2D9499C-D703-B7A3-B316-4FDB767C26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81762E-A76D-439B-9B0C-CBE4A637AD8D}" type="slidenum">
              <a:rPr lang="en-IN" smtClean="0"/>
              <a:t>‹#›</a:t>
            </a:fld>
            <a:endParaRPr lang="en-IN"/>
          </a:p>
        </p:txBody>
      </p:sp>
    </p:spTree>
    <p:extLst>
      <p:ext uri="{BB962C8B-B14F-4D97-AF65-F5344CB8AC3E}">
        <p14:creationId xmlns:p14="http://schemas.microsoft.com/office/powerpoint/2010/main" val="2815577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www.flickr.com/photos/48722974@N07/4515205247/" TargetMode="Externa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BD.wmv"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CEEE-FD77-8371-928D-D55B7373FDB7}"/>
              </a:ext>
            </a:extLst>
          </p:cNvPr>
          <p:cNvSpPr>
            <a:spLocks noGrp="1"/>
          </p:cNvSpPr>
          <p:nvPr>
            <p:ph type="ctrTitle"/>
          </p:nvPr>
        </p:nvSpPr>
        <p:spPr/>
        <p:txBody>
          <a:bodyPr>
            <a:normAutofit/>
          </a:bodyPr>
          <a:lstStyle/>
          <a:p>
            <a:r>
              <a:rPr lang="en-US" altLang="ja-JP" sz="6000" dirty="0">
                <a:solidFill>
                  <a:srgbClr val="C00000"/>
                </a:solidFill>
              </a:rPr>
              <a:t>Non-sewered Sanitation Systems</a:t>
            </a:r>
            <a:endParaRPr lang="en-IN" dirty="0"/>
          </a:p>
        </p:txBody>
      </p:sp>
      <p:sp>
        <p:nvSpPr>
          <p:cNvPr id="3" name="Subtitle 2">
            <a:extLst>
              <a:ext uri="{FF2B5EF4-FFF2-40B4-BE49-F238E27FC236}">
                <a16:creationId xmlns:a16="http://schemas.microsoft.com/office/drawing/2014/main" id="{E4ADCE6E-C577-AB11-C803-111687B612C1}"/>
              </a:ext>
            </a:extLst>
          </p:cNvPr>
          <p:cNvSpPr>
            <a:spLocks noGrp="1"/>
          </p:cNvSpPr>
          <p:nvPr>
            <p:ph type="subTitle" idx="1"/>
          </p:nvPr>
        </p:nvSpPr>
        <p:spPr/>
        <p:txBody>
          <a:bodyPr/>
          <a:lstStyle/>
          <a:p>
            <a:endParaRPr lang="en-IN" dirty="0"/>
          </a:p>
        </p:txBody>
      </p:sp>
    </p:spTree>
    <p:extLst>
      <p:ext uri="{BB962C8B-B14F-4D97-AF65-F5344CB8AC3E}">
        <p14:creationId xmlns:p14="http://schemas.microsoft.com/office/powerpoint/2010/main" val="2545844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34F92-1285-1B0F-19E2-EFD96C35F16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04391FB-6F0F-318F-6573-21C6F5335C6D}"/>
              </a:ext>
            </a:extLst>
          </p:cNvPr>
          <p:cNvSpPr txBox="1"/>
          <p:nvPr/>
        </p:nvSpPr>
        <p:spPr>
          <a:xfrm>
            <a:off x="839788" y="924627"/>
            <a:ext cx="10180637" cy="3811588"/>
          </a:xfrm>
          <a:prstGeom prst="rect">
            <a:avLst/>
          </a:prstGeom>
        </p:spPr>
        <p:txBody>
          <a:bodyPr vert="horz" lIns="91440" tIns="45720" rIns="91440" bIns="45720" rtlCol="0">
            <a:normAutofit lnSpcReduction="10000"/>
          </a:bodyPr>
          <a:lstStyle/>
          <a:p>
            <a:pPr algn="just" defTabSz="914400">
              <a:lnSpc>
                <a:spcPct val="90000"/>
              </a:lnSpc>
              <a:spcBef>
                <a:spcPts val="1000"/>
              </a:spcBef>
              <a:spcAft>
                <a:spcPts val="800"/>
              </a:spcAft>
            </a:pPr>
            <a:r>
              <a:rPr kumimoji="1" lang="ja-JP" altLang="en-US" sz="2000" b="1" kern="1200" dirty="0">
                <a:effectLst/>
                <a:latin typeface="+mn-lt"/>
                <a:ea typeface="+mn-ea"/>
                <a:cs typeface="+mn-cs"/>
              </a:rPr>
              <a:t>Packaged Sewage Treatment System (PSTP) </a:t>
            </a:r>
            <a:r>
              <a:rPr kumimoji="1" lang="ja-JP" altLang="en-US" sz="2000" kern="1200" dirty="0">
                <a:effectLst/>
                <a:latin typeface="+mn-lt"/>
                <a:ea typeface="+mn-ea"/>
                <a:cs typeface="+mn-cs"/>
              </a:rPr>
              <a:t>— A packaged system for the treatment of incoming sewage/domestic wastewater (grey and black water) installed on-site to serve individual premises or small populations such that the effluent meets the norms set by the relevant authority.</a:t>
            </a:r>
            <a:endParaRPr kumimoji="1" lang="en-IN" altLang="ja-JP" sz="2000" kern="1200" dirty="0">
              <a:effectLst/>
              <a:latin typeface="+mn-lt"/>
              <a:ea typeface="+mn-ea"/>
              <a:cs typeface="+mn-cs"/>
            </a:endParaRPr>
          </a:p>
          <a:p>
            <a:pPr algn="just" defTabSz="914400">
              <a:lnSpc>
                <a:spcPct val="90000"/>
              </a:lnSpc>
              <a:spcBef>
                <a:spcPts val="1000"/>
              </a:spcBef>
              <a:spcAft>
                <a:spcPts val="800"/>
              </a:spcAft>
            </a:pPr>
            <a:endParaRPr kumimoji="1" lang="en-IN" altLang="ja-JP" sz="2000" dirty="0"/>
          </a:p>
          <a:p>
            <a:pPr algn="just" defTabSz="914400">
              <a:lnSpc>
                <a:spcPct val="90000"/>
              </a:lnSpc>
              <a:spcBef>
                <a:spcPts val="1000"/>
              </a:spcBef>
              <a:spcAft>
                <a:spcPts val="800"/>
              </a:spcAft>
            </a:pPr>
            <a:r>
              <a:rPr kumimoji="1" lang="en-US" sz="2000" dirty="0"/>
              <a:t>This standard outlines the requirements for materials, design, structural strength, performance, and testing of packaged sewage treatment plants (PSTP) made from GFRP, PE, PP, or DCPD. PSTPs are designed for areas where centralized sewer systems are unavailable and serve a minimum of 5 people. They treat raw sewage using natural biological processes without additives like enzymes or microorganisms. The standard applies to off-site assembled PSTPs, tested as complete units, and does not cover on-site assembled systems.</a:t>
            </a:r>
          </a:p>
          <a:p>
            <a:pPr algn="just" defTabSz="914400">
              <a:lnSpc>
                <a:spcPct val="90000"/>
              </a:lnSpc>
              <a:spcBef>
                <a:spcPts val="1000"/>
              </a:spcBef>
              <a:spcAft>
                <a:spcPts val="800"/>
              </a:spcAft>
            </a:pPr>
            <a:endParaRPr kumimoji="1" lang="ja-JP" altLang="en-US" sz="2000" kern="1200" dirty="0">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0B25E309-4ABD-C424-9673-1282F74005E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8E32D96-6BF2-46B1-A639-F807AB747ECF}" type="slidenum">
              <a:rPr kumimoji="1" lang="en-US" altLang="ja-JP"/>
              <a:pPr>
                <a:spcAft>
                  <a:spcPts val="600"/>
                </a:spcAft>
              </a:pPr>
              <a:t>10</a:t>
            </a:fld>
            <a:endParaRPr kumimoji="1" lang="en-US" altLang="ja-JP"/>
          </a:p>
        </p:txBody>
      </p:sp>
      <p:sp>
        <p:nvSpPr>
          <p:cNvPr id="16" name="正方形/長方形 1">
            <a:extLst>
              <a:ext uri="{FF2B5EF4-FFF2-40B4-BE49-F238E27FC236}">
                <a16:creationId xmlns:a16="http://schemas.microsoft.com/office/drawing/2014/main" id="{ADF8713F-8C51-8E24-D0BF-4B623FC6488C}"/>
              </a:ext>
            </a:extLst>
          </p:cNvPr>
          <p:cNvSpPr/>
          <p:nvPr/>
        </p:nvSpPr>
        <p:spPr>
          <a:xfrm>
            <a:off x="7513" y="-52876"/>
            <a:ext cx="12211653" cy="698201"/>
          </a:xfrm>
          <a:prstGeom prst="rect">
            <a:avLst/>
          </a:prstGeom>
          <a:gradFill flip="none" rotWithShape="1">
            <a:gsLst>
              <a:gs pos="0">
                <a:srgbClr val="47CFFF">
                  <a:tint val="66000"/>
                  <a:satMod val="160000"/>
                </a:srgbClr>
              </a:gs>
              <a:gs pos="50000">
                <a:srgbClr val="47CFFF">
                  <a:tint val="44500"/>
                  <a:satMod val="160000"/>
                </a:srgbClr>
              </a:gs>
              <a:gs pos="100000">
                <a:srgbClr val="47CF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ts val="100"/>
              </a:spcBef>
              <a:spcAft>
                <a:spcPct val="0"/>
              </a:spcAft>
              <a:buClr>
                <a:srgbClr val="D4283C"/>
              </a:buClr>
              <a:defRPr/>
            </a:pPr>
            <a:r>
              <a:rPr lang="en-US" altLang="ja-JP" sz="2800" b="1" dirty="0">
                <a:solidFill>
                  <a:schemeClr val="tx1"/>
                </a:solidFill>
              </a:rPr>
              <a:t>Indian Standard IS 18797 Packaged Sewage Treatment Plant</a:t>
            </a:r>
            <a:endParaRPr kumimoji="1" lang="en-US" altLang="ja-JP" sz="2800" kern="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131011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D9C1E-54F5-C54C-44F9-7E7E01F86CAF}"/>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9ECB61-91F6-38DB-BC71-1A49991575A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8E32D96-6BF2-46B1-A639-F807AB747ECF}" type="slidenum">
              <a:rPr kumimoji="1" lang="en-US" altLang="ja-JP"/>
              <a:pPr>
                <a:spcAft>
                  <a:spcPts val="600"/>
                </a:spcAft>
              </a:pPr>
              <a:t>11</a:t>
            </a:fld>
            <a:endParaRPr kumimoji="1" lang="en-US" altLang="ja-JP"/>
          </a:p>
        </p:txBody>
      </p:sp>
      <p:sp>
        <p:nvSpPr>
          <p:cNvPr id="16" name="正方形/長方形 1">
            <a:extLst>
              <a:ext uri="{FF2B5EF4-FFF2-40B4-BE49-F238E27FC236}">
                <a16:creationId xmlns:a16="http://schemas.microsoft.com/office/drawing/2014/main" id="{497F4B8C-D04C-30D4-A021-2ED6293BA911}"/>
              </a:ext>
            </a:extLst>
          </p:cNvPr>
          <p:cNvSpPr/>
          <p:nvPr/>
        </p:nvSpPr>
        <p:spPr>
          <a:xfrm>
            <a:off x="7513" y="-52876"/>
            <a:ext cx="12211653" cy="698201"/>
          </a:xfrm>
          <a:prstGeom prst="rect">
            <a:avLst/>
          </a:prstGeom>
          <a:gradFill flip="none" rotWithShape="1">
            <a:gsLst>
              <a:gs pos="0">
                <a:srgbClr val="47CFFF">
                  <a:tint val="66000"/>
                  <a:satMod val="160000"/>
                </a:srgbClr>
              </a:gs>
              <a:gs pos="50000">
                <a:srgbClr val="47CFFF">
                  <a:tint val="44500"/>
                  <a:satMod val="160000"/>
                </a:srgbClr>
              </a:gs>
              <a:gs pos="100000">
                <a:srgbClr val="47CF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ts val="100"/>
              </a:spcBef>
              <a:spcAft>
                <a:spcPct val="0"/>
              </a:spcAft>
              <a:buClr>
                <a:srgbClr val="D4283C"/>
              </a:buClr>
              <a:defRPr/>
            </a:pPr>
            <a:r>
              <a:rPr lang="en-US" altLang="ja-JP" sz="2800" b="1" dirty="0">
                <a:solidFill>
                  <a:schemeClr val="tx1"/>
                </a:solidFill>
              </a:rPr>
              <a:t>Indian Standard IS 18797 Packaged Sewage Treatment Plant</a:t>
            </a:r>
            <a:endParaRPr kumimoji="1" lang="en-US" altLang="ja-JP" sz="2800" kern="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1026" name="Picture 2">
            <a:extLst>
              <a:ext uri="{FF2B5EF4-FFF2-40B4-BE49-F238E27FC236}">
                <a16:creationId xmlns:a16="http://schemas.microsoft.com/office/drawing/2014/main" id="{F4F75C8A-B17B-2A16-9323-6E2558B06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187" y="724962"/>
            <a:ext cx="7553626" cy="540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027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66A57-89F0-640F-4668-EA045976D943}"/>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A338EB9-B88B-892A-4890-C559FCE3A5B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8E32D96-6BF2-46B1-A639-F807AB747ECF}" type="slidenum">
              <a:rPr kumimoji="1" lang="en-US" altLang="ja-JP"/>
              <a:pPr>
                <a:spcAft>
                  <a:spcPts val="600"/>
                </a:spcAft>
              </a:pPr>
              <a:t>12</a:t>
            </a:fld>
            <a:endParaRPr kumimoji="1" lang="en-US" altLang="ja-JP"/>
          </a:p>
        </p:txBody>
      </p:sp>
      <p:sp>
        <p:nvSpPr>
          <p:cNvPr id="16" name="正方形/長方形 1">
            <a:extLst>
              <a:ext uri="{FF2B5EF4-FFF2-40B4-BE49-F238E27FC236}">
                <a16:creationId xmlns:a16="http://schemas.microsoft.com/office/drawing/2014/main" id="{FAFF08C2-FC16-99E8-65AA-2180F8227D3F}"/>
              </a:ext>
            </a:extLst>
          </p:cNvPr>
          <p:cNvSpPr/>
          <p:nvPr/>
        </p:nvSpPr>
        <p:spPr>
          <a:xfrm>
            <a:off x="7513" y="-52876"/>
            <a:ext cx="12211653" cy="698201"/>
          </a:xfrm>
          <a:prstGeom prst="rect">
            <a:avLst/>
          </a:prstGeom>
          <a:gradFill flip="none" rotWithShape="1">
            <a:gsLst>
              <a:gs pos="0">
                <a:srgbClr val="47CFFF">
                  <a:tint val="66000"/>
                  <a:satMod val="160000"/>
                </a:srgbClr>
              </a:gs>
              <a:gs pos="50000">
                <a:srgbClr val="47CFFF">
                  <a:tint val="44500"/>
                  <a:satMod val="160000"/>
                </a:srgbClr>
              </a:gs>
              <a:gs pos="100000">
                <a:srgbClr val="47CF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ts val="100"/>
              </a:spcBef>
              <a:spcAft>
                <a:spcPct val="0"/>
              </a:spcAft>
              <a:buClr>
                <a:srgbClr val="D4283C"/>
              </a:buClr>
              <a:defRPr/>
            </a:pPr>
            <a:r>
              <a:rPr lang="en-US" altLang="ja-JP" sz="2800" b="1" dirty="0">
                <a:solidFill>
                  <a:schemeClr val="tx1"/>
                </a:solidFill>
              </a:rPr>
              <a:t>Indian Standard IS 18797 Packaged Sewage Treatment Plant</a:t>
            </a:r>
            <a:endParaRPr kumimoji="1" lang="en-US" altLang="ja-JP" sz="2800" kern="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3" name="Picture 2">
            <a:extLst>
              <a:ext uri="{FF2B5EF4-FFF2-40B4-BE49-F238E27FC236}">
                <a16:creationId xmlns:a16="http://schemas.microsoft.com/office/drawing/2014/main" id="{8FEEECD6-2EA4-B306-E8AF-A70464737985}"/>
              </a:ext>
            </a:extLst>
          </p:cNvPr>
          <p:cNvPicPr>
            <a:picLocks noChangeAspect="1"/>
          </p:cNvPicPr>
          <p:nvPr/>
        </p:nvPicPr>
        <p:blipFill>
          <a:blip r:embed="rId3"/>
          <a:stretch>
            <a:fillRect/>
          </a:stretch>
        </p:blipFill>
        <p:spPr>
          <a:xfrm>
            <a:off x="1755219" y="1158060"/>
            <a:ext cx="8681561" cy="4541879"/>
          </a:xfrm>
          <a:prstGeom prst="rect">
            <a:avLst/>
          </a:prstGeom>
        </p:spPr>
      </p:pic>
    </p:spTree>
    <p:extLst>
      <p:ext uri="{BB962C8B-B14F-4D97-AF65-F5344CB8AC3E}">
        <p14:creationId xmlns:p14="http://schemas.microsoft.com/office/powerpoint/2010/main" val="267550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81DF0-E35C-89FB-7D12-C45AE1ACF800}"/>
            </a:ext>
          </a:extLst>
        </p:cNvPr>
        <p:cNvGrpSpPr/>
        <p:nvPr/>
      </p:nvGrpSpPr>
      <p:grpSpPr>
        <a:xfrm>
          <a:off x="0" y="0"/>
          <a:ext cx="0" cy="0"/>
          <a:chOff x="0" y="0"/>
          <a:chExt cx="0" cy="0"/>
        </a:xfrm>
      </p:grpSpPr>
      <p:sp>
        <p:nvSpPr>
          <p:cNvPr id="16" name="正方形/長方形 1">
            <a:extLst>
              <a:ext uri="{FF2B5EF4-FFF2-40B4-BE49-F238E27FC236}">
                <a16:creationId xmlns:a16="http://schemas.microsoft.com/office/drawing/2014/main" id="{603F5BAC-CEC5-76E0-4C1D-5A16EE439BDF}"/>
              </a:ext>
            </a:extLst>
          </p:cNvPr>
          <p:cNvSpPr/>
          <p:nvPr/>
        </p:nvSpPr>
        <p:spPr>
          <a:xfrm>
            <a:off x="1175799" y="812702"/>
            <a:ext cx="4036334" cy="23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defTabSz="914400" fontAlgn="base">
              <a:lnSpc>
                <a:spcPct val="90000"/>
              </a:lnSpc>
              <a:spcBef>
                <a:spcPct val="0"/>
              </a:spcBef>
              <a:spcAft>
                <a:spcPts val="600"/>
              </a:spcAft>
              <a:buClr>
                <a:srgbClr val="D4283C"/>
              </a:buClr>
              <a:defRPr/>
            </a:pPr>
            <a:r>
              <a:rPr lang="en-US" altLang="ja-JP" sz="3800" b="1" kern="1200" dirty="0">
                <a:solidFill>
                  <a:schemeClr val="tx1"/>
                </a:solidFill>
                <a:latin typeface="+mj-lt"/>
                <a:ea typeface="+mj-ea"/>
                <a:cs typeface="+mj-cs"/>
              </a:rPr>
              <a:t>Indian Standard IS 18797 Packaged Sewage Treatment Plant</a:t>
            </a:r>
            <a:endParaRPr kumimoji="1" lang="en-US" altLang="ja-JP" sz="3800"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7021F9FE-D11E-D382-6FF2-0BE5A3CE8E3C}"/>
              </a:ext>
            </a:extLst>
          </p:cNvPr>
          <p:cNvSpPr txBox="1"/>
          <p:nvPr/>
        </p:nvSpPr>
        <p:spPr>
          <a:xfrm>
            <a:off x="1496097" y="3588493"/>
            <a:ext cx="3157305" cy="424511"/>
          </a:xfrm>
          <a:prstGeom prst="rect">
            <a:avLst/>
          </a:prstGeom>
        </p:spPr>
        <p:txBody>
          <a:bodyPr vert="horz" lIns="91440" tIns="45720" rIns="91440" bIns="45720" rtlCol="0" anchor="b">
            <a:normAutofit/>
          </a:bodyPr>
          <a:lstStyle/>
          <a:p>
            <a:pPr defTabSz="914400">
              <a:lnSpc>
                <a:spcPct val="90000"/>
              </a:lnSpc>
              <a:spcBef>
                <a:spcPts val="1000"/>
              </a:spcBef>
            </a:pPr>
            <a:r>
              <a:rPr lang="en-US" sz="2000" kern="1200" dirty="0">
                <a:solidFill>
                  <a:srgbClr val="C00000"/>
                </a:solidFill>
                <a:latin typeface="+mn-lt"/>
                <a:ea typeface="+mn-ea"/>
                <a:cs typeface="+mn-cs"/>
              </a:rPr>
              <a:t>Treatment Efficiency</a:t>
            </a:r>
          </a:p>
        </p:txBody>
      </p:sp>
      <p:pic>
        <p:nvPicPr>
          <p:cNvPr id="5" name="Picture 4" descr="A table of chemical tests&#10;&#10;Description automatically generated with medium confidence">
            <a:extLst>
              <a:ext uri="{FF2B5EF4-FFF2-40B4-BE49-F238E27FC236}">
                <a16:creationId xmlns:a16="http://schemas.microsoft.com/office/drawing/2014/main" id="{88898110-3483-186E-DC15-0C66EA8F666B}"/>
              </a:ext>
            </a:extLst>
          </p:cNvPr>
          <p:cNvPicPr>
            <a:picLocks noChangeAspect="1"/>
          </p:cNvPicPr>
          <p:nvPr/>
        </p:nvPicPr>
        <p:blipFill>
          <a:blip r:embed="rId3"/>
          <a:stretch>
            <a:fillRect/>
          </a:stretch>
        </p:blipFill>
        <p:spPr>
          <a:xfrm>
            <a:off x="5669352" y="952500"/>
            <a:ext cx="5986982" cy="4849454"/>
          </a:xfrm>
          <a:prstGeom prst="rect">
            <a:avLst/>
          </a:prstGeom>
        </p:spPr>
      </p:pic>
      <p:sp>
        <p:nvSpPr>
          <p:cNvPr id="4" name="スライド番号プレースホルダー 3">
            <a:extLst>
              <a:ext uri="{FF2B5EF4-FFF2-40B4-BE49-F238E27FC236}">
                <a16:creationId xmlns:a16="http://schemas.microsoft.com/office/drawing/2014/main" id="{E3223687-A779-6E62-C437-C53F84FB0DAB}"/>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defTabSz="914400">
              <a:spcAft>
                <a:spcPts val="600"/>
              </a:spcAft>
            </a:pPr>
            <a:fld id="{88E32D96-6BF2-46B1-A639-F807AB747ECF}" type="slidenum">
              <a:rPr kumimoji="1" lang="en-US" altLang="ja-JP"/>
              <a:pPr defTabSz="914400">
                <a:spcAft>
                  <a:spcPts val="600"/>
                </a:spcAft>
              </a:pPr>
              <a:t>13</a:t>
            </a:fld>
            <a:endParaRPr kumimoji="1" lang="en-US" altLang="ja-JP"/>
          </a:p>
        </p:txBody>
      </p:sp>
    </p:spTree>
    <p:extLst>
      <p:ext uri="{BB962C8B-B14F-4D97-AF65-F5344CB8AC3E}">
        <p14:creationId xmlns:p14="http://schemas.microsoft.com/office/powerpoint/2010/main" val="67628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48BC1-54D3-166C-EACA-E3DF9C735DCE}"/>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AF1E3F-6B15-9ED9-A909-37D7657CF3A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8E32D96-6BF2-46B1-A639-F807AB747ECF}" type="slidenum">
              <a:rPr kumimoji="1" lang="en-US" altLang="ja-JP"/>
              <a:pPr>
                <a:spcAft>
                  <a:spcPts val="600"/>
                </a:spcAft>
              </a:pPr>
              <a:t>14</a:t>
            </a:fld>
            <a:endParaRPr kumimoji="1" lang="en-US" altLang="ja-JP"/>
          </a:p>
        </p:txBody>
      </p:sp>
      <p:sp>
        <p:nvSpPr>
          <p:cNvPr id="16" name="正方形/長方形 1">
            <a:extLst>
              <a:ext uri="{FF2B5EF4-FFF2-40B4-BE49-F238E27FC236}">
                <a16:creationId xmlns:a16="http://schemas.microsoft.com/office/drawing/2014/main" id="{5EC38883-645F-0F29-7E28-589C8FA44632}"/>
              </a:ext>
            </a:extLst>
          </p:cNvPr>
          <p:cNvSpPr/>
          <p:nvPr/>
        </p:nvSpPr>
        <p:spPr>
          <a:xfrm>
            <a:off x="7513" y="-52876"/>
            <a:ext cx="12211653" cy="698201"/>
          </a:xfrm>
          <a:prstGeom prst="rect">
            <a:avLst/>
          </a:prstGeom>
          <a:gradFill flip="none" rotWithShape="1">
            <a:gsLst>
              <a:gs pos="0">
                <a:srgbClr val="47CFFF">
                  <a:tint val="66000"/>
                  <a:satMod val="160000"/>
                </a:srgbClr>
              </a:gs>
              <a:gs pos="50000">
                <a:srgbClr val="47CFFF">
                  <a:tint val="44500"/>
                  <a:satMod val="160000"/>
                </a:srgbClr>
              </a:gs>
              <a:gs pos="100000">
                <a:srgbClr val="47CF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ts val="100"/>
              </a:spcBef>
              <a:spcAft>
                <a:spcPct val="0"/>
              </a:spcAft>
              <a:buClr>
                <a:srgbClr val="D4283C"/>
              </a:buClr>
              <a:defRPr/>
            </a:pPr>
            <a:r>
              <a:rPr lang="en-US" altLang="ja-JP" sz="2800" b="1" dirty="0">
                <a:solidFill>
                  <a:schemeClr val="tx1"/>
                </a:solidFill>
              </a:rPr>
              <a:t>Indian Standard IS 18797 Packaged Sewage Treatment Plant</a:t>
            </a:r>
            <a:endParaRPr kumimoji="1" lang="en-US" altLang="ja-JP" sz="2800" kern="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2052" name="Picture 4">
            <a:extLst>
              <a:ext uri="{FF2B5EF4-FFF2-40B4-BE49-F238E27FC236}">
                <a16:creationId xmlns:a16="http://schemas.microsoft.com/office/drawing/2014/main" id="{6B97BE30-C19E-40AD-B7C1-A5F24A365A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4" b="4088"/>
          <a:stretch/>
        </p:blipFill>
        <p:spPr bwMode="auto">
          <a:xfrm>
            <a:off x="1757363" y="943275"/>
            <a:ext cx="8677275" cy="542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974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32870-E078-AE90-1F4C-49014261444C}"/>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661362D-D11B-CD96-CDCD-7990016AC69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8E32D96-6BF2-46B1-A639-F807AB747ECF}" type="slidenum">
              <a:rPr kumimoji="1" lang="en-US" altLang="ja-JP"/>
              <a:pPr>
                <a:spcAft>
                  <a:spcPts val="600"/>
                </a:spcAft>
              </a:pPr>
              <a:t>15</a:t>
            </a:fld>
            <a:endParaRPr kumimoji="1" lang="en-US" altLang="ja-JP"/>
          </a:p>
        </p:txBody>
      </p:sp>
      <p:sp>
        <p:nvSpPr>
          <p:cNvPr id="16" name="正方形/長方形 1">
            <a:extLst>
              <a:ext uri="{FF2B5EF4-FFF2-40B4-BE49-F238E27FC236}">
                <a16:creationId xmlns:a16="http://schemas.microsoft.com/office/drawing/2014/main" id="{3ECF1EEB-FED2-BD3C-CFBE-0BBF3F15A0CE}"/>
              </a:ext>
            </a:extLst>
          </p:cNvPr>
          <p:cNvSpPr/>
          <p:nvPr/>
        </p:nvSpPr>
        <p:spPr>
          <a:xfrm>
            <a:off x="7513" y="-52876"/>
            <a:ext cx="12211653" cy="698201"/>
          </a:xfrm>
          <a:prstGeom prst="rect">
            <a:avLst/>
          </a:prstGeom>
          <a:gradFill flip="none" rotWithShape="1">
            <a:gsLst>
              <a:gs pos="0">
                <a:srgbClr val="47CFFF">
                  <a:tint val="66000"/>
                  <a:satMod val="160000"/>
                </a:srgbClr>
              </a:gs>
              <a:gs pos="50000">
                <a:srgbClr val="47CFFF">
                  <a:tint val="44500"/>
                  <a:satMod val="160000"/>
                </a:srgbClr>
              </a:gs>
              <a:gs pos="100000">
                <a:srgbClr val="47CF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ts val="100"/>
              </a:spcBef>
              <a:spcAft>
                <a:spcPct val="0"/>
              </a:spcAft>
              <a:buClr>
                <a:srgbClr val="D4283C"/>
              </a:buClr>
              <a:defRPr/>
            </a:pPr>
            <a:r>
              <a:rPr lang="en-US" altLang="ja-JP" sz="2800" b="1" dirty="0">
                <a:solidFill>
                  <a:schemeClr val="tx1"/>
                </a:solidFill>
              </a:rPr>
              <a:t>Indian Standard IS 18797 Packaged Sewage Treatment Plant</a:t>
            </a:r>
            <a:endParaRPr kumimoji="1" lang="en-US" altLang="ja-JP" sz="2800" kern="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6" name="Picture 5">
            <a:extLst>
              <a:ext uri="{FF2B5EF4-FFF2-40B4-BE49-F238E27FC236}">
                <a16:creationId xmlns:a16="http://schemas.microsoft.com/office/drawing/2014/main" id="{FE03E76E-D386-E1FB-4C06-C49B16369269}"/>
              </a:ext>
            </a:extLst>
          </p:cNvPr>
          <p:cNvPicPr>
            <a:picLocks noChangeAspect="1"/>
          </p:cNvPicPr>
          <p:nvPr/>
        </p:nvPicPr>
        <p:blipFill>
          <a:blip r:embed="rId3"/>
          <a:stretch>
            <a:fillRect/>
          </a:stretch>
        </p:blipFill>
        <p:spPr>
          <a:xfrm>
            <a:off x="4004109" y="613706"/>
            <a:ext cx="7007213" cy="2784220"/>
          </a:xfrm>
          <a:prstGeom prst="rect">
            <a:avLst/>
          </a:prstGeom>
        </p:spPr>
      </p:pic>
      <p:pic>
        <p:nvPicPr>
          <p:cNvPr id="8" name="Picture 7">
            <a:extLst>
              <a:ext uri="{FF2B5EF4-FFF2-40B4-BE49-F238E27FC236}">
                <a16:creationId xmlns:a16="http://schemas.microsoft.com/office/drawing/2014/main" id="{D070A9E9-C833-4C3C-1DC7-303C9E7F52FC}"/>
              </a:ext>
            </a:extLst>
          </p:cNvPr>
          <p:cNvPicPr>
            <a:picLocks noChangeAspect="1"/>
          </p:cNvPicPr>
          <p:nvPr/>
        </p:nvPicPr>
        <p:blipFill>
          <a:blip r:embed="rId4"/>
          <a:stretch>
            <a:fillRect/>
          </a:stretch>
        </p:blipFill>
        <p:spPr>
          <a:xfrm>
            <a:off x="2743200" y="3460075"/>
            <a:ext cx="8440328" cy="3400900"/>
          </a:xfrm>
          <a:prstGeom prst="rect">
            <a:avLst/>
          </a:prstGeom>
        </p:spPr>
      </p:pic>
      <p:sp>
        <p:nvSpPr>
          <p:cNvPr id="9" name="TextBox 8">
            <a:extLst>
              <a:ext uri="{FF2B5EF4-FFF2-40B4-BE49-F238E27FC236}">
                <a16:creationId xmlns:a16="http://schemas.microsoft.com/office/drawing/2014/main" id="{119C7F0B-F5B8-E236-E44E-7FDB6F2E227B}"/>
              </a:ext>
            </a:extLst>
          </p:cNvPr>
          <p:cNvSpPr txBox="1"/>
          <p:nvPr/>
        </p:nvSpPr>
        <p:spPr>
          <a:xfrm>
            <a:off x="96252" y="1392749"/>
            <a:ext cx="3166712" cy="1815882"/>
          </a:xfrm>
          <a:prstGeom prst="rect">
            <a:avLst/>
          </a:prstGeom>
          <a:noFill/>
        </p:spPr>
        <p:txBody>
          <a:bodyPr wrap="square" rtlCol="0">
            <a:spAutoFit/>
          </a:bodyPr>
          <a:lstStyle/>
          <a:p>
            <a:r>
              <a:rPr lang="en-IN" sz="2800" dirty="0"/>
              <a:t>Raw material and structural strength requirements for FRP</a:t>
            </a:r>
          </a:p>
        </p:txBody>
      </p:sp>
    </p:spTree>
    <p:extLst>
      <p:ext uri="{BB962C8B-B14F-4D97-AF65-F5344CB8AC3E}">
        <p14:creationId xmlns:p14="http://schemas.microsoft.com/office/powerpoint/2010/main" val="3063278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60D45-2142-4D8E-5517-1A90BA7F1125}"/>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6EF2C76-9DF4-5BB1-7331-BEB1119B5CC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8E32D96-6BF2-46B1-A639-F807AB747ECF}" type="slidenum">
              <a:rPr kumimoji="1" lang="en-US" altLang="ja-JP"/>
              <a:pPr>
                <a:spcAft>
                  <a:spcPts val="600"/>
                </a:spcAft>
              </a:pPr>
              <a:t>16</a:t>
            </a:fld>
            <a:endParaRPr kumimoji="1" lang="en-US" altLang="ja-JP"/>
          </a:p>
        </p:txBody>
      </p:sp>
      <p:sp>
        <p:nvSpPr>
          <p:cNvPr id="16" name="正方形/長方形 1">
            <a:extLst>
              <a:ext uri="{FF2B5EF4-FFF2-40B4-BE49-F238E27FC236}">
                <a16:creationId xmlns:a16="http://schemas.microsoft.com/office/drawing/2014/main" id="{F6BFED21-59C7-CFA9-180F-E6C52846F227}"/>
              </a:ext>
            </a:extLst>
          </p:cNvPr>
          <p:cNvSpPr/>
          <p:nvPr/>
        </p:nvSpPr>
        <p:spPr>
          <a:xfrm>
            <a:off x="7513" y="-52876"/>
            <a:ext cx="12211653" cy="698201"/>
          </a:xfrm>
          <a:prstGeom prst="rect">
            <a:avLst/>
          </a:prstGeom>
          <a:gradFill flip="none" rotWithShape="1">
            <a:gsLst>
              <a:gs pos="0">
                <a:srgbClr val="47CFFF">
                  <a:tint val="66000"/>
                  <a:satMod val="160000"/>
                </a:srgbClr>
              </a:gs>
              <a:gs pos="50000">
                <a:srgbClr val="47CFFF">
                  <a:tint val="44500"/>
                  <a:satMod val="160000"/>
                </a:srgbClr>
              </a:gs>
              <a:gs pos="100000">
                <a:srgbClr val="47CF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ts val="100"/>
              </a:spcBef>
              <a:spcAft>
                <a:spcPct val="0"/>
              </a:spcAft>
              <a:buClr>
                <a:srgbClr val="D4283C"/>
              </a:buClr>
              <a:defRPr/>
            </a:pPr>
            <a:r>
              <a:rPr lang="en-US" altLang="ja-JP" sz="2800" b="1" dirty="0">
                <a:solidFill>
                  <a:schemeClr val="tx1"/>
                </a:solidFill>
              </a:rPr>
              <a:t>Indian Standard IS 18797 Packaged Sewage Treatment Plant</a:t>
            </a:r>
            <a:endParaRPr kumimoji="1" lang="en-US" altLang="ja-JP" sz="2800" kern="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9" name="TextBox 8">
            <a:extLst>
              <a:ext uri="{FF2B5EF4-FFF2-40B4-BE49-F238E27FC236}">
                <a16:creationId xmlns:a16="http://schemas.microsoft.com/office/drawing/2014/main" id="{DA2AB71C-9680-54FE-BCF9-72105612615B}"/>
              </a:ext>
            </a:extLst>
          </p:cNvPr>
          <p:cNvSpPr txBox="1"/>
          <p:nvPr/>
        </p:nvSpPr>
        <p:spPr>
          <a:xfrm>
            <a:off x="500513" y="959612"/>
            <a:ext cx="6015791" cy="954107"/>
          </a:xfrm>
          <a:prstGeom prst="rect">
            <a:avLst/>
          </a:prstGeom>
          <a:noFill/>
        </p:spPr>
        <p:txBody>
          <a:bodyPr wrap="square" rtlCol="0">
            <a:spAutoFit/>
          </a:bodyPr>
          <a:lstStyle/>
          <a:p>
            <a:r>
              <a:rPr lang="en-IN" sz="2800" dirty="0"/>
              <a:t>Load test for bearing capacity tank shall be done as per IS 18666.</a:t>
            </a:r>
          </a:p>
        </p:txBody>
      </p:sp>
      <p:pic>
        <p:nvPicPr>
          <p:cNvPr id="3" name="Picture 2">
            <a:extLst>
              <a:ext uri="{FF2B5EF4-FFF2-40B4-BE49-F238E27FC236}">
                <a16:creationId xmlns:a16="http://schemas.microsoft.com/office/drawing/2014/main" id="{3EB08F34-4F35-0075-D9C2-F03CD8FEAFD5}"/>
              </a:ext>
            </a:extLst>
          </p:cNvPr>
          <p:cNvPicPr>
            <a:picLocks noChangeAspect="1"/>
          </p:cNvPicPr>
          <p:nvPr/>
        </p:nvPicPr>
        <p:blipFill>
          <a:blip r:embed="rId3"/>
          <a:stretch>
            <a:fillRect/>
          </a:stretch>
        </p:blipFill>
        <p:spPr>
          <a:xfrm>
            <a:off x="6516304" y="1133762"/>
            <a:ext cx="4595190" cy="5098595"/>
          </a:xfrm>
          <a:prstGeom prst="rect">
            <a:avLst/>
          </a:prstGeom>
        </p:spPr>
      </p:pic>
      <p:pic>
        <p:nvPicPr>
          <p:cNvPr id="7" name="Picture 6">
            <a:extLst>
              <a:ext uri="{FF2B5EF4-FFF2-40B4-BE49-F238E27FC236}">
                <a16:creationId xmlns:a16="http://schemas.microsoft.com/office/drawing/2014/main" id="{254CC1D6-3830-0C1E-95A0-1EEB3131DC95}"/>
              </a:ext>
            </a:extLst>
          </p:cNvPr>
          <p:cNvPicPr>
            <a:picLocks noChangeAspect="1"/>
          </p:cNvPicPr>
          <p:nvPr/>
        </p:nvPicPr>
        <p:blipFill>
          <a:blip r:embed="rId4"/>
          <a:stretch>
            <a:fillRect/>
          </a:stretch>
        </p:blipFill>
        <p:spPr>
          <a:xfrm>
            <a:off x="269507" y="2879740"/>
            <a:ext cx="6102871" cy="3841735"/>
          </a:xfrm>
          <a:prstGeom prst="rect">
            <a:avLst/>
          </a:prstGeom>
        </p:spPr>
      </p:pic>
    </p:spTree>
    <p:extLst>
      <p:ext uri="{BB962C8B-B14F-4D97-AF65-F5344CB8AC3E}">
        <p14:creationId xmlns:p14="http://schemas.microsoft.com/office/powerpoint/2010/main" val="2191066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98ACD-7A7F-1195-B9AB-13D5A9D089EA}"/>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5525BEA-D75A-3CD2-E9BA-45D1670F4C2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8E32D96-6BF2-46B1-A639-F807AB747ECF}" type="slidenum">
              <a:rPr kumimoji="1" lang="en-US" altLang="ja-JP"/>
              <a:pPr>
                <a:spcAft>
                  <a:spcPts val="600"/>
                </a:spcAft>
              </a:pPr>
              <a:t>17</a:t>
            </a:fld>
            <a:endParaRPr kumimoji="1" lang="en-US" altLang="ja-JP"/>
          </a:p>
        </p:txBody>
      </p:sp>
      <p:sp>
        <p:nvSpPr>
          <p:cNvPr id="16" name="正方形/長方形 1">
            <a:extLst>
              <a:ext uri="{FF2B5EF4-FFF2-40B4-BE49-F238E27FC236}">
                <a16:creationId xmlns:a16="http://schemas.microsoft.com/office/drawing/2014/main" id="{81D75AFD-5CBB-8273-4C0D-D137419191EA}"/>
              </a:ext>
            </a:extLst>
          </p:cNvPr>
          <p:cNvSpPr/>
          <p:nvPr/>
        </p:nvSpPr>
        <p:spPr>
          <a:xfrm>
            <a:off x="7513" y="-52876"/>
            <a:ext cx="12211653" cy="698201"/>
          </a:xfrm>
          <a:prstGeom prst="rect">
            <a:avLst/>
          </a:prstGeom>
          <a:gradFill flip="none" rotWithShape="1">
            <a:gsLst>
              <a:gs pos="0">
                <a:srgbClr val="47CFFF">
                  <a:tint val="66000"/>
                  <a:satMod val="160000"/>
                </a:srgbClr>
              </a:gs>
              <a:gs pos="50000">
                <a:srgbClr val="47CFFF">
                  <a:tint val="44500"/>
                  <a:satMod val="160000"/>
                </a:srgbClr>
              </a:gs>
              <a:gs pos="100000">
                <a:srgbClr val="47CF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ts val="100"/>
              </a:spcBef>
              <a:spcAft>
                <a:spcPct val="0"/>
              </a:spcAft>
              <a:buClr>
                <a:srgbClr val="D4283C"/>
              </a:buClr>
              <a:defRPr/>
            </a:pPr>
            <a:r>
              <a:rPr lang="en-US" altLang="ja-JP" sz="2800" b="1" dirty="0">
                <a:solidFill>
                  <a:schemeClr val="tx1"/>
                </a:solidFill>
              </a:rPr>
              <a:t>Indian Standard IS 18797 Packaged Sewage Treatment Plant</a:t>
            </a:r>
            <a:endParaRPr kumimoji="1" lang="en-US" altLang="ja-JP" sz="2800" kern="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5" name="TextBox 4">
            <a:extLst>
              <a:ext uri="{FF2B5EF4-FFF2-40B4-BE49-F238E27FC236}">
                <a16:creationId xmlns:a16="http://schemas.microsoft.com/office/drawing/2014/main" id="{88504BC5-CA65-1F9B-F4D2-05C18E02DDBE}"/>
              </a:ext>
            </a:extLst>
          </p:cNvPr>
          <p:cNvSpPr txBox="1"/>
          <p:nvPr/>
        </p:nvSpPr>
        <p:spPr>
          <a:xfrm>
            <a:off x="1366787" y="1158342"/>
            <a:ext cx="9519385" cy="3148491"/>
          </a:xfrm>
          <a:prstGeom prst="rect">
            <a:avLst/>
          </a:prstGeom>
          <a:noFill/>
        </p:spPr>
        <p:txBody>
          <a:bodyPr wrap="square">
            <a:spAutoFit/>
          </a:bodyPr>
          <a:lstStyle/>
          <a:p>
            <a:pPr>
              <a:lnSpc>
                <a:spcPct val="107000"/>
              </a:lnSpc>
              <a:spcAft>
                <a:spcPts val="800"/>
              </a:spcAft>
            </a:pPr>
            <a:r>
              <a:rPr lang="en-IN" sz="1800" b="1" kern="100" dirty="0">
                <a:effectLst/>
                <a:latin typeface="Arial" panose="020B0604020202020204" pitchFamily="34" charset="0"/>
                <a:ea typeface="Times New Roman" panose="02020603050405020304" pitchFamily="18" charset="0"/>
                <a:cs typeface="Nirmala UI" panose="020B0502040204020203" pitchFamily="34" charset="0"/>
              </a:rPr>
              <a:t>Type Test</a:t>
            </a:r>
            <a:endParaRPr lang="en-IN" sz="1800" kern="100" dirty="0">
              <a:effectLst/>
              <a:latin typeface="Arial" panose="020B0604020202020204" pitchFamily="34" charset="0"/>
              <a:ea typeface="Times New Roman" panose="02020603050405020304" pitchFamily="18" charset="0"/>
              <a:cs typeface="Nirmala UI" panose="020B0502040204020203" pitchFamily="34" charset="0"/>
            </a:endParaRPr>
          </a:p>
          <a:p>
            <a:pPr>
              <a:lnSpc>
                <a:spcPct val="107000"/>
              </a:lnSpc>
              <a:spcAft>
                <a:spcPts val="800"/>
              </a:spcAft>
            </a:pPr>
            <a:r>
              <a:rPr lang="en-IN" sz="1800" kern="100" dirty="0">
                <a:effectLst/>
                <a:latin typeface="Arial" panose="020B0604020202020204" pitchFamily="34" charset="0"/>
                <a:ea typeface="Times New Roman" panose="02020603050405020304" pitchFamily="18" charset="0"/>
                <a:cs typeface="Nirmala UI" panose="020B0502040204020203" pitchFamily="34" charset="0"/>
              </a:rPr>
              <a:t>Type tests are intended to prove the suitability and performance of a PSTP of a new composition, a new technique, a new design, a new size or shape, or modified wall thickness. These shall also be done whenever a change is made in the raw material, raw material supplier or method of manufacturing.</a:t>
            </a:r>
          </a:p>
          <a:p>
            <a:pPr>
              <a:lnSpc>
                <a:spcPct val="107000"/>
              </a:lnSpc>
              <a:spcAft>
                <a:spcPts val="800"/>
              </a:spcAft>
            </a:pPr>
            <a:r>
              <a:rPr lang="en-IN" sz="1800" kern="100" dirty="0">
                <a:effectLst/>
                <a:latin typeface="Arial" panose="020B0604020202020204" pitchFamily="34" charset="0"/>
                <a:ea typeface="Times New Roman" panose="02020603050405020304" pitchFamily="18" charset="0"/>
                <a:cs typeface="Nirmala UI" panose="020B0502040204020203" pitchFamily="34" charset="0"/>
              </a:rPr>
              <a:t> </a:t>
            </a:r>
          </a:p>
          <a:p>
            <a:pPr>
              <a:lnSpc>
                <a:spcPct val="107000"/>
              </a:lnSpc>
              <a:spcAft>
                <a:spcPts val="800"/>
              </a:spcAft>
            </a:pPr>
            <a:r>
              <a:rPr lang="en-IN" sz="1800" b="1" kern="100" dirty="0">
                <a:effectLst/>
                <a:latin typeface="Arial" panose="020B0604020202020204" pitchFamily="34" charset="0"/>
                <a:ea typeface="Times New Roman" panose="02020603050405020304" pitchFamily="18" charset="0"/>
                <a:cs typeface="Nirmala UI" panose="020B0502040204020203" pitchFamily="34" charset="0"/>
              </a:rPr>
              <a:t>Acceptance Test</a:t>
            </a:r>
            <a:endParaRPr lang="en-IN" sz="1800" kern="100" dirty="0">
              <a:effectLst/>
              <a:latin typeface="Arial" panose="020B0604020202020204" pitchFamily="34" charset="0"/>
              <a:ea typeface="Times New Roman" panose="02020603050405020304" pitchFamily="18" charset="0"/>
              <a:cs typeface="Nirmala UI" panose="020B0502040204020203" pitchFamily="34" charset="0"/>
            </a:endParaRPr>
          </a:p>
          <a:p>
            <a:pPr>
              <a:lnSpc>
                <a:spcPct val="107000"/>
              </a:lnSpc>
              <a:spcAft>
                <a:spcPts val="800"/>
              </a:spcAft>
            </a:pPr>
            <a:r>
              <a:rPr lang="en-IN" sz="1800" kern="100" dirty="0">
                <a:effectLst/>
                <a:latin typeface="Arial" panose="020B0604020202020204" pitchFamily="34" charset="0"/>
                <a:ea typeface="Times New Roman" panose="02020603050405020304" pitchFamily="18" charset="0"/>
                <a:cs typeface="Nirmala UI" panose="020B0502040204020203" pitchFamily="34" charset="0"/>
              </a:rPr>
              <a:t>Acceptance tests are carried out on samples taken from the lot for the purpose of acceptance of the lot.</a:t>
            </a:r>
          </a:p>
        </p:txBody>
      </p:sp>
    </p:spTree>
    <p:extLst>
      <p:ext uri="{BB962C8B-B14F-4D97-AF65-F5344CB8AC3E}">
        <p14:creationId xmlns:p14="http://schemas.microsoft.com/office/powerpoint/2010/main" val="1297064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18B85-8EF8-C2E5-409C-E9A7911D8D97}"/>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C5125E2-9CF2-9008-AD7A-0428C32739A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8E32D96-6BF2-46B1-A639-F807AB747ECF}" type="slidenum">
              <a:rPr kumimoji="1" lang="en-US" altLang="ja-JP"/>
              <a:pPr>
                <a:spcAft>
                  <a:spcPts val="600"/>
                </a:spcAft>
              </a:pPr>
              <a:t>18</a:t>
            </a:fld>
            <a:endParaRPr kumimoji="1" lang="en-US" altLang="ja-JP"/>
          </a:p>
        </p:txBody>
      </p:sp>
      <p:sp>
        <p:nvSpPr>
          <p:cNvPr id="16" name="正方形/長方形 1">
            <a:extLst>
              <a:ext uri="{FF2B5EF4-FFF2-40B4-BE49-F238E27FC236}">
                <a16:creationId xmlns:a16="http://schemas.microsoft.com/office/drawing/2014/main" id="{C2C3BCB4-9DD3-D499-D144-1A08D18F08F1}"/>
              </a:ext>
            </a:extLst>
          </p:cNvPr>
          <p:cNvSpPr/>
          <p:nvPr/>
        </p:nvSpPr>
        <p:spPr>
          <a:xfrm>
            <a:off x="7513" y="-52876"/>
            <a:ext cx="12211653" cy="698201"/>
          </a:xfrm>
          <a:prstGeom prst="rect">
            <a:avLst/>
          </a:prstGeom>
          <a:gradFill flip="none" rotWithShape="1">
            <a:gsLst>
              <a:gs pos="0">
                <a:srgbClr val="47CFFF">
                  <a:tint val="66000"/>
                  <a:satMod val="160000"/>
                </a:srgbClr>
              </a:gs>
              <a:gs pos="50000">
                <a:srgbClr val="47CFFF">
                  <a:tint val="44500"/>
                  <a:satMod val="160000"/>
                </a:srgbClr>
              </a:gs>
              <a:gs pos="100000">
                <a:srgbClr val="47CF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ts val="100"/>
              </a:spcBef>
              <a:spcAft>
                <a:spcPct val="0"/>
              </a:spcAft>
              <a:buClr>
                <a:srgbClr val="D4283C"/>
              </a:buClr>
              <a:defRPr/>
            </a:pPr>
            <a:r>
              <a:rPr lang="en-US" altLang="ja-JP" sz="2800" b="1" dirty="0">
                <a:solidFill>
                  <a:schemeClr val="tx1"/>
                </a:solidFill>
              </a:rPr>
              <a:t>Indian Standard IS 18797 Packaged Sewage Treatment Plant</a:t>
            </a:r>
            <a:endParaRPr kumimoji="1" lang="en-US" altLang="ja-JP" sz="2800" kern="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3" name="Picture 2">
            <a:extLst>
              <a:ext uri="{FF2B5EF4-FFF2-40B4-BE49-F238E27FC236}">
                <a16:creationId xmlns:a16="http://schemas.microsoft.com/office/drawing/2014/main" id="{74A87A4B-B6B8-EB4B-C4B9-202B585F501D}"/>
              </a:ext>
            </a:extLst>
          </p:cNvPr>
          <p:cNvPicPr>
            <a:picLocks noChangeAspect="1"/>
          </p:cNvPicPr>
          <p:nvPr/>
        </p:nvPicPr>
        <p:blipFill>
          <a:blip r:embed="rId3"/>
          <a:stretch>
            <a:fillRect/>
          </a:stretch>
        </p:blipFill>
        <p:spPr>
          <a:xfrm>
            <a:off x="1603300" y="1375926"/>
            <a:ext cx="8985400" cy="4678901"/>
          </a:xfrm>
          <a:prstGeom prst="rect">
            <a:avLst/>
          </a:prstGeom>
        </p:spPr>
      </p:pic>
    </p:spTree>
    <p:extLst>
      <p:ext uri="{BB962C8B-B14F-4D97-AF65-F5344CB8AC3E}">
        <p14:creationId xmlns:p14="http://schemas.microsoft.com/office/powerpoint/2010/main" val="2342023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D9398-7354-DAD1-9B79-E6C8BF03E3F1}"/>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D2B0FB7-5402-466C-78E8-40A7D7BC344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8E32D96-6BF2-46B1-A639-F807AB747ECF}" type="slidenum">
              <a:rPr kumimoji="1" lang="en-US" altLang="ja-JP"/>
              <a:pPr>
                <a:spcAft>
                  <a:spcPts val="600"/>
                </a:spcAft>
              </a:pPr>
              <a:t>19</a:t>
            </a:fld>
            <a:endParaRPr kumimoji="1" lang="en-US" altLang="ja-JP"/>
          </a:p>
        </p:txBody>
      </p:sp>
      <p:sp>
        <p:nvSpPr>
          <p:cNvPr id="16" name="正方形/長方形 1">
            <a:extLst>
              <a:ext uri="{FF2B5EF4-FFF2-40B4-BE49-F238E27FC236}">
                <a16:creationId xmlns:a16="http://schemas.microsoft.com/office/drawing/2014/main" id="{5C22602B-9DF5-C716-CDF9-C0B44884BCE0}"/>
              </a:ext>
            </a:extLst>
          </p:cNvPr>
          <p:cNvSpPr/>
          <p:nvPr/>
        </p:nvSpPr>
        <p:spPr>
          <a:xfrm>
            <a:off x="7513" y="-52876"/>
            <a:ext cx="12211653" cy="698201"/>
          </a:xfrm>
          <a:prstGeom prst="rect">
            <a:avLst/>
          </a:prstGeom>
          <a:gradFill flip="none" rotWithShape="1">
            <a:gsLst>
              <a:gs pos="0">
                <a:srgbClr val="47CFFF">
                  <a:tint val="66000"/>
                  <a:satMod val="160000"/>
                </a:srgbClr>
              </a:gs>
              <a:gs pos="50000">
                <a:srgbClr val="47CFFF">
                  <a:tint val="44500"/>
                  <a:satMod val="160000"/>
                </a:srgbClr>
              </a:gs>
              <a:gs pos="100000">
                <a:srgbClr val="47CF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ts val="100"/>
              </a:spcBef>
              <a:spcAft>
                <a:spcPct val="0"/>
              </a:spcAft>
              <a:buClr>
                <a:srgbClr val="D4283C"/>
              </a:buClr>
              <a:defRPr/>
            </a:pPr>
            <a:r>
              <a:rPr lang="en-US" altLang="ja-JP" sz="2800" b="1" dirty="0">
                <a:solidFill>
                  <a:schemeClr val="tx1"/>
                </a:solidFill>
              </a:rPr>
              <a:t>Indian Standard IS 18797 Packaged Sewage Treatment Plant</a:t>
            </a:r>
            <a:endParaRPr kumimoji="1" lang="en-US" altLang="ja-JP" sz="2800" kern="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5" name="TextBox 4">
            <a:extLst>
              <a:ext uri="{FF2B5EF4-FFF2-40B4-BE49-F238E27FC236}">
                <a16:creationId xmlns:a16="http://schemas.microsoft.com/office/drawing/2014/main" id="{9A095ABE-CE1A-C2D6-E10E-9BF517AB3EE1}"/>
              </a:ext>
            </a:extLst>
          </p:cNvPr>
          <p:cNvSpPr txBox="1"/>
          <p:nvPr/>
        </p:nvSpPr>
        <p:spPr>
          <a:xfrm>
            <a:off x="1091465" y="1807390"/>
            <a:ext cx="10362598" cy="3051092"/>
          </a:xfrm>
          <a:prstGeom prst="rect">
            <a:avLst/>
          </a:prstGeom>
          <a:noFill/>
        </p:spPr>
        <p:txBody>
          <a:bodyPr wrap="square">
            <a:spAutoFit/>
          </a:bodyPr>
          <a:lstStyle/>
          <a:p>
            <a:pPr algn="l"/>
            <a:r>
              <a:rPr lang="en-US" sz="2000" b="0" i="0" u="none" strike="noStrike" baseline="0" dirty="0">
                <a:latin typeface="Verdana" panose="020B0604030504040204" pitchFamily="34" charset="0"/>
                <a:ea typeface="Verdana" panose="020B0604030504040204" pitchFamily="34" charset="0"/>
              </a:rPr>
              <a:t>The following information shall printed on the system such that it is clearly visible.</a:t>
            </a:r>
          </a:p>
          <a:p>
            <a:pPr algn="l"/>
            <a:endParaRPr lang="en-US" sz="2000" dirty="0">
              <a:latin typeface="Verdana" panose="020B0604030504040204" pitchFamily="34" charset="0"/>
              <a:ea typeface="Verdana" panose="020B0604030504040204" pitchFamily="34" charset="0"/>
            </a:endParaRPr>
          </a:p>
          <a:p>
            <a:pPr>
              <a:lnSpc>
                <a:spcPct val="107000"/>
              </a:lnSpc>
              <a:spcAft>
                <a:spcPts val="800"/>
              </a:spcAft>
            </a:pPr>
            <a:r>
              <a:rPr lang="en-IN" sz="2000" kern="100" dirty="0">
                <a:effectLst/>
                <a:latin typeface="Verdana" panose="020B0604030504040204" pitchFamily="34" charset="0"/>
                <a:ea typeface="Verdana" panose="020B0604030504040204" pitchFamily="34" charset="0"/>
                <a:cs typeface="Nirmala UI" panose="020B0502040204020203" pitchFamily="34" charset="0"/>
              </a:rPr>
              <a:t>a) Manufacturer’s name and recognized trademark, if any;</a:t>
            </a:r>
          </a:p>
          <a:p>
            <a:pPr>
              <a:lnSpc>
                <a:spcPct val="107000"/>
              </a:lnSpc>
              <a:spcAft>
                <a:spcPts val="800"/>
              </a:spcAft>
            </a:pPr>
            <a:r>
              <a:rPr lang="en-IN" sz="2000" kern="100" dirty="0">
                <a:effectLst/>
                <a:latin typeface="Verdana" panose="020B0604030504040204" pitchFamily="34" charset="0"/>
                <a:ea typeface="Verdana" panose="020B0604030504040204" pitchFamily="34" charset="0"/>
                <a:cs typeface="Nirmala UI" panose="020B0502040204020203" pitchFamily="34" charset="0"/>
              </a:rPr>
              <a:t>b) Model name or number of the system;</a:t>
            </a:r>
          </a:p>
          <a:p>
            <a:pPr>
              <a:lnSpc>
                <a:spcPct val="107000"/>
              </a:lnSpc>
              <a:spcAft>
                <a:spcPts val="800"/>
              </a:spcAft>
            </a:pPr>
            <a:r>
              <a:rPr lang="en-IN" sz="2000" kern="100" dirty="0">
                <a:effectLst/>
                <a:latin typeface="Verdana" panose="020B0604030504040204" pitchFamily="34" charset="0"/>
                <a:ea typeface="Verdana" panose="020B0604030504040204" pitchFamily="34" charset="0"/>
                <a:cs typeface="Nirmala UI" panose="020B0502040204020203" pitchFamily="34" charset="0"/>
              </a:rPr>
              <a:t>c) Lot or batch number and year of manufacture; and</a:t>
            </a:r>
          </a:p>
          <a:p>
            <a:pPr>
              <a:lnSpc>
                <a:spcPct val="107000"/>
              </a:lnSpc>
              <a:spcAft>
                <a:spcPts val="800"/>
              </a:spcAft>
            </a:pPr>
            <a:r>
              <a:rPr lang="en-IN" sz="2000" kern="100" dirty="0">
                <a:effectLst/>
                <a:latin typeface="Verdana" panose="020B0604030504040204" pitchFamily="34" charset="0"/>
                <a:ea typeface="Verdana" panose="020B0604030504040204" pitchFamily="34" charset="0"/>
                <a:cs typeface="Nirmala UI" panose="020B0502040204020203" pitchFamily="34" charset="0"/>
              </a:rPr>
              <a:t>d) Nominal size in litres and population equivalent.</a:t>
            </a:r>
          </a:p>
          <a:p>
            <a:pPr algn="l"/>
            <a:endParaRPr lang="en-IN"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8084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FC5E-F8F9-7759-DE67-630C45EB7BA6}"/>
              </a:ext>
            </a:extLst>
          </p:cNvPr>
          <p:cNvSpPr>
            <a:spLocks noGrp="1"/>
          </p:cNvSpPr>
          <p:nvPr>
            <p:ph type="title"/>
          </p:nvPr>
        </p:nvSpPr>
        <p:spPr/>
        <p:txBody>
          <a:bodyPr/>
          <a:lstStyle/>
          <a:p>
            <a:r>
              <a:rPr lang="en-IN" dirty="0"/>
              <a:t>What is Sanitation?</a:t>
            </a:r>
          </a:p>
        </p:txBody>
      </p:sp>
      <p:sp>
        <p:nvSpPr>
          <p:cNvPr id="3" name="Content Placeholder 2">
            <a:extLst>
              <a:ext uri="{FF2B5EF4-FFF2-40B4-BE49-F238E27FC236}">
                <a16:creationId xmlns:a16="http://schemas.microsoft.com/office/drawing/2014/main" id="{E1C68589-349F-D128-349F-863DB2A0B3B1}"/>
              </a:ext>
            </a:extLst>
          </p:cNvPr>
          <p:cNvSpPr>
            <a:spLocks noGrp="1"/>
          </p:cNvSpPr>
          <p:nvPr>
            <p:ph idx="1"/>
          </p:nvPr>
        </p:nvSpPr>
        <p:spPr/>
        <p:txBody>
          <a:bodyPr/>
          <a:lstStyle/>
          <a:p>
            <a:r>
              <a:rPr lang="en-IN" sz="1800" dirty="0">
                <a:effectLst/>
                <a:latin typeface="Arial" panose="020B0604020202020204" pitchFamily="34" charset="0"/>
                <a:ea typeface="Calibri" panose="020F0502020204030204" pitchFamily="34" charset="0"/>
              </a:rPr>
              <a:t>Sanitation refers to the systems, practices, and infrastructure used to manage human excreta, wastewater, and solid waste in a safe and hygienic manner. Its primary goal is to protect human health, prevent environmental contamination, and ensure dignity.  Sanitation is more than infrastructure; it is about dignity, health, and a commitment to building a safer, cleaner world for all.</a:t>
            </a:r>
          </a:p>
          <a:p>
            <a:endParaRPr lang="en-IN" sz="1800" dirty="0">
              <a:effectLst/>
              <a:latin typeface="Calibri" panose="020F0502020204030204" pitchFamily="34" charset="0"/>
              <a:ea typeface="Calibri" panose="020F0502020204030204" pitchFamily="34" charset="0"/>
            </a:endParaRPr>
          </a:p>
          <a:p>
            <a:endParaRPr lang="en-IN" dirty="0"/>
          </a:p>
        </p:txBody>
      </p:sp>
    </p:spTree>
    <p:extLst>
      <p:ext uri="{BB962C8B-B14F-4D97-AF65-F5344CB8AC3E}">
        <p14:creationId xmlns:p14="http://schemas.microsoft.com/office/powerpoint/2010/main" val="3806032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AutoShape 49">
            <a:extLst>
              <a:ext uri="{FF2B5EF4-FFF2-40B4-BE49-F238E27FC236}">
                <a16:creationId xmlns:a16="http://schemas.microsoft.com/office/drawing/2014/main" id="{730C234D-9359-0FD4-B552-0FD9E14B508A}"/>
              </a:ext>
            </a:extLst>
          </p:cNvPr>
          <p:cNvSpPr>
            <a:spLocks noChangeArrowheads="1"/>
          </p:cNvSpPr>
          <p:nvPr/>
        </p:nvSpPr>
        <p:spPr bwMode="auto">
          <a:xfrm>
            <a:off x="876723" y="4936395"/>
            <a:ext cx="1800000" cy="854995"/>
          </a:xfrm>
          <a:prstGeom prst="flowChartProcess">
            <a:avLst/>
          </a:prstGeom>
          <a:gradFill flip="none" rotWithShape="1">
            <a:gsLst>
              <a:gs pos="0">
                <a:srgbClr val="FF944B"/>
              </a:gs>
              <a:gs pos="50000">
                <a:srgbClr val="FF944B">
                  <a:tint val="44500"/>
                  <a:satMod val="160000"/>
                </a:srgbClr>
              </a:gs>
              <a:gs pos="100000">
                <a:schemeClr val="bg1"/>
              </a:gs>
            </a:gsLst>
            <a:lin ang="16200000" scaled="1"/>
            <a:tileRect/>
          </a:gradFill>
          <a:ln w="12700">
            <a:no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600" b="1" dirty="0"/>
          </a:p>
        </p:txBody>
      </p:sp>
      <p:sp>
        <p:nvSpPr>
          <p:cNvPr id="2" name="タイトル 1">
            <a:extLst>
              <a:ext uri="{FF2B5EF4-FFF2-40B4-BE49-F238E27FC236}">
                <a16:creationId xmlns:a16="http://schemas.microsoft.com/office/drawing/2014/main" id="{41677A11-5AB2-4559-8DC0-08634DF48783}"/>
              </a:ext>
            </a:extLst>
          </p:cNvPr>
          <p:cNvSpPr>
            <a:spLocks noGrp="1"/>
          </p:cNvSpPr>
          <p:nvPr>
            <p:ph type="title"/>
          </p:nvPr>
        </p:nvSpPr>
        <p:spPr>
          <a:xfrm>
            <a:off x="387625" y="282693"/>
            <a:ext cx="10515600" cy="410127"/>
          </a:xfrm>
        </p:spPr>
        <p:txBody>
          <a:bodyPr/>
          <a:lstStyle/>
          <a:p>
            <a:r>
              <a:rPr lang="en-US" altLang="ja-JP" sz="2800" dirty="0"/>
              <a:t>Basic concept_ Onsite Treatment</a:t>
            </a:r>
            <a:endParaRPr lang="ja-JP" altLang="en-US" sz="2800" dirty="0"/>
          </a:p>
        </p:txBody>
      </p:sp>
      <p:sp>
        <p:nvSpPr>
          <p:cNvPr id="4" name="スライド番号プレースホルダー 3">
            <a:extLst>
              <a:ext uri="{FF2B5EF4-FFF2-40B4-BE49-F238E27FC236}">
                <a16:creationId xmlns:a16="http://schemas.microsoft.com/office/drawing/2014/main" id="{F2DA8C11-80DA-4CFF-BE8C-456EE2F39889}"/>
              </a:ext>
            </a:extLst>
          </p:cNvPr>
          <p:cNvSpPr>
            <a:spLocks noGrp="1"/>
          </p:cNvSpPr>
          <p:nvPr>
            <p:ph type="sldNum" sz="quarter" idx="4"/>
          </p:nvPr>
        </p:nvSpPr>
        <p:spPr/>
        <p:txBody>
          <a:bodyPr/>
          <a:lstStyle/>
          <a:p>
            <a:fld id="{88E32D96-6BF2-46B1-A639-F807AB747ECF}" type="slidenum">
              <a:rPr kumimoji="1" lang="ja-JP" altLang="en-US" smtClean="0"/>
              <a:pPr/>
              <a:t>20</a:t>
            </a:fld>
            <a:endParaRPr kumimoji="1" lang="ja-JP" altLang="en-US"/>
          </a:p>
        </p:txBody>
      </p:sp>
      <p:sp>
        <p:nvSpPr>
          <p:cNvPr id="57" name="AutoShape 49">
            <a:extLst>
              <a:ext uri="{FF2B5EF4-FFF2-40B4-BE49-F238E27FC236}">
                <a16:creationId xmlns:a16="http://schemas.microsoft.com/office/drawing/2014/main" id="{3E0D00AF-E4B1-D0AA-824E-EE0DC8BE8FE5}"/>
              </a:ext>
            </a:extLst>
          </p:cNvPr>
          <p:cNvSpPr>
            <a:spLocks noChangeArrowheads="1"/>
          </p:cNvSpPr>
          <p:nvPr/>
        </p:nvSpPr>
        <p:spPr bwMode="auto">
          <a:xfrm>
            <a:off x="897140" y="4909378"/>
            <a:ext cx="1802592" cy="432000"/>
          </a:xfrm>
          <a:prstGeom prst="flowChartProcess">
            <a:avLst/>
          </a:prstGeom>
          <a:noFill/>
          <a:ln w="12700">
            <a:no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600" b="1" dirty="0"/>
              <a:t>Remote Area</a:t>
            </a:r>
            <a:endParaRPr lang="ja-JP" altLang="en-US" sz="1600" b="1" dirty="0"/>
          </a:p>
        </p:txBody>
      </p:sp>
      <p:sp>
        <p:nvSpPr>
          <p:cNvPr id="61" name="AutoShape 49">
            <a:extLst>
              <a:ext uri="{FF2B5EF4-FFF2-40B4-BE49-F238E27FC236}">
                <a16:creationId xmlns:a16="http://schemas.microsoft.com/office/drawing/2014/main" id="{53D620F0-3303-9533-4BFA-9A653EE1C828}"/>
              </a:ext>
            </a:extLst>
          </p:cNvPr>
          <p:cNvSpPr>
            <a:spLocks noChangeArrowheads="1"/>
          </p:cNvSpPr>
          <p:nvPr/>
        </p:nvSpPr>
        <p:spPr bwMode="auto">
          <a:xfrm>
            <a:off x="2518460" y="1068173"/>
            <a:ext cx="7354985" cy="609554"/>
          </a:xfrm>
          <a:prstGeom prst="flowChartProcess">
            <a:avLst/>
          </a:prstGeom>
          <a:solidFill>
            <a:srgbClr val="CCFFFF"/>
          </a:solidFill>
          <a:ln w="12700">
            <a:solidFill>
              <a:schemeClr val="accent5"/>
            </a:solid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en-US" altLang="ja-JP" dirty="0"/>
              <a:t>‘ Treat at site, reuse at site ’ </a:t>
            </a:r>
            <a:endParaRPr lang="ja-JP" altLang="en-US" dirty="0"/>
          </a:p>
        </p:txBody>
      </p:sp>
      <p:grpSp>
        <p:nvGrpSpPr>
          <p:cNvPr id="62" name="グループ化 61">
            <a:extLst>
              <a:ext uri="{FF2B5EF4-FFF2-40B4-BE49-F238E27FC236}">
                <a16:creationId xmlns:a16="http://schemas.microsoft.com/office/drawing/2014/main" id="{F2EBE8E8-4117-CA6A-3F50-EA657F613073}"/>
              </a:ext>
            </a:extLst>
          </p:cNvPr>
          <p:cNvGrpSpPr/>
          <p:nvPr/>
        </p:nvGrpSpPr>
        <p:grpSpPr>
          <a:xfrm>
            <a:off x="2505850" y="2458909"/>
            <a:ext cx="9222652" cy="2169055"/>
            <a:chOff x="1985051" y="2524220"/>
            <a:chExt cx="7500930" cy="1638448"/>
          </a:xfrm>
        </p:grpSpPr>
        <p:grpSp>
          <p:nvGrpSpPr>
            <p:cNvPr id="63" name="グループ化 62">
              <a:extLst>
                <a:ext uri="{FF2B5EF4-FFF2-40B4-BE49-F238E27FC236}">
                  <a16:creationId xmlns:a16="http://schemas.microsoft.com/office/drawing/2014/main" id="{F9104F31-C238-44CF-656C-9A72A4C2D334}"/>
                </a:ext>
              </a:extLst>
            </p:cNvPr>
            <p:cNvGrpSpPr/>
            <p:nvPr/>
          </p:nvGrpSpPr>
          <p:grpSpPr>
            <a:xfrm>
              <a:off x="1985051" y="2555305"/>
              <a:ext cx="5188236" cy="1268290"/>
              <a:chOff x="1985051" y="2555305"/>
              <a:chExt cx="5188236" cy="1268290"/>
            </a:xfrm>
          </p:grpSpPr>
          <p:sp>
            <p:nvSpPr>
              <p:cNvPr id="97" name="Freeform 65">
                <a:extLst>
                  <a:ext uri="{FF2B5EF4-FFF2-40B4-BE49-F238E27FC236}">
                    <a16:creationId xmlns:a16="http://schemas.microsoft.com/office/drawing/2014/main" id="{7BE39C82-723F-39F0-A11A-AC5AF7C5E0E0}"/>
                  </a:ext>
                </a:extLst>
              </p:cNvPr>
              <p:cNvSpPr>
                <a:spLocks/>
              </p:cNvSpPr>
              <p:nvPr/>
            </p:nvSpPr>
            <p:spPr bwMode="auto">
              <a:xfrm>
                <a:off x="2187056" y="2555305"/>
                <a:ext cx="1183173" cy="1268290"/>
              </a:xfrm>
              <a:custGeom>
                <a:avLst/>
                <a:gdLst>
                  <a:gd name="T0" fmla="*/ 2147483646 w 1560"/>
                  <a:gd name="T1" fmla="*/ 0 h 1560"/>
                  <a:gd name="T2" fmla="*/ 2147483646 w 1560"/>
                  <a:gd name="T3" fmla="*/ 2147483646 h 1560"/>
                  <a:gd name="T4" fmla="*/ 2147483646 w 1560"/>
                  <a:gd name="T5" fmla="*/ 2147483646 h 1560"/>
                  <a:gd name="T6" fmla="*/ 2147483646 w 1560"/>
                  <a:gd name="T7" fmla="*/ 2147483646 h 1560"/>
                  <a:gd name="T8" fmla="*/ 2147483646 w 1560"/>
                  <a:gd name="T9" fmla="*/ 2147483646 h 1560"/>
                  <a:gd name="T10" fmla="*/ 2147483646 w 1560"/>
                  <a:gd name="T11" fmla="*/ 2147483646 h 1560"/>
                  <a:gd name="T12" fmla="*/ 2147483646 w 1560"/>
                  <a:gd name="T13" fmla="*/ 2147483646 h 1560"/>
                  <a:gd name="T14" fmla="*/ 2147483646 w 1560"/>
                  <a:gd name="T15" fmla="*/ 2147483646 h 1560"/>
                  <a:gd name="T16" fmla="*/ 2147483646 w 1560"/>
                  <a:gd name="T17" fmla="*/ 2147483646 h 1560"/>
                  <a:gd name="T18" fmla="*/ 2147483646 w 1560"/>
                  <a:gd name="T19" fmla="*/ 2147483646 h 1560"/>
                  <a:gd name="T20" fmla="*/ 2147483646 w 1560"/>
                  <a:gd name="T21" fmla="*/ 2147483646 h 1560"/>
                  <a:gd name="T22" fmla="*/ 0 w 1560"/>
                  <a:gd name="T23" fmla="*/ 2147483646 h 1560"/>
                  <a:gd name="T24" fmla="*/ 2147483646 w 1560"/>
                  <a:gd name="T25" fmla="*/ 2147483646 h 1560"/>
                  <a:gd name="T26" fmla="*/ 2147483646 w 1560"/>
                  <a:gd name="T27" fmla="*/ 2147483646 h 1560"/>
                  <a:gd name="T28" fmla="*/ 2147483646 w 1560"/>
                  <a:gd name="T29" fmla="*/ 2147483646 h 1560"/>
                  <a:gd name="T30" fmla="*/ 2147483646 w 1560"/>
                  <a:gd name="T31" fmla="*/ 2147483646 h 1560"/>
                  <a:gd name="T32" fmla="*/ 2147483646 w 1560"/>
                  <a:gd name="T33" fmla="*/ 2147483646 h 1560"/>
                  <a:gd name="T34" fmla="*/ 2147483646 w 1560"/>
                  <a:gd name="T35" fmla="*/ 2147483646 h 1560"/>
                  <a:gd name="T36" fmla="*/ 2147483646 w 1560"/>
                  <a:gd name="T37" fmla="*/ 2147483646 h 1560"/>
                  <a:gd name="T38" fmla="*/ 2147483646 w 1560"/>
                  <a:gd name="T39" fmla="*/ 2147483646 h 1560"/>
                  <a:gd name="T40" fmla="*/ 2147483646 w 1560"/>
                  <a:gd name="T41" fmla="*/ 2147483646 h 1560"/>
                  <a:gd name="T42" fmla="*/ 2147483646 w 1560"/>
                  <a:gd name="T43" fmla="*/ 2147483646 h 1560"/>
                  <a:gd name="T44" fmla="*/ 2147483646 w 1560"/>
                  <a:gd name="T45" fmla="*/ 2147483646 h 1560"/>
                  <a:gd name="T46" fmla="*/ 2147483646 w 1560"/>
                  <a:gd name="T47" fmla="*/ 2147483646 h 1560"/>
                  <a:gd name="T48" fmla="*/ 2147483646 w 1560"/>
                  <a:gd name="T49" fmla="*/ 2147483646 h 1560"/>
                  <a:gd name="T50" fmla="*/ 2147483646 w 1560"/>
                  <a:gd name="T51" fmla="*/ 0 h 15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0"/>
                  <a:gd name="T79" fmla="*/ 0 h 1560"/>
                  <a:gd name="T80" fmla="*/ 1560 w 1560"/>
                  <a:gd name="T81" fmla="*/ 1560 h 15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0" h="1560">
                    <a:moveTo>
                      <a:pt x="1560" y="0"/>
                    </a:moveTo>
                    <a:lnTo>
                      <a:pt x="1230" y="270"/>
                    </a:lnTo>
                    <a:lnTo>
                      <a:pt x="1035" y="405"/>
                    </a:lnTo>
                    <a:lnTo>
                      <a:pt x="960" y="495"/>
                    </a:lnTo>
                    <a:lnTo>
                      <a:pt x="870" y="735"/>
                    </a:lnTo>
                    <a:lnTo>
                      <a:pt x="855" y="885"/>
                    </a:lnTo>
                    <a:lnTo>
                      <a:pt x="840" y="1050"/>
                    </a:lnTo>
                    <a:lnTo>
                      <a:pt x="735" y="1215"/>
                    </a:lnTo>
                    <a:lnTo>
                      <a:pt x="645" y="1305"/>
                    </a:lnTo>
                    <a:lnTo>
                      <a:pt x="435" y="1425"/>
                    </a:lnTo>
                    <a:lnTo>
                      <a:pt x="210" y="1500"/>
                    </a:lnTo>
                    <a:lnTo>
                      <a:pt x="0" y="1560"/>
                    </a:lnTo>
                    <a:lnTo>
                      <a:pt x="390" y="1560"/>
                    </a:lnTo>
                    <a:lnTo>
                      <a:pt x="705" y="1440"/>
                    </a:lnTo>
                    <a:lnTo>
                      <a:pt x="825" y="1335"/>
                    </a:lnTo>
                    <a:lnTo>
                      <a:pt x="930" y="1215"/>
                    </a:lnTo>
                    <a:lnTo>
                      <a:pt x="975" y="1125"/>
                    </a:lnTo>
                    <a:lnTo>
                      <a:pt x="1005" y="960"/>
                    </a:lnTo>
                    <a:lnTo>
                      <a:pt x="1020" y="825"/>
                    </a:lnTo>
                    <a:lnTo>
                      <a:pt x="1035" y="645"/>
                    </a:lnTo>
                    <a:lnTo>
                      <a:pt x="1080" y="525"/>
                    </a:lnTo>
                    <a:lnTo>
                      <a:pt x="1170" y="435"/>
                    </a:lnTo>
                    <a:lnTo>
                      <a:pt x="1260" y="345"/>
                    </a:lnTo>
                    <a:lnTo>
                      <a:pt x="1410" y="255"/>
                    </a:lnTo>
                    <a:lnTo>
                      <a:pt x="1530" y="105"/>
                    </a:lnTo>
                    <a:lnTo>
                      <a:pt x="1560" y="0"/>
                    </a:lnTo>
                    <a:close/>
                  </a:path>
                </a:pathLst>
              </a:custGeom>
              <a:solidFill>
                <a:srgbClr val="00FFFF"/>
              </a:solidFill>
              <a:ln w="9525">
                <a:solidFill>
                  <a:srgbClr val="000000"/>
                </a:solidFill>
                <a:round/>
                <a:headEnd/>
                <a:tailEnd/>
              </a:ln>
            </p:spPr>
            <p:txBody>
              <a:bodyPr/>
              <a:lstStyle/>
              <a:p>
                <a:endParaRPr lang="ja-JP" altLang="en-US"/>
              </a:p>
            </p:txBody>
          </p:sp>
          <p:sp>
            <p:nvSpPr>
              <p:cNvPr id="98" name="Rectangle 67">
                <a:extLst>
                  <a:ext uri="{FF2B5EF4-FFF2-40B4-BE49-F238E27FC236}">
                    <a16:creationId xmlns:a16="http://schemas.microsoft.com/office/drawing/2014/main" id="{F4A81D46-7D70-5448-8D3C-CFE057FA8E83}"/>
                  </a:ext>
                </a:extLst>
              </p:cNvPr>
              <p:cNvSpPr>
                <a:spLocks noChangeArrowheads="1"/>
              </p:cNvSpPr>
              <p:nvPr/>
            </p:nvSpPr>
            <p:spPr bwMode="auto">
              <a:xfrm>
                <a:off x="5041926" y="2841292"/>
                <a:ext cx="14428" cy="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spcBef>
                    <a:spcPct val="0"/>
                  </a:spcBef>
                  <a:buFontTx/>
                  <a:buNone/>
                </a:pPr>
                <a:r>
                  <a:rPr kumimoji="0" lang="en-US" altLang="ja-JP" sz="400">
                    <a:solidFill>
                      <a:srgbClr val="000000"/>
                    </a:solidFill>
                    <a:latin typeface="Century" panose="02040604050505020304" pitchFamily="18" charset="0"/>
                    <a:ea typeface="ＭＳ 明朝" panose="02020609040205080304" pitchFamily="17" charset="-128"/>
                  </a:rPr>
                  <a:t> </a:t>
                </a:r>
                <a:endParaRPr kumimoji="0" lang="en-US" altLang="ja-JP" sz="1000">
                  <a:latin typeface="Century" panose="02040604050505020304" pitchFamily="18" charset="0"/>
                  <a:ea typeface="ＭＳ 明朝" panose="02020609040205080304" pitchFamily="17" charset="-128"/>
                </a:endParaRPr>
              </a:p>
            </p:txBody>
          </p:sp>
          <p:sp>
            <p:nvSpPr>
              <p:cNvPr id="99" name="Freeform 68">
                <a:extLst>
                  <a:ext uri="{FF2B5EF4-FFF2-40B4-BE49-F238E27FC236}">
                    <a16:creationId xmlns:a16="http://schemas.microsoft.com/office/drawing/2014/main" id="{CEB3C136-04B6-10FD-B5CA-2D6994DB162B}"/>
                  </a:ext>
                </a:extLst>
              </p:cNvPr>
              <p:cNvSpPr>
                <a:spLocks/>
              </p:cNvSpPr>
              <p:nvPr/>
            </p:nvSpPr>
            <p:spPr bwMode="auto">
              <a:xfrm>
                <a:off x="5058416" y="2909681"/>
                <a:ext cx="298885" cy="128487"/>
              </a:xfrm>
              <a:custGeom>
                <a:avLst/>
                <a:gdLst>
                  <a:gd name="T0" fmla="*/ 2147483646 w 787"/>
                  <a:gd name="T1" fmla="*/ 2147483646 h 317"/>
                  <a:gd name="T2" fmla="*/ 2147483646 w 787"/>
                  <a:gd name="T3" fmla="*/ 0 h 317"/>
                  <a:gd name="T4" fmla="*/ 2147483646 w 787"/>
                  <a:gd name="T5" fmla="*/ 2147483646 h 317"/>
                  <a:gd name="T6" fmla="*/ 2147483646 w 787"/>
                  <a:gd name="T7" fmla="*/ 2147483646 h 317"/>
                  <a:gd name="T8" fmla="*/ 0 w 787"/>
                  <a:gd name="T9" fmla="*/ 2147483646 h 317"/>
                  <a:gd name="T10" fmla="*/ 2147483646 w 787"/>
                  <a:gd name="T11" fmla="*/ 2147483646 h 317"/>
                  <a:gd name="T12" fmla="*/ 0 60000 65536"/>
                  <a:gd name="T13" fmla="*/ 0 60000 65536"/>
                  <a:gd name="T14" fmla="*/ 0 60000 65536"/>
                  <a:gd name="T15" fmla="*/ 0 60000 65536"/>
                  <a:gd name="T16" fmla="*/ 0 60000 65536"/>
                  <a:gd name="T17" fmla="*/ 0 60000 65536"/>
                  <a:gd name="T18" fmla="*/ 0 w 787"/>
                  <a:gd name="T19" fmla="*/ 0 h 317"/>
                  <a:gd name="T20" fmla="*/ 787 w 787"/>
                  <a:gd name="T21" fmla="*/ 317 h 317"/>
                </a:gdLst>
                <a:ahLst/>
                <a:cxnLst>
                  <a:cxn ang="T12">
                    <a:pos x="T0" y="T1"/>
                  </a:cxn>
                  <a:cxn ang="T13">
                    <a:pos x="T2" y="T3"/>
                  </a:cxn>
                  <a:cxn ang="T14">
                    <a:pos x="T4" y="T5"/>
                  </a:cxn>
                  <a:cxn ang="T15">
                    <a:pos x="T6" y="T7"/>
                  </a:cxn>
                  <a:cxn ang="T16">
                    <a:pos x="T8" y="T9"/>
                  </a:cxn>
                  <a:cxn ang="T17">
                    <a:pos x="T10" y="T11"/>
                  </a:cxn>
                </a:cxnLst>
                <a:rect l="T18" t="T19" r="T20" b="T21"/>
                <a:pathLst>
                  <a:path w="787" h="317">
                    <a:moveTo>
                      <a:pt x="38" y="143"/>
                    </a:moveTo>
                    <a:lnTo>
                      <a:pt x="322" y="0"/>
                    </a:lnTo>
                    <a:lnTo>
                      <a:pt x="787" y="143"/>
                    </a:lnTo>
                    <a:lnTo>
                      <a:pt x="449" y="317"/>
                    </a:lnTo>
                    <a:lnTo>
                      <a:pt x="0" y="162"/>
                    </a:lnTo>
                    <a:lnTo>
                      <a:pt x="38" y="143"/>
                    </a:lnTo>
                    <a:close/>
                  </a:path>
                </a:pathLst>
              </a:custGeom>
              <a:solidFill>
                <a:srgbClr val="FFFF99"/>
              </a:solidFill>
              <a:ln w="3175">
                <a:solidFill>
                  <a:srgbClr val="000000"/>
                </a:solidFill>
                <a:round/>
                <a:headEnd/>
                <a:tailEnd/>
              </a:ln>
            </p:spPr>
            <p:txBody>
              <a:bodyPr/>
              <a:lstStyle/>
              <a:p>
                <a:endParaRPr lang="ja-JP" altLang="en-US"/>
              </a:p>
            </p:txBody>
          </p:sp>
          <p:sp>
            <p:nvSpPr>
              <p:cNvPr id="100" name="Line 69">
                <a:extLst>
                  <a:ext uri="{FF2B5EF4-FFF2-40B4-BE49-F238E27FC236}">
                    <a16:creationId xmlns:a16="http://schemas.microsoft.com/office/drawing/2014/main" id="{42E2165A-096C-04E6-4640-C126C8591EDF}"/>
                  </a:ext>
                </a:extLst>
              </p:cNvPr>
              <p:cNvSpPr>
                <a:spLocks noChangeShapeType="1"/>
              </p:cNvSpPr>
              <p:nvPr/>
            </p:nvSpPr>
            <p:spPr bwMode="auto">
              <a:xfrm flipV="1">
                <a:off x="5079029" y="2940766"/>
                <a:ext cx="105125" cy="3315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1" name="Line 70">
                <a:extLst>
                  <a:ext uri="{FF2B5EF4-FFF2-40B4-BE49-F238E27FC236}">
                    <a16:creationId xmlns:a16="http://schemas.microsoft.com/office/drawing/2014/main" id="{3C0BFC1A-401F-32D2-BF51-8EF98B709F95}"/>
                  </a:ext>
                </a:extLst>
              </p:cNvPr>
              <p:cNvSpPr>
                <a:spLocks noChangeShapeType="1"/>
              </p:cNvSpPr>
              <p:nvPr/>
            </p:nvSpPr>
            <p:spPr bwMode="auto">
              <a:xfrm flipV="1">
                <a:off x="5229502" y="2963562"/>
                <a:ext cx="2062" cy="7253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 name="Line 71">
                <a:extLst>
                  <a:ext uri="{FF2B5EF4-FFF2-40B4-BE49-F238E27FC236}">
                    <a16:creationId xmlns:a16="http://schemas.microsoft.com/office/drawing/2014/main" id="{BF3B48B5-98A6-EED5-B877-50AFF0DBE6C6}"/>
                  </a:ext>
                </a:extLst>
              </p:cNvPr>
              <p:cNvSpPr>
                <a:spLocks noChangeShapeType="1"/>
              </p:cNvSpPr>
              <p:nvPr/>
            </p:nvSpPr>
            <p:spPr bwMode="auto">
              <a:xfrm>
                <a:off x="5184154" y="2940766"/>
                <a:ext cx="47410" cy="1865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 name="Line 72">
                <a:extLst>
                  <a:ext uri="{FF2B5EF4-FFF2-40B4-BE49-F238E27FC236}">
                    <a16:creationId xmlns:a16="http://schemas.microsoft.com/office/drawing/2014/main" id="{9D2B9091-C00F-215B-01A4-C7BDE2C627CB}"/>
                  </a:ext>
                </a:extLst>
              </p:cNvPr>
              <p:cNvSpPr>
                <a:spLocks noChangeShapeType="1"/>
              </p:cNvSpPr>
              <p:nvPr/>
            </p:nvSpPr>
            <p:spPr bwMode="auto">
              <a:xfrm>
                <a:off x="5248054" y="2963562"/>
                <a:ext cx="88634" cy="621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 name="Line 73">
                <a:extLst>
                  <a:ext uri="{FF2B5EF4-FFF2-40B4-BE49-F238E27FC236}">
                    <a16:creationId xmlns:a16="http://schemas.microsoft.com/office/drawing/2014/main" id="{E37E89E6-4B07-758D-F963-CA69FAEF8A18}"/>
                  </a:ext>
                </a:extLst>
              </p:cNvPr>
              <p:cNvSpPr>
                <a:spLocks noChangeShapeType="1"/>
              </p:cNvSpPr>
              <p:nvPr/>
            </p:nvSpPr>
            <p:spPr bwMode="auto">
              <a:xfrm flipH="1" flipV="1">
                <a:off x="5184154" y="2915897"/>
                <a:ext cx="2062" cy="1450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 name="Line 74">
                <a:extLst>
                  <a:ext uri="{FF2B5EF4-FFF2-40B4-BE49-F238E27FC236}">
                    <a16:creationId xmlns:a16="http://schemas.microsoft.com/office/drawing/2014/main" id="{C6C8EAA0-E2F9-140A-93B8-F38980360E43}"/>
                  </a:ext>
                </a:extLst>
              </p:cNvPr>
              <p:cNvSpPr>
                <a:spLocks noChangeShapeType="1"/>
              </p:cNvSpPr>
              <p:nvPr/>
            </p:nvSpPr>
            <p:spPr bwMode="auto">
              <a:xfrm>
                <a:off x="5091397" y="2986358"/>
                <a:ext cx="2061" cy="6838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 name="Line 75">
                <a:extLst>
                  <a:ext uri="{FF2B5EF4-FFF2-40B4-BE49-F238E27FC236}">
                    <a16:creationId xmlns:a16="http://schemas.microsoft.com/office/drawing/2014/main" id="{24320C62-32CD-8FAE-3492-A4BE30ABC68C}"/>
                  </a:ext>
                </a:extLst>
              </p:cNvPr>
              <p:cNvSpPr>
                <a:spLocks noChangeShapeType="1"/>
              </p:cNvSpPr>
              <p:nvPr/>
            </p:nvSpPr>
            <p:spPr bwMode="auto">
              <a:xfrm>
                <a:off x="5206828" y="3027805"/>
                <a:ext cx="2061" cy="6631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7" name="Line 76">
                <a:extLst>
                  <a:ext uri="{FF2B5EF4-FFF2-40B4-BE49-F238E27FC236}">
                    <a16:creationId xmlns:a16="http://schemas.microsoft.com/office/drawing/2014/main" id="{1A9AF8B3-45BA-B6E9-1C84-8918E7654FCB}"/>
                  </a:ext>
                </a:extLst>
              </p:cNvPr>
              <p:cNvSpPr>
                <a:spLocks noChangeShapeType="1"/>
              </p:cNvSpPr>
              <p:nvPr/>
            </p:nvSpPr>
            <p:spPr bwMode="auto">
              <a:xfrm>
                <a:off x="5318137" y="2986358"/>
                <a:ext cx="2061" cy="6838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8" name="Freeform 77">
                <a:extLst>
                  <a:ext uri="{FF2B5EF4-FFF2-40B4-BE49-F238E27FC236}">
                    <a16:creationId xmlns:a16="http://schemas.microsoft.com/office/drawing/2014/main" id="{2C4286CE-DD9C-5DE0-3558-9E2639E3A574}"/>
                  </a:ext>
                </a:extLst>
              </p:cNvPr>
              <p:cNvSpPr>
                <a:spLocks/>
              </p:cNvSpPr>
              <p:nvPr/>
            </p:nvSpPr>
            <p:spPr bwMode="auto">
              <a:xfrm>
                <a:off x="5043987" y="3046457"/>
                <a:ext cx="171087" cy="87040"/>
              </a:xfrm>
              <a:custGeom>
                <a:avLst/>
                <a:gdLst>
                  <a:gd name="T0" fmla="*/ 2147483646 w 449"/>
                  <a:gd name="T1" fmla="*/ 0 h 213"/>
                  <a:gd name="T2" fmla="*/ 2147483646 w 449"/>
                  <a:gd name="T3" fmla="*/ 2147483646 h 213"/>
                  <a:gd name="T4" fmla="*/ 2147483646 w 449"/>
                  <a:gd name="T5" fmla="*/ 2147483646 h 213"/>
                  <a:gd name="T6" fmla="*/ 0 w 449"/>
                  <a:gd name="T7" fmla="*/ 2147483646 h 213"/>
                  <a:gd name="T8" fmla="*/ 2147483646 w 449"/>
                  <a:gd name="T9" fmla="*/ 0 h 213"/>
                  <a:gd name="T10" fmla="*/ 0 60000 65536"/>
                  <a:gd name="T11" fmla="*/ 0 60000 65536"/>
                  <a:gd name="T12" fmla="*/ 0 60000 65536"/>
                  <a:gd name="T13" fmla="*/ 0 60000 65536"/>
                  <a:gd name="T14" fmla="*/ 0 60000 65536"/>
                  <a:gd name="T15" fmla="*/ 0 w 449"/>
                  <a:gd name="T16" fmla="*/ 0 h 213"/>
                  <a:gd name="T17" fmla="*/ 449 w 449"/>
                  <a:gd name="T18" fmla="*/ 213 h 213"/>
                </a:gdLst>
                <a:ahLst/>
                <a:cxnLst>
                  <a:cxn ang="T10">
                    <a:pos x="T0" y="T1"/>
                  </a:cxn>
                  <a:cxn ang="T11">
                    <a:pos x="T2" y="T3"/>
                  </a:cxn>
                  <a:cxn ang="T12">
                    <a:pos x="T4" y="T5"/>
                  </a:cxn>
                  <a:cxn ang="T13">
                    <a:pos x="T6" y="T7"/>
                  </a:cxn>
                  <a:cxn ang="T14">
                    <a:pos x="T8" y="T9"/>
                  </a:cxn>
                </a:cxnLst>
                <a:rect l="T15" t="T16" r="T17" b="T18"/>
                <a:pathLst>
                  <a:path w="449" h="213">
                    <a:moveTo>
                      <a:pt x="97" y="0"/>
                    </a:moveTo>
                    <a:lnTo>
                      <a:pt x="449" y="120"/>
                    </a:lnTo>
                    <a:lnTo>
                      <a:pt x="345" y="213"/>
                    </a:lnTo>
                    <a:lnTo>
                      <a:pt x="0" y="88"/>
                    </a:lnTo>
                    <a:lnTo>
                      <a:pt x="97" y="0"/>
                    </a:lnTo>
                    <a:close/>
                  </a:path>
                </a:pathLst>
              </a:custGeom>
              <a:solidFill>
                <a:srgbClr val="FFFF99"/>
              </a:solidFill>
              <a:ln w="3175">
                <a:solidFill>
                  <a:srgbClr val="000000"/>
                </a:solidFill>
                <a:round/>
                <a:headEnd/>
                <a:tailEnd/>
              </a:ln>
            </p:spPr>
            <p:txBody>
              <a:bodyPr/>
              <a:lstStyle/>
              <a:p>
                <a:endParaRPr lang="ja-JP" altLang="en-US"/>
              </a:p>
            </p:txBody>
          </p:sp>
          <p:sp>
            <p:nvSpPr>
              <p:cNvPr id="109" name="Freeform 78">
                <a:extLst>
                  <a:ext uri="{FF2B5EF4-FFF2-40B4-BE49-F238E27FC236}">
                    <a16:creationId xmlns:a16="http://schemas.microsoft.com/office/drawing/2014/main" id="{91ABA42B-EBE5-272D-2D57-1E0E4FFD40C4}"/>
                  </a:ext>
                </a:extLst>
              </p:cNvPr>
              <p:cNvSpPr>
                <a:spLocks/>
              </p:cNvSpPr>
              <p:nvPr/>
            </p:nvSpPr>
            <p:spPr bwMode="auto">
              <a:xfrm>
                <a:off x="5107887" y="2992576"/>
                <a:ext cx="26796" cy="43519"/>
              </a:xfrm>
              <a:custGeom>
                <a:avLst/>
                <a:gdLst>
                  <a:gd name="T0" fmla="*/ 0 w 75"/>
                  <a:gd name="T1" fmla="*/ 0 h 105"/>
                  <a:gd name="T2" fmla="*/ 2147483646 w 75"/>
                  <a:gd name="T3" fmla="*/ 2147483646 h 105"/>
                  <a:gd name="T4" fmla="*/ 2147483646 w 75"/>
                  <a:gd name="T5" fmla="*/ 2147483646 h 105"/>
                  <a:gd name="T6" fmla="*/ 2147483646 w 75"/>
                  <a:gd name="T7" fmla="*/ 2147483646 h 105"/>
                  <a:gd name="T8" fmla="*/ 0 60000 65536"/>
                  <a:gd name="T9" fmla="*/ 0 60000 65536"/>
                  <a:gd name="T10" fmla="*/ 0 60000 65536"/>
                  <a:gd name="T11" fmla="*/ 0 60000 65536"/>
                  <a:gd name="T12" fmla="*/ 0 w 75"/>
                  <a:gd name="T13" fmla="*/ 0 h 105"/>
                  <a:gd name="T14" fmla="*/ 75 w 75"/>
                  <a:gd name="T15" fmla="*/ 105 h 105"/>
                </a:gdLst>
                <a:ahLst/>
                <a:cxnLst>
                  <a:cxn ang="T8">
                    <a:pos x="T0" y="T1"/>
                  </a:cxn>
                  <a:cxn ang="T9">
                    <a:pos x="T2" y="T3"/>
                  </a:cxn>
                  <a:cxn ang="T10">
                    <a:pos x="T4" y="T5"/>
                  </a:cxn>
                  <a:cxn ang="T11">
                    <a:pos x="T6" y="T7"/>
                  </a:cxn>
                </a:cxnLst>
                <a:rect l="T12" t="T13" r="T14" b="T15"/>
                <a:pathLst>
                  <a:path w="75" h="105">
                    <a:moveTo>
                      <a:pt x="0" y="0"/>
                    </a:moveTo>
                    <a:lnTo>
                      <a:pt x="7" y="86"/>
                    </a:lnTo>
                    <a:lnTo>
                      <a:pt x="75" y="105"/>
                    </a:lnTo>
                    <a:lnTo>
                      <a:pt x="67" y="2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0" name="Freeform 79">
                <a:extLst>
                  <a:ext uri="{FF2B5EF4-FFF2-40B4-BE49-F238E27FC236}">
                    <a16:creationId xmlns:a16="http://schemas.microsoft.com/office/drawing/2014/main" id="{1CCFF2B2-73CA-908D-8C70-AD7DEC05A802}"/>
                  </a:ext>
                </a:extLst>
              </p:cNvPr>
              <p:cNvSpPr>
                <a:spLocks/>
              </p:cNvSpPr>
              <p:nvPr/>
            </p:nvSpPr>
            <p:spPr bwMode="auto">
              <a:xfrm>
                <a:off x="5155296" y="3015371"/>
                <a:ext cx="28858" cy="41447"/>
              </a:xfrm>
              <a:custGeom>
                <a:avLst/>
                <a:gdLst>
                  <a:gd name="T0" fmla="*/ 0 w 75"/>
                  <a:gd name="T1" fmla="*/ 0 h 107"/>
                  <a:gd name="T2" fmla="*/ 2147483646 w 75"/>
                  <a:gd name="T3" fmla="*/ 2147483646 h 107"/>
                  <a:gd name="T4" fmla="*/ 2147483646 w 75"/>
                  <a:gd name="T5" fmla="*/ 2147483646 h 107"/>
                  <a:gd name="T6" fmla="*/ 2147483646 w 75"/>
                  <a:gd name="T7" fmla="*/ 2147483646 h 107"/>
                  <a:gd name="T8" fmla="*/ 0 60000 65536"/>
                  <a:gd name="T9" fmla="*/ 0 60000 65536"/>
                  <a:gd name="T10" fmla="*/ 0 60000 65536"/>
                  <a:gd name="T11" fmla="*/ 0 60000 65536"/>
                  <a:gd name="T12" fmla="*/ 0 w 75"/>
                  <a:gd name="T13" fmla="*/ 0 h 107"/>
                  <a:gd name="T14" fmla="*/ 75 w 75"/>
                  <a:gd name="T15" fmla="*/ 107 h 107"/>
                </a:gdLst>
                <a:ahLst/>
                <a:cxnLst>
                  <a:cxn ang="T8">
                    <a:pos x="T0" y="T1"/>
                  </a:cxn>
                  <a:cxn ang="T9">
                    <a:pos x="T2" y="T3"/>
                  </a:cxn>
                  <a:cxn ang="T10">
                    <a:pos x="T4" y="T5"/>
                  </a:cxn>
                  <a:cxn ang="T11">
                    <a:pos x="T6" y="T7"/>
                  </a:cxn>
                </a:cxnLst>
                <a:rect l="T12" t="T13" r="T14" b="T15"/>
                <a:pathLst>
                  <a:path w="75" h="107">
                    <a:moveTo>
                      <a:pt x="0" y="0"/>
                    </a:moveTo>
                    <a:lnTo>
                      <a:pt x="7" y="87"/>
                    </a:lnTo>
                    <a:lnTo>
                      <a:pt x="75" y="107"/>
                    </a:lnTo>
                    <a:lnTo>
                      <a:pt x="67" y="2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1" name="Freeform 80">
                <a:extLst>
                  <a:ext uri="{FF2B5EF4-FFF2-40B4-BE49-F238E27FC236}">
                    <a16:creationId xmlns:a16="http://schemas.microsoft.com/office/drawing/2014/main" id="{6D091ADB-F5D0-611F-5E8A-E17F97BA6BC4}"/>
                  </a:ext>
                </a:extLst>
              </p:cNvPr>
              <p:cNvSpPr>
                <a:spLocks/>
              </p:cNvSpPr>
              <p:nvPr/>
            </p:nvSpPr>
            <p:spPr bwMode="auto">
              <a:xfrm>
                <a:off x="5701535" y="2897247"/>
                <a:ext cx="267966" cy="107763"/>
              </a:xfrm>
              <a:custGeom>
                <a:avLst/>
                <a:gdLst>
                  <a:gd name="T0" fmla="*/ 2147483646 w 709"/>
                  <a:gd name="T1" fmla="*/ 2147483646 h 271"/>
                  <a:gd name="T2" fmla="*/ 2147483646 w 709"/>
                  <a:gd name="T3" fmla="*/ 0 h 271"/>
                  <a:gd name="T4" fmla="*/ 2147483646 w 709"/>
                  <a:gd name="T5" fmla="*/ 2147483646 h 271"/>
                  <a:gd name="T6" fmla="*/ 2147483646 w 709"/>
                  <a:gd name="T7" fmla="*/ 2147483646 h 271"/>
                  <a:gd name="T8" fmla="*/ 0 w 709"/>
                  <a:gd name="T9" fmla="*/ 2147483646 h 271"/>
                  <a:gd name="T10" fmla="*/ 2147483646 w 709"/>
                  <a:gd name="T11" fmla="*/ 2147483646 h 271"/>
                  <a:gd name="T12" fmla="*/ 0 60000 65536"/>
                  <a:gd name="T13" fmla="*/ 0 60000 65536"/>
                  <a:gd name="T14" fmla="*/ 0 60000 65536"/>
                  <a:gd name="T15" fmla="*/ 0 60000 65536"/>
                  <a:gd name="T16" fmla="*/ 0 60000 65536"/>
                  <a:gd name="T17" fmla="*/ 0 60000 65536"/>
                  <a:gd name="T18" fmla="*/ 0 w 709"/>
                  <a:gd name="T19" fmla="*/ 0 h 271"/>
                  <a:gd name="T20" fmla="*/ 709 w 709"/>
                  <a:gd name="T21" fmla="*/ 271 h 271"/>
                </a:gdLst>
                <a:ahLst/>
                <a:cxnLst>
                  <a:cxn ang="T12">
                    <a:pos x="T0" y="T1"/>
                  </a:cxn>
                  <a:cxn ang="T13">
                    <a:pos x="T2" y="T3"/>
                  </a:cxn>
                  <a:cxn ang="T14">
                    <a:pos x="T4" y="T5"/>
                  </a:cxn>
                  <a:cxn ang="T15">
                    <a:pos x="T6" y="T7"/>
                  </a:cxn>
                  <a:cxn ang="T16">
                    <a:pos x="T8" y="T9"/>
                  </a:cxn>
                  <a:cxn ang="T17">
                    <a:pos x="T10" y="T11"/>
                  </a:cxn>
                </a:cxnLst>
                <a:rect l="T18" t="T19" r="T20" b="T21"/>
                <a:pathLst>
                  <a:path w="709" h="271">
                    <a:moveTo>
                      <a:pt x="35" y="122"/>
                    </a:moveTo>
                    <a:lnTo>
                      <a:pt x="290" y="0"/>
                    </a:lnTo>
                    <a:lnTo>
                      <a:pt x="709" y="122"/>
                    </a:lnTo>
                    <a:lnTo>
                      <a:pt x="405" y="271"/>
                    </a:lnTo>
                    <a:lnTo>
                      <a:pt x="0" y="139"/>
                    </a:lnTo>
                    <a:lnTo>
                      <a:pt x="35" y="122"/>
                    </a:lnTo>
                    <a:close/>
                  </a:path>
                </a:pathLst>
              </a:custGeom>
              <a:solidFill>
                <a:srgbClr val="FFE6CD"/>
              </a:solidFill>
              <a:ln w="3175">
                <a:solidFill>
                  <a:srgbClr val="000000"/>
                </a:solidFill>
                <a:round/>
                <a:headEnd/>
                <a:tailEnd/>
              </a:ln>
            </p:spPr>
            <p:txBody>
              <a:bodyPr/>
              <a:lstStyle/>
              <a:p>
                <a:endParaRPr lang="ja-JP" altLang="en-US"/>
              </a:p>
            </p:txBody>
          </p:sp>
          <p:sp>
            <p:nvSpPr>
              <p:cNvPr id="112" name="Line 81">
                <a:extLst>
                  <a:ext uri="{FF2B5EF4-FFF2-40B4-BE49-F238E27FC236}">
                    <a16:creationId xmlns:a16="http://schemas.microsoft.com/office/drawing/2014/main" id="{D9D9B04E-39A0-B49A-BE1D-415FBFCBC712}"/>
                  </a:ext>
                </a:extLst>
              </p:cNvPr>
              <p:cNvSpPr>
                <a:spLocks noChangeShapeType="1"/>
              </p:cNvSpPr>
              <p:nvPr/>
            </p:nvSpPr>
            <p:spPr bwMode="auto">
              <a:xfrm flipV="1">
                <a:off x="5720086" y="2922115"/>
                <a:ext cx="94819"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 name="Line 82">
                <a:extLst>
                  <a:ext uri="{FF2B5EF4-FFF2-40B4-BE49-F238E27FC236}">
                    <a16:creationId xmlns:a16="http://schemas.microsoft.com/office/drawing/2014/main" id="{4EA19DE1-EDF8-B86A-6327-AC7C9F89153D}"/>
                  </a:ext>
                </a:extLst>
              </p:cNvPr>
              <p:cNvSpPr>
                <a:spLocks noChangeShapeType="1"/>
              </p:cNvSpPr>
              <p:nvPr/>
            </p:nvSpPr>
            <p:spPr bwMode="auto">
              <a:xfrm flipV="1">
                <a:off x="5854069" y="2940766"/>
                <a:ext cx="4123" cy="6424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 name="Line 83">
                <a:extLst>
                  <a:ext uri="{FF2B5EF4-FFF2-40B4-BE49-F238E27FC236}">
                    <a16:creationId xmlns:a16="http://schemas.microsoft.com/office/drawing/2014/main" id="{9B29E6AF-293F-AEAE-A9F2-003218F7A3CC}"/>
                  </a:ext>
                </a:extLst>
              </p:cNvPr>
              <p:cNvSpPr>
                <a:spLocks noChangeShapeType="1"/>
              </p:cNvSpPr>
              <p:nvPr/>
            </p:nvSpPr>
            <p:spPr bwMode="auto">
              <a:xfrm>
                <a:off x="5814905" y="2922115"/>
                <a:ext cx="43287" cy="1657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5" name="Line 84">
                <a:extLst>
                  <a:ext uri="{FF2B5EF4-FFF2-40B4-BE49-F238E27FC236}">
                    <a16:creationId xmlns:a16="http://schemas.microsoft.com/office/drawing/2014/main" id="{628B678F-BAD0-0442-AD95-526278D115F4}"/>
                  </a:ext>
                </a:extLst>
              </p:cNvPr>
              <p:cNvSpPr>
                <a:spLocks noChangeShapeType="1"/>
              </p:cNvSpPr>
              <p:nvPr/>
            </p:nvSpPr>
            <p:spPr bwMode="auto">
              <a:xfrm>
                <a:off x="5872620" y="2940766"/>
                <a:ext cx="80390" cy="621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6" name="Line 85">
                <a:extLst>
                  <a:ext uri="{FF2B5EF4-FFF2-40B4-BE49-F238E27FC236}">
                    <a16:creationId xmlns:a16="http://schemas.microsoft.com/office/drawing/2014/main" id="{ACF12D34-4E93-96B9-E6B2-0CDA13CDEE84}"/>
                  </a:ext>
                </a:extLst>
              </p:cNvPr>
              <p:cNvSpPr>
                <a:spLocks noChangeShapeType="1"/>
              </p:cNvSpPr>
              <p:nvPr/>
            </p:nvSpPr>
            <p:spPr bwMode="auto">
              <a:xfrm flipH="1" flipV="1">
                <a:off x="5814905" y="2901391"/>
                <a:ext cx="2062" cy="1036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7" name="Line 86">
                <a:extLst>
                  <a:ext uri="{FF2B5EF4-FFF2-40B4-BE49-F238E27FC236}">
                    <a16:creationId xmlns:a16="http://schemas.microsoft.com/office/drawing/2014/main" id="{5EE73299-2776-57D3-7B31-9ED89F6DE6DA}"/>
                  </a:ext>
                </a:extLst>
              </p:cNvPr>
              <p:cNvSpPr>
                <a:spLocks noChangeShapeType="1"/>
              </p:cNvSpPr>
              <p:nvPr/>
            </p:nvSpPr>
            <p:spPr bwMode="auto">
              <a:xfrm>
                <a:off x="5732453" y="2963562"/>
                <a:ext cx="2062" cy="5595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 name="Line 87">
                <a:extLst>
                  <a:ext uri="{FF2B5EF4-FFF2-40B4-BE49-F238E27FC236}">
                    <a16:creationId xmlns:a16="http://schemas.microsoft.com/office/drawing/2014/main" id="{19176747-E7E0-3C96-039A-39F5310992A4}"/>
                  </a:ext>
                </a:extLst>
              </p:cNvPr>
              <p:cNvSpPr>
                <a:spLocks noChangeShapeType="1"/>
              </p:cNvSpPr>
              <p:nvPr/>
            </p:nvSpPr>
            <p:spPr bwMode="auto">
              <a:xfrm>
                <a:off x="5833457" y="2996720"/>
                <a:ext cx="2061" cy="5595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 name="Line 88">
                <a:extLst>
                  <a:ext uri="{FF2B5EF4-FFF2-40B4-BE49-F238E27FC236}">
                    <a16:creationId xmlns:a16="http://schemas.microsoft.com/office/drawing/2014/main" id="{1177D4E4-493F-E0F6-71C8-37EF9739529E}"/>
                  </a:ext>
                </a:extLst>
              </p:cNvPr>
              <p:cNvSpPr>
                <a:spLocks noChangeShapeType="1"/>
              </p:cNvSpPr>
              <p:nvPr/>
            </p:nvSpPr>
            <p:spPr bwMode="auto">
              <a:xfrm>
                <a:off x="5934459" y="2963562"/>
                <a:ext cx="2062" cy="5595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0" name="Freeform 89">
                <a:extLst>
                  <a:ext uri="{FF2B5EF4-FFF2-40B4-BE49-F238E27FC236}">
                    <a16:creationId xmlns:a16="http://schemas.microsoft.com/office/drawing/2014/main" id="{45D7C808-3F50-2783-2C89-40AE3B908ABA}"/>
                  </a:ext>
                </a:extLst>
              </p:cNvPr>
              <p:cNvSpPr>
                <a:spLocks/>
              </p:cNvSpPr>
              <p:nvPr/>
            </p:nvSpPr>
            <p:spPr bwMode="auto">
              <a:xfrm>
                <a:off x="5689167" y="3013299"/>
                <a:ext cx="152535" cy="72532"/>
              </a:xfrm>
              <a:custGeom>
                <a:avLst/>
                <a:gdLst>
                  <a:gd name="T0" fmla="*/ 2147483646 w 404"/>
                  <a:gd name="T1" fmla="*/ 0 h 180"/>
                  <a:gd name="T2" fmla="*/ 2147483646 w 404"/>
                  <a:gd name="T3" fmla="*/ 2147483646 h 180"/>
                  <a:gd name="T4" fmla="*/ 2147483646 w 404"/>
                  <a:gd name="T5" fmla="*/ 2147483646 h 180"/>
                  <a:gd name="T6" fmla="*/ 0 w 404"/>
                  <a:gd name="T7" fmla="*/ 2147483646 h 180"/>
                  <a:gd name="T8" fmla="*/ 2147483646 w 404"/>
                  <a:gd name="T9" fmla="*/ 0 h 180"/>
                  <a:gd name="T10" fmla="*/ 0 60000 65536"/>
                  <a:gd name="T11" fmla="*/ 0 60000 65536"/>
                  <a:gd name="T12" fmla="*/ 0 60000 65536"/>
                  <a:gd name="T13" fmla="*/ 0 60000 65536"/>
                  <a:gd name="T14" fmla="*/ 0 60000 65536"/>
                  <a:gd name="T15" fmla="*/ 0 w 404"/>
                  <a:gd name="T16" fmla="*/ 0 h 180"/>
                  <a:gd name="T17" fmla="*/ 404 w 404"/>
                  <a:gd name="T18" fmla="*/ 180 h 180"/>
                </a:gdLst>
                <a:ahLst/>
                <a:cxnLst>
                  <a:cxn ang="T10">
                    <a:pos x="T0" y="T1"/>
                  </a:cxn>
                  <a:cxn ang="T11">
                    <a:pos x="T2" y="T3"/>
                  </a:cxn>
                  <a:cxn ang="T12">
                    <a:pos x="T4" y="T5"/>
                  </a:cxn>
                  <a:cxn ang="T13">
                    <a:pos x="T6" y="T7"/>
                  </a:cxn>
                  <a:cxn ang="T14">
                    <a:pos x="T8" y="T9"/>
                  </a:cxn>
                </a:cxnLst>
                <a:rect l="T15" t="T16" r="T17" b="T18"/>
                <a:pathLst>
                  <a:path w="404" h="180">
                    <a:moveTo>
                      <a:pt x="89" y="0"/>
                    </a:moveTo>
                    <a:lnTo>
                      <a:pt x="404" y="100"/>
                    </a:lnTo>
                    <a:lnTo>
                      <a:pt x="311" y="180"/>
                    </a:lnTo>
                    <a:lnTo>
                      <a:pt x="0" y="73"/>
                    </a:lnTo>
                    <a:lnTo>
                      <a:pt x="89" y="0"/>
                    </a:lnTo>
                    <a:close/>
                  </a:path>
                </a:pathLst>
              </a:custGeom>
              <a:solidFill>
                <a:srgbClr val="FFE6CD"/>
              </a:solidFill>
              <a:ln w="3175">
                <a:solidFill>
                  <a:srgbClr val="000000"/>
                </a:solidFill>
                <a:round/>
                <a:headEnd/>
                <a:tailEnd/>
              </a:ln>
            </p:spPr>
            <p:txBody>
              <a:bodyPr/>
              <a:lstStyle/>
              <a:p>
                <a:endParaRPr lang="ja-JP" altLang="en-US"/>
              </a:p>
            </p:txBody>
          </p:sp>
          <p:sp>
            <p:nvSpPr>
              <p:cNvPr id="121" name="Freeform 91">
                <a:extLst>
                  <a:ext uri="{FF2B5EF4-FFF2-40B4-BE49-F238E27FC236}">
                    <a16:creationId xmlns:a16="http://schemas.microsoft.com/office/drawing/2014/main" id="{E8F661AE-8C68-C3D1-E007-04F19733C7A7}"/>
                  </a:ext>
                </a:extLst>
              </p:cNvPr>
              <p:cNvSpPr>
                <a:spLocks/>
              </p:cNvSpPr>
              <p:nvPr/>
            </p:nvSpPr>
            <p:spPr bwMode="auto">
              <a:xfrm>
                <a:off x="5744821" y="2967707"/>
                <a:ext cx="26797" cy="37303"/>
              </a:xfrm>
              <a:custGeom>
                <a:avLst/>
                <a:gdLst>
                  <a:gd name="T0" fmla="*/ 0 w 68"/>
                  <a:gd name="T1" fmla="*/ 0 h 92"/>
                  <a:gd name="T2" fmla="*/ 2147483646 w 68"/>
                  <a:gd name="T3" fmla="*/ 2147483646 h 92"/>
                  <a:gd name="T4" fmla="*/ 2147483646 w 68"/>
                  <a:gd name="T5" fmla="*/ 2147483646 h 92"/>
                  <a:gd name="T6" fmla="*/ 2147483646 w 68"/>
                  <a:gd name="T7" fmla="*/ 2147483646 h 92"/>
                  <a:gd name="T8" fmla="*/ 0 w 68"/>
                  <a:gd name="T9" fmla="*/ 0 h 92"/>
                  <a:gd name="T10" fmla="*/ 0 60000 65536"/>
                  <a:gd name="T11" fmla="*/ 0 60000 65536"/>
                  <a:gd name="T12" fmla="*/ 0 60000 65536"/>
                  <a:gd name="T13" fmla="*/ 0 60000 65536"/>
                  <a:gd name="T14" fmla="*/ 0 60000 65536"/>
                  <a:gd name="T15" fmla="*/ 0 w 68"/>
                  <a:gd name="T16" fmla="*/ 0 h 92"/>
                  <a:gd name="T17" fmla="*/ 68 w 68"/>
                  <a:gd name="T18" fmla="*/ 92 h 92"/>
                </a:gdLst>
                <a:ahLst/>
                <a:cxnLst>
                  <a:cxn ang="T10">
                    <a:pos x="T0" y="T1"/>
                  </a:cxn>
                  <a:cxn ang="T11">
                    <a:pos x="T2" y="T3"/>
                  </a:cxn>
                  <a:cxn ang="T12">
                    <a:pos x="T4" y="T5"/>
                  </a:cxn>
                  <a:cxn ang="T13">
                    <a:pos x="T6" y="T7"/>
                  </a:cxn>
                  <a:cxn ang="T14">
                    <a:pos x="T8" y="T9"/>
                  </a:cxn>
                </a:cxnLst>
                <a:rect l="T15" t="T16" r="T17" b="T18"/>
                <a:pathLst>
                  <a:path w="68" h="92">
                    <a:moveTo>
                      <a:pt x="0" y="0"/>
                    </a:moveTo>
                    <a:lnTo>
                      <a:pt x="7" y="76"/>
                    </a:lnTo>
                    <a:lnTo>
                      <a:pt x="68" y="92"/>
                    </a:lnTo>
                    <a:lnTo>
                      <a:pt x="60" y="22"/>
                    </a:lnTo>
                    <a:lnTo>
                      <a:pt x="0" y="0"/>
                    </a:lnTo>
                    <a:close/>
                  </a:path>
                </a:pathLst>
              </a:custGeom>
              <a:solidFill>
                <a:srgbClr val="FFE6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2" name="Freeform 92">
                <a:extLst>
                  <a:ext uri="{FF2B5EF4-FFF2-40B4-BE49-F238E27FC236}">
                    <a16:creationId xmlns:a16="http://schemas.microsoft.com/office/drawing/2014/main" id="{A15D7F6F-3EED-0C84-760A-E10A50929D65}"/>
                  </a:ext>
                </a:extLst>
              </p:cNvPr>
              <p:cNvSpPr>
                <a:spLocks/>
              </p:cNvSpPr>
              <p:nvPr/>
            </p:nvSpPr>
            <p:spPr bwMode="auto">
              <a:xfrm>
                <a:off x="5744821" y="2967707"/>
                <a:ext cx="26797" cy="37303"/>
              </a:xfrm>
              <a:custGeom>
                <a:avLst/>
                <a:gdLst>
                  <a:gd name="T0" fmla="*/ 0 w 68"/>
                  <a:gd name="T1" fmla="*/ 0 h 92"/>
                  <a:gd name="T2" fmla="*/ 2147483646 w 68"/>
                  <a:gd name="T3" fmla="*/ 2147483646 h 92"/>
                  <a:gd name="T4" fmla="*/ 2147483646 w 68"/>
                  <a:gd name="T5" fmla="*/ 2147483646 h 92"/>
                  <a:gd name="T6" fmla="*/ 2147483646 w 68"/>
                  <a:gd name="T7" fmla="*/ 2147483646 h 92"/>
                  <a:gd name="T8" fmla="*/ 0 60000 65536"/>
                  <a:gd name="T9" fmla="*/ 0 60000 65536"/>
                  <a:gd name="T10" fmla="*/ 0 60000 65536"/>
                  <a:gd name="T11" fmla="*/ 0 60000 65536"/>
                  <a:gd name="T12" fmla="*/ 0 w 68"/>
                  <a:gd name="T13" fmla="*/ 0 h 92"/>
                  <a:gd name="T14" fmla="*/ 68 w 68"/>
                  <a:gd name="T15" fmla="*/ 92 h 92"/>
                </a:gdLst>
                <a:ahLst/>
                <a:cxnLst>
                  <a:cxn ang="T8">
                    <a:pos x="T0" y="T1"/>
                  </a:cxn>
                  <a:cxn ang="T9">
                    <a:pos x="T2" y="T3"/>
                  </a:cxn>
                  <a:cxn ang="T10">
                    <a:pos x="T4" y="T5"/>
                  </a:cxn>
                  <a:cxn ang="T11">
                    <a:pos x="T6" y="T7"/>
                  </a:cxn>
                </a:cxnLst>
                <a:rect l="T12" t="T13" r="T14" b="T15"/>
                <a:pathLst>
                  <a:path w="68" h="92">
                    <a:moveTo>
                      <a:pt x="0" y="0"/>
                    </a:moveTo>
                    <a:lnTo>
                      <a:pt x="7" y="76"/>
                    </a:lnTo>
                    <a:lnTo>
                      <a:pt x="68" y="92"/>
                    </a:lnTo>
                    <a:lnTo>
                      <a:pt x="60" y="2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 name="Freeform 94">
                <a:extLst>
                  <a:ext uri="{FF2B5EF4-FFF2-40B4-BE49-F238E27FC236}">
                    <a16:creationId xmlns:a16="http://schemas.microsoft.com/office/drawing/2014/main" id="{96763A8E-F24F-8781-61A4-ACBE2DCC90CC}"/>
                  </a:ext>
                </a:extLst>
              </p:cNvPr>
              <p:cNvSpPr>
                <a:spLocks/>
              </p:cNvSpPr>
              <p:nvPr/>
            </p:nvSpPr>
            <p:spPr bwMode="auto">
              <a:xfrm>
                <a:off x="5788109" y="2986358"/>
                <a:ext cx="26796" cy="35231"/>
              </a:xfrm>
              <a:custGeom>
                <a:avLst/>
                <a:gdLst>
                  <a:gd name="T0" fmla="*/ 0 w 69"/>
                  <a:gd name="T1" fmla="*/ 0 h 91"/>
                  <a:gd name="T2" fmla="*/ 2147483646 w 69"/>
                  <a:gd name="T3" fmla="*/ 2147483646 h 91"/>
                  <a:gd name="T4" fmla="*/ 2147483646 w 69"/>
                  <a:gd name="T5" fmla="*/ 2147483646 h 91"/>
                  <a:gd name="T6" fmla="*/ 2147483646 w 69"/>
                  <a:gd name="T7" fmla="*/ 2147483646 h 91"/>
                  <a:gd name="T8" fmla="*/ 0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0" y="0"/>
                    </a:moveTo>
                    <a:lnTo>
                      <a:pt x="7" y="73"/>
                    </a:lnTo>
                    <a:lnTo>
                      <a:pt x="69" y="91"/>
                    </a:lnTo>
                    <a:lnTo>
                      <a:pt x="62" y="21"/>
                    </a:lnTo>
                    <a:lnTo>
                      <a:pt x="0" y="0"/>
                    </a:lnTo>
                    <a:close/>
                  </a:path>
                </a:pathLst>
              </a:custGeom>
              <a:solidFill>
                <a:srgbClr val="FFE6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4" name="Freeform 95">
                <a:extLst>
                  <a:ext uri="{FF2B5EF4-FFF2-40B4-BE49-F238E27FC236}">
                    <a16:creationId xmlns:a16="http://schemas.microsoft.com/office/drawing/2014/main" id="{74EDFCC3-B850-DB5D-9C80-A310A312F800}"/>
                  </a:ext>
                </a:extLst>
              </p:cNvPr>
              <p:cNvSpPr>
                <a:spLocks/>
              </p:cNvSpPr>
              <p:nvPr/>
            </p:nvSpPr>
            <p:spPr bwMode="auto">
              <a:xfrm>
                <a:off x="5788109" y="2986358"/>
                <a:ext cx="26796" cy="35231"/>
              </a:xfrm>
              <a:custGeom>
                <a:avLst/>
                <a:gdLst>
                  <a:gd name="T0" fmla="*/ 0 w 69"/>
                  <a:gd name="T1" fmla="*/ 0 h 91"/>
                  <a:gd name="T2" fmla="*/ 2147483646 w 69"/>
                  <a:gd name="T3" fmla="*/ 2147483646 h 91"/>
                  <a:gd name="T4" fmla="*/ 2147483646 w 69"/>
                  <a:gd name="T5" fmla="*/ 2147483646 h 91"/>
                  <a:gd name="T6" fmla="*/ 2147483646 w 69"/>
                  <a:gd name="T7" fmla="*/ 2147483646 h 91"/>
                  <a:gd name="T8" fmla="*/ 0 60000 65536"/>
                  <a:gd name="T9" fmla="*/ 0 60000 65536"/>
                  <a:gd name="T10" fmla="*/ 0 60000 65536"/>
                  <a:gd name="T11" fmla="*/ 0 60000 65536"/>
                  <a:gd name="T12" fmla="*/ 0 w 69"/>
                  <a:gd name="T13" fmla="*/ 0 h 91"/>
                  <a:gd name="T14" fmla="*/ 69 w 69"/>
                  <a:gd name="T15" fmla="*/ 91 h 91"/>
                </a:gdLst>
                <a:ahLst/>
                <a:cxnLst>
                  <a:cxn ang="T8">
                    <a:pos x="T0" y="T1"/>
                  </a:cxn>
                  <a:cxn ang="T9">
                    <a:pos x="T2" y="T3"/>
                  </a:cxn>
                  <a:cxn ang="T10">
                    <a:pos x="T4" y="T5"/>
                  </a:cxn>
                  <a:cxn ang="T11">
                    <a:pos x="T6" y="T7"/>
                  </a:cxn>
                </a:cxnLst>
                <a:rect l="T12" t="T13" r="T14" b="T15"/>
                <a:pathLst>
                  <a:path w="69" h="91">
                    <a:moveTo>
                      <a:pt x="0" y="0"/>
                    </a:moveTo>
                    <a:lnTo>
                      <a:pt x="7" y="73"/>
                    </a:lnTo>
                    <a:lnTo>
                      <a:pt x="69" y="91"/>
                    </a:lnTo>
                    <a:lnTo>
                      <a:pt x="62" y="2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5" name="Freeform 96">
                <a:extLst>
                  <a:ext uri="{FF2B5EF4-FFF2-40B4-BE49-F238E27FC236}">
                    <a16:creationId xmlns:a16="http://schemas.microsoft.com/office/drawing/2014/main" id="{072A387C-70B7-0ACC-41FE-859D80D047F7}"/>
                  </a:ext>
                </a:extLst>
              </p:cNvPr>
              <p:cNvSpPr>
                <a:spLocks/>
              </p:cNvSpPr>
              <p:nvPr/>
            </p:nvSpPr>
            <p:spPr bwMode="auto">
              <a:xfrm>
                <a:off x="6163261" y="2984286"/>
                <a:ext cx="265904" cy="99474"/>
              </a:xfrm>
              <a:custGeom>
                <a:avLst/>
                <a:gdLst>
                  <a:gd name="T0" fmla="*/ 2147483646 w 697"/>
                  <a:gd name="T1" fmla="*/ 2147483646 h 249"/>
                  <a:gd name="T2" fmla="*/ 2147483646 w 697"/>
                  <a:gd name="T3" fmla="*/ 0 h 249"/>
                  <a:gd name="T4" fmla="*/ 2147483646 w 697"/>
                  <a:gd name="T5" fmla="*/ 2147483646 h 249"/>
                  <a:gd name="T6" fmla="*/ 2147483646 w 697"/>
                  <a:gd name="T7" fmla="*/ 2147483646 h 249"/>
                  <a:gd name="T8" fmla="*/ 0 w 697"/>
                  <a:gd name="T9" fmla="*/ 2147483646 h 249"/>
                  <a:gd name="T10" fmla="*/ 2147483646 w 697"/>
                  <a:gd name="T11" fmla="*/ 2147483646 h 249"/>
                  <a:gd name="T12" fmla="*/ 0 60000 65536"/>
                  <a:gd name="T13" fmla="*/ 0 60000 65536"/>
                  <a:gd name="T14" fmla="*/ 0 60000 65536"/>
                  <a:gd name="T15" fmla="*/ 0 60000 65536"/>
                  <a:gd name="T16" fmla="*/ 0 60000 65536"/>
                  <a:gd name="T17" fmla="*/ 0 60000 65536"/>
                  <a:gd name="T18" fmla="*/ 0 w 697"/>
                  <a:gd name="T19" fmla="*/ 0 h 249"/>
                  <a:gd name="T20" fmla="*/ 697 w 697"/>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697" h="249">
                    <a:moveTo>
                      <a:pt x="35" y="112"/>
                    </a:moveTo>
                    <a:lnTo>
                      <a:pt x="287" y="0"/>
                    </a:lnTo>
                    <a:lnTo>
                      <a:pt x="697" y="112"/>
                    </a:lnTo>
                    <a:lnTo>
                      <a:pt x="399" y="249"/>
                    </a:lnTo>
                    <a:lnTo>
                      <a:pt x="0" y="127"/>
                    </a:lnTo>
                    <a:lnTo>
                      <a:pt x="35" y="112"/>
                    </a:lnTo>
                    <a:close/>
                  </a:path>
                </a:pathLst>
              </a:custGeom>
              <a:solidFill>
                <a:srgbClr val="00FFFF"/>
              </a:solidFill>
              <a:ln w="3175">
                <a:solidFill>
                  <a:srgbClr val="000000"/>
                </a:solidFill>
                <a:round/>
                <a:headEnd/>
                <a:tailEnd/>
              </a:ln>
            </p:spPr>
            <p:txBody>
              <a:bodyPr/>
              <a:lstStyle/>
              <a:p>
                <a:endParaRPr lang="ja-JP" altLang="en-US"/>
              </a:p>
            </p:txBody>
          </p:sp>
          <p:sp>
            <p:nvSpPr>
              <p:cNvPr id="126" name="Line 97">
                <a:extLst>
                  <a:ext uri="{FF2B5EF4-FFF2-40B4-BE49-F238E27FC236}">
                    <a16:creationId xmlns:a16="http://schemas.microsoft.com/office/drawing/2014/main" id="{F83648BE-4E0E-CB7C-E748-5B9470E25C4C}"/>
                  </a:ext>
                </a:extLst>
              </p:cNvPr>
              <p:cNvSpPr>
                <a:spLocks noChangeShapeType="1"/>
              </p:cNvSpPr>
              <p:nvPr/>
            </p:nvSpPr>
            <p:spPr bwMode="auto">
              <a:xfrm flipV="1">
                <a:off x="6181812" y="3007082"/>
                <a:ext cx="92758" cy="290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7" name="Line 98">
                <a:extLst>
                  <a:ext uri="{FF2B5EF4-FFF2-40B4-BE49-F238E27FC236}">
                    <a16:creationId xmlns:a16="http://schemas.microsoft.com/office/drawing/2014/main" id="{A8877DC3-EA9C-A719-D9B8-D4D7FCFC7BE1}"/>
                  </a:ext>
                </a:extLst>
              </p:cNvPr>
              <p:cNvSpPr>
                <a:spLocks noChangeShapeType="1"/>
              </p:cNvSpPr>
              <p:nvPr/>
            </p:nvSpPr>
            <p:spPr bwMode="auto">
              <a:xfrm flipV="1">
                <a:off x="6313734" y="3025733"/>
                <a:ext cx="4123" cy="5595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8" name="Line 99">
                <a:extLst>
                  <a:ext uri="{FF2B5EF4-FFF2-40B4-BE49-F238E27FC236}">
                    <a16:creationId xmlns:a16="http://schemas.microsoft.com/office/drawing/2014/main" id="{860147B8-5814-3168-173B-FA070AE62C30}"/>
                  </a:ext>
                </a:extLst>
              </p:cNvPr>
              <p:cNvSpPr>
                <a:spLocks noChangeShapeType="1"/>
              </p:cNvSpPr>
              <p:nvPr/>
            </p:nvSpPr>
            <p:spPr bwMode="auto">
              <a:xfrm>
                <a:off x="6274570" y="3007082"/>
                <a:ext cx="43286" cy="1450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9" name="Line 100">
                <a:extLst>
                  <a:ext uri="{FF2B5EF4-FFF2-40B4-BE49-F238E27FC236}">
                    <a16:creationId xmlns:a16="http://schemas.microsoft.com/office/drawing/2014/main" id="{3818EA08-35ED-531A-02EA-6D4D652FA944}"/>
                  </a:ext>
                </a:extLst>
              </p:cNvPr>
              <p:cNvSpPr>
                <a:spLocks noChangeShapeType="1"/>
              </p:cNvSpPr>
              <p:nvPr/>
            </p:nvSpPr>
            <p:spPr bwMode="auto">
              <a:xfrm>
                <a:off x="6332286" y="3025733"/>
                <a:ext cx="78329" cy="621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0" name="Line 101">
                <a:extLst>
                  <a:ext uri="{FF2B5EF4-FFF2-40B4-BE49-F238E27FC236}">
                    <a16:creationId xmlns:a16="http://schemas.microsoft.com/office/drawing/2014/main" id="{49F80DE1-C50F-1711-2D92-81D9E83C0930}"/>
                  </a:ext>
                </a:extLst>
              </p:cNvPr>
              <p:cNvSpPr>
                <a:spLocks noChangeShapeType="1"/>
              </p:cNvSpPr>
              <p:nvPr/>
            </p:nvSpPr>
            <p:spPr bwMode="auto">
              <a:xfrm flipH="1" flipV="1">
                <a:off x="6274570" y="2990503"/>
                <a:ext cx="2061" cy="828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1" name="Line 102">
                <a:extLst>
                  <a:ext uri="{FF2B5EF4-FFF2-40B4-BE49-F238E27FC236}">
                    <a16:creationId xmlns:a16="http://schemas.microsoft.com/office/drawing/2014/main" id="{9C6C5D30-B7DB-58BC-1BDC-5E0B8BF80BC7}"/>
                  </a:ext>
                </a:extLst>
              </p:cNvPr>
              <p:cNvSpPr>
                <a:spLocks noChangeShapeType="1"/>
              </p:cNvSpPr>
              <p:nvPr/>
            </p:nvSpPr>
            <p:spPr bwMode="auto">
              <a:xfrm>
                <a:off x="6194180" y="3044384"/>
                <a:ext cx="2062" cy="518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2" name="Line 103">
                <a:extLst>
                  <a:ext uri="{FF2B5EF4-FFF2-40B4-BE49-F238E27FC236}">
                    <a16:creationId xmlns:a16="http://schemas.microsoft.com/office/drawing/2014/main" id="{055A9015-6A45-5CE6-FB40-861371E37997}"/>
                  </a:ext>
                </a:extLst>
              </p:cNvPr>
              <p:cNvSpPr>
                <a:spLocks noChangeShapeType="1"/>
              </p:cNvSpPr>
              <p:nvPr/>
            </p:nvSpPr>
            <p:spPr bwMode="auto">
              <a:xfrm>
                <a:off x="6295183" y="3075470"/>
                <a:ext cx="2061" cy="5180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3" name="Line 104">
                <a:extLst>
                  <a:ext uri="{FF2B5EF4-FFF2-40B4-BE49-F238E27FC236}">
                    <a16:creationId xmlns:a16="http://schemas.microsoft.com/office/drawing/2014/main" id="{AAC04FD9-C0F1-FEAF-E922-C8C823F5D06F}"/>
                  </a:ext>
                </a:extLst>
              </p:cNvPr>
              <p:cNvSpPr>
                <a:spLocks noChangeShapeType="1"/>
              </p:cNvSpPr>
              <p:nvPr/>
            </p:nvSpPr>
            <p:spPr bwMode="auto">
              <a:xfrm>
                <a:off x="6392062" y="3044384"/>
                <a:ext cx="2062" cy="518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4" name="Freeform 105">
                <a:extLst>
                  <a:ext uri="{FF2B5EF4-FFF2-40B4-BE49-F238E27FC236}">
                    <a16:creationId xmlns:a16="http://schemas.microsoft.com/office/drawing/2014/main" id="{7038C7E5-2720-2D6E-A028-1C8C5186E2EC}"/>
                  </a:ext>
                </a:extLst>
              </p:cNvPr>
              <p:cNvSpPr>
                <a:spLocks/>
              </p:cNvSpPr>
              <p:nvPr/>
            </p:nvSpPr>
            <p:spPr bwMode="auto">
              <a:xfrm>
                <a:off x="6150893" y="3089976"/>
                <a:ext cx="152535" cy="68389"/>
              </a:xfrm>
              <a:custGeom>
                <a:avLst/>
                <a:gdLst>
                  <a:gd name="T0" fmla="*/ 2147483646 w 399"/>
                  <a:gd name="T1" fmla="*/ 0 h 165"/>
                  <a:gd name="T2" fmla="*/ 2147483646 w 399"/>
                  <a:gd name="T3" fmla="*/ 2147483646 h 165"/>
                  <a:gd name="T4" fmla="*/ 2147483646 w 399"/>
                  <a:gd name="T5" fmla="*/ 2147483646 h 165"/>
                  <a:gd name="T6" fmla="*/ 0 w 399"/>
                  <a:gd name="T7" fmla="*/ 2147483646 h 165"/>
                  <a:gd name="T8" fmla="*/ 2147483646 w 399"/>
                  <a:gd name="T9" fmla="*/ 0 h 165"/>
                  <a:gd name="T10" fmla="*/ 0 60000 65536"/>
                  <a:gd name="T11" fmla="*/ 0 60000 65536"/>
                  <a:gd name="T12" fmla="*/ 0 60000 65536"/>
                  <a:gd name="T13" fmla="*/ 0 60000 65536"/>
                  <a:gd name="T14" fmla="*/ 0 60000 65536"/>
                  <a:gd name="T15" fmla="*/ 0 w 399"/>
                  <a:gd name="T16" fmla="*/ 0 h 165"/>
                  <a:gd name="T17" fmla="*/ 399 w 399"/>
                  <a:gd name="T18" fmla="*/ 165 h 165"/>
                </a:gdLst>
                <a:ahLst/>
                <a:cxnLst>
                  <a:cxn ang="T10">
                    <a:pos x="T0" y="T1"/>
                  </a:cxn>
                  <a:cxn ang="T11">
                    <a:pos x="T2" y="T3"/>
                  </a:cxn>
                  <a:cxn ang="T12">
                    <a:pos x="T4" y="T5"/>
                  </a:cxn>
                  <a:cxn ang="T13">
                    <a:pos x="T6" y="T7"/>
                  </a:cxn>
                  <a:cxn ang="T14">
                    <a:pos x="T8" y="T9"/>
                  </a:cxn>
                </a:cxnLst>
                <a:rect l="T15" t="T16" r="T17" b="T18"/>
                <a:pathLst>
                  <a:path w="399" h="165">
                    <a:moveTo>
                      <a:pt x="85" y="0"/>
                    </a:moveTo>
                    <a:lnTo>
                      <a:pt x="399" y="92"/>
                    </a:lnTo>
                    <a:lnTo>
                      <a:pt x="306" y="165"/>
                    </a:lnTo>
                    <a:lnTo>
                      <a:pt x="0" y="67"/>
                    </a:lnTo>
                    <a:lnTo>
                      <a:pt x="85" y="0"/>
                    </a:lnTo>
                    <a:close/>
                  </a:path>
                </a:pathLst>
              </a:custGeom>
              <a:solidFill>
                <a:srgbClr val="00FFFF"/>
              </a:solidFill>
              <a:ln w="3175">
                <a:solidFill>
                  <a:srgbClr val="000000"/>
                </a:solidFill>
                <a:round/>
                <a:headEnd/>
                <a:tailEnd/>
              </a:ln>
            </p:spPr>
            <p:txBody>
              <a:bodyPr/>
              <a:lstStyle/>
              <a:p>
                <a:endParaRPr lang="ja-JP" altLang="en-US"/>
              </a:p>
            </p:txBody>
          </p:sp>
          <p:sp>
            <p:nvSpPr>
              <p:cNvPr id="135" name="Freeform 106">
                <a:extLst>
                  <a:ext uri="{FF2B5EF4-FFF2-40B4-BE49-F238E27FC236}">
                    <a16:creationId xmlns:a16="http://schemas.microsoft.com/office/drawing/2014/main" id="{6099A159-5001-43B7-50C9-70B1D990DA24}"/>
                  </a:ext>
                </a:extLst>
              </p:cNvPr>
              <p:cNvSpPr>
                <a:spLocks/>
              </p:cNvSpPr>
              <p:nvPr/>
            </p:nvSpPr>
            <p:spPr bwMode="auto">
              <a:xfrm>
                <a:off x="6206547" y="3048529"/>
                <a:ext cx="24735" cy="33158"/>
              </a:xfrm>
              <a:custGeom>
                <a:avLst/>
                <a:gdLst>
                  <a:gd name="T0" fmla="*/ 0 w 67"/>
                  <a:gd name="T1" fmla="*/ 0 h 84"/>
                  <a:gd name="T2" fmla="*/ 2147483646 w 67"/>
                  <a:gd name="T3" fmla="*/ 2147483646 h 84"/>
                  <a:gd name="T4" fmla="*/ 2147483646 w 67"/>
                  <a:gd name="T5" fmla="*/ 2147483646 h 84"/>
                  <a:gd name="T6" fmla="*/ 2147483646 w 67"/>
                  <a:gd name="T7" fmla="*/ 2147483646 h 84"/>
                  <a:gd name="T8" fmla="*/ 0 60000 65536"/>
                  <a:gd name="T9" fmla="*/ 0 60000 65536"/>
                  <a:gd name="T10" fmla="*/ 0 60000 65536"/>
                  <a:gd name="T11" fmla="*/ 0 60000 65536"/>
                  <a:gd name="T12" fmla="*/ 0 w 67"/>
                  <a:gd name="T13" fmla="*/ 0 h 84"/>
                  <a:gd name="T14" fmla="*/ 67 w 67"/>
                  <a:gd name="T15" fmla="*/ 84 h 84"/>
                </a:gdLst>
                <a:ahLst/>
                <a:cxnLst>
                  <a:cxn ang="T8">
                    <a:pos x="T0" y="T1"/>
                  </a:cxn>
                  <a:cxn ang="T9">
                    <a:pos x="T2" y="T3"/>
                  </a:cxn>
                  <a:cxn ang="T10">
                    <a:pos x="T4" y="T5"/>
                  </a:cxn>
                  <a:cxn ang="T11">
                    <a:pos x="T6" y="T7"/>
                  </a:cxn>
                </a:cxnLst>
                <a:rect l="T12" t="T13" r="T14" b="T15"/>
                <a:pathLst>
                  <a:path w="67" h="84">
                    <a:moveTo>
                      <a:pt x="0" y="0"/>
                    </a:moveTo>
                    <a:lnTo>
                      <a:pt x="7" y="69"/>
                    </a:lnTo>
                    <a:lnTo>
                      <a:pt x="67" y="84"/>
                    </a:lnTo>
                    <a:lnTo>
                      <a:pt x="60" y="2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6" name="Freeform 107">
                <a:extLst>
                  <a:ext uri="{FF2B5EF4-FFF2-40B4-BE49-F238E27FC236}">
                    <a16:creationId xmlns:a16="http://schemas.microsoft.com/office/drawing/2014/main" id="{06D82E4F-8251-C1BA-C903-1F6FAF7C6AFC}"/>
                  </a:ext>
                </a:extLst>
              </p:cNvPr>
              <p:cNvSpPr>
                <a:spLocks/>
              </p:cNvSpPr>
              <p:nvPr/>
            </p:nvSpPr>
            <p:spPr bwMode="auto">
              <a:xfrm>
                <a:off x="6249835" y="3065108"/>
                <a:ext cx="24735" cy="33158"/>
              </a:xfrm>
              <a:custGeom>
                <a:avLst/>
                <a:gdLst>
                  <a:gd name="T0" fmla="*/ 0 w 65"/>
                  <a:gd name="T1" fmla="*/ 0 h 84"/>
                  <a:gd name="T2" fmla="*/ 2147483646 w 65"/>
                  <a:gd name="T3" fmla="*/ 2147483646 h 84"/>
                  <a:gd name="T4" fmla="*/ 2147483646 w 65"/>
                  <a:gd name="T5" fmla="*/ 2147483646 h 84"/>
                  <a:gd name="T6" fmla="*/ 2147483646 w 65"/>
                  <a:gd name="T7" fmla="*/ 2147483646 h 84"/>
                  <a:gd name="T8" fmla="*/ 0 60000 65536"/>
                  <a:gd name="T9" fmla="*/ 0 60000 65536"/>
                  <a:gd name="T10" fmla="*/ 0 60000 65536"/>
                  <a:gd name="T11" fmla="*/ 0 60000 65536"/>
                  <a:gd name="T12" fmla="*/ 0 w 65"/>
                  <a:gd name="T13" fmla="*/ 0 h 84"/>
                  <a:gd name="T14" fmla="*/ 65 w 65"/>
                  <a:gd name="T15" fmla="*/ 84 h 84"/>
                </a:gdLst>
                <a:ahLst/>
                <a:cxnLst>
                  <a:cxn ang="T8">
                    <a:pos x="T0" y="T1"/>
                  </a:cxn>
                  <a:cxn ang="T9">
                    <a:pos x="T2" y="T3"/>
                  </a:cxn>
                  <a:cxn ang="T10">
                    <a:pos x="T4" y="T5"/>
                  </a:cxn>
                  <a:cxn ang="T11">
                    <a:pos x="T6" y="T7"/>
                  </a:cxn>
                </a:cxnLst>
                <a:rect l="T12" t="T13" r="T14" b="T15"/>
                <a:pathLst>
                  <a:path w="65" h="84">
                    <a:moveTo>
                      <a:pt x="0" y="0"/>
                    </a:moveTo>
                    <a:lnTo>
                      <a:pt x="7" y="69"/>
                    </a:lnTo>
                    <a:lnTo>
                      <a:pt x="65" y="84"/>
                    </a:lnTo>
                    <a:lnTo>
                      <a:pt x="58" y="2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7" name="Freeform 108">
                <a:extLst>
                  <a:ext uri="{FF2B5EF4-FFF2-40B4-BE49-F238E27FC236}">
                    <a16:creationId xmlns:a16="http://schemas.microsoft.com/office/drawing/2014/main" id="{BD9A344F-23FE-5445-E213-D05E2F89673F}"/>
                  </a:ext>
                </a:extLst>
              </p:cNvPr>
              <p:cNvSpPr>
                <a:spLocks/>
              </p:cNvSpPr>
              <p:nvPr/>
            </p:nvSpPr>
            <p:spPr bwMode="auto">
              <a:xfrm>
                <a:off x="5324320" y="3145931"/>
                <a:ext cx="206128" cy="95329"/>
              </a:xfrm>
              <a:custGeom>
                <a:avLst/>
                <a:gdLst>
                  <a:gd name="T0" fmla="*/ 2147483646 w 542"/>
                  <a:gd name="T1" fmla="*/ 2147483646 h 237"/>
                  <a:gd name="T2" fmla="*/ 2147483646 w 542"/>
                  <a:gd name="T3" fmla="*/ 2147483646 h 237"/>
                  <a:gd name="T4" fmla="*/ 2147483646 w 542"/>
                  <a:gd name="T5" fmla="*/ 0 h 237"/>
                  <a:gd name="T6" fmla="*/ 2147483646 w 542"/>
                  <a:gd name="T7" fmla="*/ 2147483646 h 237"/>
                  <a:gd name="T8" fmla="*/ 2147483646 w 542"/>
                  <a:gd name="T9" fmla="*/ 2147483646 h 237"/>
                  <a:gd name="T10" fmla="*/ 2147483646 w 542"/>
                  <a:gd name="T11" fmla="*/ 2147483646 h 237"/>
                  <a:gd name="T12" fmla="*/ 0 w 542"/>
                  <a:gd name="T13" fmla="*/ 2147483646 h 237"/>
                  <a:gd name="T14" fmla="*/ 2147483646 w 542"/>
                  <a:gd name="T15" fmla="*/ 2147483646 h 237"/>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7"/>
                  <a:gd name="T26" fmla="*/ 542 w 542"/>
                  <a:gd name="T27" fmla="*/ 237 h 2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7">
                    <a:moveTo>
                      <a:pt x="18" y="122"/>
                    </a:moveTo>
                    <a:lnTo>
                      <a:pt x="125" y="13"/>
                    </a:lnTo>
                    <a:lnTo>
                      <a:pt x="257" y="0"/>
                    </a:lnTo>
                    <a:lnTo>
                      <a:pt x="542" y="90"/>
                    </a:lnTo>
                    <a:lnTo>
                      <a:pt x="385" y="102"/>
                    </a:lnTo>
                    <a:lnTo>
                      <a:pt x="280" y="237"/>
                    </a:lnTo>
                    <a:lnTo>
                      <a:pt x="0" y="132"/>
                    </a:lnTo>
                    <a:lnTo>
                      <a:pt x="18" y="122"/>
                    </a:lnTo>
                    <a:close/>
                  </a:path>
                </a:pathLst>
              </a:custGeom>
              <a:solidFill>
                <a:srgbClr val="FFFF99"/>
              </a:solidFill>
              <a:ln w="3175">
                <a:solidFill>
                  <a:srgbClr val="000000"/>
                </a:solidFill>
                <a:round/>
                <a:headEnd/>
                <a:tailEnd/>
              </a:ln>
            </p:spPr>
            <p:txBody>
              <a:bodyPr/>
              <a:lstStyle/>
              <a:p>
                <a:endParaRPr lang="ja-JP" altLang="en-US"/>
              </a:p>
            </p:txBody>
          </p:sp>
          <p:sp>
            <p:nvSpPr>
              <p:cNvPr id="138" name="Line 109">
                <a:extLst>
                  <a:ext uri="{FF2B5EF4-FFF2-40B4-BE49-F238E27FC236}">
                    <a16:creationId xmlns:a16="http://schemas.microsoft.com/office/drawing/2014/main" id="{022F5A8B-3B9F-0F5E-4786-8541C43BB991}"/>
                  </a:ext>
                </a:extLst>
              </p:cNvPr>
              <p:cNvSpPr>
                <a:spLocks noChangeShapeType="1"/>
              </p:cNvSpPr>
              <p:nvPr/>
            </p:nvSpPr>
            <p:spPr bwMode="auto">
              <a:xfrm>
                <a:off x="5386159" y="3154220"/>
                <a:ext cx="82451"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9" name="Freeform 110">
                <a:extLst>
                  <a:ext uri="{FF2B5EF4-FFF2-40B4-BE49-F238E27FC236}">
                    <a16:creationId xmlns:a16="http://schemas.microsoft.com/office/drawing/2014/main" id="{781D9CF9-BDAC-4C8B-3C41-75ADD3753D1D}"/>
                  </a:ext>
                </a:extLst>
              </p:cNvPr>
              <p:cNvSpPr>
                <a:spLocks/>
              </p:cNvSpPr>
              <p:nvPr/>
            </p:nvSpPr>
            <p:spPr bwMode="auto">
              <a:xfrm>
                <a:off x="5336688" y="3208102"/>
                <a:ext cx="103064" cy="101545"/>
              </a:xfrm>
              <a:custGeom>
                <a:avLst/>
                <a:gdLst>
                  <a:gd name="T0" fmla="*/ 0 w 272"/>
                  <a:gd name="T1" fmla="*/ 0 h 251"/>
                  <a:gd name="T2" fmla="*/ 0 w 272"/>
                  <a:gd name="T3" fmla="*/ 2147483646 h 251"/>
                  <a:gd name="T4" fmla="*/ 2147483646 w 272"/>
                  <a:gd name="T5" fmla="*/ 2147483646 h 251"/>
                  <a:gd name="T6" fmla="*/ 2147483646 w 272"/>
                  <a:gd name="T7" fmla="*/ 2147483646 h 251"/>
                  <a:gd name="T8" fmla="*/ 0 60000 65536"/>
                  <a:gd name="T9" fmla="*/ 0 60000 65536"/>
                  <a:gd name="T10" fmla="*/ 0 60000 65536"/>
                  <a:gd name="T11" fmla="*/ 0 60000 65536"/>
                  <a:gd name="T12" fmla="*/ 0 w 272"/>
                  <a:gd name="T13" fmla="*/ 0 h 251"/>
                  <a:gd name="T14" fmla="*/ 272 w 272"/>
                  <a:gd name="T15" fmla="*/ 251 h 251"/>
                </a:gdLst>
                <a:ahLst/>
                <a:cxnLst>
                  <a:cxn ang="T8">
                    <a:pos x="T0" y="T1"/>
                  </a:cxn>
                  <a:cxn ang="T9">
                    <a:pos x="T2" y="T3"/>
                  </a:cxn>
                  <a:cxn ang="T10">
                    <a:pos x="T4" y="T5"/>
                  </a:cxn>
                  <a:cxn ang="T11">
                    <a:pos x="T6" y="T7"/>
                  </a:cxn>
                </a:cxnLst>
                <a:rect l="T12" t="T13" r="T14" b="T15"/>
                <a:pathLst>
                  <a:path w="272" h="251">
                    <a:moveTo>
                      <a:pt x="0" y="0"/>
                    </a:moveTo>
                    <a:lnTo>
                      <a:pt x="0" y="152"/>
                    </a:lnTo>
                    <a:lnTo>
                      <a:pt x="272" y="251"/>
                    </a:lnTo>
                    <a:lnTo>
                      <a:pt x="272" y="4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0" name="Freeform 111">
                <a:extLst>
                  <a:ext uri="{FF2B5EF4-FFF2-40B4-BE49-F238E27FC236}">
                    <a16:creationId xmlns:a16="http://schemas.microsoft.com/office/drawing/2014/main" id="{F0F1453D-80DA-5F0E-CC09-E21FF19E8021}"/>
                  </a:ext>
                </a:extLst>
              </p:cNvPr>
              <p:cNvSpPr>
                <a:spLocks/>
              </p:cNvSpPr>
              <p:nvPr/>
            </p:nvSpPr>
            <p:spPr bwMode="auto">
              <a:xfrm>
                <a:off x="5441814" y="3185305"/>
                <a:ext cx="65961" cy="126415"/>
              </a:xfrm>
              <a:custGeom>
                <a:avLst/>
                <a:gdLst>
                  <a:gd name="T0" fmla="*/ 0 w 177"/>
                  <a:gd name="T1" fmla="*/ 2147483646 h 315"/>
                  <a:gd name="T2" fmla="*/ 2147483646 w 177"/>
                  <a:gd name="T3" fmla="*/ 2147483646 h 315"/>
                  <a:gd name="T4" fmla="*/ 2147483646 w 177"/>
                  <a:gd name="T5" fmla="*/ 0 h 315"/>
                  <a:gd name="T6" fmla="*/ 0 60000 65536"/>
                  <a:gd name="T7" fmla="*/ 0 60000 65536"/>
                  <a:gd name="T8" fmla="*/ 0 60000 65536"/>
                  <a:gd name="T9" fmla="*/ 0 w 177"/>
                  <a:gd name="T10" fmla="*/ 0 h 315"/>
                  <a:gd name="T11" fmla="*/ 177 w 177"/>
                  <a:gd name="T12" fmla="*/ 315 h 315"/>
                </a:gdLst>
                <a:ahLst/>
                <a:cxnLst>
                  <a:cxn ang="T6">
                    <a:pos x="T0" y="T1"/>
                  </a:cxn>
                  <a:cxn ang="T7">
                    <a:pos x="T2" y="T3"/>
                  </a:cxn>
                  <a:cxn ang="T8">
                    <a:pos x="T4" y="T5"/>
                  </a:cxn>
                </a:cxnLst>
                <a:rect l="T9" t="T10" r="T11" b="T12"/>
                <a:pathLst>
                  <a:path w="177" h="315">
                    <a:moveTo>
                      <a:pt x="0" y="315"/>
                    </a:moveTo>
                    <a:lnTo>
                      <a:pt x="177" y="203"/>
                    </a:lnTo>
                    <a:lnTo>
                      <a:pt x="17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1" name="Freeform 112">
                <a:extLst>
                  <a:ext uri="{FF2B5EF4-FFF2-40B4-BE49-F238E27FC236}">
                    <a16:creationId xmlns:a16="http://schemas.microsoft.com/office/drawing/2014/main" id="{94AE1FEB-853B-C5A6-0AEF-E02D54B70381}"/>
                  </a:ext>
                </a:extLst>
              </p:cNvPr>
              <p:cNvSpPr>
                <a:spLocks/>
              </p:cNvSpPr>
              <p:nvPr/>
            </p:nvSpPr>
            <p:spPr bwMode="auto">
              <a:xfrm>
                <a:off x="5534571" y="3145931"/>
                <a:ext cx="206128" cy="97401"/>
              </a:xfrm>
              <a:custGeom>
                <a:avLst/>
                <a:gdLst>
                  <a:gd name="T0" fmla="*/ 2147483646 w 543"/>
                  <a:gd name="T1" fmla="*/ 2147483646 h 238"/>
                  <a:gd name="T2" fmla="*/ 2147483646 w 543"/>
                  <a:gd name="T3" fmla="*/ 2147483646 h 238"/>
                  <a:gd name="T4" fmla="*/ 2147483646 w 543"/>
                  <a:gd name="T5" fmla="*/ 0 h 238"/>
                  <a:gd name="T6" fmla="*/ 0 w 543"/>
                  <a:gd name="T7" fmla="*/ 2147483646 h 238"/>
                  <a:gd name="T8" fmla="*/ 2147483646 w 543"/>
                  <a:gd name="T9" fmla="*/ 2147483646 h 238"/>
                  <a:gd name="T10" fmla="*/ 2147483646 w 543"/>
                  <a:gd name="T11" fmla="*/ 2147483646 h 238"/>
                  <a:gd name="T12" fmla="*/ 2147483646 w 543"/>
                  <a:gd name="T13" fmla="*/ 2147483646 h 238"/>
                  <a:gd name="T14" fmla="*/ 2147483646 w 543"/>
                  <a:gd name="T15" fmla="*/ 2147483646 h 238"/>
                  <a:gd name="T16" fmla="*/ 0 60000 65536"/>
                  <a:gd name="T17" fmla="*/ 0 60000 65536"/>
                  <a:gd name="T18" fmla="*/ 0 60000 65536"/>
                  <a:gd name="T19" fmla="*/ 0 60000 65536"/>
                  <a:gd name="T20" fmla="*/ 0 60000 65536"/>
                  <a:gd name="T21" fmla="*/ 0 60000 65536"/>
                  <a:gd name="T22" fmla="*/ 0 60000 65536"/>
                  <a:gd name="T23" fmla="*/ 0 60000 65536"/>
                  <a:gd name="T24" fmla="*/ 0 w 543"/>
                  <a:gd name="T25" fmla="*/ 0 h 238"/>
                  <a:gd name="T26" fmla="*/ 543 w 543"/>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3" h="238">
                    <a:moveTo>
                      <a:pt x="523" y="122"/>
                    </a:moveTo>
                    <a:lnTo>
                      <a:pt x="417" y="13"/>
                    </a:lnTo>
                    <a:lnTo>
                      <a:pt x="284" y="0"/>
                    </a:lnTo>
                    <a:lnTo>
                      <a:pt x="0" y="90"/>
                    </a:lnTo>
                    <a:lnTo>
                      <a:pt x="155" y="102"/>
                    </a:lnTo>
                    <a:lnTo>
                      <a:pt x="262" y="238"/>
                    </a:lnTo>
                    <a:lnTo>
                      <a:pt x="543" y="133"/>
                    </a:lnTo>
                    <a:lnTo>
                      <a:pt x="523" y="122"/>
                    </a:lnTo>
                    <a:close/>
                  </a:path>
                </a:pathLst>
              </a:custGeom>
              <a:solidFill>
                <a:srgbClr val="EAD5FF"/>
              </a:solidFill>
              <a:ln w="3175">
                <a:solidFill>
                  <a:srgbClr val="000000"/>
                </a:solidFill>
                <a:round/>
                <a:headEnd/>
                <a:tailEnd/>
              </a:ln>
            </p:spPr>
            <p:txBody>
              <a:bodyPr/>
              <a:lstStyle/>
              <a:p>
                <a:endParaRPr lang="ja-JP" altLang="en-US"/>
              </a:p>
            </p:txBody>
          </p:sp>
          <p:sp>
            <p:nvSpPr>
              <p:cNvPr id="142" name="Line 113">
                <a:extLst>
                  <a:ext uri="{FF2B5EF4-FFF2-40B4-BE49-F238E27FC236}">
                    <a16:creationId xmlns:a16="http://schemas.microsoft.com/office/drawing/2014/main" id="{C120BCDF-9EBC-5A60-A33C-0D632D031EB1}"/>
                  </a:ext>
                </a:extLst>
              </p:cNvPr>
              <p:cNvSpPr>
                <a:spLocks noChangeShapeType="1"/>
              </p:cNvSpPr>
              <p:nvPr/>
            </p:nvSpPr>
            <p:spPr bwMode="auto">
              <a:xfrm flipH="1">
                <a:off x="5596409" y="3154220"/>
                <a:ext cx="82451"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 name="Freeform 114">
                <a:extLst>
                  <a:ext uri="{FF2B5EF4-FFF2-40B4-BE49-F238E27FC236}">
                    <a16:creationId xmlns:a16="http://schemas.microsoft.com/office/drawing/2014/main" id="{8F88F2AE-1D5D-718F-0A02-1CABCA996E2B}"/>
                  </a:ext>
                </a:extLst>
              </p:cNvPr>
              <p:cNvSpPr>
                <a:spLocks/>
              </p:cNvSpPr>
              <p:nvPr/>
            </p:nvSpPr>
            <p:spPr bwMode="auto">
              <a:xfrm>
                <a:off x="5625267" y="3208102"/>
                <a:ext cx="103064" cy="101545"/>
              </a:xfrm>
              <a:custGeom>
                <a:avLst/>
                <a:gdLst>
                  <a:gd name="T0" fmla="*/ 2147483646 w 272"/>
                  <a:gd name="T1" fmla="*/ 0 h 251"/>
                  <a:gd name="T2" fmla="*/ 2147483646 w 272"/>
                  <a:gd name="T3" fmla="*/ 2147483646 h 251"/>
                  <a:gd name="T4" fmla="*/ 0 w 272"/>
                  <a:gd name="T5" fmla="*/ 2147483646 h 251"/>
                  <a:gd name="T6" fmla="*/ 0 w 272"/>
                  <a:gd name="T7" fmla="*/ 2147483646 h 251"/>
                  <a:gd name="T8" fmla="*/ 0 60000 65536"/>
                  <a:gd name="T9" fmla="*/ 0 60000 65536"/>
                  <a:gd name="T10" fmla="*/ 0 60000 65536"/>
                  <a:gd name="T11" fmla="*/ 0 60000 65536"/>
                  <a:gd name="T12" fmla="*/ 0 w 272"/>
                  <a:gd name="T13" fmla="*/ 0 h 251"/>
                  <a:gd name="T14" fmla="*/ 272 w 272"/>
                  <a:gd name="T15" fmla="*/ 251 h 251"/>
                </a:gdLst>
                <a:ahLst/>
                <a:cxnLst>
                  <a:cxn ang="T8">
                    <a:pos x="T0" y="T1"/>
                  </a:cxn>
                  <a:cxn ang="T9">
                    <a:pos x="T2" y="T3"/>
                  </a:cxn>
                  <a:cxn ang="T10">
                    <a:pos x="T4" y="T5"/>
                  </a:cxn>
                  <a:cxn ang="T11">
                    <a:pos x="T6" y="T7"/>
                  </a:cxn>
                </a:cxnLst>
                <a:rect l="T12" t="T13" r="T14" b="T15"/>
                <a:pathLst>
                  <a:path w="272" h="251">
                    <a:moveTo>
                      <a:pt x="272" y="0"/>
                    </a:moveTo>
                    <a:lnTo>
                      <a:pt x="272" y="152"/>
                    </a:lnTo>
                    <a:lnTo>
                      <a:pt x="0" y="251"/>
                    </a:lnTo>
                    <a:lnTo>
                      <a:pt x="0" y="4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4" name="Freeform 115">
                <a:extLst>
                  <a:ext uri="{FF2B5EF4-FFF2-40B4-BE49-F238E27FC236}">
                    <a16:creationId xmlns:a16="http://schemas.microsoft.com/office/drawing/2014/main" id="{23BDECF6-E1DA-C90D-36A7-D74FA34849B6}"/>
                  </a:ext>
                </a:extLst>
              </p:cNvPr>
              <p:cNvSpPr>
                <a:spLocks/>
              </p:cNvSpPr>
              <p:nvPr/>
            </p:nvSpPr>
            <p:spPr bwMode="auto">
              <a:xfrm>
                <a:off x="5555184" y="3185305"/>
                <a:ext cx="68023" cy="126415"/>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3"/>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5" name="Freeform 116">
                <a:extLst>
                  <a:ext uri="{FF2B5EF4-FFF2-40B4-BE49-F238E27FC236}">
                    <a16:creationId xmlns:a16="http://schemas.microsoft.com/office/drawing/2014/main" id="{7BAB1AAB-9A6B-69FE-A168-D4B4F2741B1D}"/>
                  </a:ext>
                </a:extLst>
              </p:cNvPr>
              <p:cNvSpPr>
                <a:spLocks/>
              </p:cNvSpPr>
              <p:nvPr/>
            </p:nvSpPr>
            <p:spPr bwMode="auto">
              <a:xfrm>
                <a:off x="5823150" y="3071326"/>
                <a:ext cx="206128" cy="95329"/>
              </a:xfrm>
              <a:custGeom>
                <a:avLst/>
                <a:gdLst>
                  <a:gd name="T0" fmla="*/ 2147483646 w 543"/>
                  <a:gd name="T1" fmla="*/ 2147483646 h 238"/>
                  <a:gd name="T2" fmla="*/ 2147483646 w 543"/>
                  <a:gd name="T3" fmla="*/ 2147483646 h 238"/>
                  <a:gd name="T4" fmla="*/ 2147483646 w 543"/>
                  <a:gd name="T5" fmla="*/ 0 h 238"/>
                  <a:gd name="T6" fmla="*/ 2147483646 w 543"/>
                  <a:gd name="T7" fmla="*/ 2147483646 h 238"/>
                  <a:gd name="T8" fmla="*/ 2147483646 w 543"/>
                  <a:gd name="T9" fmla="*/ 2147483646 h 238"/>
                  <a:gd name="T10" fmla="*/ 2147483646 w 543"/>
                  <a:gd name="T11" fmla="*/ 2147483646 h 238"/>
                  <a:gd name="T12" fmla="*/ 0 w 543"/>
                  <a:gd name="T13" fmla="*/ 2147483646 h 238"/>
                  <a:gd name="T14" fmla="*/ 2147483646 w 543"/>
                  <a:gd name="T15" fmla="*/ 2147483646 h 238"/>
                  <a:gd name="T16" fmla="*/ 0 60000 65536"/>
                  <a:gd name="T17" fmla="*/ 0 60000 65536"/>
                  <a:gd name="T18" fmla="*/ 0 60000 65536"/>
                  <a:gd name="T19" fmla="*/ 0 60000 65536"/>
                  <a:gd name="T20" fmla="*/ 0 60000 65536"/>
                  <a:gd name="T21" fmla="*/ 0 60000 65536"/>
                  <a:gd name="T22" fmla="*/ 0 60000 65536"/>
                  <a:gd name="T23" fmla="*/ 0 60000 65536"/>
                  <a:gd name="T24" fmla="*/ 0 w 543"/>
                  <a:gd name="T25" fmla="*/ 0 h 238"/>
                  <a:gd name="T26" fmla="*/ 543 w 543"/>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3" h="238">
                    <a:moveTo>
                      <a:pt x="20" y="123"/>
                    </a:moveTo>
                    <a:lnTo>
                      <a:pt x="127" y="15"/>
                    </a:lnTo>
                    <a:lnTo>
                      <a:pt x="259" y="0"/>
                    </a:lnTo>
                    <a:lnTo>
                      <a:pt x="543" y="92"/>
                    </a:lnTo>
                    <a:lnTo>
                      <a:pt x="387" y="102"/>
                    </a:lnTo>
                    <a:lnTo>
                      <a:pt x="282" y="238"/>
                    </a:lnTo>
                    <a:lnTo>
                      <a:pt x="0" y="133"/>
                    </a:lnTo>
                    <a:lnTo>
                      <a:pt x="20" y="123"/>
                    </a:lnTo>
                    <a:close/>
                  </a:path>
                </a:pathLst>
              </a:custGeom>
              <a:solidFill>
                <a:srgbClr val="E6FFCD"/>
              </a:solidFill>
              <a:ln w="3175">
                <a:solidFill>
                  <a:srgbClr val="000000"/>
                </a:solidFill>
                <a:round/>
                <a:headEnd/>
                <a:tailEnd/>
              </a:ln>
            </p:spPr>
            <p:txBody>
              <a:bodyPr/>
              <a:lstStyle/>
              <a:p>
                <a:endParaRPr lang="ja-JP" altLang="en-US"/>
              </a:p>
            </p:txBody>
          </p:sp>
          <p:sp>
            <p:nvSpPr>
              <p:cNvPr id="146" name="Line 117">
                <a:extLst>
                  <a:ext uri="{FF2B5EF4-FFF2-40B4-BE49-F238E27FC236}">
                    <a16:creationId xmlns:a16="http://schemas.microsoft.com/office/drawing/2014/main" id="{5E98AED2-1204-AE21-73D6-3EA036210A12}"/>
                  </a:ext>
                </a:extLst>
              </p:cNvPr>
              <p:cNvSpPr>
                <a:spLocks noChangeShapeType="1"/>
              </p:cNvSpPr>
              <p:nvPr/>
            </p:nvSpPr>
            <p:spPr bwMode="auto">
              <a:xfrm>
                <a:off x="5882927" y="3079615"/>
                <a:ext cx="84512"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7" name="Freeform 118">
                <a:extLst>
                  <a:ext uri="{FF2B5EF4-FFF2-40B4-BE49-F238E27FC236}">
                    <a16:creationId xmlns:a16="http://schemas.microsoft.com/office/drawing/2014/main" id="{385220D8-59C1-71E4-F531-5149632FFBF6}"/>
                  </a:ext>
                </a:extLst>
              </p:cNvPr>
              <p:cNvSpPr>
                <a:spLocks/>
              </p:cNvSpPr>
              <p:nvPr/>
            </p:nvSpPr>
            <p:spPr bwMode="auto">
              <a:xfrm>
                <a:off x="5835517" y="3133497"/>
                <a:ext cx="103064" cy="99474"/>
              </a:xfrm>
              <a:custGeom>
                <a:avLst/>
                <a:gdLst>
                  <a:gd name="T0" fmla="*/ 0 w 272"/>
                  <a:gd name="T1" fmla="*/ 0 h 249"/>
                  <a:gd name="T2" fmla="*/ 0 w 272"/>
                  <a:gd name="T3" fmla="*/ 2147483646 h 249"/>
                  <a:gd name="T4" fmla="*/ 2147483646 w 272"/>
                  <a:gd name="T5" fmla="*/ 2147483646 h 249"/>
                  <a:gd name="T6" fmla="*/ 2147483646 w 272"/>
                  <a:gd name="T7" fmla="*/ 2147483646 h 249"/>
                  <a:gd name="T8" fmla="*/ 0 60000 65536"/>
                  <a:gd name="T9" fmla="*/ 0 60000 65536"/>
                  <a:gd name="T10" fmla="*/ 0 60000 65536"/>
                  <a:gd name="T11" fmla="*/ 0 60000 65536"/>
                  <a:gd name="T12" fmla="*/ 0 w 272"/>
                  <a:gd name="T13" fmla="*/ 0 h 249"/>
                  <a:gd name="T14" fmla="*/ 272 w 272"/>
                  <a:gd name="T15" fmla="*/ 249 h 249"/>
                </a:gdLst>
                <a:ahLst/>
                <a:cxnLst>
                  <a:cxn ang="T8">
                    <a:pos x="T0" y="T1"/>
                  </a:cxn>
                  <a:cxn ang="T9">
                    <a:pos x="T2" y="T3"/>
                  </a:cxn>
                  <a:cxn ang="T10">
                    <a:pos x="T4" y="T5"/>
                  </a:cxn>
                  <a:cxn ang="T11">
                    <a:pos x="T6" y="T7"/>
                  </a:cxn>
                </a:cxnLst>
                <a:rect l="T12" t="T13" r="T14" b="T15"/>
                <a:pathLst>
                  <a:path w="272" h="249">
                    <a:moveTo>
                      <a:pt x="0" y="0"/>
                    </a:moveTo>
                    <a:lnTo>
                      <a:pt x="0" y="152"/>
                    </a:lnTo>
                    <a:lnTo>
                      <a:pt x="272" y="249"/>
                    </a:lnTo>
                    <a:lnTo>
                      <a:pt x="272"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8" name="Freeform 119">
                <a:extLst>
                  <a:ext uri="{FF2B5EF4-FFF2-40B4-BE49-F238E27FC236}">
                    <a16:creationId xmlns:a16="http://schemas.microsoft.com/office/drawing/2014/main" id="{FA7AE3F8-02F8-2461-0C48-4356DEFD3494}"/>
                  </a:ext>
                </a:extLst>
              </p:cNvPr>
              <p:cNvSpPr>
                <a:spLocks/>
              </p:cNvSpPr>
              <p:nvPr/>
            </p:nvSpPr>
            <p:spPr bwMode="auto">
              <a:xfrm>
                <a:off x="5940643" y="3108628"/>
                <a:ext cx="65961" cy="128487"/>
              </a:xfrm>
              <a:custGeom>
                <a:avLst/>
                <a:gdLst>
                  <a:gd name="T0" fmla="*/ 0 w 177"/>
                  <a:gd name="T1" fmla="*/ 2147483646 h 317"/>
                  <a:gd name="T2" fmla="*/ 2147483646 w 177"/>
                  <a:gd name="T3" fmla="*/ 2147483646 h 317"/>
                  <a:gd name="T4" fmla="*/ 2147483646 w 177"/>
                  <a:gd name="T5" fmla="*/ 0 h 317"/>
                  <a:gd name="T6" fmla="*/ 0 60000 65536"/>
                  <a:gd name="T7" fmla="*/ 0 60000 65536"/>
                  <a:gd name="T8" fmla="*/ 0 60000 65536"/>
                  <a:gd name="T9" fmla="*/ 0 w 177"/>
                  <a:gd name="T10" fmla="*/ 0 h 317"/>
                  <a:gd name="T11" fmla="*/ 177 w 177"/>
                  <a:gd name="T12" fmla="*/ 317 h 317"/>
                </a:gdLst>
                <a:ahLst/>
                <a:cxnLst>
                  <a:cxn ang="T6">
                    <a:pos x="T0" y="T1"/>
                  </a:cxn>
                  <a:cxn ang="T7">
                    <a:pos x="T2" y="T3"/>
                  </a:cxn>
                  <a:cxn ang="T8">
                    <a:pos x="T4" y="T5"/>
                  </a:cxn>
                </a:cxnLst>
                <a:rect l="T9" t="T10" r="T11" b="T12"/>
                <a:pathLst>
                  <a:path w="177" h="317">
                    <a:moveTo>
                      <a:pt x="0" y="317"/>
                    </a:moveTo>
                    <a:lnTo>
                      <a:pt x="177" y="205"/>
                    </a:lnTo>
                    <a:lnTo>
                      <a:pt x="17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9" name="Freeform 120">
                <a:extLst>
                  <a:ext uri="{FF2B5EF4-FFF2-40B4-BE49-F238E27FC236}">
                    <a16:creationId xmlns:a16="http://schemas.microsoft.com/office/drawing/2014/main" id="{E42EF494-431F-5471-6CE7-51E7031049DD}"/>
                  </a:ext>
                </a:extLst>
              </p:cNvPr>
              <p:cNvSpPr>
                <a:spLocks/>
              </p:cNvSpPr>
              <p:nvPr/>
            </p:nvSpPr>
            <p:spPr bwMode="auto">
              <a:xfrm>
                <a:off x="5961256" y="2880668"/>
                <a:ext cx="206128" cy="97401"/>
              </a:xfrm>
              <a:custGeom>
                <a:avLst/>
                <a:gdLst>
                  <a:gd name="T0" fmla="*/ 2147483646 w 542"/>
                  <a:gd name="T1" fmla="*/ 2147483646 h 238"/>
                  <a:gd name="T2" fmla="*/ 2147483646 w 542"/>
                  <a:gd name="T3" fmla="*/ 2147483646 h 238"/>
                  <a:gd name="T4" fmla="*/ 2147483646 w 542"/>
                  <a:gd name="T5" fmla="*/ 0 h 238"/>
                  <a:gd name="T6" fmla="*/ 2147483646 w 542"/>
                  <a:gd name="T7" fmla="*/ 2147483646 h 238"/>
                  <a:gd name="T8" fmla="*/ 2147483646 w 542"/>
                  <a:gd name="T9" fmla="*/ 2147483646 h 238"/>
                  <a:gd name="T10" fmla="*/ 2147483646 w 542"/>
                  <a:gd name="T11" fmla="*/ 2147483646 h 238"/>
                  <a:gd name="T12" fmla="*/ 0 w 542"/>
                  <a:gd name="T13" fmla="*/ 2147483646 h 238"/>
                  <a:gd name="T14" fmla="*/ 2147483646 w 542"/>
                  <a:gd name="T15" fmla="*/ 2147483646 h 238"/>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8"/>
                  <a:gd name="T26" fmla="*/ 542 w 542"/>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8">
                    <a:moveTo>
                      <a:pt x="18" y="123"/>
                    </a:moveTo>
                    <a:lnTo>
                      <a:pt x="125" y="15"/>
                    </a:lnTo>
                    <a:lnTo>
                      <a:pt x="257" y="0"/>
                    </a:lnTo>
                    <a:lnTo>
                      <a:pt x="542" y="91"/>
                    </a:lnTo>
                    <a:lnTo>
                      <a:pt x="387" y="101"/>
                    </a:lnTo>
                    <a:lnTo>
                      <a:pt x="280" y="238"/>
                    </a:lnTo>
                    <a:lnTo>
                      <a:pt x="0" y="133"/>
                    </a:lnTo>
                    <a:lnTo>
                      <a:pt x="18" y="123"/>
                    </a:lnTo>
                    <a:close/>
                  </a:path>
                </a:pathLst>
              </a:custGeom>
              <a:solidFill>
                <a:srgbClr val="FFFF99"/>
              </a:solidFill>
              <a:ln w="3175">
                <a:solidFill>
                  <a:srgbClr val="000000"/>
                </a:solidFill>
                <a:round/>
                <a:headEnd/>
                <a:tailEnd/>
              </a:ln>
            </p:spPr>
            <p:txBody>
              <a:bodyPr/>
              <a:lstStyle/>
              <a:p>
                <a:endParaRPr lang="ja-JP" altLang="en-US"/>
              </a:p>
            </p:txBody>
          </p:sp>
          <p:sp>
            <p:nvSpPr>
              <p:cNvPr id="150" name="Line 121">
                <a:extLst>
                  <a:ext uri="{FF2B5EF4-FFF2-40B4-BE49-F238E27FC236}">
                    <a16:creationId xmlns:a16="http://schemas.microsoft.com/office/drawing/2014/main" id="{D85BA39C-53E1-251F-B980-4F56E04A71EE}"/>
                  </a:ext>
                </a:extLst>
              </p:cNvPr>
              <p:cNvSpPr>
                <a:spLocks noChangeShapeType="1"/>
              </p:cNvSpPr>
              <p:nvPr/>
            </p:nvSpPr>
            <p:spPr bwMode="auto">
              <a:xfrm>
                <a:off x="6021032" y="2888957"/>
                <a:ext cx="84513"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1" name="Freeform 122">
                <a:extLst>
                  <a:ext uri="{FF2B5EF4-FFF2-40B4-BE49-F238E27FC236}">
                    <a16:creationId xmlns:a16="http://schemas.microsoft.com/office/drawing/2014/main" id="{57F7FF2E-3F97-95F5-853C-0C95F412167C}"/>
                  </a:ext>
                </a:extLst>
              </p:cNvPr>
              <p:cNvSpPr>
                <a:spLocks/>
              </p:cNvSpPr>
              <p:nvPr/>
            </p:nvSpPr>
            <p:spPr bwMode="auto">
              <a:xfrm>
                <a:off x="5973624" y="2944910"/>
                <a:ext cx="103064" cy="99474"/>
              </a:xfrm>
              <a:custGeom>
                <a:avLst/>
                <a:gdLst>
                  <a:gd name="T0" fmla="*/ 0 w 272"/>
                  <a:gd name="T1" fmla="*/ 0 h 248"/>
                  <a:gd name="T2" fmla="*/ 0 w 272"/>
                  <a:gd name="T3" fmla="*/ 2147483646 h 248"/>
                  <a:gd name="T4" fmla="*/ 2147483646 w 272"/>
                  <a:gd name="T5" fmla="*/ 2147483646 h 248"/>
                  <a:gd name="T6" fmla="*/ 2147483646 w 272"/>
                  <a:gd name="T7" fmla="*/ 2147483646 h 248"/>
                  <a:gd name="T8" fmla="*/ 0 60000 65536"/>
                  <a:gd name="T9" fmla="*/ 0 60000 65536"/>
                  <a:gd name="T10" fmla="*/ 0 60000 65536"/>
                  <a:gd name="T11" fmla="*/ 0 60000 65536"/>
                  <a:gd name="T12" fmla="*/ 0 w 272"/>
                  <a:gd name="T13" fmla="*/ 0 h 248"/>
                  <a:gd name="T14" fmla="*/ 272 w 272"/>
                  <a:gd name="T15" fmla="*/ 248 h 248"/>
                </a:gdLst>
                <a:ahLst/>
                <a:cxnLst>
                  <a:cxn ang="T8">
                    <a:pos x="T0" y="T1"/>
                  </a:cxn>
                  <a:cxn ang="T9">
                    <a:pos x="T2" y="T3"/>
                  </a:cxn>
                  <a:cxn ang="T10">
                    <a:pos x="T4" y="T5"/>
                  </a:cxn>
                  <a:cxn ang="T11">
                    <a:pos x="T6" y="T7"/>
                  </a:cxn>
                </a:cxnLst>
                <a:rect l="T12" t="T13" r="T14" b="T15"/>
                <a:pathLst>
                  <a:path w="272" h="248">
                    <a:moveTo>
                      <a:pt x="0" y="0"/>
                    </a:moveTo>
                    <a:lnTo>
                      <a:pt x="0" y="152"/>
                    </a:lnTo>
                    <a:lnTo>
                      <a:pt x="272" y="248"/>
                    </a:lnTo>
                    <a:lnTo>
                      <a:pt x="272"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52" name="Freeform 123">
                <a:extLst>
                  <a:ext uri="{FF2B5EF4-FFF2-40B4-BE49-F238E27FC236}">
                    <a16:creationId xmlns:a16="http://schemas.microsoft.com/office/drawing/2014/main" id="{64AA305A-AAC4-5ADF-2E7E-0162827A067A}"/>
                  </a:ext>
                </a:extLst>
              </p:cNvPr>
              <p:cNvSpPr>
                <a:spLocks/>
              </p:cNvSpPr>
              <p:nvPr/>
            </p:nvSpPr>
            <p:spPr bwMode="auto">
              <a:xfrm>
                <a:off x="6078748" y="2920042"/>
                <a:ext cx="68023" cy="128487"/>
              </a:xfrm>
              <a:custGeom>
                <a:avLst/>
                <a:gdLst>
                  <a:gd name="T0" fmla="*/ 0 w 178"/>
                  <a:gd name="T1" fmla="*/ 2147483646 h 317"/>
                  <a:gd name="T2" fmla="*/ 2147483646 w 178"/>
                  <a:gd name="T3" fmla="*/ 2147483646 h 317"/>
                  <a:gd name="T4" fmla="*/ 2147483646 w 178"/>
                  <a:gd name="T5" fmla="*/ 0 h 317"/>
                  <a:gd name="T6" fmla="*/ 0 60000 65536"/>
                  <a:gd name="T7" fmla="*/ 0 60000 65536"/>
                  <a:gd name="T8" fmla="*/ 0 60000 65536"/>
                  <a:gd name="T9" fmla="*/ 0 w 178"/>
                  <a:gd name="T10" fmla="*/ 0 h 317"/>
                  <a:gd name="T11" fmla="*/ 178 w 178"/>
                  <a:gd name="T12" fmla="*/ 317 h 317"/>
                </a:gdLst>
                <a:ahLst/>
                <a:cxnLst>
                  <a:cxn ang="T6">
                    <a:pos x="T0" y="T1"/>
                  </a:cxn>
                  <a:cxn ang="T7">
                    <a:pos x="T2" y="T3"/>
                  </a:cxn>
                  <a:cxn ang="T8">
                    <a:pos x="T4" y="T5"/>
                  </a:cxn>
                </a:cxnLst>
                <a:rect l="T9" t="T10" r="T11" b="T12"/>
                <a:pathLst>
                  <a:path w="178" h="317">
                    <a:moveTo>
                      <a:pt x="0" y="317"/>
                    </a:moveTo>
                    <a:lnTo>
                      <a:pt x="178" y="205"/>
                    </a:lnTo>
                    <a:lnTo>
                      <a:pt x="17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53" name="Freeform 124">
                <a:extLst>
                  <a:ext uri="{FF2B5EF4-FFF2-40B4-BE49-F238E27FC236}">
                    <a16:creationId xmlns:a16="http://schemas.microsoft.com/office/drawing/2014/main" id="{F9D59B91-EE31-6353-4083-8C2C8C01BC57}"/>
                  </a:ext>
                </a:extLst>
              </p:cNvPr>
              <p:cNvSpPr>
                <a:spLocks/>
              </p:cNvSpPr>
              <p:nvPr/>
            </p:nvSpPr>
            <p:spPr bwMode="auto">
              <a:xfrm>
                <a:off x="5431507" y="2830931"/>
                <a:ext cx="206128" cy="95329"/>
              </a:xfrm>
              <a:custGeom>
                <a:avLst/>
                <a:gdLst>
                  <a:gd name="T0" fmla="*/ 2147483646 w 542"/>
                  <a:gd name="T1" fmla="*/ 2147483646 h 239"/>
                  <a:gd name="T2" fmla="*/ 2147483646 w 542"/>
                  <a:gd name="T3" fmla="*/ 2147483646 h 239"/>
                  <a:gd name="T4" fmla="*/ 2147483646 w 542"/>
                  <a:gd name="T5" fmla="*/ 0 h 239"/>
                  <a:gd name="T6" fmla="*/ 2147483646 w 542"/>
                  <a:gd name="T7" fmla="*/ 2147483646 h 239"/>
                  <a:gd name="T8" fmla="*/ 2147483646 w 542"/>
                  <a:gd name="T9" fmla="*/ 2147483646 h 239"/>
                  <a:gd name="T10" fmla="*/ 2147483646 w 542"/>
                  <a:gd name="T11" fmla="*/ 2147483646 h 239"/>
                  <a:gd name="T12" fmla="*/ 0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18" y="122"/>
                    </a:moveTo>
                    <a:lnTo>
                      <a:pt x="125" y="14"/>
                    </a:lnTo>
                    <a:lnTo>
                      <a:pt x="257" y="0"/>
                    </a:lnTo>
                    <a:lnTo>
                      <a:pt x="542" y="90"/>
                    </a:lnTo>
                    <a:lnTo>
                      <a:pt x="385" y="102"/>
                    </a:lnTo>
                    <a:lnTo>
                      <a:pt x="280" y="239"/>
                    </a:lnTo>
                    <a:lnTo>
                      <a:pt x="0" y="134"/>
                    </a:lnTo>
                    <a:lnTo>
                      <a:pt x="18" y="122"/>
                    </a:lnTo>
                    <a:close/>
                  </a:path>
                </a:pathLst>
              </a:custGeom>
              <a:solidFill>
                <a:srgbClr val="FFFF99"/>
              </a:solidFill>
              <a:ln w="3175">
                <a:solidFill>
                  <a:srgbClr val="000000"/>
                </a:solidFill>
                <a:round/>
                <a:headEnd/>
                <a:tailEnd/>
              </a:ln>
            </p:spPr>
            <p:txBody>
              <a:bodyPr/>
              <a:lstStyle/>
              <a:p>
                <a:endParaRPr lang="ja-JP" altLang="en-US"/>
              </a:p>
            </p:txBody>
          </p:sp>
          <p:sp>
            <p:nvSpPr>
              <p:cNvPr id="154" name="Line 125">
                <a:extLst>
                  <a:ext uri="{FF2B5EF4-FFF2-40B4-BE49-F238E27FC236}">
                    <a16:creationId xmlns:a16="http://schemas.microsoft.com/office/drawing/2014/main" id="{D37B2156-575C-597A-5DC1-27092B426FA6}"/>
                  </a:ext>
                </a:extLst>
              </p:cNvPr>
              <p:cNvSpPr>
                <a:spLocks noChangeShapeType="1"/>
              </p:cNvSpPr>
              <p:nvPr/>
            </p:nvSpPr>
            <p:spPr bwMode="auto">
              <a:xfrm>
                <a:off x="5493345" y="2839220"/>
                <a:ext cx="82451"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5" name="Freeform 126">
                <a:extLst>
                  <a:ext uri="{FF2B5EF4-FFF2-40B4-BE49-F238E27FC236}">
                    <a16:creationId xmlns:a16="http://schemas.microsoft.com/office/drawing/2014/main" id="{3584A8DC-3199-EE23-0D6B-7F0459AF2C55}"/>
                  </a:ext>
                </a:extLst>
              </p:cNvPr>
              <p:cNvSpPr>
                <a:spLocks/>
              </p:cNvSpPr>
              <p:nvPr/>
            </p:nvSpPr>
            <p:spPr bwMode="auto">
              <a:xfrm>
                <a:off x="5443875" y="2893102"/>
                <a:ext cx="103064" cy="101545"/>
              </a:xfrm>
              <a:custGeom>
                <a:avLst/>
                <a:gdLst>
                  <a:gd name="T0" fmla="*/ 0 w 272"/>
                  <a:gd name="T1" fmla="*/ 0 h 250"/>
                  <a:gd name="T2" fmla="*/ 0 w 272"/>
                  <a:gd name="T3" fmla="*/ 2147483646 h 250"/>
                  <a:gd name="T4" fmla="*/ 2147483646 w 272"/>
                  <a:gd name="T5" fmla="*/ 2147483646 h 250"/>
                  <a:gd name="T6" fmla="*/ 2147483646 w 272"/>
                  <a:gd name="T7" fmla="*/ 2147483646 h 250"/>
                  <a:gd name="T8" fmla="*/ 0 60000 65536"/>
                  <a:gd name="T9" fmla="*/ 0 60000 65536"/>
                  <a:gd name="T10" fmla="*/ 0 60000 65536"/>
                  <a:gd name="T11" fmla="*/ 0 60000 65536"/>
                  <a:gd name="T12" fmla="*/ 0 w 272"/>
                  <a:gd name="T13" fmla="*/ 0 h 250"/>
                  <a:gd name="T14" fmla="*/ 272 w 272"/>
                  <a:gd name="T15" fmla="*/ 250 h 250"/>
                </a:gdLst>
                <a:ahLst/>
                <a:cxnLst>
                  <a:cxn ang="T8">
                    <a:pos x="T0" y="T1"/>
                  </a:cxn>
                  <a:cxn ang="T9">
                    <a:pos x="T2" y="T3"/>
                  </a:cxn>
                  <a:cxn ang="T10">
                    <a:pos x="T4" y="T5"/>
                  </a:cxn>
                  <a:cxn ang="T11">
                    <a:pos x="T6" y="T7"/>
                  </a:cxn>
                </a:cxnLst>
                <a:rect l="T12" t="T13" r="T14" b="T15"/>
                <a:pathLst>
                  <a:path w="272" h="250">
                    <a:moveTo>
                      <a:pt x="0" y="0"/>
                    </a:moveTo>
                    <a:lnTo>
                      <a:pt x="0" y="152"/>
                    </a:lnTo>
                    <a:lnTo>
                      <a:pt x="272" y="250"/>
                    </a:lnTo>
                    <a:lnTo>
                      <a:pt x="272"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56" name="Freeform 127">
                <a:extLst>
                  <a:ext uri="{FF2B5EF4-FFF2-40B4-BE49-F238E27FC236}">
                    <a16:creationId xmlns:a16="http://schemas.microsoft.com/office/drawing/2014/main" id="{7AC3410E-5CCD-56E9-B39C-2E2E114FD8A3}"/>
                  </a:ext>
                </a:extLst>
              </p:cNvPr>
              <p:cNvSpPr>
                <a:spLocks/>
              </p:cNvSpPr>
              <p:nvPr/>
            </p:nvSpPr>
            <p:spPr bwMode="auto">
              <a:xfrm>
                <a:off x="5549000" y="2868233"/>
                <a:ext cx="68022" cy="128487"/>
              </a:xfrm>
              <a:custGeom>
                <a:avLst/>
                <a:gdLst>
                  <a:gd name="T0" fmla="*/ 0 w 179"/>
                  <a:gd name="T1" fmla="*/ 2147483646 h 318"/>
                  <a:gd name="T2" fmla="*/ 2147483646 w 179"/>
                  <a:gd name="T3" fmla="*/ 2147483646 h 318"/>
                  <a:gd name="T4" fmla="*/ 2147483646 w 179"/>
                  <a:gd name="T5" fmla="*/ 0 h 318"/>
                  <a:gd name="T6" fmla="*/ 0 60000 65536"/>
                  <a:gd name="T7" fmla="*/ 0 60000 65536"/>
                  <a:gd name="T8" fmla="*/ 0 60000 65536"/>
                  <a:gd name="T9" fmla="*/ 0 w 179"/>
                  <a:gd name="T10" fmla="*/ 0 h 318"/>
                  <a:gd name="T11" fmla="*/ 179 w 179"/>
                  <a:gd name="T12" fmla="*/ 318 h 318"/>
                </a:gdLst>
                <a:ahLst/>
                <a:cxnLst>
                  <a:cxn ang="T6">
                    <a:pos x="T0" y="T1"/>
                  </a:cxn>
                  <a:cxn ang="T7">
                    <a:pos x="T2" y="T3"/>
                  </a:cxn>
                  <a:cxn ang="T8">
                    <a:pos x="T4" y="T5"/>
                  </a:cxn>
                </a:cxnLst>
                <a:rect l="T9" t="T10" r="T11" b="T12"/>
                <a:pathLst>
                  <a:path w="179" h="318">
                    <a:moveTo>
                      <a:pt x="0" y="318"/>
                    </a:moveTo>
                    <a:lnTo>
                      <a:pt x="179" y="204"/>
                    </a:lnTo>
                    <a:lnTo>
                      <a:pt x="17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57" name="Freeform 128">
                <a:extLst>
                  <a:ext uri="{FF2B5EF4-FFF2-40B4-BE49-F238E27FC236}">
                    <a16:creationId xmlns:a16="http://schemas.microsoft.com/office/drawing/2014/main" id="{D48DFFED-B1A4-E3F6-D689-B0466661A29F}"/>
                  </a:ext>
                </a:extLst>
              </p:cNvPr>
              <p:cNvSpPr>
                <a:spLocks/>
              </p:cNvSpPr>
              <p:nvPr/>
            </p:nvSpPr>
            <p:spPr bwMode="auto">
              <a:xfrm>
                <a:off x="6004542" y="3162510"/>
                <a:ext cx="206128" cy="95329"/>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DDEE"/>
              </a:solidFill>
              <a:ln w="3175">
                <a:solidFill>
                  <a:srgbClr val="000000"/>
                </a:solidFill>
                <a:round/>
                <a:headEnd/>
                <a:tailEnd/>
              </a:ln>
            </p:spPr>
            <p:txBody>
              <a:bodyPr/>
              <a:lstStyle/>
              <a:p>
                <a:endParaRPr lang="ja-JP" altLang="en-US"/>
              </a:p>
            </p:txBody>
          </p:sp>
          <p:sp>
            <p:nvSpPr>
              <p:cNvPr id="158" name="Line 129">
                <a:extLst>
                  <a:ext uri="{FF2B5EF4-FFF2-40B4-BE49-F238E27FC236}">
                    <a16:creationId xmlns:a16="http://schemas.microsoft.com/office/drawing/2014/main" id="{001AA81E-0203-D742-CB9F-7C1648420A4A}"/>
                  </a:ext>
                </a:extLst>
              </p:cNvPr>
              <p:cNvSpPr>
                <a:spLocks noChangeShapeType="1"/>
              </p:cNvSpPr>
              <p:nvPr/>
            </p:nvSpPr>
            <p:spPr bwMode="auto">
              <a:xfrm flipH="1">
                <a:off x="6066380" y="3168726"/>
                <a:ext cx="84513" cy="3315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9" name="Freeform 130">
                <a:extLst>
                  <a:ext uri="{FF2B5EF4-FFF2-40B4-BE49-F238E27FC236}">
                    <a16:creationId xmlns:a16="http://schemas.microsoft.com/office/drawing/2014/main" id="{D0A4E462-A151-4573-C1FF-416FC339F7C6}"/>
                  </a:ext>
                </a:extLst>
              </p:cNvPr>
              <p:cNvSpPr>
                <a:spLocks/>
              </p:cNvSpPr>
              <p:nvPr/>
            </p:nvSpPr>
            <p:spPr bwMode="auto">
              <a:xfrm>
                <a:off x="6095238" y="3224681"/>
                <a:ext cx="105126" cy="99474"/>
              </a:xfrm>
              <a:custGeom>
                <a:avLst/>
                <a:gdLst>
                  <a:gd name="T0" fmla="*/ 2147483646 w 274"/>
                  <a:gd name="T1" fmla="*/ 0 h 249"/>
                  <a:gd name="T2" fmla="*/ 2147483646 w 274"/>
                  <a:gd name="T3" fmla="*/ 2147483646 h 249"/>
                  <a:gd name="T4" fmla="*/ 0 w 274"/>
                  <a:gd name="T5" fmla="*/ 2147483646 h 249"/>
                  <a:gd name="T6" fmla="*/ 0 w 274"/>
                  <a:gd name="T7" fmla="*/ 2147483646 h 249"/>
                  <a:gd name="T8" fmla="*/ 0 60000 65536"/>
                  <a:gd name="T9" fmla="*/ 0 60000 65536"/>
                  <a:gd name="T10" fmla="*/ 0 60000 65536"/>
                  <a:gd name="T11" fmla="*/ 0 60000 65536"/>
                  <a:gd name="T12" fmla="*/ 0 w 274"/>
                  <a:gd name="T13" fmla="*/ 0 h 249"/>
                  <a:gd name="T14" fmla="*/ 274 w 274"/>
                  <a:gd name="T15" fmla="*/ 249 h 249"/>
                </a:gdLst>
                <a:ahLst/>
                <a:cxnLst>
                  <a:cxn ang="T8">
                    <a:pos x="T0" y="T1"/>
                  </a:cxn>
                  <a:cxn ang="T9">
                    <a:pos x="T2" y="T3"/>
                  </a:cxn>
                  <a:cxn ang="T10">
                    <a:pos x="T4" y="T5"/>
                  </a:cxn>
                  <a:cxn ang="T11">
                    <a:pos x="T6" y="T7"/>
                  </a:cxn>
                </a:cxnLst>
                <a:rect l="T12" t="T13" r="T14" b="T15"/>
                <a:pathLst>
                  <a:path w="274" h="249">
                    <a:moveTo>
                      <a:pt x="274" y="0"/>
                    </a:moveTo>
                    <a:lnTo>
                      <a:pt x="274" y="152"/>
                    </a:lnTo>
                    <a:lnTo>
                      <a:pt x="0" y="249"/>
                    </a:lnTo>
                    <a:lnTo>
                      <a:pt x="0" y="4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60" name="Freeform 131">
                <a:extLst>
                  <a:ext uri="{FF2B5EF4-FFF2-40B4-BE49-F238E27FC236}">
                    <a16:creationId xmlns:a16="http://schemas.microsoft.com/office/drawing/2014/main" id="{114D18F2-8FA3-615B-9113-E0A40F9E5FA1}"/>
                  </a:ext>
                </a:extLst>
              </p:cNvPr>
              <p:cNvSpPr>
                <a:spLocks/>
              </p:cNvSpPr>
              <p:nvPr/>
            </p:nvSpPr>
            <p:spPr bwMode="auto">
              <a:xfrm>
                <a:off x="6027217" y="3199812"/>
                <a:ext cx="68022" cy="128487"/>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6"/>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61" name="Freeform 132">
                <a:extLst>
                  <a:ext uri="{FF2B5EF4-FFF2-40B4-BE49-F238E27FC236}">
                    <a16:creationId xmlns:a16="http://schemas.microsoft.com/office/drawing/2014/main" id="{A5495232-244C-1272-8C0D-65CE43031F1E}"/>
                  </a:ext>
                </a:extLst>
              </p:cNvPr>
              <p:cNvSpPr>
                <a:spLocks/>
              </p:cNvSpPr>
              <p:nvPr/>
            </p:nvSpPr>
            <p:spPr bwMode="auto">
              <a:xfrm>
                <a:off x="5783986" y="3243332"/>
                <a:ext cx="206128" cy="95329"/>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162" name="Line 133">
                <a:extLst>
                  <a:ext uri="{FF2B5EF4-FFF2-40B4-BE49-F238E27FC236}">
                    <a16:creationId xmlns:a16="http://schemas.microsoft.com/office/drawing/2014/main" id="{67F13197-3F4D-21D2-53B3-E34D9D3AD7AC}"/>
                  </a:ext>
                </a:extLst>
              </p:cNvPr>
              <p:cNvSpPr>
                <a:spLocks noChangeShapeType="1"/>
              </p:cNvSpPr>
              <p:nvPr/>
            </p:nvSpPr>
            <p:spPr bwMode="auto">
              <a:xfrm flipH="1">
                <a:off x="5845824" y="3251621"/>
                <a:ext cx="82451" cy="3108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3" name="Freeform 134">
                <a:extLst>
                  <a:ext uri="{FF2B5EF4-FFF2-40B4-BE49-F238E27FC236}">
                    <a16:creationId xmlns:a16="http://schemas.microsoft.com/office/drawing/2014/main" id="{635B68F4-641B-E733-31A1-5D1FBC17B5E4}"/>
                  </a:ext>
                </a:extLst>
              </p:cNvPr>
              <p:cNvSpPr>
                <a:spLocks/>
              </p:cNvSpPr>
              <p:nvPr/>
            </p:nvSpPr>
            <p:spPr bwMode="auto">
              <a:xfrm>
                <a:off x="5874682" y="3305503"/>
                <a:ext cx="103064" cy="99474"/>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64" name="Freeform 135">
                <a:extLst>
                  <a:ext uri="{FF2B5EF4-FFF2-40B4-BE49-F238E27FC236}">
                    <a16:creationId xmlns:a16="http://schemas.microsoft.com/office/drawing/2014/main" id="{3D37BC7B-9222-E471-B7CF-33C95E483345}"/>
                  </a:ext>
                </a:extLst>
              </p:cNvPr>
              <p:cNvSpPr>
                <a:spLocks/>
              </p:cNvSpPr>
              <p:nvPr/>
            </p:nvSpPr>
            <p:spPr bwMode="auto">
              <a:xfrm>
                <a:off x="5806659" y="3280634"/>
                <a:ext cx="65961" cy="128487"/>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65" name="Freeform 136">
                <a:extLst>
                  <a:ext uri="{FF2B5EF4-FFF2-40B4-BE49-F238E27FC236}">
                    <a16:creationId xmlns:a16="http://schemas.microsoft.com/office/drawing/2014/main" id="{23DB8701-D3FF-F2C9-AFC1-50DF6E1E0984}"/>
                  </a:ext>
                </a:extLst>
              </p:cNvPr>
              <p:cNvSpPr>
                <a:spLocks/>
              </p:cNvSpPr>
              <p:nvPr/>
            </p:nvSpPr>
            <p:spPr bwMode="auto">
              <a:xfrm>
                <a:off x="6326101" y="3112773"/>
                <a:ext cx="206128" cy="95329"/>
              </a:xfrm>
              <a:custGeom>
                <a:avLst/>
                <a:gdLst>
                  <a:gd name="T0" fmla="*/ 2147483646 w 542"/>
                  <a:gd name="T1" fmla="*/ 2147483646 h 239"/>
                  <a:gd name="T2" fmla="*/ 2147483646 w 542"/>
                  <a:gd name="T3" fmla="*/ 2147483646 h 239"/>
                  <a:gd name="T4" fmla="*/ 2147483646 w 542"/>
                  <a:gd name="T5" fmla="*/ 0 h 239"/>
                  <a:gd name="T6" fmla="*/ 2147483646 w 542"/>
                  <a:gd name="T7" fmla="*/ 2147483646 h 239"/>
                  <a:gd name="T8" fmla="*/ 2147483646 w 542"/>
                  <a:gd name="T9" fmla="*/ 2147483646 h 239"/>
                  <a:gd name="T10" fmla="*/ 2147483646 w 542"/>
                  <a:gd name="T11" fmla="*/ 2147483646 h 239"/>
                  <a:gd name="T12" fmla="*/ 0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18" y="122"/>
                    </a:moveTo>
                    <a:lnTo>
                      <a:pt x="125" y="14"/>
                    </a:lnTo>
                    <a:lnTo>
                      <a:pt x="257" y="0"/>
                    </a:lnTo>
                    <a:lnTo>
                      <a:pt x="542" y="90"/>
                    </a:lnTo>
                    <a:lnTo>
                      <a:pt x="385" y="102"/>
                    </a:lnTo>
                    <a:lnTo>
                      <a:pt x="280" y="239"/>
                    </a:lnTo>
                    <a:lnTo>
                      <a:pt x="0" y="134"/>
                    </a:lnTo>
                    <a:lnTo>
                      <a:pt x="18" y="122"/>
                    </a:lnTo>
                    <a:close/>
                  </a:path>
                </a:pathLst>
              </a:custGeom>
              <a:solidFill>
                <a:srgbClr val="99CC00"/>
              </a:solidFill>
              <a:ln w="3175">
                <a:solidFill>
                  <a:srgbClr val="000000"/>
                </a:solidFill>
                <a:round/>
                <a:headEnd/>
                <a:tailEnd/>
              </a:ln>
            </p:spPr>
            <p:txBody>
              <a:bodyPr/>
              <a:lstStyle/>
              <a:p>
                <a:endParaRPr lang="ja-JP" altLang="en-US"/>
              </a:p>
            </p:txBody>
          </p:sp>
          <p:sp>
            <p:nvSpPr>
              <p:cNvPr id="166" name="Line 137">
                <a:extLst>
                  <a:ext uri="{FF2B5EF4-FFF2-40B4-BE49-F238E27FC236}">
                    <a16:creationId xmlns:a16="http://schemas.microsoft.com/office/drawing/2014/main" id="{7B2E2D15-1488-4F79-01A2-CDB2A1EC2374}"/>
                  </a:ext>
                </a:extLst>
              </p:cNvPr>
              <p:cNvSpPr>
                <a:spLocks noChangeShapeType="1"/>
              </p:cNvSpPr>
              <p:nvPr/>
            </p:nvSpPr>
            <p:spPr bwMode="auto">
              <a:xfrm>
                <a:off x="6385879" y="3121062"/>
                <a:ext cx="84512"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7" name="Freeform 138">
                <a:extLst>
                  <a:ext uri="{FF2B5EF4-FFF2-40B4-BE49-F238E27FC236}">
                    <a16:creationId xmlns:a16="http://schemas.microsoft.com/office/drawing/2014/main" id="{6285B4E8-5FDF-0495-AE71-DA981427BDB3}"/>
                  </a:ext>
                </a:extLst>
              </p:cNvPr>
              <p:cNvSpPr>
                <a:spLocks/>
              </p:cNvSpPr>
              <p:nvPr/>
            </p:nvSpPr>
            <p:spPr bwMode="auto">
              <a:xfrm>
                <a:off x="6336408" y="3172871"/>
                <a:ext cx="103064" cy="103618"/>
              </a:xfrm>
              <a:custGeom>
                <a:avLst/>
                <a:gdLst>
                  <a:gd name="T0" fmla="*/ 0 w 272"/>
                  <a:gd name="T1" fmla="*/ 0 h 250"/>
                  <a:gd name="T2" fmla="*/ 0 w 272"/>
                  <a:gd name="T3" fmla="*/ 2147483646 h 250"/>
                  <a:gd name="T4" fmla="*/ 2147483646 w 272"/>
                  <a:gd name="T5" fmla="*/ 2147483646 h 250"/>
                  <a:gd name="T6" fmla="*/ 2147483646 w 272"/>
                  <a:gd name="T7" fmla="*/ 2147483646 h 250"/>
                  <a:gd name="T8" fmla="*/ 0 60000 65536"/>
                  <a:gd name="T9" fmla="*/ 0 60000 65536"/>
                  <a:gd name="T10" fmla="*/ 0 60000 65536"/>
                  <a:gd name="T11" fmla="*/ 0 60000 65536"/>
                  <a:gd name="T12" fmla="*/ 0 w 272"/>
                  <a:gd name="T13" fmla="*/ 0 h 250"/>
                  <a:gd name="T14" fmla="*/ 272 w 272"/>
                  <a:gd name="T15" fmla="*/ 250 h 250"/>
                </a:gdLst>
                <a:ahLst/>
                <a:cxnLst>
                  <a:cxn ang="T8">
                    <a:pos x="T0" y="T1"/>
                  </a:cxn>
                  <a:cxn ang="T9">
                    <a:pos x="T2" y="T3"/>
                  </a:cxn>
                  <a:cxn ang="T10">
                    <a:pos x="T4" y="T5"/>
                  </a:cxn>
                  <a:cxn ang="T11">
                    <a:pos x="T6" y="T7"/>
                  </a:cxn>
                </a:cxnLst>
                <a:rect l="T12" t="T13" r="T14" b="T15"/>
                <a:pathLst>
                  <a:path w="272" h="250">
                    <a:moveTo>
                      <a:pt x="0" y="0"/>
                    </a:moveTo>
                    <a:lnTo>
                      <a:pt x="0" y="152"/>
                    </a:lnTo>
                    <a:lnTo>
                      <a:pt x="272" y="250"/>
                    </a:lnTo>
                    <a:lnTo>
                      <a:pt x="272"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68" name="Freeform 139">
                <a:extLst>
                  <a:ext uri="{FF2B5EF4-FFF2-40B4-BE49-F238E27FC236}">
                    <a16:creationId xmlns:a16="http://schemas.microsoft.com/office/drawing/2014/main" id="{6C07C456-3893-82A3-DC4A-0598D209EE00}"/>
                  </a:ext>
                </a:extLst>
              </p:cNvPr>
              <p:cNvSpPr>
                <a:spLocks/>
              </p:cNvSpPr>
              <p:nvPr/>
            </p:nvSpPr>
            <p:spPr bwMode="auto">
              <a:xfrm>
                <a:off x="6443595" y="3150076"/>
                <a:ext cx="65961" cy="128487"/>
              </a:xfrm>
              <a:custGeom>
                <a:avLst/>
                <a:gdLst>
                  <a:gd name="T0" fmla="*/ 0 w 177"/>
                  <a:gd name="T1" fmla="*/ 2147483646 h 318"/>
                  <a:gd name="T2" fmla="*/ 2147483646 w 177"/>
                  <a:gd name="T3" fmla="*/ 2147483646 h 318"/>
                  <a:gd name="T4" fmla="*/ 2147483646 w 177"/>
                  <a:gd name="T5" fmla="*/ 0 h 318"/>
                  <a:gd name="T6" fmla="*/ 0 60000 65536"/>
                  <a:gd name="T7" fmla="*/ 0 60000 65536"/>
                  <a:gd name="T8" fmla="*/ 0 60000 65536"/>
                  <a:gd name="T9" fmla="*/ 0 w 177"/>
                  <a:gd name="T10" fmla="*/ 0 h 318"/>
                  <a:gd name="T11" fmla="*/ 177 w 177"/>
                  <a:gd name="T12" fmla="*/ 318 h 318"/>
                </a:gdLst>
                <a:ahLst/>
                <a:cxnLst>
                  <a:cxn ang="T6">
                    <a:pos x="T0" y="T1"/>
                  </a:cxn>
                  <a:cxn ang="T7">
                    <a:pos x="T2" y="T3"/>
                  </a:cxn>
                  <a:cxn ang="T8">
                    <a:pos x="T4" y="T5"/>
                  </a:cxn>
                </a:cxnLst>
                <a:rect l="T9" t="T10" r="T11" b="T12"/>
                <a:pathLst>
                  <a:path w="177" h="318">
                    <a:moveTo>
                      <a:pt x="0" y="318"/>
                    </a:moveTo>
                    <a:lnTo>
                      <a:pt x="177" y="204"/>
                    </a:lnTo>
                    <a:lnTo>
                      <a:pt x="17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69" name="Freeform 140">
                <a:extLst>
                  <a:ext uri="{FF2B5EF4-FFF2-40B4-BE49-F238E27FC236}">
                    <a16:creationId xmlns:a16="http://schemas.microsoft.com/office/drawing/2014/main" id="{A4EE1D43-4454-18FD-84A4-488874E0D6AB}"/>
                  </a:ext>
                </a:extLst>
              </p:cNvPr>
              <p:cNvSpPr>
                <a:spLocks/>
              </p:cNvSpPr>
              <p:nvPr/>
            </p:nvSpPr>
            <p:spPr bwMode="auto">
              <a:xfrm>
                <a:off x="5128500" y="3220536"/>
                <a:ext cx="263844" cy="99474"/>
              </a:xfrm>
              <a:custGeom>
                <a:avLst/>
                <a:gdLst>
                  <a:gd name="T0" fmla="*/ 2147483646 w 698"/>
                  <a:gd name="T1" fmla="*/ 2147483646 h 247"/>
                  <a:gd name="T2" fmla="*/ 2147483646 w 698"/>
                  <a:gd name="T3" fmla="*/ 0 h 247"/>
                  <a:gd name="T4" fmla="*/ 2147483646 w 698"/>
                  <a:gd name="T5" fmla="*/ 2147483646 h 247"/>
                  <a:gd name="T6" fmla="*/ 2147483646 w 698"/>
                  <a:gd name="T7" fmla="*/ 2147483646 h 247"/>
                  <a:gd name="T8" fmla="*/ 0 w 698"/>
                  <a:gd name="T9" fmla="*/ 2147483646 h 247"/>
                  <a:gd name="T10" fmla="*/ 2147483646 w 698"/>
                  <a:gd name="T11" fmla="*/ 2147483646 h 247"/>
                  <a:gd name="T12" fmla="*/ 0 60000 65536"/>
                  <a:gd name="T13" fmla="*/ 0 60000 65536"/>
                  <a:gd name="T14" fmla="*/ 0 60000 65536"/>
                  <a:gd name="T15" fmla="*/ 0 60000 65536"/>
                  <a:gd name="T16" fmla="*/ 0 60000 65536"/>
                  <a:gd name="T17" fmla="*/ 0 60000 65536"/>
                  <a:gd name="T18" fmla="*/ 0 w 698"/>
                  <a:gd name="T19" fmla="*/ 0 h 247"/>
                  <a:gd name="T20" fmla="*/ 698 w 69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698" h="247">
                    <a:moveTo>
                      <a:pt x="34" y="111"/>
                    </a:moveTo>
                    <a:lnTo>
                      <a:pt x="286" y="0"/>
                    </a:lnTo>
                    <a:lnTo>
                      <a:pt x="698" y="111"/>
                    </a:lnTo>
                    <a:lnTo>
                      <a:pt x="399" y="247"/>
                    </a:lnTo>
                    <a:lnTo>
                      <a:pt x="0" y="126"/>
                    </a:lnTo>
                    <a:lnTo>
                      <a:pt x="34" y="111"/>
                    </a:lnTo>
                    <a:close/>
                  </a:path>
                </a:pathLst>
              </a:custGeom>
              <a:solidFill>
                <a:srgbClr val="CCFF99"/>
              </a:solidFill>
              <a:ln w="3175">
                <a:solidFill>
                  <a:srgbClr val="000000"/>
                </a:solidFill>
                <a:round/>
                <a:headEnd/>
                <a:tailEnd/>
              </a:ln>
            </p:spPr>
            <p:txBody>
              <a:bodyPr/>
              <a:lstStyle/>
              <a:p>
                <a:endParaRPr lang="ja-JP" altLang="en-US"/>
              </a:p>
            </p:txBody>
          </p:sp>
          <p:sp>
            <p:nvSpPr>
              <p:cNvPr id="170" name="Line 141">
                <a:extLst>
                  <a:ext uri="{FF2B5EF4-FFF2-40B4-BE49-F238E27FC236}">
                    <a16:creationId xmlns:a16="http://schemas.microsoft.com/office/drawing/2014/main" id="{4E982AB1-3391-606F-890E-76EB38BA08B3}"/>
                  </a:ext>
                </a:extLst>
              </p:cNvPr>
              <p:cNvSpPr>
                <a:spLocks noChangeShapeType="1"/>
              </p:cNvSpPr>
              <p:nvPr/>
            </p:nvSpPr>
            <p:spPr bwMode="auto">
              <a:xfrm flipV="1">
                <a:off x="5144990" y="3245405"/>
                <a:ext cx="92757" cy="2694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1" name="Line 142">
                <a:extLst>
                  <a:ext uri="{FF2B5EF4-FFF2-40B4-BE49-F238E27FC236}">
                    <a16:creationId xmlns:a16="http://schemas.microsoft.com/office/drawing/2014/main" id="{BD58AF0C-D983-EA89-64E2-421211AB1491}"/>
                  </a:ext>
                </a:extLst>
              </p:cNvPr>
              <p:cNvSpPr>
                <a:spLocks noChangeShapeType="1"/>
              </p:cNvSpPr>
              <p:nvPr/>
            </p:nvSpPr>
            <p:spPr bwMode="auto">
              <a:xfrm flipV="1">
                <a:off x="5278972" y="3261984"/>
                <a:ext cx="2062" cy="580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2" name="Line 143">
                <a:extLst>
                  <a:ext uri="{FF2B5EF4-FFF2-40B4-BE49-F238E27FC236}">
                    <a16:creationId xmlns:a16="http://schemas.microsoft.com/office/drawing/2014/main" id="{DAA1B213-FEDC-F735-97BE-0A5AD20EE685}"/>
                  </a:ext>
                </a:extLst>
              </p:cNvPr>
              <p:cNvSpPr>
                <a:spLocks noChangeShapeType="1"/>
              </p:cNvSpPr>
              <p:nvPr/>
            </p:nvSpPr>
            <p:spPr bwMode="auto">
              <a:xfrm>
                <a:off x="5237747" y="3245405"/>
                <a:ext cx="43287" cy="1450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3" name="Line 144">
                <a:extLst>
                  <a:ext uri="{FF2B5EF4-FFF2-40B4-BE49-F238E27FC236}">
                    <a16:creationId xmlns:a16="http://schemas.microsoft.com/office/drawing/2014/main" id="{A71402C5-B44C-5B13-8D45-E91766F4651A}"/>
                  </a:ext>
                </a:extLst>
              </p:cNvPr>
              <p:cNvSpPr>
                <a:spLocks noChangeShapeType="1"/>
              </p:cNvSpPr>
              <p:nvPr/>
            </p:nvSpPr>
            <p:spPr bwMode="auto">
              <a:xfrm>
                <a:off x="5297525" y="3261984"/>
                <a:ext cx="78329" cy="621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4" name="Line 145">
                <a:extLst>
                  <a:ext uri="{FF2B5EF4-FFF2-40B4-BE49-F238E27FC236}">
                    <a16:creationId xmlns:a16="http://schemas.microsoft.com/office/drawing/2014/main" id="{FBDF9F20-2A38-9DB6-CB20-C13527CCF42F}"/>
                  </a:ext>
                </a:extLst>
              </p:cNvPr>
              <p:cNvSpPr>
                <a:spLocks noChangeShapeType="1"/>
              </p:cNvSpPr>
              <p:nvPr/>
            </p:nvSpPr>
            <p:spPr bwMode="auto">
              <a:xfrm flipH="1" flipV="1">
                <a:off x="5237747" y="3226753"/>
                <a:ext cx="2062" cy="103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5" name="Line 146">
                <a:extLst>
                  <a:ext uri="{FF2B5EF4-FFF2-40B4-BE49-F238E27FC236}">
                    <a16:creationId xmlns:a16="http://schemas.microsoft.com/office/drawing/2014/main" id="{DA75C25E-4393-7741-9AFB-5B82B37EB58E}"/>
                  </a:ext>
                </a:extLst>
              </p:cNvPr>
              <p:cNvSpPr>
                <a:spLocks noChangeShapeType="1"/>
              </p:cNvSpPr>
              <p:nvPr/>
            </p:nvSpPr>
            <p:spPr bwMode="auto">
              <a:xfrm>
                <a:off x="5157358" y="3282707"/>
                <a:ext cx="2061" cy="4973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6" name="Line 147">
                <a:extLst>
                  <a:ext uri="{FF2B5EF4-FFF2-40B4-BE49-F238E27FC236}">
                    <a16:creationId xmlns:a16="http://schemas.microsoft.com/office/drawing/2014/main" id="{44413AD0-78C5-B9BD-BFD8-719B40217324}"/>
                  </a:ext>
                </a:extLst>
              </p:cNvPr>
              <p:cNvSpPr>
                <a:spLocks noChangeShapeType="1"/>
              </p:cNvSpPr>
              <p:nvPr/>
            </p:nvSpPr>
            <p:spPr bwMode="auto">
              <a:xfrm>
                <a:off x="5258360" y="3313792"/>
                <a:ext cx="2062" cy="518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 name="Line 148">
                <a:extLst>
                  <a:ext uri="{FF2B5EF4-FFF2-40B4-BE49-F238E27FC236}">
                    <a16:creationId xmlns:a16="http://schemas.microsoft.com/office/drawing/2014/main" id="{6D894117-6553-90DF-6E9A-07BBA1DB50BE}"/>
                  </a:ext>
                </a:extLst>
              </p:cNvPr>
              <p:cNvSpPr>
                <a:spLocks noChangeShapeType="1"/>
              </p:cNvSpPr>
              <p:nvPr/>
            </p:nvSpPr>
            <p:spPr bwMode="auto">
              <a:xfrm>
                <a:off x="5357301" y="3282707"/>
                <a:ext cx="2062" cy="4973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8" name="Freeform 149">
                <a:extLst>
                  <a:ext uri="{FF2B5EF4-FFF2-40B4-BE49-F238E27FC236}">
                    <a16:creationId xmlns:a16="http://schemas.microsoft.com/office/drawing/2014/main" id="{C2C0D98C-2116-190F-DC8C-BD6730896DC2}"/>
                  </a:ext>
                </a:extLst>
              </p:cNvPr>
              <p:cNvSpPr>
                <a:spLocks/>
              </p:cNvSpPr>
              <p:nvPr/>
            </p:nvSpPr>
            <p:spPr bwMode="auto">
              <a:xfrm>
                <a:off x="5114070" y="3328299"/>
                <a:ext cx="152535" cy="66316"/>
              </a:xfrm>
              <a:custGeom>
                <a:avLst/>
                <a:gdLst>
                  <a:gd name="T0" fmla="*/ 2147483646 w 399"/>
                  <a:gd name="T1" fmla="*/ 0 h 164"/>
                  <a:gd name="T2" fmla="*/ 2147483646 w 399"/>
                  <a:gd name="T3" fmla="*/ 2147483646 h 164"/>
                  <a:gd name="T4" fmla="*/ 2147483646 w 399"/>
                  <a:gd name="T5" fmla="*/ 2147483646 h 164"/>
                  <a:gd name="T6" fmla="*/ 0 w 399"/>
                  <a:gd name="T7" fmla="*/ 2147483646 h 164"/>
                  <a:gd name="T8" fmla="*/ 2147483646 w 399"/>
                  <a:gd name="T9" fmla="*/ 0 h 164"/>
                  <a:gd name="T10" fmla="*/ 0 60000 65536"/>
                  <a:gd name="T11" fmla="*/ 0 60000 65536"/>
                  <a:gd name="T12" fmla="*/ 0 60000 65536"/>
                  <a:gd name="T13" fmla="*/ 0 60000 65536"/>
                  <a:gd name="T14" fmla="*/ 0 60000 65536"/>
                  <a:gd name="T15" fmla="*/ 0 w 399"/>
                  <a:gd name="T16" fmla="*/ 0 h 164"/>
                  <a:gd name="T17" fmla="*/ 399 w 399"/>
                  <a:gd name="T18" fmla="*/ 164 h 164"/>
                </a:gdLst>
                <a:ahLst/>
                <a:cxnLst>
                  <a:cxn ang="T10">
                    <a:pos x="T0" y="T1"/>
                  </a:cxn>
                  <a:cxn ang="T11">
                    <a:pos x="T2" y="T3"/>
                  </a:cxn>
                  <a:cxn ang="T12">
                    <a:pos x="T4" y="T5"/>
                  </a:cxn>
                  <a:cxn ang="T13">
                    <a:pos x="T6" y="T7"/>
                  </a:cxn>
                  <a:cxn ang="T14">
                    <a:pos x="T8" y="T9"/>
                  </a:cxn>
                </a:cxnLst>
                <a:rect l="T15" t="T16" r="T17" b="T18"/>
                <a:pathLst>
                  <a:path w="399" h="164">
                    <a:moveTo>
                      <a:pt x="87" y="0"/>
                    </a:moveTo>
                    <a:lnTo>
                      <a:pt x="399" y="92"/>
                    </a:lnTo>
                    <a:lnTo>
                      <a:pt x="305" y="164"/>
                    </a:lnTo>
                    <a:lnTo>
                      <a:pt x="0" y="67"/>
                    </a:lnTo>
                    <a:lnTo>
                      <a:pt x="87" y="0"/>
                    </a:lnTo>
                    <a:close/>
                  </a:path>
                </a:pathLst>
              </a:custGeom>
              <a:solidFill>
                <a:srgbClr val="CCFF99"/>
              </a:solidFill>
              <a:ln w="3175">
                <a:solidFill>
                  <a:srgbClr val="000000"/>
                </a:solidFill>
                <a:round/>
                <a:headEnd/>
                <a:tailEnd/>
              </a:ln>
            </p:spPr>
            <p:txBody>
              <a:bodyPr/>
              <a:lstStyle/>
              <a:p>
                <a:endParaRPr lang="ja-JP" altLang="en-US"/>
              </a:p>
            </p:txBody>
          </p:sp>
          <p:sp>
            <p:nvSpPr>
              <p:cNvPr id="179" name="Freeform 151">
                <a:extLst>
                  <a:ext uri="{FF2B5EF4-FFF2-40B4-BE49-F238E27FC236}">
                    <a16:creationId xmlns:a16="http://schemas.microsoft.com/office/drawing/2014/main" id="{FE2D798B-A2C4-4C05-96DA-C42A6718E2AB}"/>
                  </a:ext>
                </a:extLst>
              </p:cNvPr>
              <p:cNvSpPr>
                <a:spLocks/>
              </p:cNvSpPr>
              <p:nvPr/>
            </p:nvSpPr>
            <p:spPr bwMode="auto">
              <a:xfrm>
                <a:off x="5171786" y="3286852"/>
                <a:ext cx="22675" cy="33158"/>
              </a:xfrm>
              <a:custGeom>
                <a:avLst/>
                <a:gdLst>
                  <a:gd name="T0" fmla="*/ 0 w 65"/>
                  <a:gd name="T1" fmla="*/ 0 h 83"/>
                  <a:gd name="T2" fmla="*/ 2147483646 w 65"/>
                  <a:gd name="T3" fmla="*/ 2147483646 h 83"/>
                  <a:gd name="T4" fmla="*/ 2147483646 w 65"/>
                  <a:gd name="T5" fmla="*/ 2147483646 h 83"/>
                  <a:gd name="T6" fmla="*/ 2147483646 w 65"/>
                  <a:gd name="T7" fmla="*/ 2147483646 h 83"/>
                  <a:gd name="T8" fmla="*/ 0 w 65"/>
                  <a:gd name="T9" fmla="*/ 0 h 83"/>
                  <a:gd name="T10" fmla="*/ 0 60000 65536"/>
                  <a:gd name="T11" fmla="*/ 0 60000 65536"/>
                  <a:gd name="T12" fmla="*/ 0 60000 65536"/>
                  <a:gd name="T13" fmla="*/ 0 60000 65536"/>
                  <a:gd name="T14" fmla="*/ 0 60000 65536"/>
                  <a:gd name="T15" fmla="*/ 0 w 65"/>
                  <a:gd name="T16" fmla="*/ 0 h 83"/>
                  <a:gd name="T17" fmla="*/ 65 w 65"/>
                  <a:gd name="T18" fmla="*/ 83 h 83"/>
                </a:gdLst>
                <a:ahLst/>
                <a:cxnLst>
                  <a:cxn ang="T10">
                    <a:pos x="T0" y="T1"/>
                  </a:cxn>
                  <a:cxn ang="T11">
                    <a:pos x="T2" y="T3"/>
                  </a:cxn>
                  <a:cxn ang="T12">
                    <a:pos x="T4" y="T5"/>
                  </a:cxn>
                  <a:cxn ang="T13">
                    <a:pos x="T6" y="T7"/>
                  </a:cxn>
                  <a:cxn ang="T14">
                    <a:pos x="T8" y="T9"/>
                  </a:cxn>
                </a:cxnLst>
                <a:rect l="T15" t="T16" r="T17" b="T18"/>
                <a:pathLst>
                  <a:path w="65" h="83">
                    <a:moveTo>
                      <a:pt x="0" y="0"/>
                    </a:moveTo>
                    <a:lnTo>
                      <a:pt x="6" y="68"/>
                    </a:lnTo>
                    <a:lnTo>
                      <a:pt x="65" y="83"/>
                    </a:lnTo>
                    <a:lnTo>
                      <a:pt x="58" y="20"/>
                    </a:lnTo>
                    <a:lnTo>
                      <a:pt x="0" y="0"/>
                    </a:lnTo>
                    <a:close/>
                  </a:path>
                </a:pathLst>
              </a:custGeom>
              <a:solidFill>
                <a:srgbClr val="CC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0" name="Freeform 152">
                <a:extLst>
                  <a:ext uri="{FF2B5EF4-FFF2-40B4-BE49-F238E27FC236}">
                    <a16:creationId xmlns:a16="http://schemas.microsoft.com/office/drawing/2014/main" id="{FE48163E-4F72-BACE-FEAD-8C2ACC3AB038}"/>
                  </a:ext>
                </a:extLst>
              </p:cNvPr>
              <p:cNvSpPr>
                <a:spLocks/>
              </p:cNvSpPr>
              <p:nvPr/>
            </p:nvSpPr>
            <p:spPr bwMode="auto">
              <a:xfrm>
                <a:off x="5171786" y="3286852"/>
                <a:ext cx="22675" cy="33158"/>
              </a:xfrm>
              <a:custGeom>
                <a:avLst/>
                <a:gdLst>
                  <a:gd name="T0" fmla="*/ 0 w 65"/>
                  <a:gd name="T1" fmla="*/ 0 h 83"/>
                  <a:gd name="T2" fmla="*/ 2147483646 w 65"/>
                  <a:gd name="T3" fmla="*/ 2147483646 h 83"/>
                  <a:gd name="T4" fmla="*/ 2147483646 w 65"/>
                  <a:gd name="T5" fmla="*/ 2147483646 h 83"/>
                  <a:gd name="T6" fmla="*/ 2147483646 w 65"/>
                  <a:gd name="T7" fmla="*/ 2147483646 h 83"/>
                  <a:gd name="T8" fmla="*/ 0 60000 65536"/>
                  <a:gd name="T9" fmla="*/ 0 60000 65536"/>
                  <a:gd name="T10" fmla="*/ 0 60000 65536"/>
                  <a:gd name="T11" fmla="*/ 0 60000 65536"/>
                  <a:gd name="T12" fmla="*/ 0 w 65"/>
                  <a:gd name="T13" fmla="*/ 0 h 83"/>
                  <a:gd name="T14" fmla="*/ 65 w 65"/>
                  <a:gd name="T15" fmla="*/ 83 h 83"/>
                </a:gdLst>
                <a:ahLst/>
                <a:cxnLst>
                  <a:cxn ang="T8">
                    <a:pos x="T0" y="T1"/>
                  </a:cxn>
                  <a:cxn ang="T9">
                    <a:pos x="T2" y="T3"/>
                  </a:cxn>
                  <a:cxn ang="T10">
                    <a:pos x="T4" y="T5"/>
                  </a:cxn>
                  <a:cxn ang="T11">
                    <a:pos x="T6" y="T7"/>
                  </a:cxn>
                </a:cxnLst>
                <a:rect l="T12" t="T13" r="T14" b="T15"/>
                <a:pathLst>
                  <a:path w="65" h="83">
                    <a:moveTo>
                      <a:pt x="0" y="0"/>
                    </a:moveTo>
                    <a:lnTo>
                      <a:pt x="6" y="68"/>
                    </a:lnTo>
                    <a:lnTo>
                      <a:pt x="65" y="83"/>
                    </a:lnTo>
                    <a:lnTo>
                      <a:pt x="58" y="2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1" name="Freeform 154">
                <a:extLst>
                  <a:ext uri="{FF2B5EF4-FFF2-40B4-BE49-F238E27FC236}">
                    <a16:creationId xmlns:a16="http://schemas.microsoft.com/office/drawing/2014/main" id="{4CD919AE-80AD-94FB-E4A9-6053D8698CB5}"/>
                  </a:ext>
                </a:extLst>
              </p:cNvPr>
              <p:cNvSpPr>
                <a:spLocks/>
              </p:cNvSpPr>
              <p:nvPr/>
            </p:nvSpPr>
            <p:spPr bwMode="auto">
              <a:xfrm>
                <a:off x="5213011" y="3301358"/>
                <a:ext cx="24735" cy="35231"/>
              </a:xfrm>
              <a:custGeom>
                <a:avLst/>
                <a:gdLst>
                  <a:gd name="T0" fmla="*/ 0 w 66"/>
                  <a:gd name="T1" fmla="*/ 0 h 83"/>
                  <a:gd name="T2" fmla="*/ 2147483646 w 66"/>
                  <a:gd name="T3" fmla="*/ 2147483646 h 83"/>
                  <a:gd name="T4" fmla="*/ 2147483646 w 66"/>
                  <a:gd name="T5" fmla="*/ 2147483646 h 83"/>
                  <a:gd name="T6" fmla="*/ 2147483646 w 66"/>
                  <a:gd name="T7" fmla="*/ 2147483646 h 83"/>
                  <a:gd name="T8" fmla="*/ 0 w 66"/>
                  <a:gd name="T9" fmla="*/ 0 h 83"/>
                  <a:gd name="T10" fmla="*/ 0 60000 65536"/>
                  <a:gd name="T11" fmla="*/ 0 60000 65536"/>
                  <a:gd name="T12" fmla="*/ 0 60000 65536"/>
                  <a:gd name="T13" fmla="*/ 0 60000 65536"/>
                  <a:gd name="T14" fmla="*/ 0 60000 65536"/>
                  <a:gd name="T15" fmla="*/ 0 w 66"/>
                  <a:gd name="T16" fmla="*/ 0 h 83"/>
                  <a:gd name="T17" fmla="*/ 66 w 66"/>
                  <a:gd name="T18" fmla="*/ 83 h 83"/>
                </a:gdLst>
                <a:ahLst/>
                <a:cxnLst>
                  <a:cxn ang="T10">
                    <a:pos x="T0" y="T1"/>
                  </a:cxn>
                  <a:cxn ang="T11">
                    <a:pos x="T2" y="T3"/>
                  </a:cxn>
                  <a:cxn ang="T12">
                    <a:pos x="T4" y="T5"/>
                  </a:cxn>
                  <a:cxn ang="T13">
                    <a:pos x="T6" y="T7"/>
                  </a:cxn>
                  <a:cxn ang="T14">
                    <a:pos x="T8" y="T9"/>
                  </a:cxn>
                </a:cxnLst>
                <a:rect l="T15" t="T16" r="T17" b="T18"/>
                <a:pathLst>
                  <a:path w="66" h="83">
                    <a:moveTo>
                      <a:pt x="0" y="0"/>
                    </a:moveTo>
                    <a:lnTo>
                      <a:pt x="6" y="68"/>
                    </a:lnTo>
                    <a:lnTo>
                      <a:pt x="66" y="83"/>
                    </a:lnTo>
                    <a:lnTo>
                      <a:pt x="60" y="20"/>
                    </a:lnTo>
                    <a:lnTo>
                      <a:pt x="0" y="0"/>
                    </a:lnTo>
                    <a:close/>
                  </a:path>
                </a:pathLst>
              </a:custGeom>
              <a:solidFill>
                <a:srgbClr val="CC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2" name="Freeform 155">
                <a:extLst>
                  <a:ext uri="{FF2B5EF4-FFF2-40B4-BE49-F238E27FC236}">
                    <a16:creationId xmlns:a16="http://schemas.microsoft.com/office/drawing/2014/main" id="{2B362CAD-ACB2-DC3D-72D9-2EE2B66D4B7C}"/>
                  </a:ext>
                </a:extLst>
              </p:cNvPr>
              <p:cNvSpPr>
                <a:spLocks/>
              </p:cNvSpPr>
              <p:nvPr/>
            </p:nvSpPr>
            <p:spPr bwMode="auto">
              <a:xfrm>
                <a:off x="5213011" y="3301358"/>
                <a:ext cx="24735" cy="35231"/>
              </a:xfrm>
              <a:custGeom>
                <a:avLst/>
                <a:gdLst>
                  <a:gd name="T0" fmla="*/ 0 w 66"/>
                  <a:gd name="T1" fmla="*/ 0 h 83"/>
                  <a:gd name="T2" fmla="*/ 2147483646 w 66"/>
                  <a:gd name="T3" fmla="*/ 2147483646 h 83"/>
                  <a:gd name="T4" fmla="*/ 2147483646 w 66"/>
                  <a:gd name="T5" fmla="*/ 2147483646 h 83"/>
                  <a:gd name="T6" fmla="*/ 2147483646 w 66"/>
                  <a:gd name="T7" fmla="*/ 2147483646 h 83"/>
                  <a:gd name="T8" fmla="*/ 0 60000 65536"/>
                  <a:gd name="T9" fmla="*/ 0 60000 65536"/>
                  <a:gd name="T10" fmla="*/ 0 60000 65536"/>
                  <a:gd name="T11" fmla="*/ 0 60000 65536"/>
                  <a:gd name="T12" fmla="*/ 0 w 66"/>
                  <a:gd name="T13" fmla="*/ 0 h 83"/>
                  <a:gd name="T14" fmla="*/ 66 w 66"/>
                  <a:gd name="T15" fmla="*/ 83 h 83"/>
                </a:gdLst>
                <a:ahLst/>
                <a:cxnLst>
                  <a:cxn ang="T8">
                    <a:pos x="T0" y="T1"/>
                  </a:cxn>
                  <a:cxn ang="T9">
                    <a:pos x="T2" y="T3"/>
                  </a:cxn>
                  <a:cxn ang="T10">
                    <a:pos x="T4" y="T5"/>
                  </a:cxn>
                  <a:cxn ang="T11">
                    <a:pos x="T6" y="T7"/>
                  </a:cxn>
                </a:cxnLst>
                <a:rect l="T12" t="T13" r="T14" b="T15"/>
                <a:pathLst>
                  <a:path w="66" h="83">
                    <a:moveTo>
                      <a:pt x="0" y="0"/>
                    </a:moveTo>
                    <a:lnTo>
                      <a:pt x="6" y="68"/>
                    </a:lnTo>
                    <a:lnTo>
                      <a:pt x="66" y="83"/>
                    </a:lnTo>
                    <a:lnTo>
                      <a:pt x="60" y="2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3" name="Rectangle 157">
                <a:extLst>
                  <a:ext uri="{FF2B5EF4-FFF2-40B4-BE49-F238E27FC236}">
                    <a16:creationId xmlns:a16="http://schemas.microsoft.com/office/drawing/2014/main" id="{842EF9EC-A412-0E84-683E-01C6B185B1C9}"/>
                  </a:ext>
                </a:extLst>
              </p:cNvPr>
              <p:cNvSpPr>
                <a:spLocks noChangeArrowheads="1"/>
              </p:cNvSpPr>
              <p:nvPr/>
            </p:nvSpPr>
            <p:spPr bwMode="auto">
              <a:xfrm>
                <a:off x="3289840" y="2801918"/>
                <a:ext cx="14428" cy="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spcBef>
                    <a:spcPct val="0"/>
                  </a:spcBef>
                  <a:buFontTx/>
                  <a:buNone/>
                </a:pPr>
                <a:r>
                  <a:rPr kumimoji="0" lang="en-US" altLang="ja-JP" sz="400">
                    <a:solidFill>
                      <a:srgbClr val="000000"/>
                    </a:solidFill>
                    <a:latin typeface="Century" panose="02040604050505020304" pitchFamily="18" charset="0"/>
                    <a:ea typeface="ＭＳ 明朝" panose="02020609040205080304" pitchFamily="17" charset="-128"/>
                  </a:rPr>
                  <a:t> </a:t>
                </a:r>
                <a:endParaRPr kumimoji="0" lang="en-US" altLang="ja-JP" sz="1000">
                  <a:latin typeface="Century" panose="02040604050505020304" pitchFamily="18" charset="0"/>
                  <a:ea typeface="ＭＳ 明朝" panose="02020609040205080304" pitchFamily="17" charset="-128"/>
                </a:endParaRPr>
              </a:p>
            </p:txBody>
          </p:sp>
          <p:sp>
            <p:nvSpPr>
              <p:cNvPr id="184" name="Freeform 158">
                <a:extLst>
                  <a:ext uri="{FF2B5EF4-FFF2-40B4-BE49-F238E27FC236}">
                    <a16:creationId xmlns:a16="http://schemas.microsoft.com/office/drawing/2014/main" id="{6A0B714B-AECC-8115-5127-0C86DD989BEA}"/>
                  </a:ext>
                </a:extLst>
              </p:cNvPr>
              <p:cNvSpPr>
                <a:spLocks/>
              </p:cNvSpPr>
              <p:nvPr/>
            </p:nvSpPr>
            <p:spPr bwMode="auto">
              <a:xfrm>
                <a:off x="3306330" y="2872378"/>
                <a:ext cx="298885" cy="128487"/>
              </a:xfrm>
              <a:custGeom>
                <a:avLst/>
                <a:gdLst>
                  <a:gd name="T0" fmla="*/ 2147483646 w 787"/>
                  <a:gd name="T1" fmla="*/ 2147483646 h 317"/>
                  <a:gd name="T2" fmla="*/ 2147483646 w 787"/>
                  <a:gd name="T3" fmla="*/ 0 h 317"/>
                  <a:gd name="T4" fmla="*/ 2147483646 w 787"/>
                  <a:gd name="T5" fmla="*/ 2147483646 h 317"/>
                  <a:gd name="T6" fmla="*/ 2147483646 w 787"/>
                  <a:gd name="T7" fmla="*/ 2147483646 h 317"/>
                  <a:gd name="T8" fmla="*/ 0 w 787"/>
                  <a:gd name="T9" fmla="*/ 2147483646 h 317"/>
                  <a:gd name="T10" fmla="*/ 2147483646 w 787"/>
                  <a:gd name="T11" fmla="*/ 2147483646 h 317"/>
                  <a:gd name="T12" fmla="*/ 0 60000 65536"/>
                  <a:gd name="T13" fmla="*/ 0 60000 65536"/>
                  <a:gd name="T14" fmla="*/ 0 60000 65536"/>
                  <a:gd name="T15" fmla="*/ 0 60000 65536"/>
                  <a:gd name="T16" fmla="*/ 0 60000 65536"/>
                  <a:gd name="T17" fmla="*/ 0 60000 65536"/>
                  <a:gd name="T18" fmla="*/ 0 w 787"/>
                  <a:gd name="T19" fmla="*/ 0 h 317"/>
                  <a:gd name="T20" fmla="*/ 787 w 787"/>
                  <a:gd name="T21" fmla="*/ 317 h 317"/>
                </a:gdLst>
                <a:ahLst/>
                <a:cxnLst>
                  <a:cxn ang="T12">
                    <a:pos x="T0" y="T1"/>
                  </a:cxn>
                  <a:cxn ang="T13">
                    <a:pos x="T2" y="T3"/>
                  </a:cxn>
                  <a:cxn ang="T14">
                    <a:pos x="T4" y="T5"/>
                  </a:cxn>
                  <a:cxn ang="T15">
                    <a:pos x="T6" y="T7"/>
                  </a:cxn>
                  <a:cxn ang="T16">
                    <a:pos x="T8" y="T9"/>
                  </a:cxn>
                  <a:cxn ang="T17">
                    <a:pos x="T10" y="T11"/>
                  </a:cxn>
                </a:cxnLst>
                <a:rect l="T18" t="T19" r="T20" b="T21"/>
                <a:pathLst>
                  <a:path w="787" h="317">
                    <a:moveTo>
                      <a:pt x="38" y="143"/>
                    </a:moveTo>
                    <a:lnTo>
                      <a:pt x="322" y="0"/>
                    </a:lnTo>
                    <a:lnTo>
                      <a:pt x="787" y="143"/>
                    </a:lnTo>
                    <a:lnTo>
                      <a:pt x="449" y="317"/>
                    </a:lnTo>
                    <a:lnTo>
                      <a:pt x="0" y="162"/>
                    </a:lnTo>
                    <a:lnTo>
                      <a:pt x="38" y="143"/>
                    </a:lnTo>
                    <a:close/>
                  </a:path>
                </a:pathLst>
              </a:custGeom>
              <a:solidFill>
                <a:srgbClr val="FFFF99"/>
              </a:solidFill>
              <a:ln w="3175">
                <a:solidFill>
                  <a:srgbClr val="000000"/>
                </a:solidFill>
                <a:round/>
                <a:headEnd/>
                <a:tailEnd/>
              </a:ln>
            </p:spPr>
            <p:txBody>
              <a:bodyPr/>
              <a:lstStyle/>
              <a:p>
                <a:endParaRPr lang="ja-JP" altLang="en-US"/>
              </a:p>
            </p:txBody>
          </p:sp>
          <p:sp>
            <p:nvSpPr>
              <p:cNvPr id="185" name="Line 159">
                <a:extLst>
                  <a:ext uri="{FF2B5EF4-FFF2-40B4-BE49-F238E27FC236}">
                    <a16:creationId xmlns:a16="http://schemas.microsoft.com/office/drawing/2014/main" id="{89782756-D88B-935D-53BC-CD7EE174F3A8}"/>
                  </a:ext>
                </a:extLst>
              </p:cNvPr>
              <p:cNvSpPr>
                <a:spLocks noChangeShapeType="1"/>
              </p:cNvSpPr>
              <p:nvPr/>
            </p:nvSpPr>
            <p:spPr bwMode="auto">
              <a:xfrm flipV="1">
                <a:off x="3326943" y="2903463"/>
                <a:ext cx="107186" cy="3523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6" name="Line 160">
                <a:extLst>
                  <a:ext uri="{FF2B5EF4-FFF2-40B4-BE49-F238E27FC236}">
                    <a16:creationId xmlns:a16="http://schemas.microsoft.com/office/drawing/2014/main" id="{A957D562-1711-FD94-BCA2-4EC52F23D5DA}"/>
                  </a:ext>
                </a:extLst>
              </p:cNvPr>
              <p:cNvSpPr>
                <a:spLocks noChangeShapeType="1"/>
              </p:cNvSpPr>
              <p:nvPr/>
            </p:nvSpPr>
            <p:spPr bwMode="auto">
              <a:xfrm flipV="1">
                <a:off x="3477416" y="2926260"/>
                <a:ext cx="4123" cy="7253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7" name="Line 161">
                <a:extLst>
                  <a:ext uri="{FF2B5EF4-FFF2-40B4-BE49-F238E27FC236}">
                    <a16:creationId xmlns:a16="http://schemas.microsoft.com/office/drawing/2014/main" id="{2EFBBD2D-819B-0F84-EBE8-CDB8FA9620FE}"/>
                  </a:ext>
                </a:extLst>
              </p:cNvPr>
              <p:cNvSpPr>
                <a:spLocks noChangeShapeType="1"/>
              </p:cNvSpPr>
              <p:nvPr/>
            </p:nvSpPr>
            <p:spPr bwMode="auto">
              <a:xfrm>
                <a:off x="3434130" y="2903463"/>
                <a:ext cx="47409" cy="2072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8" name="Line 162">
                <a:extLst>
                  <a:ext uri="{FF2B5EF4-FFF2-40B4-BE49-F238E27FC236}">
                    <a16:creationId xmlns:a16="http://schemas.microsoft.com/office/drawing/2014/main" id="{96EC003E-B938-AAEA-3C88-A1C5F2858A04}"/>
                  </a:ext>
                </a:extLst>
              </p:cNvPr>
              <p:cNvSpPr>
                <a:spLocks noChangeShapeType="1"/>
              </p:cNvSpPr>
              <p:nvPr/>
            </p:nvSpPr>
            <p:spPr bwMode="auto">
              <a:xfrm>
                <a:off x="3498029" y="2926260"/>
                <a:ext cx="88636" cy="621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9" name="Line 163">
                <a:extLst>
                  <a:ext uri="{FF2B5EF4-FFF2-40B4-BE49-F238E27FC236}">
                    <a16:creationId xmlns:a16="http://schemas.microsoft.com/office/drawing/2014/main" id="{F2A8D73D-1AC4-97C5-3A54-ADE9E0EDF6A0}"/>
                  </a:ext>
                </a:extLst>
              </p:cNvPr>
              <p:cNvSpPr>
                <a:spLocks noChangeShapeType="1"/>
              </p:cNvSpPr>
              <p:nvPr/>
            </p:nvSpPr>
            <p:spPr bwMode="auto">
              <a:xfrm flipH="1" flipV="1">
                <a:off x="3434130" y="2880668"/>
                <a:ext cx="2061" cy="1243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0" name="Line 164">
                <a:extLst>
                  <a:ext uri="{FF2B5EF4-FFF2-40B4-BE49-F238E27FC236}">
                    <a16:creationId xmlns:a16="http://schemas.microsoft.com/office/drawing/2014/main" id="{9363E1D7-CE39-73D9-9D81-1E3949EADD1B}"/>
                  </a:ext>
                </a:extLst>
              </p:cNvPr>
              <p:cNvSpPr>
                <a:spLocks noChangeShapeType="1"/>
              </p:cNvSpPr>
              <p:nvPr/>
            </p:nvSpPr>
            <p:spPr bwMode="auto">
              <a:xfrm>
                <a:off x="3341372" y="2951128"/>
                <a:ext cx="2062" cy="6631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1" name="Line 165">
                <a:extLst>
                  <a:ext uri="{FF2B5EF4-FFF2-40B4-BE49-F238E27FC236}">
                    <a16:creationId xmlns:a16="http://schemas.microsoft.com/office/drawing/2014/main" id="{92220F6F-8041-ACC0-2111-F4F69370035A}"/>
                  </a:ext>
                </a:extLst>
              </p:cNvPr>
              <p:cNvSpPr>
                <a:spLocks noChangeShapeType="1"/>
              </p:cNvSpPr>
              <p:nvPr/>
            </p:nvSpPr>
            <p:spPr bwMode="auto">
              <a:xfrm>
                <a:off x="3456803" y="2990503"/>
                <a:ext cx="2062" cy="6838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2" name="Line 166">
                <a:extLst>
                  <a:ext uri="{FF2B5EF4-FFF2-40B4-BE49-F238E27FC236}">
                    <a16:creationId xmlns:a16="http://schemas.microsoft.com/office/drawing/2014/main" id="{8B146A5F-82E0-6430-C508-93546659F7DD}"/>
                  </a:ext>
                </a:extLst>
              </p:cNvPr>
              <p:cNvSpPr>
                <a:spLocks noChangeShapeType="1"/>
              </p:cNvSpPr>
              <p:nvPr/>
            </p:nvSpPr>
            <p:spPr bwMode="auto">
              <a:xfrm>
                <a:off x="3566051" y="2951128"/>
                <a:ext cx="2061" cy="6631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3" name="Freeform 167">
                <a:extLst>
                  <a:ext uri="{FF2B5EF4-FFF2-40B4-BE49-F238E27FC236}">
                    <a16:creationId xmlns:a16="http://schemas.microsoft.com/office/drawing/2014/main" id="{C41727FD-BF35-753D-FBF3-B267F1F56477}"/>
                  </a:ext>
                </a:extLst>
              </p:cNvPr>
              <p:cNvSpPr>
                <a:spLocks/>
              </p:cNvSpPr>
              <p:nvPr/>
            </p:nvSpPr>
            <p:spPr bwMode="auto">
              <a:xfrm>
                <a:off x="3293963" y="3009155"/>
                <a:ext cx="169025" cy="87040"/>
              </a:xfrm>
              <a:custGeom>
                <a:avLst/>
                <a:gdLst>
                  <a:gd name="T0" fmla="*/ 2147483646 w 449"/>
                  <a:gd name="T1" fmla="*/ 0 h 213"/>
                  <a:gd name="T2" fmla="*/ 2147483646 w 449"/>
                  <a:gd name="T3" fmla="*/ 2147483646 h 213"/>
                  <a:gd name="T4" fmla="*/ 2147483646 w 449"/>
                  <a:gd name="T5" fmla="*/ 2147483646 h 213"/>
                  <a:gd name="T6" fmla="*/ 0 w 449"/>
                  <a:gd name="T7" fmla="*/ 2147483646 h 213"/>
                  <a:gd name="T8" fmla="*/ 2147483646 w 449"/>
                  <a:gd name="T9" fmla="*/ 0 h 213"/>
                  <a:gd name="T10" fmla="*/ 0 60000 65536"/>
                  <a:gd name="T11" fmla="*/ 0 60000 65536"/>
                  <a:gd name="T12" fmla="*/ 0 60000 65536"/>
                  <a:gd name="T13" fmla="*/ 0 60000 65536"/>
                  <a:gd name="T14" fmla="*/ 0 60000 65536"/>
                  <a:gd name="T15" fmla="*/ 0 w 449"/>
                  <a:gd name="T16" fmla="*/ 0 h 213"/>
                  <a:gd name="T17" fmla="*/ 449 w 449"/>
                  <a:gd name="T18" fmla="*/ 213 h 213"/>
                </a:gdLst>
                <a:ahLst/>
                <a:cxnLst>
                  <a:cxn ang="T10">
                    <a:pos x="T0" y="T1"/>
                  </a:cxn>
                  <a:cxn ang="T11">
                    <a:pos x="T2" y="T3"/>
                  </a:cxn>
                  <a:cxn ang="T12">
                    <a:pos x="T4" y="T5"/>
                  </a:cxn>
                  <a:cxn ang="T13">
                    <a:pos x="T6" y="T7"/>
                  </a:cxn>
                  <a:cxn ang="T14">
                    <a:pos x="T8" y="T9"/>
                  </a:cxn>
                </a:cxnLst>
                <a:rect l="T15" t="T16" r="T17" b="T18"/>
                <a:pathLst>
                  <a:path w="449" h="213">
                    <a:moveTo>
                      <a:pt x="97" y="0"/>
                    </a:moveTo>
                    <a:lnTo>
                      <a:pt x="449" y="120"/>
                    </a:lnTo>
                    <a:lnTo>
                      <a:pt x="345" y="213"/>
                    </a:lnTo>
                    <a:lnTo>
                      <a:pt x="0" y="88"/>
                    </a:lnTo>
                    <a:lnTo>
                      <a:pt x="97" y="0"/>
                    </a:lnTo>
                    <a:close/>
                  </a:path>
                </a:pathLst>
              </a:custGeom>
              <a:solidFill>
                <a:srgbClr val="FFFF99"/>
              </a:solidFill>
              <a:ln w="3175">
                <a:solidFill>
                  <a:srgbClr val="000000"/>
                </a:solidFill>
                <a:round/>
                <a:headEnd/>
                <a:tailEnd/>
              </a:ln>
            </p:spPr>
            <p:txBody>
              <a:bodyPr/>
              <a:lstStyle/>
              <a:p>
                <a:endParaRPr lang="ja-JP" altLang="en-US"/>
              </a:p>
            </p:txBody>
          </p:sp>
          <p:sp>
            <p:nvSpPr>
              <p:cNvPr id="194" name="Freeform 168">
                <a:extLst>
                  <a:ext uri="{FF2B5EF4-FFF2-40B4-BE49-F238E27FC236}">
                    <a16:creationId xmlns:a16="http://schemas.microsoft.com/office/drawing/2014/main" id="{971C86B3-73CA-5F41-79E7-164799EBEE2C}"/>
                  </a:ext>
                </a:extLst>
              </p:cNvPr>
              <p:cNvSpPr>
                <a:spLocks/>
              </p:cNvSpPr>
              <p:nvPr/>
            </p:nvSpPr>
            <p:spPr bwMode="auto">
              <a:xfrm>
                <a:off x="3355801" y="2957345"/>
                <a:ext cx="28858" cy="41447"/>
              </a:xfrm>
              <a:custGeom>
                <a:avLst/>
                <a:gdLst>
                  <a:gd name="T0" fmla="*/ 0 w 75"/>
                  <a:gd name="T1" fmla="*/ 0 h 105"/>
                  <a:gd name="T2" fmla="*/ 2147483646 w 75"/>
                  <a:gd name="T3" fmla="*/ 2147483646 h 105"/>
                  <a:gd name="T4" fmla="*/ 2147483646 w 75"/>
                  <a:gd name="T5" fmla="*/ 2147483646 h 105"/>
                  <a:gd name="T6" fmla="*/ 2147483646 w 75"/>
                  <a:gd name="T7" fmla="*/ 2147483646 h 105"/>
                  <a:gd name="T8" fmla="*/ 0 60000 65536"/>
                  <a:gd name="T9" fmla="*/ 0 60000 65536"/>
                  <a:gd name="T10" fmla="*/ 0 60000 65536"/>
                  <a:gd name="T11" fmla="*/ 0 60000 65536"/>
                  <a:gd name="T12" fmla="*/ 0 w 75"/>
                  <a:gd name="T13" fmla="*/ 0 h 105"/>
                  <a:gd name="T14" fmla="*/ 75 w 75"/>
                  <a:gd name="T15" fmla="*/ 105 h 105"/>
                </a:gdLst>
                <a:ahLst/>
                <a:cxnLst>
                  <a:cxn ang="T8">
                    <a:pos x="T0" y="T1"/>
                  </a:cxn>
                  <a:cxn ang="T9">
                    <a:pos x="T2" y="T3"/>
                  </a:cxn>
                  <a:cxn ang="T10">
                    <a:pos x="T4" y="T5"/>
                  </a:cxn>
                  <a:cxn ang="T11">
                    <a:pos x="T6" y="T7"/>
                  </a:cxn>
                </a:cxnLst>
                <a:rect l="T12" t="T13" r="T14" b="T15"/>
                <a:pathLst>
                  <a:path w="75" h="105">
                    <a:moveTo>
                      <a:pt x="0" y="0"/>
                    </a:moveTo>
                    <a:lnTo>
                      <a:pt x="7" y="86"/>
                    </a:lnTo>
                    <a:lnTo>
                      <a:pt x="75" y="105"/>
                    </a:lnTo>
                    <a:lnTo>
                      <a:pt x="67" y="2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5" name="Freeform 169">
                <a:extLst>
                  <a:ext uri="{FF2B5EF4-FFF2-40B4-BE49-F238E27FC236}">
                    <a16:creationId xmlns:a16="http://schemas.microsoft.com/office/drawing/2014/main" id="{9A124FF5-A25C-4B32-2174-C1130AE640F9}"/>
                  </a:ext>
                </a:extLst>
              </p:cNvPr>
              <p:cNvSpPr>
                <a:spLocks/>
              </p:cNvSpPr>
              <p:nvPr/>
            </p:nvSpPr>
            <p:spPr bwMode="auto">
              <a:xfrm>
                <a:off x="3405272" y="2978068"/>
                <a:ext cx="28858" cy="43520"/>
              </a:xfrm>
              <a:custGeom>
                <a:avLst/>
                <a:gdLst>
                  <a:gd name="T0" fmla="*/ 0 w 75"/>
                  <a:gd name="T1" fmla="*/ 0 h 107"/>
                  <a:gd name="T2" fmla="*/ 2147483646 w 75"/>
                  <a:gd name="T3" fmla="*/ 2147483646 h 107"/>
                  <a:gd name="T4" fmla="*/ 2147483646 w 75"/>
                  <a:gd name="T5" fmla="*/ 2147483646 h 107"/>
                  <a:gd name="T6" fmla="*/ 2147483646 w 75"/>
                  <a:gd name="T7" fmla="*/ 2147483646 h 107"/>
                  <a:gd name="T8" fmla="*/ 0 60000 65536"/>
                  <a:gd name="T9" fmla="*/ 0 60000 65536"/>
                  <a:gd name="T10" fmla="*/ 0 60000 65536"/>
                  <a:gd name="T11" fmla="*/ 0 60000 65536"/>
                  <a:gd name="T12" fmla="*/ 0 w 75"/>
                  <a:gd name="T13" fmla="*/ 0 h 107"/>
                  <a:gd name="T14" fmla="*/ 75 w 75"/>
                  <a:gd name="T15" fmla="*/ 107 h 107"/>
                </a:gdLst>
                <a:ahLst/>
                <a:cxnLst>
                  <a:cxn ang="T8">
                    <a:pos x="T0" y="T1"/>
                  </a:cxn>
                  <a:cxn ang="T9">
                    <a:pos x="T2" y="T3"/>
                  </a:cxn>
                  <a:cxn ang="T10">
                    <a:pos x="T4" y="T5"/>
                  </a:cxn>
                  <a:cxn ang="T11">
                    <a:pos x="T6" y="T7"/>
                  </a:cxn>
                </a:cxnLst>
                <a:rect l="T12" t="T13" r="T14" b="T15"/>
                <a:pathLst>
                  <a:path w="75" h="107">
                    <a:moveTo>
                      <a:pt x="0" y="0"/>
                    </a:moveTo>
                    <a:lnTo>
                      <a:pt x="7" y="87"/>
                    </a:lnTo>
                    <a:lnTo>
                      <a:pt x="75" y="107"/>
                    </a:lnTo>
                    <a:lnTo>
                      <a:pt x="67" y="2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6" name="Freeform 170">
                <a:extLst>
                  <a:ext uri="{FF2B5EF4-FFF2-40B4-BE49-F238E27FC236}">
                    <a16:creationId xmlns:a16="http://schemas.microsoft.com/office/drawing/2014/main" id="{54EB5FDF-2B2D-658E-D5A3-8A800FE9501E}"/>
                  </a:ext>
                </a:extLst>
              </p:cNvPr>
              <p:cNvSpPr>
                <a:spLocks/>
              </p:cNvSpPr>
              <p:nvPr/>
            </p:nvSpPr>
            <p:spPr bwMode="auto">
              <a:xfrm>
                <a:off x="3951510" y="2859944"/>
                <a:ext cx="267966" cy="109835"/>
              </a:xfrm>
              <a:custGeom>
                <a:avLst/>
                <a:gdLst>
                  <a:gd name="T0" fmla="*/ 2147483646 w 709"/>
                  <a:gd name="T1" fmla="*/ 2147483646 h 271"/>
                  <a:gd name="T2" fmla="*/ 2147483646 w 709"/>
                  <a:gd name="T3" fmla="*/ 0 h 271"/>
                  <a:gd name="T4" fmla="*/ 2147483646 w 709"/>
                  <a:gd name="T5" fmla="*/ 2147483646 h 271"/>
                  <a:gd name="T6" fmla="*/ 2147483646 w 709"/>
                  <a:gd name="T7" fmla="*/ 2147483646 h 271"/>
                  <a:gd name="T8" fmla="*/ 0 w 709"/>
                  <a:gd name="T9" fmla="*/ 2147483646 h 271"/>
                  <a:gd name="T10" fmla="*/ 2147483646 w 709"/>
                  <a:gd name="T11" fmla="*/ 2147483646 h 271"/>
                  <a:gd name="T12" fmla="*/ 0 60000 65536"/>
                  <a:gd name="T13" fmla="*/ 0 60000 65536"/>
                  <a:gd name="T14" fmla="*/ 0 60000 65536"/>
                  <a:gd name="T15" fmla="*/ 0 60000 65536"/>
                  <a:gd name="T16" fmla="*/ 0 60000 65536"/>
                  <a:gd name="T17" fmla="*/ 0 60000 65536"/>
                  <a:gd name="T18" fmla="*/ 0 w 709"/>
                  <a:gd name="T19" fmla="*/ 0 h 271"/>
                  <a:gd name="T20" fmla="*/ 709 w 709"/>
                  <a:gd name="T21" fmla="*/ 271 h 271"/>
                </a:gdLst>
                <a:ahLst/>
                <a:cxnLst>
                  <a:cxn ang="T12">
                    <a:pos x="T0" y="T1"/>
                  </a:cxn>
                  <a:cxn ang="T13">
                    <a:pos x="T2" y="T3"/>
                  </a:cxn>
                  <a:cxn ang="T14">
                    <a:pos x="T4" y="T5"/>
                  </a:cxn>
                  <a:cxn ang="T15">
                    <a:pos x="T6" y="T7"/>
                  </a:cxn>
                  <a:cxn ang="T16">
                    <a:pos x="T8" y="T9"/>
                  </a:cxn>
                  <a:cxn ang="T17">
                    <a:pos x="T10" y="T11"/>
                  </a:cxn>
                </a:cxnLst>
                <a:rect l="T18" t="T19" r="T20" b="T21"/>
                <a:pathLst>
                  <a:path w="709" h="271">
                    <a:moveTo>
                      <a:pt x="35" y="122"/>
                    </a:moveTo>
                    <a:lnTo>
                      <a:pt x="290" y="0"/>
                    </a:lnTo>
                    <a:lnTo>
                      <a:pt x="709" y="122"/>
                    </a:lnTo>
                    <a:lnTo>
                      <a:pt x="405" y="271"/>
                    </a:lnTo>
                    <a:lnTo>
                      <a:pt x="0" y="139"/>
                    </a:lnTo>
                    <a:lnTo>
                      <a:pt x="35" y="122"/>
                    </a:lnTo>
                    <a:close/>
                  </a:path>
                </a:pathLst>
              </a:custGeom>
              <a:solidFill>
                <a:srgbClr val="FFE6CD"/>
              </a:solidFill>
              <a:ln w="3175">
                <a:solidFill>
                  <a:srgbClr val="000000"/>
                </a:solidFill>
                <a:round/>
                <a:headEnd/>
                <a:tailEnd/>
              </a:ln>
            </p:spPr>
            <p:txBody>
              <a:bodyPr/>
              <a:lstStyle/>
              <a:p>
                <a:endParaRPr lang="ja-JP" altLang="en-US"/>
              </a:p>
            </p:txBody>
          </p:sp>
          <p:sp>
            <p:nvSpPr>
              <p:cNvPr id="197" name="Line 171">
                <a:extLst>
                  <a:ext uri="{FF2B5EF4-FFF2-40B4-BE49-F238E27FC236}">
                    <a16:creationId xmlns:a16="http://schemas.microsoft.com/office/drawing/2014/main" id="{5764F181-AB04-4E30-7973-BB3611FCE5F0}"/>
                  </a:ext>
                </a:extLst>
              </p:cNvPr>
              <p:cNvSpPr>
                <a:spLocks noChangeShapeType="1"/>
              </p:cNvSpPr>
              <p:nvPr/>
            </p:nvSpPr>
            <p:spPr bwMode="auto">
              <a:xfrm flipV="1">
                <a:off x="3970062" y="2884812"/>
                <a:ext cx="94819"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8" name="Line 172">
                <a:extLst>
                  <a:ext uri="{FF2B5EF4-FFF2-40B4-BE49-F238E27FC236}">
                    <a16:creationId xmlns:a16="http://schemas.microsoft.com/office/drawing/2014/main" id="{B58AB1CB-3F33-43B4-A3E4-92FD905FCC03}"/>
                  </a:ext>
                </a:extLst>
              </p:cNvPr>
              <p:cNvSpPr>
                <a:spLocks noChangeShapeType="1"/>
              </p:cNvSpPr>
              <p:nvPr/>
            </p:nvSpPr>
            <p:spPr bwMode="auto">
              <a:xfrm flipV="1">
                <a:off x="4104044" y="2905536"/>
                <a:ext cx="4123" cy="6217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9" name="Line 173">
                <a:extLst>
                  <a:ext uri="{FF2B5EF4-FFF2-40B4-BE49-F238E27FC236}">
                    <a16:creationId xmlns:a16="http://schemas.microsoft.com/office/drawing/2014/main" id="{E1C3E38F-A846-041A-97A3-4A2DC923DAC5}"/>
                  </a:ext>
                </a:extLst>
              </p:cNvPr>
              <p:cNvSpPr>
                <a:spLocks noChangeShapeType="1"/>
              </p:cNvSpPr>
              <p:nvPr/>
            </p:nvSpPr>
            <p:spPr bwMode="auto">
              <a:xfrm>
                <a:off x="4062819" y="2884812"/>
                <a:ext cx="45348" cy="1657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0" name="Line 174">
                <a:extLst>
                  <a:ext uri="{FF2B5EF4-FFF2-40B4-BE49-F238E27FC236}">
                    <a16:creationId xmlns:a16="http://schemas.microsoft.com/office/drawing/2014/main" id="{F0260F9F-4A17-0593-9251-2D65A7876D30}"/>
                  </a:ext>
                </a:extLst>
              </p:cNvPr>
              <p:cNvSpPr>
                <a:spLocks noChangeShapeType="1"/>
              </p:cNvSpPr>
              <p:nvPr/>
            </p:nvSpPr>
            <p:spPr bwMode="auto">
              <a:xfrm>
                <a:off x="4122596" y="2905536"/>
                <a:ext cx="78329" cy="414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1" name="Line 175">
                <a:extLst>
                  <a:ext uri="{FF2B5EF4-FFF2-40B4-BE49-F238E27FC236}">
                    <a16:creationId xmlns:a16="http://schemas.microsoft.com/office/drawing/2014/main" id="{F7F31E02-6E95-82CC-CF1B-1833D6158C54}"/>
                  </a:ext>
                </a:extLst>
              </p:cNvPr>
              <p:cNvSpPr>
                <a:spLocks noChangeShapeType="1"/>
              </p:cNvSpPr>
              <p:nvPr/>
            </p:nvSpPr>
            <p:spPr bwMode="auto">
              <a:xfrm flipH="1" flipV="1">
                <a:off x="4062819" y="2864089"/>
                <a:ext cx="4123" cy="1243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2" name="Line 176">
                <a:extLst>
                  <a:ext uri="{FF2B5EF4-FFF2-40B4-BE49-F238E27FC236}">
                    <a16:creationId xmlns:a16="http://schemas.microsoft.com/office/drawing/2014/main" id="{839D9653-C52E-5A5B-B2B5-5728782BB731}"/>
                  </a:ext>
                </a:extLst>
              </p:cNvPr>
              <p:cNvSpPr>
                <a:spLocks noChangeShapeType="1"/>
              </p:cNvSpPr>
              <p:nvPr/>
            </p:nvSpPr>
            <p:spPr bwMode="auto">
              <a:xfrm>
                <a:off x="3982430" y="2926260"/>
                <a:ext cx="2061" cy="5595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3" name="Line 177">
                <a:extLst>
                  <a:ext uri="{FF2B5EF4-FFF2-40B4-BE49-F238E27FC236}">
                    <a16:creationId xmlns:a16="http://schemas.microsoft.com/office/drawing/2014/main" id="{79BE3D76-320C-B4A3-ACA5-8AF5137228E3}"/>
                  </a:ext>
                </a:extLst>
              </p:cNvPr>
              <p:cNvSpPr>
                <a:spLocks noChangeShapeType="1"/>
              </p:cNvSpPr>
              <p:nvPr/>
            </p:nvSpPr>
            <p:spPr bwMode="auto">
              <a:xfrm>
                <a:off x="4083431" y="2961489"/>
                <a:ext cx="2062" cy="5595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4" name="Line 178">
                <a:extLst>
                  <a:ext uri="{FF2B5EF4-FFF2-40B4-BE49-F238E27FC236}">
                    <a16:creationId xmlns:a16="http://schemas.microsoft.com/office/drawing/2014/main" id="{CDD125B1-2FC0-3E54-1BD1-4D203B3DF459}"/>
                  </a:ext>
                </a:extLst>
              </p:cNvPr>
              <p:cNvSpPr>
                <a:spLocks noChangeShapeType="1"/>
              </p:cNvSpPr>
              <p:nvPr/>
            </p:nvSpPr>
            <p:spPr bwMode="auto">
              <a:xfrm>
                <a:off x="4184435" y="2926260"/>
                <a:ext cx="2061" cy="5595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 name="Freeform 179">
                <a:extLst>
                  <a:ext uri="{FF2B5EF4-FFF2-40B4-BE49-F238E27FC236}">
                    <a16:creationId xmlns:a16="http://schemas.microsoft.com/office/drawing/2014/main" id="{C48B637B-6236-30B7-81C2-E4039661D0AA}"/>
                  </a:ext>
                </a:extLst>
              </p:cNvPr>
              <p:cNvSpPr>
                <a:spLocks/>
              </p:cNvSpPr>
              <p:nvPr/>
            </p:nvSpPr>
            <p:spPr bwMode="auto">
              <a:xfrm>
                <a:off x="3939142" y="2975997"/>
                <a:ext cx="152535" cy="72532"/>
              </a:xfrm>
              <a:custGeom>
                <a:avLst/>
                <a:gdLst>
                  <a:gd name="T0" fmla="*/ 2147483646 w 404"/>
                  <a:gd name="T1" fmla="*/ 0 h 180"/>
                  <a:gd name="T2" fmla="*/ 2147483646 w 404"/>
                  <a:gd name="T3" fmla="*/ 2147483646 h 180"/>
                  <a:gd name="T4" fmla="*/ 2147483646 w 404"/>
                  <a:gd name="T5" fmla="*/ 2147483646 h 180"/>
                  <a:gd name="T6" fmla="*/ 0 w 404"/>
                  <a:gd name="T7" fmla="*/ 2147483646 h 180"/>
                  <a:gd name="T8" fmla="*/ 2147483646 w 404"/>
                  <a:gd name="T9" fmla="*/ 0 h 180"/>
                  <a:gd name="T10" fmla="*/ 0 60000 65536"/>
                  <a:gd name="T11" fmla="*/ 0 60000 65536"/>
                  <a:gd name="T12" fmla="*/ 0 60000 65536"/>
                  <a:gd name="T13" fmla="*/ 0 60000 65536"/>
                  <a:gd name="T14" fmla="*/ 0 60000 65536"/>
                  <a:gd name="T15" fmla="*/ 0 w 404"/>
                  <a:gd name="T16" fmla="*/ 0 h 180"/>
                  <a:gd name="T17" fmla="*/ 404 w 404"/>
                  <a:gd name="T18" fmla="*/ 180 h 180"/>
                </a:gdLst>
                <a:ahLst/>
                <a:cxnLst>
                  <a:cxn ang="T10">
                    <a:pos x="T0" y="T1"/>
                  </a:cxn>
                  <a:cxn ang="T11">
                    <a:pos x="T2" y="T3"/>
                  </a:cxn>
                  <a:cxn ang="T12">
                    <a:pos x="T4" y="T5"/>
                  </a:cxn>
                  <a:cxn ang="T13">
                    <a:pos x="T6" y="T7"/>
                  </a:cxn>
                  <a:cxn ang="T14">
                    <a:pos x="T8" y="T9"/>
                  </a:cxn>
                </a:cxnLst>
                <a:rect l="T15" t="T16" r="T17" b="T18"/>
                <a:pathLst>
                  <a:path w="404" h="180">
                    <a:moveTo>
                      <a:pt x="89" y="0"/>
                    </a:moveTo>
                    <a:lnTo>
                      <a:pt x="404" y="100"/>
                    </a:lnTo>
                    <a:lnTo>
                      <a:pt x="311" y="180"/>
                    </a:lnTo>
                    <a:lnTo>
                      <a:pt x="0" y="73"/>
                    </a:lnTo>
                    <a:lnTo>
                      <a:pt x="89" y="0"/>
                    </a:lnTo>
                    <a:close/>
                  </a:path>
                </a:pathLst>
              </a:custGeom>
              <a:solidFill>
                <a:srgbClr val="FFE6CD"/>
              </a:solidFill>
              <a:ln w="3175">
                <a:solidFill>
                  <a:srgbClr val="000000"/>
                </a:solidFill>
                <a:round/>
                <a:headEnd/>
                <a:tailEnd/>
              </a:ln>
            </p:spPr>
            <p:txBody>
              <a:bodyPr/>
              <a:lstStyle/>
              <a:p>
                <a:endParaRPr lang="ja-JP" altLang="en-US"/>
              </a:p>
            </p:txBody>
          </p:sp>
          <p:sp>
            <p:nvSpPr>
              <p:cNvPr id="206" name="Freeform 181">
                <a:extLst>
                  <a:ext uri="{FF2B5EF4-FFF2-40B4-BE49-F238E27FC236}">
                    <a16:creationId xmlns:a16="http://schemas.microsoft.com/office/drawing/2014/main" id="{5DABBE40-DD8E-17FD-40FD-31F88E38BDD7}"/>
                  </a:ext>
                </a:extLst>
              </p:cNvPr>
              <p:cNvSpPr>
                <a:spLocks/>
              </p:cNvSpPr>
              <p:nvPr/>
            </p:nvSpPr>
            <p:spPr bwMode="auto">
              <a:xfrm>
                <a:off x="3994797" y="2930404"/>
                <a:ext cx="26796" cy="37303"/>
              </a:xfrm>
              <a:custGeom>
                <a:avLst/>
                <a:gdLst>
                  <a:gd name="T0" fmla="*/ 0 w 68"/>
                  <a:gd name="T1" fmla="*/ 0 h 92"/>
                  <a:gd name="T2" fmla="*/ 2147483646 w 68"/>
                  <a:gd name="T3" fmla="*/ 2147483646 h 92"/>
                  <a:gd name="T4" fmla="*/ 2147483646 w 68"/>
                  <a:gd name="T5" fmla="*/ 2147483646 h 92"/>
                  <a:gd name="T6" fmla="*/ 2147483646 w 68"/>
                  <a:gd name="T7" fmla="*/ 2147483646 h 92"/>
                  <a:gd name="T8" fmla="*/ 0 w 68"/>
                  <a:gd name="T9" fmla="*/ 0 h 92"/>
                  <a:gd name="T10" fmla="*/ 0 60000 65536"/>
                  <a:gd name="T11" fmla="*/ 0 60000 65536"/>
                  <a:gd name="T12" fmla="*/ 0 60000 65536"/>
                  <a:gd name="T13" fmla="*/ 0 60000 65536"/>
                  <a:gd name="T14" fmla="*/ 0 60000 65536"/>
                  <a:gd name="T15" fmla="*/ 0 w 68"/>
                  <a:gd name="T16" fmla="*/ 0 h 92"/>
                  <a:gd name="T17" fmla="*/ 68 w 68"/>
                  <a:gd name="T18" fmla="*/ 92 h 92"/>
                </a:gdLst>
                <a:ahLst/>
                <a:cxnLst>
                  <a:cxn ang="T10">
                    <a:pos x="T0" y="T1"/>
                  </a:cxn>
                  <a:cxn ang="T11">
                    <a:pos x="T2" y="T3"/>
                  </a:cxn>
                  <a:cxn ang="T12">
                    <a:pos x="T4" y="T5"/>
                  </a:cxn>
                  <a:cxn ang="T13">
                    <a:pos x="T6" y="T7"/>
                  </a:cxn>
                  <a:cxn ang="T14">
                    <a:pos x="T8" y="T9"/>
                  </a:cxn>
                </a:cxnLst>
                <a:rect l="T15" t="T16" r="T17" b="T18"/>
                <a:pathLst>
                  <a:path w="68" h="92">
                    <a:moveTo>
                      <a:pt x="0" y="0"/>
                    </a:moveTo>
                    <a:lnTo>
                      <a:pt x="7" y="76"/>
                    </a:lnTo>
                    <a:lnTo>
                      <a:pt x="68" y="92"/>
                    </a:lnTo>
                    <a:lnTo>
                      <a:pt x="60" y="22"/>
                    </a:lnTo>
                    <a:lnTo>
                      <a:pt x="0" y="0"/>
                    </a:lnTo>
                    <a:close/>
                  </a:path>
                </a:pathLst>
              </a:custGeom>
              <a:solidFill>
                <a:srgbClr val="FFE6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07" name="Freeform 182">
                <a:extLst>
                  <a:ext uri="{FF2B5EF4-FFF2-40B4-BE49-F238E27FC236}">
                    <a16:creationId xmlns:a16="http://schemas.microsoft.com/office/drawing/2014/main" id="{E1E8C5D1-11D1-7C11-A792-0D02A71920EE}"/>
                  </a:ext>
                </a:extLst>
              </p:cNvPr>
              <p:cNvSpPr>
                <a:spLocks/>
              </p:cNvSpPr>
              <p:nvPr/>
            </p:nvSpPr>
            <p:spPr bwMode="auto">
              <a:xfrm>
                <a:off x="3994797" y="2930404"/>
                <a:ext cx="26796" cy="37303"/>
              </a:xfrm>
              <a:custGeom>
                <a:avLst/>
                <a:gdLst>
                  <a:gd name="T0" fmla="*/ 0 w 68"/>
                  <a:gd name="T1" fmla="*/ 0 h 92"/>
                  <a:gd name="T2" fmla="*/ 2147483646 w 68"/>
                  <a:gd name="T3" fmla="*/ 2147483646 h 92"/>
                  <a:gd name="T4" fmla="*/ 2147483646 w 68"/>
                  <a:gd name="T5" fmla="*/ 2147483646 h 92"/>
                  <a:gd name="T6" fmla="*/ 2147483646 w 68"/>
                  <a:gd name="T7" fmla="*/ 2147483646 h 92"/>
                  <a:gd name="T8" fmla="*/ 0 60000 65536"/>
                  <a:gd name="T9" fmla="*/ 0 60000 65536"/>
                  <a:gd name="T10" fmla="*/ 0 60000 65536"/>
                  <a:gd name="T11" fmla="*/ 0 60000 65536"/>
                  <a:gd name="T12" fmla="*/ 0 w 68"/>
                  <a:gd name="T13" fmla="*/ 0 h 92"/>
                  <a:gd name="T14" fmla="*/ 68 w 68"/>
                  <a:gd name="T15" fmla="*/ 92 h 92"/>
                </a:gdLst>
                <a:ahLst/>
                <a:cxnLst>
                  <a:cxn ang="T8">
                    <a:pos x="T0" y="T1"/>
                  </a:cxn>
                  <a:cxn ang="T9">
                    <a:pos x="T2" y="T3"/>
                  </a:cxn>
                  <a:cxn ang="T10">
                    <a:pos x="T4" y="T5"/>
                  </a:cxn>
                  <a:cxn ang="T11">
                    <a:pos x="T6" y="T7"/>
                  </a:cxn>
                </a:cxnLst>
                <a:rect l="T12" t="T13" r="T14" b="T15"/>
                <a:pathLst>
                  <a:path w="68" h="92">
                    <a:moveTo>
                      <a:pt x="0" y="0"/>
                    </a:moveTo>
                    <a:lnTo>
                      <a:pt x="7" y="76"/>
                    </a:lnTo>
                    <a:lnTo>
                      <a:pt x="68" y="92"/>
                    </a:lnTo>
                    <a:lnTo>
                      <a:pt x="60" y="2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08" name="Freeform 184">
                <a:extLst>
                  <a:ext uri="{FF2B5EF4-FFF2-40B4-BE49-F238E27FC236}">
                    <a16:creationId xmlns:a16="http://schemas.microsoft.com/office/drawing/2014/main" id="{5A8887D2-39B9-DF01-67E1-E68483EF65F2}"/>
                  </a:ext>
                </a:extLst>
              </p:cNvPr>
              <p:cNvSpPr>
                <a:spLocks/>
              </p:cNvSpPr>
              <p:nvPr/>
            </p:nvSpPr>
            <p:spPr bwMode="auto">
              <a:xfrm>
                <a:off x="4038083" y="2949055"/>
                <a:ext cx="24735" cy="37303"/>
              </a:xfrm>
              <a:custGeom>
                <a:avLst/>
                <a:gdLst>
                  <a:gd name="T0" fmla="*/ 0 w 69"/>
                  <a:gd name="T1" fmla="*/ 0 h 91"/>
                  <a:gd name="T2" fmla="*/ 2147483646 w 69"/>
                  <a:gd name="T3" fmla="*/ 2147483646 h 91"/>
                  <a:gd name="T4" fmla="*/ 2147483646 w 69"/>
                  <a:gd name="T5" fmla="*/ 2147483646 h 91"/>
                  <a:gd name="T6" fmla="*/ 2147483646 w 69"/>
                  <a:gd name="T7" fmla="*/ 2147483646 h 91"/>
                  <a:gd name="T8" fmla="*/ 0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0" y="0"/>
                    </a:moveTo>
                    <a:lnTo>
                      <a:pt x="7" y="73"/>
                    </a:lnTo>
                    <a:lnTo>
                      <a:pt x="69" y="91"/>
                    </a:lnTo>
                    <a:lnTo>
                      <a:pt x="62" y="21"/>
                    </a:lnTo>
                    <a:lnTo>
                      <a:pt x="0" y="0"/>
                    </a:lnTo>
                    <a:close/>
                  </a:path>
                </a:pathLst>
              </a:custGeom>
              <a:solidFill>
                <a:srgbClr val="FFE6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09" name="Freeform 185">
                <a:extLst>
                  <a:ext uri="{FF2B5EF4-FFF2-40B4-BE49-F238E27FC236}">
                    <a16:creationId xmlns:a16="http://schemas.microsoft.com/office/drawing/2014/main" id="{D84DACCD-6D2B-D3CF-318D-2C899E78F56E}"/>
                  </a:ext>
                </a:extLst>
              </p:cNvPr>
              <p:cNvSpPr>
                <a:spLocks/>
              </p:cNvSpPr>
              <p:nvPr/>
            </p:nvSpPr>
            <p:spPr bwMode="auto">
              <a:xfrm>
                <a:off x="4038083" y="2949055"/>
                <a:ext cx="24735" cy="37303"/>
              </a:xfrm>
              <a:custGeom>
                <a:avLst/>
                <a:gdLst>
                  <a:gd name="T0" fmla="*/ 0 w 69"/>
                  <a:gd name="T1" fmla="*/ 0 h 91"/>
                  <a:gd name="T2" fmla="*/ 2147483646 w 69"/>
                  <a:gd name="T3" fmla="*/ 2147483646 h 91"/>
                  <a:gd name="T4" fmla="*/ 2147483646 w 69"/>
                  <a:gd name="T5" fmla="*/ 2147483646 h 91"/>
                  <a:gd name="T6" fmla="*/ 2147483646 w 69"/>
                  <a:gd name="T7" fmla="*/ 2147483646 h 91"/>
                  <a:gd name="T8" fmla="*/ 0 60000 65536"/>
                  <a:gd name="T9" fmla="*/ 0 60000 65536"/>
                  <a:gd name="T10" fmla="*/ 0 60000 65536"/>
                  <a:gd name="T11" fmla="*/ 0 60000 65536"/>
                  <a:gd name="T12" fmla="*/ 0 w 69"/>
                  <a:gd name="T13" fmla="*/ 0 h 91"/>
                  <a:gd name="T14" fmla="*/ 69 w 69"/>
                  <a:gd name="T15" fmla="*/ 91 h 91"/>
                </a:gdLst>
                <a:ahLst/>
                <a:cxnLst>
                  <a:cxn ang="T8">
                    <a:pos x="T0" y="T1"/>
                  </a:cxn>
                  <a:cxn ang="T9">
                    <a:pos x="T2" y="T3"/>
                  </a:cxn>
                  <a:cxn ang="T10">
                    <a:pos x="T4" y="T5"/>
                  </a:cxn>
                  <a:cxn ang="T11">
                    <a:pos x="T6" y="T7"/>
                  </a:cxn>
                </a:cxnLst>
                <a:rect l="T12" t="T13" r="T14" b="T15"/>
                <a:pathLst>
                  <a:path w="69" h="91">
                    <a:moveTo>
                      <a:pt x="0" y="0"/>
                    </a:moveTo>
                    <a:lnTo>
                      <a:pt x="7" y="73"/>
                    </a:lnTo>
                    <a:lnTo>
                      <a:pt x="69" y="91"/>
                    </a:lnTo>
                    <a:lnTo>
                      <a:pt x="62" y="2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10" name="Freeform 186">
                <a:extLst>
                  <a:ext uri="{FF2B5EF4-FFF2-40B4-BE49-F238E27FC236}">
                    <a16:creationId xmlns:a16="http://schemas.microsoft.com/office/drawing/2014/main" id="{81A69F58-823E-2C8F-B4A4-5A6E03453E60}"/>
                  </a:ext>
                </a:extLst>
              </p:cNvPr>
              <p:cNvSpPr>
                <a:spLocks/>
              </p:cNvSpPr>
              <p:nvPr/>
            </p:nvSpPr>
            <p:spPr bwMode="auto">
              <a:xfrm>
                <a:off x="4413236" y="2946983"/>
                <a:ext cx="265905" cy="101545"/>
              </a:xfrm>
              <a:custGeom>
                <a:avLst/>
                <a:gdLst>
                  <a:gd name="T0" fmla="*/ 2147483646 w 697"/>
                  <a:gd name="T1" fmla="*/ 2147483646 h 249"/>
                  <a:gd name="T2" fmla="*/ 2147483646 w 697"/>
                  <a:gd name="T3" fmla="*/ 0 h 249"/>
                  <a:gd name="T4" fmla="*/ 2147483646 w 697"/>
                  <a:gd name="T5" fmla="*/ 2147483646 h 249"/>
                  <a:gd name="T6" fmla="*/ 2147483646 w 697"/>
                  <a:gd name="T7" fmla="*/ 2147483646 h 249"/>
                  <a:gd name="T8" fmla="*/ 0 w 697"/>
                  <a:gd name="T9" fmla="*/ 2147483646 h 249"/>
                  <a:gd name="T10" fmla="*/ 2147483646 w 697"/>
                  <a:gd name="T11" fmla="*/ 2147483646 h 249"/>
                  <a:gd name="T12" fmla="*/ 0 60000 65536"/>
                  <a:gd name="T13" fmla="*/ 0 60000 65536"/>
                  <a:gd name="T14" fmla="*/ 0 60000 65536"/>
                  <a:gd name="T15" fmla="*/ 0 60000 65536"/>
                  <a:gd name="T16" fmla="*/ 0 60000 65536"/>
                  <a:gd name="T17" fmla="*/ 0 60000 65536"/>
                  <a:gd name="T18" fmla="*/ 0 w 697"/>
                  <a:gd name="T19" fmla="*/ 0 h 249"/>
                  <a:gd name="T20" fmla="*/ 697 w 697"/>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697" h="249">
                    <a:moveTo>
                      <a:pt x="35" y="112"/>
                    </a:moveTo>
                    <a:lnTo>
                      <a:pt x="287" y="0"/>
                    </a:lnTo>
                    <a:lnTo>
                      <a:pt x="697" y="112"/>
                    </a:lnTo>
                    <a:lnTo>
                      <a:pt x="399" y="249"/>
                    </a:lnTo>
                    <a:lnTo>
                      <a:pt x="0" y="127"/>
                    </a:lnTo>
                    <a:lnTo>
                      <a:pt x="35" y="112"/>
                    </a:lnTo>
                    <a:close/>
                  </a:path>
                </a:pathLst>
              </a:custGeom>
              <a:solidFill>
                <a:srgbClr val="00FFFF"/>
              </a:solidFill>
              <a:ln w="3175">
                <a:solidFill>
                  <a:srgbClr val="000000"/>
                </a:solidFill>
                <a:round/>
                <a:headEnd/>
                <a:tailEnd/>
              </a:ln>
            </p:spPr>
            <p:txBody>
              <a:bodyPr/>
              <a:lstStyle/>
              <a:p>
                <a:endParaRPr lang="ja-JP" altLang="en-US"/>
              </a:p>
            </p:txBody>
          </p:sp>
          <p:sp>
            <p:nvSpPr>
              <p:cNvPr id="211" name="Line 187">
                <a:extLst>
                  <a:ext uri="{FF2B5EF4-FFF2-40B4-BE49-F238E27FC236}">
                    <a16:creationId xmlns:a16="http://schemas.microsoft.com/office/drawing/2014/main" id="{F9170781-55B2-E542-9353-1B4AF9CB35B0}"/>
                  </a:ext>
                </a:extLst>
              </p:cNvPr>
              <p:cNvSpPr>
                <a:spLocks noChangeShapeType="1"/>
              </p:cNvSpPr>
              <p:nvPr/>
            </p:nvSpPr>
            <p:spPr bwMode="auto">
              <a:xfrm flipV="1">
                <a:off x="4431788" y="2969779"/>
                <a:ext cx="92757" cy="290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2" name="Line 188">
                <a:extLst>
                  <a:ext uri="{FF2B5EF4-FFF2-40B4-BE49-F238E27FC236}">
                    <a16:creationId xmlns:a16="http://schemas.microsoft.com/office/drawing/2014/main" id="{27BD7066-7AC3-5C8B-1C70-FD6701A38643}"/>
                  </a:ext>
                </a:extLst>
              </p:cNvPr>
              <p:cNvSpPr>
                <a:spLocks noChangeShapeType="1"/>
              </p:cNvSpPr>
              <p:nvPr/>
            </p:nvSpPr>
            <p:spPr bwMode="auto">
              <a:xfrm flipV="1">
                <a:off x="4563710" y="2988431"/>
                <a:ext cx="4123" cy="580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3" name="Line 189">
                <a:extLst>
                  <a:ext uri="{FF2B5EF4-FFF2-40B4-BE49-F238E27FC236}">
                    <a16:creationId xmlns:a16="http://schemas.microsoft.com/office/drawing/2014/main" id="{F71B1608-E68A-F05E-46A0-DA59211C1538}"/>
                  </a:ext>
                </a:extLst>
              </p:cNvPr>
              <p:cNvSpPr>
                <a:spLocks noChangeShapeType="1"/>
              </p:cNvSpPr>
              <p:nvPr/>
            </p:nvSpPr>
            <p:spPr bwMode="auto">
              <a:xfrm>
                <a:off x="4524545" y="2969779"/>
                <a:ext cx="43287" cy="1657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4" name="Line 190">
                <a:extLst>
                  <a:ext uri="{FF2B5EF4-FFF2-40B4-BE49-F238E27FC236}">
                    <a16:creationId xmlns:a16="http://schemas.microsoft.com/office/drawing/2014/main" id="{D80DDA2E-56EF-96AF-285D-50A4937A1DF7}"/>
                  </a:ext>
                </a:extLst>
              </p:cNvPr>
              <p:cNvSpPr>
                <a:spLocks noChangeShapeType="1"/>
              </p:cNvSpPr>
              <p:nvPr/>
            </p:nvSpPr>
            <p:spPr bwMode="auto">
              <a:xfrm>
                <a:off x="4582261" y="2988431"/>
                <a:ext cx="78329" cy="621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 name="Line 191">
                <a:extLst>
                  <a:ext uri="{FF2B5EF4-FFF2-40B4-BE49-F238E27FC236}">
                    <a16:creationId xmlns:a16="http://schemas.microsoft.com/office/drawing/2014/main" id="{09C23B19-0D4E-F937-28C6-75FCE5F8E6A7}"/>
                  </a:ext>
                </a:extLst>
              </p:cNvPr>
              <p:cNvSpPr>
                <a:spLocks noChangeShapeType="1"/>
              </p:cNvSpPr>
              <p:nvPr/>
            </p:nvSpPr>
            <p:spPr bwMode="auto">
              <a:xfrm flipH="1" flipV="1">
                <a:off x="4524545" y="2953200"/>
                <a:ext cx="2062" cy="828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6" name="Line 192">
                <a:extLst>
                  <a:ext uri="{FF2B5EF4-FFF2-40B4-BE49-F238E27FC236}">
                    <a16:creationId xmlns:a16="http://schemas.microsoft.com/office/drawing/2014/main" id="{FDFFC0AC-869E-4E85-D982-1E99E564EBE1}"/>
                  </a:ext>
                </a:extLst>
              </p:cNvPr>
              <p:cNvSpPr>
                <a:spLocks noChangeShapeType="1"/>
              </p:cNvSpPr>
              <p:nvPr/>
            </p:nvSpPr>
            <p:spPr bwMode="auto">
              <a:xfrm>
                <a:off x="4444156" y="3007082"/>
                <a:ext cx="2061" cy="518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7" name="Line 193">
                <a:extLst>
                  <a:ext uri="{FF2B5EF4-FFF2-40B4-BE49-F238E27FC236}">
                    <a16:creationId xmlns:a16="http://schemas.microsoft.com/office/drawing/2014/main" id="{C2672AB1-C80D-CEBA-0EF9-6792FFC8B7F0}"/>
                  </a:ext>
                </a:extLst>
              </p:cNvPr>
              <p:cNvSpPr>
                <a:spLocks noChangeShapeType="1"/>
              </p:cNvSpPr>
              <p:nvPr/>
            </p:nvSpPr>
            <p:spPr bwMode="auto">
              <a:xfrm>
                <a:off x="4545158" y="3040239"/>
                <a:ext cx="2062" cy="518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8" name="Line 194">
                <a:extLst>
                  <a:ext uri="{FF2B5EF4-FFF2-40B4-BE49-F238E27FC236}">
                    <a16:creationId xmlns:a16="http://schemas.microsoft.com/office/drawing/2014/main" id="{994B8B06-FC00-8EAA-6EA4-FB3DDDBD1805}"/>
                  </a:ext>
                </a:extLst>
              </p:cNvPr>
              <p:cNvSpPr>
                <a:spLocks noChangeShapeType="1"/>
              </p:cNvSpPr>
              <p:nvPr/>
            </p:nvSpPr>
            <p:spPr bwMode="auto">
              <a:xfrm>
                <a:off x="4642038" y="3007082"/>
                <a:ext cx="2061" cy="518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9" name="Freeform 195">
                <a:extLst>
                  <a:ext uri="{FF2B5EF4-FFF2-40B4-BE49-F238E27FC236}">
                    <a16:creationId xmlns:a16="http://schemas.microsoft.com/office/drawing/2014/main" id="{4ABE4639-AEFB-B33D-A575-D01454B0AE4A}"/>
                  </a:ext>
                </a:extLst>
              </p:cNvPr>
              <p:cNvSpPr>
                <a:spLocks/>
              </p:cNvSpPr>
              <p:nvPr/>
            </p:nvSpPr>
            <p:spPr bwMode="auto">
              <a:xfrm>
                <a:off x="4400868" y="3054747"/>
                <a:ext cx="152535" cy="66316"/>
              </a:xfrm>
              <a:custGeom>
                <a:avLst/>
                <a:gdLst>
                  <a:gd name="T0" fmla="*/ 2147483646 w 399"/>
                  <a:gd name="T1" fmla="*/ 0 h 165"/>
                  <a:gd name="T2" fmla="*/ 2147483646 w 399"/>
                  <a:gd name="T3" fmla="*/ 2147483646 h 165"/>
                  <a:gd name="T4" fmla="*/ 2147483646 w 399"/>
                  <a:gd name="T5" fmla="*/ 2147483646 h 165"/>
                  <a:gd name="T6" fmla="*/ 0 w 399"/>
                  <a:gd name="T7" fmla="*/ 2147483646 h 165"/>
                  <a:gd name="T8" fmla="*/ 2147483646 w 399"/>
                  <a:gd name="T9" fmla="*/ 0 h 165"/>
                  <a:gd name="T10" fmla="*/ 0 60000 65536"/>
                  <a:gd name="T11" fmla="*/ 0 60000 65536"/>
                  <a:gd name="T12" fmla="*/ 0 60000 65536"/>
                  <a:gd name="T13" fmla="*/ 0 60000 65536"/>
                  <a:gd name="T14" fmla="*/ 0 60000 65536"/>
                  <a:gd name="T15" fmla="*/ 0 w 399"/>
                  <a:gd name="T16" fmla="*/ 0 h 165"/>
                  <a:gd name="T17" fmla="*/ 399 w 399"/>
                  <a:gd name="T18" fmla="*/ 165 h 165"/>
                </a:gdLst>
                <a:ahLst/>
                <a:cxnLst>
                  <a:cxn ang="T10">
                    <a:pos x="T0" y="T1"/>
                  </a:cxn>
                  <a:cxn ang="T11">
                    <a:pos x="T2" y="T3"/>
                  </a:cxn>
                  <a:cxn ang="T12">
                    <a:pos x="T4" y="T5"/>
                  </a:cxn>
                  <a:cxn ang="T13">
                    <a:pos x="T6" y="T7"/>
                  </a:cxn>
                  <a:cxn ang="T14">
                    <a:pos x="T8" y="T9"/>
                  </a:cxn>
                </a:cxnLst>
                <a:rect l="T15" t="T16" r="T17" b="T18"/>
                <a:pathLst>
                  <a:path w="399" h="165">
                    <a:moveTo>
                      <a:pt x="85" y="0"/>
                    </a:moveTo>
                    <a:lnTo>
                      <a:pt x="399" y="92"/>
                    </a:lnTo>
                    <a:lnTo>
                      <a:pt x="306" y="165"/>
                    </a:lnTo>
                    <a:lnTo>
                      <a:pt x="0" y="67"/>
                    </a:lnTo>
                    <a:lnTo>
                      <a:pt x="85" y="0"/>
                    </a:lnTo>
                    <a:close/>
                  </a:path>
                </a:pathLst>
              </a:custGeom>
              <a:solidFill>
                <a:srgbClr val="00FFFF"/>
              </a:solidFill>
              <a:ln w="3175">
                <a:solidFill>
                  <a:srgbClr val="000000"/>
                </a:solidFill>
                <a:round/>
                <a:headEnd/>
                <a:tailEnd/>
              </a:ln>
            </p:spPr>
            <p:txBody>
              <a:bodyPr/>
              <a:lstStyle/>
              <a:p>
                <a:endParaRPr lang="ja-JP" altLang="en-US"/>
              </a:p>
            </p:txBody>
          </p:sp>
          <p:sp>
            <p:nvSpPr>
              <p:cNvPr id="220" name="Freeform 196">
                <a:extLst>
                  <a:ext uri="{FF2B5EF4-FFF2-40B4-BE49-F238E27FC236}">
                    <a16:creationId xmlns:a16="http://schemas.microsoft.com/office/drawing/2014/main" id="{04BA47A0-7A02-4C3E-C856-91A0718E9C3E}"/>
                  </a:ext>
                </a:extLst>
              </p:cNvPr>
              <p:cNvSpPr>
                <a:spLocks/>
              </p:cNvSpPr>
              <p:nvPr/>
            </p:nvSpPr>
            <p:spPr bwMode="auto">
              <a:xfrm>
                <a:off x="4456523" y="3011226"/>
                <a:ext cx="24735" cy="35231"/>
              </a:xfrm>
              <a:custGeom>
                <a:avLst/>
                <a:gdLst>
                  <a:gd name="T0" fmla="*/ 0 w 67"/>
                  <a:gd name="T1" fmla="*/ 0 h 84"/>
                  <a:gd name="T2" fmla="*/ 2147483646 w 67"/>
                  <a:gd name="T3" fmla="*/ 2147483646 h 84"/>
                  <a:gd name="T4" fmla="*/ 2147483646 w 67"/>
                  <a:gd name="T5" fmla="*/ 2147483646 h 84"/>
                  <a:gd name="T6" fmla="*/ 2147483646 w 67"/>
                  <a:gd name="T7" fmla="*/ 2147483646 h 84"/>
                  <a:gd name="T8" fmla="*/ 0 60000 65536"/>
                  <a:gd name="T9" fmla="*/ 0 60000 65536"/>
                  <a:gd name="T10" fmla="*/ 0 60000 65536"/>
                  <a:gd name="T11" fmla="*/ 0 60000 65536"/>
                  <a:gd name="T12" fmla="*/ 0 w 67"/>
                  <a:gd name="T13" fmla="*/ 0 h 84"/>
                  <a:gd name="T14" fmla="*/ 67 w 67"/>
                  <a:gd name="T15" fmla="*/ 84 h 84"/>
                </a:gdLst>
                <a:ahLst/>
                <a:cxnLst>
                  <a:cxn ang="T8">
                    <a:pos x="T0" y="T1"/>
                  </a:cxn>
                  <a:cxn ang="T9">
                    <a:pos x="T2" y="T3"/>
                  </a:cxn>
                  <a:cxn ang="T10">
                    <a:pos x="T4" y="T5"/>
                  </a:cxn>
                  <a:cxn ang="T11">
                    <a:pos x="T6" y="T7"/>
                  </a:cxn>
                </a:cxnLst>
                <a:rect l="T12" t="T13" r="T14" b="T15"/>
                <a:pathLst>
                  <a:path w="67" h="84">
                    <a:moveTo>
                      <a:pt x="0" y="0"/>
                    </a:moveTo>
                    <a:lnTo>
                      <a:pt x="7" y="69"/>
                    </a:lnTo>
                    <a:lnTo>
                      <a:pt x="67" y="84"/>
                    </a:lnTo>
                    <a:lnTo>
                      <a:pt x="60" y="2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21" name="Freeform 197">
                <a:extLst>
                  <a:ext uri="{FF2B5EF4-FFF2-40B4-BE49-F238E27FC236}">
                    <a16:creationId xmlns:a16="http://schemas.microsoft.com/office/drawing/2014/main" id="{00FFF0C9-C673-ED5E-047E-399D09992088}"/>
                  </a:ext>
                </a:extLst>
              </p:cNvPr>
              <p:cNvSpPr>
                <a:spLocks/>
              </p:cNvSpPr>
              <p:nvPr/>
            </p:nvSpPr>
            <p:spPr bwMode="auto">
              <a:xfrm>
                <a:off x="4499809" y="3027805"/>
                <a:ext cx="24735" cy="35231"/>
              </a:xfrm>
              <a:custGeom>
                <a:avLst/>
                <a:gdLst>
                  <a:gd name="T0" fmla="*/ 0 w 65"/>
                  <a:gd name="T1" fmla="*/ 0 h 84"/>
                  <a:gd name="T2" fmla="*/ 2147483646 w 65"/>
                  <a:gd name="T3" fmla="*/ 2147483646 h 84"/>
                  <a:gd name="T4" fmla="*/ 2147483646 w 65"/>
                  <a:gd name="T5" fmla="*/ 2147483646 h 84"/>
                  <a:gd name="T6" fmla="*/ 2147483646 w 65"/>
                  <a:gd name="T7" fmla="*/ 2147483646 h 84"/>
                  <a:gd name="T8" fmla="*/ 0 60000 65536"/>
                  <a:gd name="T9" fmla="*/ 0 60000 65536"/>
                  <a:gd name="T10" fmla="*/ 0 60000 65536"/>
                  <a:gd name="T11" fmla="*/ 0 60000 65536"/>
                  <a:gd name="T12" fmla="*/ 0 w 65"/>
                  <a:gd name="T13" fmla="*/ 0 h 84"/>
                  <a:gd name="T14" fmla="*/ 65 w 65"/>
                  <a:gd name="T15" fmla="*/ 84 h 84"/>
                </a:gdLst>
                <a:ahLst/>
                <a:cxnLst>
                  <a:cxn ang="T8">
                    <a:pos x="T0" y="T1"/>
                  </a:cxn>
                  <a:cxn ang="T9">
                    <a:pos x="T2" y="T3"/>
                  </a:cxn>
                  <a:cxn ang="T10">
                    <a:pos x="T4" y="T5"/>
                  </a:cxn>
                  <a:cxn ang="T11">
                    <a:pos x="T6" y="T7"/>
                  </a:cxn>
                </a:cxnLst>
                <a:rect l="T12" t="T13" r="T14" b="T15"/>
                <a:pathLst>
                  <a:path w="65" h="84">
                    <a:moveTo>
                      <a:pt x="0" y="0"/>
                    </a:moveTo>
                    <a:lnTo>
                      <a:pt x="7" y="69"/>
                    </a:lnTo>
                    <a:lnTo>
                      <a:pt x="65" y="84"/>
                    </a:lnTo>
                    <a:lnTo>
                      <a:pt x="58" y="2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22" name="Freeform 198">
                <a:extLst>
                  <a:ext uri="{FF2B5EF4-FFF2-40B4-BE49-F238E27FC236}">
                    <a16:creationId xmlns:a16="http://schemas.microsoft.com/office/drawing/2014/main" id="{68C935CF-2614-7F5C-E4F7-52E3D949E158}"/>
                  </a:ext>
                </a:extLst>
              </p:cNvPr>
              <p:cNvSpPr>
                <a:spLocks/>
              </p:cNvSpPr>
              <p:nvPr/>
            </p:nvSpPr>
            <p:spPr bwMode="auto">
              <a:xfrm>
                <a:off x="3574297" y="3108628"/>
                <a:ext cx="206128" cy="97401"/>
              </a:xfrm>
              <a:custGeom>
                <a:avLst/>
                <a:gdLst>
                  <a:gd name="T0" fmla="*/ 2147483646 w 542"/>
                  <a:gd name="T1" fmla="*/ 2147483646 h 237"/>
                  <a:gd name="T2" fmla="*/ 2147483646 w 542"/>
                  <a:gd name="T3" fmla="*/ 2147483646 h 237"/>
                  <a:gd name="T4" fmla="*/ 2147483646 w 542"/>
                  <a:gd name="T5" fmla="*/ 0 h 237"/>
                  <a:gd name="T6" fmla="*/ 2147483646 w 542"/>
                  <a:gd name="T7" fmla="*/ 2147483646 h 237"/>
                  <a:gd name="T8" fmla="*/ 2147483646 w 542"/>
                  <a:gd name="T9" fmla="*/ 2147483646 h 237"/>
                  <a:gd name="T10" fmla="*/ 2147483646 w 542"/>
                  <a:gd name="T11" fmla="*/ 2147483646 h 237"/>
                  <a:gd name="T12" fmla="*/ 0 w 542"/>
                  <a:gd name="T13" fmla="*/ 2147483646 h 237"/>
                  <a:gd name="T14" fmla="*/ 2147483646 w 542"/>
                  <a:gd name="T15" fmla="*/ 2147483646 h 237"/>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7"/>
                  <a:gd name="T26" fmla="*/ 542 w 542"/>
                  <a:gd name="T27" fmla="*/ 237 h 2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7">
                    <a:moveTo>
                      <a:pt x="18" y="122"/>
                    </a:moveTo>
                    <a:lnTo>
                      <a:pt x="125" y="13"/>
                    </a:lnTo>
                    <a:lnTo>
                      <a:pt x="257" y="0"/>
                    </a:lnTo>
                    <a:lnTo>
                      <a:pt x="542" y="90"/>
                    </a:lnTo>
                    <a:lnTo>
                      <a:pt x="385" y="102"/>
                    </a:lnTo>
                    <a:lnTo>
                      <a:pt x="280" y="237"/>
                    </a:lnTo>
                    <a:lnTo>
                      <a:pt x="0" y="132"/>
                    </a:lnTo>
                    <a:lnTo>
                      <a:pt x="18" y="122"/>
                    </a:lnTo>
                    <a:close/>
                  </a:path>
                </a:pathLst>
              </a:custGeom>
              <a:solidFill>
                <a:srgbClr val="FFFF99"/>
              </a:solidFill>
              <a:ln w="3175">
                <a:solidFill>
                  <a:srgbClr val="000000"/>
                </a:solidFill>
                <a:round/>
                <a:headEnd/>
                <a:tailEnd/>
              </a:ln>
            </p:spPr>
            <p:txBody>
              <a:bodyPr/>
              <a:lstStyle/>
              <a:p>
                <a:endParaRPr lang="ja-JP" altLang="en-US"/>
              </a:p>
            </p:txBody>
          </p:sp>
          <p:sp>
            <p:nvSpPr>
              <p:cNvPr id="223" name="Line 199">
                <a:extLst>
                  <a:ext uri="{FF2B5EF4-FFF2-40B4-BE49-F238E27FC236}">
                    <a16:creationId xmlns:a16="http://schemas.microsoft.com/office/drawing/2014/main" id="{6C333F25-A359-31D5-5142-18E8B7C8DB5F}"/>
                  </a:ext>
                </a:extLst>
              </p:cNvPr>
              <p:cNvSpPr>
                <a:spLocks noChangeShapeType="1"/>
              </p:cNvSpPr>
              <p:nvPr/>
            </p:nvSpPr>
            <p:spPr bwMode="auto">
              <a:xfrm>
                <a:off x="3634073" y="3116918"/>
                <a:ext cx="84513" cy="3315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4" name="Freeform 200">
                <a:extLst>
                  <a:ext uri="{FF2B5EF4-FFF2-40B4-BE49-F238E27FC236}">
                    <a16:creationId xmlns:a16="http://schemas.microsoft.com/office/drawing/2014/main" id="{B7CEDF1E-F9B8-B73C-C7BB-42D84CC3ABB1}"/>
                  </a:ext>
                </a:extLst>
              </p:cNvPr>
              <p:cNvSpPr>
                <a:spLocks/>
              </p:cNvSpPr>
              <p:nvPr/>
            </p:nvSpPr>
            <p:spPr bwMode="auto">
              <a:xfrm>
                <a:off x="3586664" y="3170799"/>
                <a:ext cx="103064" cy="101545"/>
              </a:xfrm>
              <a:custGeom>
                <a:avLst/>
                <a:gdLst>
                  <a:gd name="T0" fmla="*/ 0 w 272"/>
                  <a:gd name="T1" fmla="*/ 0 h 251"/>
                  <a:gd name="T2" fmla="*/ 0 w 272"/>
                  <a:gd name="T3" fmla="*/ 2147483646 h 251"/>
                  <a:gd name="T4" fmla="*/ 2147483646 w 272"/>
                  <a:gd name="T5" fmla="*/ 2147483646 h 251"/>
                  <a:gd name="T6" fmla="*/ 2147483646 w 272"/>
                  <a:gd name="T7" fmla="*/ 2147483646 h 251"/>
                  <a:gd name="T8" fmla="*/ 0 60000 65536"/>
                  <a:gd name="T9" fmla="*/ 0 60000 65536"/>
                  <a:gd name="T10" fmla="*/ 0 60000 65536"/>
                  <a:gd name="T11" fmla="*/ 0 60000 65536"/>
                  <a:gd name="T12" fmla="*/ 0 w 272"/>
                  <a:gd name="T13" fmla="*/ 0 h 251"/>
                  <a:gd name="T14" fmla="*/ 272 w 272"/>
                  <a:gd name="T15" fmla="*/ 251 h 251"/>
                </a:gdLst>
                <a:ahLst/>
                <a:cxnLst>
                  <a:cxn ang="T8">
                    <a:pos x="T0" y="T1"/>
                  </a:cxn>
                  <a:cxn ang="T9">
                    <a:pos x="T2" y="T3"/>
                  </a:cxn>
                  <a:cxn ang="T10">
                    <a:pos x="T4" y="T5"/>
                  </a:cxn>
                  <a:cxn ang="T11">
                    <a:pos x="T6" y="T7"/>
                  </a:cxn>
                </a:cxnLst>
                <a:rect l="T12" t="T13" r="T14" b="T15"/>
                <a:pathLst>
                  <a:path w="272" h="251">
                    <a:moveTo>
                      <a:pt x="0" y="0"/>
                    </a:moveTo>
                    <a:lnTo>
                      <a:pt x="0" y="152"/>
                    </a:lnTo>
                    <a:lnTo>
                      <a:pt x="272" y="251"/>
                    </a:lnTo>
                    <a:lnTo>
                      <a:pt x="272" y="4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25" name="Freeform 201">
                <a:extLst>
                  <a:ext uri="{FF2B5EF4-FFF2-40B4-BE49-F238E27FC236}">
                    <a16:creationId xmlns:a16="http://schemas.microsoft.com/office/drawing/2014/main" id="{67433619-756E-A4A5-BC38-31EC1A0A1C9D}"/>
                  </a:ext>
                </a:extLst>
              </p:cNvPr>
              <p:cNvSpPr>
                <a:spLocks/>
              </p:cNvSpPr>
              <p:nvPr/>
            </p:nvSpPr>
            <p:spPr bwMode="auto">
              <a:xfrm>
                <a:off x="3691789" y="3148003"/>
                <a:ext cx="65961" cy="128487"/>
              </a:xfrm>
              <a:custGeom>
                <a:avLst/>
                <a:gdLst>
                  <a:gd name="T0" fmla="*/ 0 w 177"/>
                  <a:gd name="T1" fmla="*/ 2147483646 h 315"/>
                  <a:gd name="T2" fmla="*/ 2147483646 w 177"/>
                  <a:gd name="T3" fmla="*/ 2147483646 h 315"/>
                  <a:gd name="T4" fmla="*/ 2147483646 w 177"/>
                  <a:gd name="T5" fmla="*/ 0 h 315"/>
                  <a:gd name="T6" fmla="*/ 0 60000 65536"/>
                  <a:gd name="T7" fmla="*/ 0 60000 65536"/>
                  <a:gd name="T8" fmla="*/ 0 60000 65536"/>
                  <a:gd name="T9" fmla="*/ 0 w 177"/>
                  <a:gd name="T10" fmla="*/ 0 h 315"/>
                  <a:gd name="T11" fmla="*/ 177 w 177"/>
                  <a:gd name="T12" fmla="*/ 315 h 315"/>
                </a:gdLst>
                <a:ahLst/>
                <a:cxnLst>
                  <a:cxn ang="T6">
                    <a:pos x="T0" y="T1"/>
                  </a:cxn>
                  <a:cxn ang="T7">
                    <a:pos x="T2" y="T3"/>
                  </a:cxn>
                  <a:cxn ang="T8">
                    <a:pos x="T4" y="T5"/>
                  </a:cxn>
                </a:cxnLst>
                <a:rect l="T9" t="T10" r="T11" b="T12"/>
                <a:pathLst>
                  <a:path w="177" h="315">
                    <a:moveTo>
                      <a:pt x="0" y="315"/>
                    </a:moveTo>
                    <a:lnTo>
                      <a:pt x="177" y="203"/>
                    </a:lnTo>
                    <a:lnTo>
                      <a:pt x="17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26" name="Freeform 202">
                <a:extLst>
                  <a:ext uri="{FF2B5EF4-FFF2-40B4-BE49-F238E27FC236}">
                    <a16:creationId xmlns:a16="http://schemas.microsoft.com/office/drawing/2014/main" id="{BCC86C5E-6780-755A-C72C-C24E501C6061}"/>
                  </a:ext>
                </a:extLst>
              </p:cNvPr>
              <p:cNvSpPr>
                <a:spLocks/>
              </p:cNvSpPr>
              <p:nvPr/>
            </p:nvSpPr>
            <p:spPr bwMode="auto">
              <a:xfrm>
                <a:off x="3784547" y="3108628"/>
                <a:ext cx="206128" cy="97401"/>
              </a:xfrm>
              <a:custGeom>
                <a:avLst/>
                <a:gdLst>
                  <a:gd name="T0" fmla="*/ 2147483646 w 543"/>
                  <a:gd name="T1" fmla="*/ 2147483646 h 238"/>
                  <a:gd name="T2" fmla="*/ 2147483646 w 543"/>
                  <a:gd name="T3" fmla="*/ 2147483646 h 238"/>
                  <a:gd name="T4" fmla="*/ 2147483646 w 543"/>
                  <a:gd name="T5" fmla="*/ 0 h 238"/>
                  <a:gd name="T6" fmla="*/ 0 w 543"/>
                  <a:gd name="T7" fmla="*/ 2147483646 h 238"/>
                  <a:gd name="T8" fmla="*/ 2147483646 w 543"/>
                  <a:gd name="T9" fmla="*/ 2147483646 h 238"/>
                  <a:gd name="T10" fmla="*/ 2147483646 w 543"/>
                  <a:gd name="T11" fmla="*/ 2147483646 h 238"/>
                  <a:gd name="T12" fmla="*/ 2147483646 w 543"/>
                  <a:gd name="T13" fmla="*/ 2147483646 h 238"/>
                  <a:gd name="T14" fmla="*/ 2147483646 w 543"/>
                  <a:gd name="T15" fmla="*/ 2147483646 h 238"/>
                  <a:gd name="T16" fmla="*/ 0 60000 65536"/>
                  <a:gd name="T17" fmla="*/ 0 60000 65536"/>
                  <a:gd name="T18" fmla="*/ 0 60000 65536"/>
                  <a:gd name="T19" fmla="*/ 0 60000 65536"/>
                  <a:gd name="T20" fmla="*/ 0 60000 65536"/>
                  <a:gd name="T21" fmla="*/ 0 60000 65536"/>
                  <a:gd name="T22" fmla="*/ 0 60000 65536"/>
                  <a:gd name="T23" fmla="*/ 0 60000 65536"/>
                  <a:gd name="T24" fmla="*/ 0 w 543"/>
                  <a:gd name="T25" fmla="*/ 0 h 238"/>
                  <a:gd name="T26" fmla="*/ 543 w 543"/>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3" h="238">
                    <a:moveTo>
                      <a:pt x="523" y="122"/>
                    </a:moveTo>
                    <a:lnTo>
                      <a:pt x="417" y="13"/>
                    </a:lnTo>
                    <a:lnTo>
                      <a:pt x="284" y="0"/>
                    </a:lnTo>
                    <a:lnTo>
                      <a:pt x="0" y="90"/>
                    </a:lnTo>
                    <a:lnTo>
                      <a:pt x="155" y="102"/>
                    </a:lnTo>
                    <a:lnTo>
                      <a:pt x="262" y="238"/>
                    </a:lnTo>
                    <a:lnTo>
                      <a:pt x="543" y="133"/>
                    </a:lnTo>
                    <a:lnTo>
                      <a:pt x="523" y="122"/>
                    </a:lnTo>
                    <a:close/>
                  </a:path>
                </a:pathLst>
              </a:custGeom>
              <a:solidFill>
                <a:srgbClr val="EAD5FF"/>
              </a:solidFill>
              <a:ln w="3175">
                <a:solidFill>
                  <a:srgbClr val="000000"/>
                </a:solidFill>
                <a:round/>
                <a:headEnd/>
                <a:tailEnd/>
              </a:ln>
            </p:spPr>
            <p:txBody>
              <a:bodyPr/>
              <a:lstStyle/>
              <a:p>
                <a:endParaRPr lang="ja-JP" altLang="en-US"/>
              </a:p>
            </p:txBody>
          </p:sp>
          <p:sp>
            <p:nvSpPr>
              <p:cNvPr id="227" name="Line 203">
                <a:extLst>
                  <a:ext uri="{FF2B5EF4-FFF2-40B4-BE49-F238E27FC236}">
                    <a16:creationId xmlns:a16="http://schemas.microsoft.com/office/drawing/2014/main" id="{7024A45E-68F8-DB5E-D726-653300D32EC7}"/>
                  </a:ext>
                </a:extLst>
              </p:cNvPr>
              <p:cNvSpPr>
                <a:spLocks noChangeShapeType="1"/>
              </p:cNvSpPr>
              <p:nvPr/>
            </p:nvSpPr>
            <p:spPr bwMode="auto">
              <a:xfrm flipH="1">
                <a:off x="3846385" y="3118989"/>
                <a:ext cx="82451" cy="3108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8" name="Freeform 204">
                <a:extLst>
                  <a:ext uri="{FF2B5EF4-FFF2-40B4-BE49-F238E27FC236}">
                    <a16:creationId xmlns:a16="http://schemas.microsoft.com/office/drawing/2014/main" id="{7FBD58E6-84DE-C389-8701-A7C163CB17B3}"/>
                  </a:ext>
                </a:extLst>
              </p:cNvPr>
              <p:cNvSpPr>
                <a:spLocks/>
              </p:cNvSpPr>
              <p:nvPr/>
            </p:nvSpPr>
            <p:spPr bwMode="auto">
              <a:xfrm>
                <a:off x="3875243" y="3170799"/>
                <a:ext cx="103064" cy="101545"/>
              </a:xfrm>
              <a:custGeom>
                <a:avLst/>
                <a:gdLst>
                  <a:gd name="T0" fmla="*/ 2147483646 w 272"/>
                  <a:gd name="T1" fmla="*/ 0 h 251"/>
                  <a:gd name="T2" fmla="*/ 2147483646 w 272"/>
                  <a:gd name="T3" fmla="*/ 2147483646 h 251"/>
                  <a:gd name="T4" fmla="*/ 0 w 272"/>
                  <a:gd name="T5" fmla="*/ 2147483646 h 251"/>
                  <a:gd name="T6" fmla="*/ 0 w 272"/>
                  <a:gd name="T7" fmla="*/ 2147483646 h 251"/>
                  <a:gd name="T8" fmla="*/ 0 60000 65536"/>
                  <a:gd name="T9" fmla="*/ 0 60000 65536"/>
                  <a:gd name="T10" fmla="*/ 0 60000 65536"/>
                  <a:gd name="T11" fmla="*/ 0 60000 65536"/>
                  <a:gd name="T12" fmla="*/ 0 w 272"/>
                  <a:gd name="T13" fmla="*/ 0 h 251"/>
                  <a:gd name="T14" fmla="*/ 272 w 272"/>
                  <a:gd name="T15" fmla="*/ 251 h 251"/>
                </a:gdLst>
                <a:ahLst/>
                <a:cxnLst>
                  <a:cxn ang="T8">
                    <a:pos x="T0" y="T1"/>
                  </a:cxn>
                  <a:cxn ang="T9">
                    <a:pos x="T2" y="T3"/>
                  </a:cxn>
                  <a:cxn ang="T10">
                    <a:pos x="T4" y="T5"/>
                  </a:cxn>
                  <a:cxn ang="T11">
                    <a:pos x="T6" y="T7"/>
                  </a:cxn>
                </a:cxnLst>
                <a:rect l="T12" t="T13" r="T14" b="T15"/>
                <a:pathLst>
                  <a:path w="272" h="251">
                    <a:moveTo>
                      <a:pt x="272" y="0"/>
                    </a:moveTo>
                    <a:lnTo>
                      <a:pt x="272" y="152"/>
                    </a:lnTo>
                    <a:lnTo>
                      <a:pt x="0" y="251"/>
                    </a:lnTo>
                    <a:lnTo>
                      <a:pt x="0" y="4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29" name="Freeform 205">
                <a:extLst>
                  <a:ext uri="{FF2B5EF4-FFF2-40B4-BE49-F238E27FC236}">
                    <a16:creationId xmlns:a16="http://schemas.microsoft.com/office/drawing/2014/main" id="{9E76DA55-D793-2EF1-97F7-20EFC49C2C27}"/>
                  </a:ext>
                </a:extLst>
              </p:cNvPr>
              <p:cNvSpPr>
                <a:spLocks/>
              </p:cNvSpPr>
              <p:nvPr/>
            </p:nvSpPr>
            <p:spPr bwMode="auto">
              <a:xfrm>
                <a:off x="3805160" y="3148003"/>
                <a:ext cx="68022" cy="128487"/>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3"/>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0" name="Freeform 206">
                <a:extLst>
                  <a:ext uri="{FF2B5EF4-FFF2-40B4-BE49-F238E27FC236}">
                    <a16:creationId xmlns:a16="http://schemas.microsoft.com/office/drawing/2014/main" id="{6C6CDB24-8913-4EB7-A8C1-F5FBAC576BA7}"/>
                  </a:ext>
                </a:extLst>
              </p:cNvPr>
              <p:cNvSpPr>
                <a:spLocks/>
              </p:cNvSpPr>
              <p:nvPr/>
            </p:nvSpPr>
            <p:spPr bwMode="auto">
              <a:xfrm>
                <a:off x="4073126" y="3034023"/>
                <a:ext cx="206128" cy="97401"/>
              </a:xfrm>
              <a:custGeom>
                <a:avLst/>
                <a:gdLst>
                  <a:gd name="T0" fmla="*/ 2147483646 w 543"/>
                  <a:gd name="T1" fmla="*/ 2147483646 h 238"/>
                  <a:gd name="T2" fmla="*/ 2147483646 w 543"/>
                  <a:gd name="T3" fmla="*/ 2147483646 h 238"/>
                  <a:gd name="T4" fmla="*/ 2147483646 w 543"/>
                  <a:gd name="T5" fmla="*/ 0 h 238"/>
                  <a:gd name="T6" fmla="*/ 2147483646 w 543"/>
                  <a:gd name="T7" fmla="*/ 2147483646 h 238"/>
                  <a:gd name="T8" fmla="*/ 2147483646 w 543"/>
                  <a:gd name="T9" fmla="*/ 2147483646 h 238"/>
                  <a:gd name="T10" fmla="*/ 2147483646 w 543"/>
                  <a:gd name="T11" fmla="*/ 2147483646 h 238"/>
                  <a:gd name="T12" fmla="*/ 0 w 543"/>
                  <a:gd name="T13" fmla="*/ 2147483646 h 238"/>
                  <a:gd name="T14" fmla="*/ 2147483646 w 543"/>
                  <a:gd name="T15" fmla="*/ 2147483646 h 238"/>
                  <a:gd name="T16" fmla="*/ 0 60000 65536"/>
                  <a:gd name="T17" fmla="*/ 0 60000 65536"/>
                  <a:gd name="T18" fmla="*/ 0 60000 65536"/>
                  <a:gd name="T19" fmla="*/ 0 60000 65536"/>
                  <a:gd name="T20" fmla="*/ 0 60000 65536"/>
                  <a:gd name="T21" fmla="*/ 0 60000 65536"/>
                  <a:gd name="T22" fmla="*/ 0 60000 65536"/>
                  <a:gd name="T23" fmla="*/ 0 60000 65536"/>
                  <a:gd name="T24" fmla="*/ 0 w 543"/>
                  <a:gd name="T25" fmla="*/ 0 h 238"/>
                  <a:gd name="T26" fmla="*/ 543 w 543"/>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3" h="238">
                    <a:moveTo>
                      <a:pt x="20" y="123"/>
                    </a:moveTo>
                    <a:lnTo>
                      <a:pt x="127" y="15"/>
                    </a:lnTo>
                    <a:lnTo>
                      <a:pt x="259" y="0"/>
                    </a:lnTo>
                    <a:lnTo>
                      <a:pt x="543" y="92"/>
                    </a:lnTo>
                    <a:lnTo>
                      <a:pt x="387" y="102"/>
                    </a:lnTo>
                    <a:lnTo>
                      <a:pt x="282" y="238"/>
                    </a:lnTo>
                    <a:lnTo>
                      <a:pt x="0" y="133"/>
                    </a:lnTo>
                    <a:lnTo>
                      <a:pt x="20" y="123"/>
                    </a:lnTo>
                    <a:close/>
                  </a:path>
                </a:pathLst>
              </a:custGeom>
              <a:solidFill>
                <a:srgbClr val="E6FFCD"/>
              </a:solidFill>
              <a:ln w="3175">
                <a:solidFill>
                  <a:srgbClr val="000000"/>
                </a:solidFill>
                <a:round/>
                <a:headEnd/>
                <a:tailEnd/>
              </a:ln>
            </p:spPr>
            <p:txBody>
              <a:bodyPr/>
              <a:lstStyle/>
              <a:p>
                <a:endParaRPr lang="ja-JP" altLang="en-US"/>
              </a:p>
            </p:txBody>
          </p:sp>
          <p:sp>
            <p:nvSpPr>
              <p:cNvPr id="231" name="Line 207">
                <a:extLst>
                  <a:ext uri="{FF2B5EF4-FFF2-40B4-BE49-F238E27FC236}">
                    <a16:creationId xmlns:a16="http://schemas.microsoft.com/office/drawing/2014/main" id="{30BDC14D-142C-E786-7B60-59B69C94E5D8}"/>
                  </a:ext>
                </a:extLst>
              </p:cNvPr>
              <p:cNvSpPr>
                <a:spLocks noChangeShapeType="1"/>
              </p:cNvSpPr>
              <p:nvPr/>
            </p:nvSpPr>
            <p:spPr bwMode="auto">
              <a:xfrm>
                <a:off x="4132902" y="3042312"/>
                <a:ext cx="84513"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2" name="Freeform 208">
                <a:extLst>
                  <a:ext uri="{FF2B5EF4-FFF2-40B4-BE49-F238E27FC236}">
                    <a16:creationId xmlns:a16="http://schemas.microsoft.com/office/drawing/2014/main" id="{63A34EFF-47B2-FD56-4226-483AC75668CD}"/>
                  </a:ext>
                </a:extLst>
              </p:cNvPr>
              <p:cNvSpPr>
                <a:spLocks/>
              </p:cNvSpPr>
              <p:nvPr/>
            </p:nvSpPr>
            <p:spPr bwMode="auto">
              <a:xfrm>
                <a:off x="4085493" y="3096194"/>
                <a:ext cx="103064" cy="101545"/>
              </a:xfrm>
              <a:custGeom>
                <a:avLst/>
                <a:gdLst>
                  <a:gd name="T0" fmla="*/ 0 w 272"/>
                  <a:gd name="T1" fmla="*/ 0 h 249"/>
                  <a:gd name="T2" fmla="*/ 0 w 272"/>
                  <a:gd name="T3" fmla="*/ 2147483646 h 249"/>
                  <a:gd name="T4" fmla="*/ 2147483646 w 272"/>
                  <a:gd name="T5" fmla="*/ 2147483646 h 249"/>
                  <a:gd name="T6" fmla="*/ 2147483646 w 272"/>
                  <a:gd name="T7" fmla="*/ 2147483646 h 249"/>
                  <a:gd name="T8" fmla="*/ 0 60000 65536"/>
                  <a:gd name="T9" fmla="*/ 0 60000 65536"/>
                  <a:gd name="T10" fmla="*/ 0 60000 65536"/>
                  <a:gd name="T11" fmla="*/ 0 60000 65536"/>
                  <a:gd name="T12" fmla="*/ 0 w 272"/>
                  <a:gd name="T13" fmla="*/ 0 h 249"/>
                  <a:gd name="T14" fmla="*/ 272 w 272"/>
                  <a:gd name="T15" fmla="*/ 249 h 249"/>
                </a:gdLst>
                <a:ahLst/>
                <a:cxnLst>
                  <a:cxn ang="T8">
                    <a:pos x="T0" y="T1"/>
                  </a:cxn>
                  <a:cxn ang="T9">
                    <a:pos x="T2" y="T3"/>
                  </a:cxn>
                  <a:cxn ang="T10">
                    <a:pos x="T4" y="T5"/>
                  </a:cxn>
                  <a:cxn ang="T11">
                    <a:pos x="T6" y="T7"/>
                  </a:cxn>
                </a:cxnLst>
                <a:rect l="T12" t="T13" r="T14" b="T15"/>
                <a:pathLst>
                  <a:path w="272" h="249">
                    <a:moveTo>
                      <a:pt x="0" y="0"/>
                    </a:moveTo>
                    <a:lnTo>
                      <a:pt x="0" y="152"/>
                    </a:lnTo>
                    <a:lnTo>
                      <a:pt x="272" y="249"/>
                    </a:lnTo>
                    <a:lnTo>
                      <a:pt x="272"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3" name="Freeform 209">
                <a:extLst>
                  <a:ext uri="{FF2B5EF4-FFF2-40B4-BE49-F238E27FC236}">
                    <a16:creationId xmlns:a16="http://schemas.microsoft.com/office/drawing/2014/main" id="{6102BFFB-828E-8537-EAAB-80326C6D4F94}"/>
                  </a:ext>
                </a:extLst>
              </p:cNvPr>
              <p:cNvSpPr>
                <a:spLocks/>
              </p:cNvSpPr>
              <p:nvPr/>
            </p:nvSpPr>
            <p:spPr bwMode="auto">
              <a:xfrm>
                <a:off x="4190618" y="3071326"/>
                <a:ext cx="65961" cy="130559"/>
              </a:xfrm>
              <a:custGeom>
                <a:avLst/>
                <a:gdLst>
                  <a:gd name="T0" fmla="*/ 0 w 177"/>
                  <a:gd name="T1" fmla="*/ 2147483646 h 317"/>
                  <a:gd name="T2" fmla="*/ 2147483646 w 177"/>
                  <a:gd name="T3" fmla="*/ 2147483646 h 317"/>
                  <a:gd name="T4" fmla="*/ 2147483646 w 177"/>
                  <a:gd name="T5" fmla="*/ 0 h 317"/>
                  <a:gd name="T6" fmla="*/ 0 60000 65536"/>
                  <a:gd name="T7" fmla="*/ 0 60000 65536"/>
                  <a:gd name="T8" fmla="*/ 0 60000 65536"/>
                  <a:gd name="T9" fmla="*/ 0 w 177"/>
                  <a:gd name="T10" fmla="*/ 0 h 317"/>
                  <a:gd name="T11" fmla="*/ 177 w 177"/>
                  <a:gd name="T12" fmla="*/ 317 h 317"/>
                </a:gdLst>
                <a:ahLst/>
                <a:cxnLst>
                  <a:cxn ang="T6">
                    <a:pos x="T0" y="T1"/>
                  </a:cxn>
                  <a:cxn ang="T7">
                    <a:pos x="T2" y="T3"/>
                  </a:cxn>
                  <a:cxn ang="T8">
                    <a:pos x="T4" y="T5"/>
                  </a:cxn>
                </a:cxnLst>
                <a:rect l="T9" t="T10" r="T11" b="T12"/>
                <a:pathLst>
                  <a:path w="177" h="317">
                    <a:moveTo>
                      <a:pt x="0" y="317"/>
                    </a:moveTo>
                    <a:lnTo>
                      <a:pt x="177" y="205"/>
                    </a:lnTo>
                    <a:lnTo>
                      <a:pt x="17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4" name="Freeform 210">
                <a:extLst>
                  <a:ext uri="{FF2B5EF4-FFF2-40B4-BE49-F238E27FC236}">
                    <a16:creationId xmlns:a16="http://schemas.microsoft.com/office/drawing/2014/main" id="{CA9A7293-1DED-36DE-5990-D80CA2944E27}"/>
                  </a:ext>
                </a:extLst>
              </p:cNvPr>
              <p:cNvSpPr>
                <a:spLocks/>
              </p:cNvSpPr>
              <p:nvPr/>
            </p:nvSpPr>
            <p:spPr bwMode="auto">
              <a:xfrm>
                <a:off x="4211231" y="2843365"/>
                <a:ext cx="206128" cy="97401"/>
              </a:xfrm>
              <a:custGeom>
                <a:avLst/>
                <a:gdLst>
                  <a:gd name="T0" fmla="*/ 2147483646 w 542"/>
                  <a:gd name="T1" fmla="*/ 2147483646 h 238"/>
                  <a:gd name="T2" fmla="*/ 2147483646 w 542"/>
                  <a:gd name="T3" fmla="*/ 2147483646 h 238"/>
                  <a:gd name="T4" fmla="*/ 2147483646 w 542"/>
                  <a:gd name="T5" fmla="*/ 0 h 238"/>
                  <a:gd name="T6" fmla="*/ 2147483646 w 542"/>
                  <a:gd name="T7" fmla="*/ 2147483646 h 238"/>
                  <a:gd name="T8" fmla="*/ 2147483646 w 542"/>
                  <a:gd name="T9" fmla="*/ 2147483646 h 238"/>
                  <a:gd name="T10" fmla="*/ 2147483646 w 542"/>
                  <a:gd name="T11" fmla="*/ 2147483646 h 238"/>
                  <a:gd name="T12" fmla="*/ 0 w 542"/>
                  <a:gd name="T13" fmla="*/ 2147483646 h 238"/>
                  <a:gd name="T14" fmla="*/ 2147483646 w 542"/>
                  <a:gd name="T15" fmla="*/ 2147483646 h 238"/>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8"/>
                  <a:gd name="T26" fmla="*/ 542 w 542"/>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8">
                    <a:moveTo>
                      <a:pt x="18" y="123"/>
                    </a:moveTo>
                    <a:lnTo>
                      <a:pt x="125" y="15"/>
                    </a:lnTo>
                    <a:lnTo>
                      <a:pt x="257" y="0"/>
                    </a:lnTo>
                    <a:lnTo>
                      <a:pt x="542" y="91"/>
                    </a:lnTo>
                    <a:lnTo>
                      <a:pt x="387" y="101"/>
                    </a:lnTo>
                    <a:lnTo>
                      <a:pt x="280" y="238"/>
                    </a:lnTo>
                    <a:lnTo>
                      <a:pt x="0" y="133"/>
                    </a:lnTo>
                    <a:lnTo>
                      <a:pt x="18" y="123"/>
                    </a:lnTo>
                    <a:close/>
                  </a:path>
                </a:pathLst>
              </a:custGeom>
              <a:solidFill>
                <a:srgbClr val="FFFF99"/>
              </a:solidFill>
              <a:ln w="3175">
                <a:solidFill>
                  <a:srgbClr val="000000"/>
                </a:solidFill>
                <a:round/>
                <a:headEnd/>
                <a:tailEnd/>
              </a:ln>
            </p:spPr>
            <p:txBody>
              <a:bodyPr/>
              <a:lstStyle/>
              <a:p>
                <a:endParaRPr lang="ja-JP" altLang="en-US"/>
              </a:p>
            </p:txBody>
          </p:sp>
          <p:sp>
            <p:nvSpPr>
              <p:cNvPr id="235" name="Line 211">
                <a:extLst>
                  <a:ext uri="{FF2B5EF4-FFF2-40B4-BE49-F238E27FC236}">
                    <a16:creationId xmlns:a16="http://schemas.microsoft.com/office/drawing/2014/main" id="{6E55959F-63CD-6A0D-8C75-4CC9C53EB180}"/>
                  </a:ext>
                </a:extLst>
              </p:cNvPr>
              <p:cNvSpPr>
                <a:spLocks noChangeShapeType="1"/>
              </p:cNvSpPr>
              <p:nvPr/>
            </p:nvSpPr>
            <p:spPr bwMode="auto">
              <a:xfrm>
                <a:off x="4271008" y="2853726"/>
                <a:ext cx="84512" cy="290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6" name="Freeform 212">
                <a:extLst>
                  <a:ext uri="{FF2B5EF4-FFF2-40B4-BE49-F238E27FC236}">
                    <a16:creationId xmlns:a16="http://schemas.microsoft.com/office/drawing/2014/main" id="{A7BF565C-DD04-10AD-4BA6-EBB084EE3048}"/>
                  </a:ext>
                </a:extLst>
              </p:cNvPr>
              <p:cNvSpPr>
                <a:spLocks/>
              </p:cNvSpPr>
              <p:nvPr/>
            </p:nvSpPr>
            <p:spPr bwMode="auto">
              <a:xfrm>
                <a:off x="4223598" y="2907608"/>
                <a:ext cx="103064" cy="99474"/>
              </a:xfrm>
              <a:custGeom>
                <a:avLst/>
                <a:gdLst>
                  <a:gd name="T0" fmla="*/ 0 w 272"/>
                  <a:gd name="T1" fmla="*/ 0 h 248"/>
                  <a:gd name="T2" fmla="*/ 0 w 272"/>
                  <a:gd name="T3" fmla="*/ 2147483646 h 248"/>
                  <a:gd name="T4" fmla="*/ 2147483646 w 272"/>
                  <a:gd name="T5" fmla="*/ 2147483646 h 248"/>
                  <a:gd name="T6" fmla="*/ 2147483646 w 272"/>
                  <a:gd name="T7" fmla="*/ 2147483646 h 248"/>
                  <a:gd name="T8" fmla="*/ 0 60000 65536"/>
                  <a:gd name="T9" fmla="*/ 0 60000 65536"/>
                  <a:gd name="T10" fmla="*/ 0 60000 65536"/>
                  <a:gd name="T11" fmla="*/ 0 60000 65536"/>
                  <a:gd name="T12" fmla="*/ 0 w 272"/>
                  <a:gd name="T13" fmla="*/ 0 h 248"/>
                  <a:gd name="T14" fmla="*/ 272 w 272"/>
                  <a:gd name="T15" fmla="*/ 248 h 248"/>
                </a:gdLst>
                <a:ahLst/>
                <a:cxnLst>
                  <a:cxn ang="T8">
                    <a:pos x="T0" y="T1"/>
                  </a:cxn>
                  <a:cxn ang="T9">
                    <a:pos x="T2" y="T3"/>
                  </a:cxn>
                  <a:cxn ang="T10">
                    <a:pos x="T4" y="T5"/>
                  </a:cxn>
                  <a:cxn ang="T11">
                    <a:pos x="T6" y="T7"/>
                  </a:cxn>
                </a:cxnLst>
                <a:rect l="T12" t="T13" r="T14" b="T15"/>
                <a:pathLst>
                  <a:path w="272" h="248">
                    <a:moveTo>
                      <a:pt x="0" y="0"/>
                    </a:moveTo>
                    <a:lnTo>
                      <a:pt x="0" y="152"/>
                    </a:lnTo>
                    <a:lnTo>
                      <a:pt x="272" y="248"/>
                    </a:lnTo>
                    <a:lnTo>
                      <a:pt x="272"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7" name="Freeform 213">
                <a:extLst>
                  <a:ext uri="{FF2B5EF4-FFF2-40B4-BE49-F238E27FC236}">
                    <a16:creationId xmlns:a16="http://schemas.microsoft.com/office/drawing/2014/main" id="{076E6DE3-4D8D-9436-AD8E-1437607152F2}"/>
                  </a:ext>
                </a:extLst>
              </p:cNvPr>
              <p:cNvSpPr>
                <a:spLocks/>
              </p:cNvSpPr>
              <p:nvPr/>
            </p:nvSpPr>
            <p:spPr bwMode="auto">
              <a:xfrm>
                <a:off x="4328724" y="2882739"/>
                <a:ext cx="68022" cy="128487"/>
              </a:xfrm>
              <a:custGeom>
                <a:avLst/>
                <a:gdLst>
                  <a:gd name="T0" fmla="*/ 0 w 178"/>
                  <a:gd name="T1" fmla="*/ 2147483646 h 317"/>
                  <a:gd name="T2" fmla="*/ 2147483646 w 178"/>
                  <a:gd name="T3" fmla="*/ 2147483646 h 317"/>
                  <a:gd name="T4" fmla="*/ 2147483646 w 178"/>
                  <a:gd name="T5" fmla="*/ 0 h 317"/>
                  <a:gd name="T6" fmla="*/ 0 60000 65536"/>
                  <a:gd name="T7" fmla="*/ 0 60000 65536"/>
                  <a:gd name="T8" fmla="*/ 0 60000 65536"/>
                  <a:gd name="T9" fmla="*/ 0 w 178"/>
                  <a:gd name="T10" fmla="*/ 0 h 317"/>
                  <a:gd name="T11" fmla="*/ 178 w 178"/>
                  <a:gd name="T12" fmla="*/ 317 h 317"/>
                </a:gdLst>
                <a:ahLst/>
                <a:cxnLst>
                  <a:cxn ang="T6">
                    <a:pos x="T0" y="T1"/>
                  </a:cxn>
                  <a:cxn ang="T7">
                    <a:pos x="T2" y="T3"/>
                  </a:cxn>
                  <a:cxn ang="T8">
                    <a:pos x="T4" y="T5"/>
                  </a:cxn>
                </a:cxnLst>
                <a:rect l="T9" t="T10" r="T11" b="T12"/>
                <a:pathLst>
                  <a:path w="178" h="317">
                    <a:moveTo>
                      <a:pt x="0" y="317"/>
                    </a:moveTo>
                    <a:lnTo>
                      <a:pt x="178" y="205"/>
                    </a:lnTo>
                    <a:lnTo>
                      <a:pt x="17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8" name="Freeform 214">
                <a:extLst>
                  <a:ext uri="{FF2B5EF4-FFF2-40B4-BE49-F238E27FC236}">
                    <a16:creationId xmlns:a16="http://schemas.microsoft.com/office/drawing/2014/main" id="{15854655-573B-D689-3212-418C54103F7A}"/>
                  </a:ext>
                </a:extLst>
              </p:cNvPr>
              <p:cNvSpPr>
                <a:spLocks/>
              </p:cNvSpPr>
              <p:nvPr/>
            </p:nvSpPr>
            <p:spPr bwMode="auto">
              <a:xfrm>
                <a:off x="3681483" y="2793628"/>
                <a:ext cx="206128" cy="97401"/>
              </a:xfrm>
              <a:custGeom>
                <a:avLst/>
                <a:gdLst>
                  <a:gd name="T0" fmla="*/ 2147483646 w 542"/>
                  <a:gd name="T1" fmla="*/ 2147483646 h 239"/>
                  <a:gd name="T2" fmla="*/ 2147483646 w 542"/>
                  <a:gd name="T3" fmla="*/ 2147483646 h 239"/>
                  <a:gd name="T4" fmla="*/ 2147483646 w 542"/>
                  <a:gd name="T5" fmla="*/ 0 h 239"/>
                  <a:gd name="T6" fmla="*/ 2147483646 w 542"/>
                  <a:gd name="T7" fmla="*/ 2147483646 h 239"/>
                  <a:gd name="T8" fmla="*/ 2147483646 w 542"/>
                  <a:gd name="T9" fmla="*/ 2147483646 h 239"/>
                  <a:gd name="T10" fmla="*/ 2147483646 w 542"/>
                  <a:gd name="T11" fmla="*/ 2147483646 h 239"/>
                  <a:gd name="T12" fmla="*/ 0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18" y="122"/>
                    </a:moveTo>
                    <a:lnTo>
                      <a:pt x="125" y="14"/>
                    </a:lnTo>
                    <a:lnTo>
                      <a:pt x="257" y="0"/>
                    </a:lnTo>
                    <a:lnTo>
                      <a:pt x="542" y="90"/>
                    </a:lnTo>
                    <a:lnTo>
                      <a:pt x="385" y="102"/>
                    </a:lnTo>
                    <a:lnTo>
                      <a:pt x="280" y="239"/>
                    </a:lnTo>
                    <a:lnTo>
                      <a:pt x="0" y="134"/>
                    </a:lnTo>
                    <a:lnTo>
                      <a:pt x="18" y="122"/>
                    </a:lnTo>
                    <a:close/>
                  </a:path>
                </a:pathLst>
              </a:custGeom>
              <a:solidFill>
                <a:srgbClr val="FFFF99"/>
              </a:solidFill>
              <a:ln w="3175">
                <a:solidFill>
                  <a:srgbClr val="000000"/>
                </a:solidFill>
                <a:round/>
                <a:headEnd/>
                <a:tailEnd/>
              </a:ln>
            </p:spPr>
            <p:txBody>
              <a:bodyPr/>
              <a:lstStyle/>
              <a:p>
                <a:endParaRPr lang="ja-JP" altLang="en-US"/>
              </a:p>
            </p:txBody>
          </p:sp>
          <p:sp>
            <p:nvSpPr>
              <p:cNvPr id="239" name="Line 215">
                <a:extLst>
                  <a:ext uri="{FF2B5EF4-FFF2-40B4-BE49-F238E27FC236}">
                    <a16:creationId xmlns:a16="http://schemas.microsoft.com/office/drawing/2014/main" id="{39B1DAA7-A1DF-589B-F613-DB86DD1A5952}"/>
                  </a:ext>
                </a:extLst>
              </p:cNvPr>
              <p:cNvSpPr>
                <a:spLocks noChangeShapeType="1"/>
              </p:cNvSpPr>
              <p:nvPr/>
            </p:nvSpPr>
            <p:spPr bwMode="auto">
              <a:xfrm>
                <a:off x="3741259" y="2801918"/>
                <a:ext cx="84513"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0" name="Freeform 216">
                <a:extLst>
                  <a:ext uri="{FF2B5EF4-FFF2-40B4-BE49-F238E27FC236}">
                    <a16:creationId xmlns:a16="http://schemas.microsoft.com/office/drawing/2014/main" id="{29ECCA9F-2C24-A932-FA12-F2E3A4B41B8F}"/>
                  </a:ext>
                </a:extLst>
              </p:cNvPr>
              <p:cNvSpPr>
                <a:spLocks/>
              </p:cNvSpPr>
              <p:nvPr/>
            </p:nvSpPr>
            <p:spPr bwMode="auto">
              <a:xfrm>
                <a:off x="3691789" y="2855799"/>
                <a:ext cx="105126" cy="101545"/>
              </a:xfrm>
              <a:custGeom>
                <a:avLst/>
                <a:gdLst>
                  <a:gd name="T0" fmla="*/ 0 w 272"/>
                  <a:gd name="T1" fmla="*/ 0 h 250"/>
                  <a:gd name="T2" fmla="*/ 0 w 272"/>
                  <a:gd name="T3" fmla="*/ 2147483646 h 250"/>
                  <a:gd name="T4" fmla="*/ 2147483646 w 272"/>
                  <a:gd name="T5" fmla="*/ 2147483646 h 250"/>
                  <a:gd name="T6" fmla="*/ 2147483646 w 272"/>
                  <a:gd name="T7" fmla="*/ 2147483646 h 250"/>
                  <a:gd name="T8" fmla="*/ 0 60000 65536"/>
                  <a:gd name="T9" fmla="*/ 0 60000 65536"/>
                  <a:gd name="T10" fmla="*/ 0 60000 65536"/>
                  <a:gd name="T11" fmla="*/ 0 60000 65536"/>
                  <a:gd name="T12" fmla="*/ 0 w 272"/>
                  <a:gd name="T13" fmla="*/ 0 h 250"/>
                  <a:gd name="T14" fmla="*/ 272 w 272"/>
                  <a:gd name="T15" fmla="*/ 250 h 250"/>
                </a:gdLst>
                <a:ahLst/>
                <a:cxnLst>
                  <a:cxn ang="T8">
                    <a:pos x="T0" y="T1"/>
                  </a:cxn>
                  <a:cxn ang="T9">
                    <a:pos x="T2" y="T3"/>
                  </a:cxn>
                  <a:cxn ang="T10">
                    <a:pos x="T4" y="T5"/>
                  </a:cxn>
                  <a:cxn ang="T11">
                    <a:pos x="T6" y="T7"/>
                  </a:cxn>
                </a:cxnLst>
                <a:rect l="T12" t="T13" r="T14" b="T15"/>
                <a:pathLst>
                  <a:path w="272" h="250">
                    <a:moveTo>
                      <a:pt x="0" y="0"/>
                    </a:moveTo>
                    <a:lnTo>
                      <a:pt x="0" y="152"/>
                    </a:lnTo>
                    <a:lnTo>
                      <a:pt x="272" y="250"/>
                    </a:lnTo>
                    <a:lnTo>
                      <a:pt x="272"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41" name="Freeform 217">
                <a:extLst>
                  <a:ext uri="{FF2B5EF4-FFF2-40B4-BE49-F238E27FC236}">
                    <a16:creationId xmlns:a16="http://schemas.microsoft.com/office/drawing/2014/main" id="{6AA7C738-B079-7A48-5029-F8E1A35D0AEF}"/>
                  </a:ext>
                </a:extLst>
              </p:cNvPr>
              <p:cNvSpPr>
                <a:spLocks/>
              </p:cNvSpPr>
              <p:nvPr/>
            </p:nvSpPr>
            <p:spPr bwMode="auto">
              <a:xfrm>
                <a:off x="3798975" y="2830931"/>
                <a:ext cx="65961" cy="130559"/>
              </a:xfrm>
              <a:custGeom>
                <a:avLst/>
                <a:gdLst>
                  <a:gd name="T0" fmla="*/ 0 w 179"/>
                  <a:gd name="T1" fmla="*/ 2147483646 h 318"/>
                  <a:gd name="T2" fmla="*/ 2147483646 w 179"/>
                  <a:gd name="T3" fmla="*/ 2147483646 h 318"/>
                  <a:gd name="T4" fmla="*/ 2147483646 w 179"/>
                  <a:gd name="T5" fmla="*/ 0 h 318"/>
                  <a:gd name="T6" fmla="*/ 0 60000 65536"/>
                  <a:gd name="T7" fmla="*/ 0 60000 65536"/>
                  <a:gd name="T8" fmla="*/ 0 60000 65536"/>
                  <a:gd name="T9" fmla="*/ 0 w 179"/>
                  <a:gd name="T10" fmla="*/ 0 h 318"/>
                  <a:gd name="T11" fmla="*/ 179 w 179"/>
                  <a:gd name="T12" fmla="*/ 318 h 318"/>
                </a:gdLst>
                <a:ahLst/>
                <a:cxnLst>
                  <a:cxn ang="T6">
                    <a:pos x="T0" y="T1"/>
                  </a:cxn>
                  <a:cxn ang="T7">
                    <a:pos x="T2" y="T3"/>
                  </a:cxn>
                  <a:cxn ang="T8">
                    <a:pos x="T4" y="T5"/>
                  </a:cxn>
                </a:cxnLst>
                <a:rect l="T9" t="T10" r="T11" b="T12"/>
                <a:pathLst>
                  <a:path w="179" h="318">
                    <a:moveTo>
                      <a:pt x="0" y="318"/>
                    </a:moveTo>
                    <a:lnTo>
                      <a:pt x="179" y="204"/>
                    </a:lnTo>
                    <a:lnTo>
                      <a:pt x="17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42" name="Freeform 218">
                <a:extLst>
                  <a:ext uri="{FF2B5EF4-FFF2-40B4-BE49-F238E27FC236}">
                    <a16:creationId xmlns:a16="http://schemas.microsoft.com/office/drawing/2014/main" id="{E1335AF2-DABA-5E67-BE4D-EF95180719F9}"/>
                  </a:ext>
                </a:extLst>
              </p:cNvPr>
              <p:cNvSpPr>
                <a:spLocks/>
              </p:cNvSpPr>
              <p:nvPr/>
            </p:nvSpPr>
            <p:spPr bwMode="auto">
              <a:xfrm>
                <a:off x="4254518" y="3125207"/>
                <a:ext cx="206128" cy="97401"/>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DDEE"/>
              </a:solidFill>
              <a:ln w="3175">
                <a:solidFill>
                  <a:srgbClr val="000000"/>
                </a:solidFill>
                <a:round/>
                <a:headEnd/>
                <a:tailEnd/>
              </a:ln>
            </p:spPr>
            <p:txBody>
              <a:bodyPr/>
              <a:lstStyle/>
              <a:p>
                <a:endParaRPr lang="ja-JP" altLang="en-US"/>
              </a:p>
            </p:txBody>
          </p:sp>
          <p:sp>
            <p:nvSpPr>
              <p:cNvPr id="243" name="Line 219">
                <a:extLst>
                  <a:ext uri="{FF2B5EF4-FFF2-40B4-BE49-F238E27FC236}">
                    <a16:creationId xmlns:a16="http://schemas.microsoft.com/office/drawing/2014/main" id="{76B6660A-1C11-24D1-1C3D-090545849E4B}"/>
                  </a:ext>
                </a:extLst>
              </p:cNvPr>
              <p:cNvSpPr>
                <a:spLocks noChangeShapeType="1"/>
              </p:cNvSpPr>
              <p:nvPr/>
            </p:nvSpPr>
            <p:spPr bwMode="auto">
              <a:xfrm flipH="1">
                <a:off x="4316356" y="3133497"/>
                <a:ext cx="84512"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4" name="Freeform 220">
                <a:extLst>
                  <a:ext uri="{FF2B5EF4-FFF2-40B4-BE49-F238E27FC236}">
                    <a16:creationId xmlns:a16="http://schemas.microsoft.com/office/drawing/2014/main" id="{6E5E4527-2291-CA45-C7C2-F9FD494C27EE}"/>
                  </a:ext>
                </a:extLst>
              </p:cNvPr>
              <p:cNvSpPr>
                <a:spLocks/>
              </p:cNvSpPr>
              <p:nvPr/>
            </p:nvSpPr>
            <p:spPr bwMode="auto">
              <a:xfrm>
                <a:off x="4345214" y="3187378"/>
                <a:ext cx="105125" cy="101545"/>
              </a:xfrm>
              <a:custGeom>
                <a:avLst/>
                <a:gdLst>
                  <a:gd name="T0" fmla="*/ 2147483646 w 274"/>
                  <a:gd name="T1" fmla="*/ 0 h 249"/>
                  <a:gd name="T2" fmla="*/ 2147483646 w 274"/>
                  <a:gd name="T3" fmla="*/ 2147483646 h 249"/>
                  <a:gd name="T4" fmla="*/ 0 w 274"/>
                  <a:gd name="T5" fmla="*/ 2147483646 h 249"/>
                  <a:gd name="T6" fmla="*/ 0 w 274"/>
                  <a:gd name="T7" fmla="*/ 2147483646 h 249"/>
                  <a:gd name="T8" fmla="*/ 0 60000 65536"/>
                  <a:gd name="T9" fmla="*/ 0 60000 65536"/>
                  <a:gd name="T10" fmla="*/ 0 60000 65536"/>
                  <a:gd name="T11" fmla="*/ 0 60000 65536"/>
                  <a:gd name="T12" fmla="*/ 0 w 274"/>
                  <a:gd name="T13" fmla="*/ 0 h 249"/>
                  <a:gd name="T14" fmla="*/ 274 w 274"/>
                  <a:gd name="T15" fmla="*/ 249 h 249"/>
                </a:gdLst>
                <a:ahLst/>
                <a:cxnLst>
                  <a:cxn ang="T8">
                    <a:pos x="T0" y="T1"/>
                  </a:cxn>
                  <a:cxn ang="T9">
                    <a:pos x="T2" y="T3"/>
                  </a:cxn>
                  <a:cxn ang="T10">
                    <a:pos x="T4" y="T5"/>
                  </a:cxn>
                  <a:cxn ang="T11">
                    <a:pos x="T6" y="T7"/>
                  </a:cxn>
                </a:cxnLst>
                <a:rect l="T12" t="T13" r="T14" b="T15"/>
                <a:pathLst>
                  <a:path w="274" h="249">
                    <a:moveTo>
                      <a:pt x="274" y="0"/>
                    </a:moveTo>
                    <a:lnTo>
                      <a:pt x="274" y="152"/>
                    </a:lnTo>
                    <a:lnTo>
                      <a:pt x="0" y="249"/>
                    </a:lnTo>
                    <a:lnTo>
                      <a:pt x="0" y="4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45" name="Freeform 221">
                <a:extLst>
                  <a:ext uri="{FF2B5EF4-FFF2-40B4-BE49-F238E27FC236}">
                    <a16:creationId xmlns:a16="http://schemas.microsoft.com/office/drawing/2014/main" id="{8CC99A0C-B388-A5D8-BC31-17838C64C424}"/>
                  </a:ext>
                </a:extLst>
              </p:cNvPr>
              <p:cNvSpPr>
                <a:spLocks/>
              </p:cNvSpPr>
              <p:nvPr/>
            </p:nvSpPr>
            <p:spPr bwMode="auto">
              <a:xfrm>
                <a:off x="4277192" y="3164582"/>
                <a:ext cx="68023" cy="128487"/>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6"/>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46" name="Freeform 222">
                <a:extLst>
                  <a:ext uri="{FF2B5EF4-FFF2-40B4-BE49-F238E27FC236}">
                    <a16:creationId xmlns:a16="http://schemas.microsoft.com/office/drawing/2014/main" id="{D8A6A894-1D24-4E49-4DB1-F44450BB49DE}"/>
                  </a:ext>
                </a:extLst>
              </p:cNvPr>
              <p:cNvSpPr>
                <a:spLocks/>
              </p:cNvSpPr>
              <p:nvPr/>
            </p:nvSpPr>
            <p:spPr bwMode="auto">
              <a:xfrm>
                <a:off x="4033961" y="3206029"/>
                <a:ext cx="206128" cy="97402"/>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247" name="Line 223">
                <a:extLst>
                  <a:ext uri="{FF2B5EF4-FFF2-40B4-BE49-F238E27FC236}">
                    <a16:creationId xmlns:a16="http://schemas.microsoft.com/office/drawing/2014/main" id="{61DCDAC7-1CC2-D86B-2034-20C362B3B816}"/>
                  </a:ext>
                </a:extLst>
              </p:cNvPr>
              <p:cNvSpPr>
                <a:spLocks noChangeShapeType="1"/>
              </p:cNvSpPr>
              <p:nvPr/>
            </p:nvSpPr>
            <p:spPr bwMode="auto">
              <a:xfrm flipH="1">
                <a:off x="4095799" y="3216391"/>
                <a:ext cx="82451"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8" name="Freeform 224">
                <a:extLst>
                  <a:ext uri="{FF2B5EF4-FFF2-40B4-BE49-F238E27FC236}">
                    <a16:creationId xmlns:a16="http://schemas.microsoft.com/office/drawing/2014/main" id="{E9B01CB7-0578-9177-B0ED-FDD1F94DAFCE}"/>
                  </a:ext>
                </a:extLst>
              </p:cNvPr>
              <p:cNvSpPr>
                <a:spLocks/>
              </p:cNvSpPr>
              <p:nvPr/>
            </p:nvSpPr>
            <p:spPr bwMode="auto">
              <a:xfrm>
                <a:off x="4124657" y="3268200"/>
                <a:ext cx="103064" cy="101547"/>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49" name="Freeform 225">
                <a:extLst>
                  <a:ext uri="{FF2B5EF4-FFF2-40B4-BE49-F238E27FC236}">
                    <a16:creationId xmlns:a16="http://schemas.microsoft.com/office/drawing/2014/main" id="{A5E9C23D-3A65-C9B4-7D5B-6788B1812513}"/>
                  </a:ext>
                </a:extLst>
              </p:cNvPr>
              <p:cNvSpPr>
                <a:spLocks/>
              </p:cNvSpPr>
              <p:nvPr/>
            </p:nvSpPr>
            <p:spPr bwMode="auto">
              <a:xfrm>
                <a:off x="4054574" y="3245405"/>
                <a:ext cx="68023" cy="128487"/>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0" name="Freeform 226">
                <a:extLst>
                  <a:ext uri="{FF2B5EF4-FFF2-40B4-BE49-F238E27FC236}">
                    <a16:creationId xmlns:a16="http://schemas.microsoft.com/office/drawing/2014/main" id="{7A773DE9-A690-2EE6-5323-7E715BF73C59}"/>
                  </a:ext>
                </a:extLst>
              </p:cNvPr>
              <p:cNvSpPr>
                <a:spLocks/>
              </p:cNvSpPr>
              <p:nvPr/>
            </p:nvSpPr>
            <p:spPr bwMode="auto">
              <a:xfrm>
                <a:off x="4576077" y="3075470"/>
                <a:ext cx="206128" cy="97401"/>
              </a:xfrm>
              <a:custGeom>
                <a:avLst/>
                <a:gdLst>
                  <a:gd name="T0" fmla="*/ 2147483646 w 542"/>
                  <a:gd name="T1" fmla="*/ 2147483646 h 239"/>
                  <a:gd name="T2" fmla="*/ 2147483646 w 542"/>
                  <a:gd name="T3" fmla="*/ 2147483646 h 239"/>
                  <a:gd name="T4" fmla="*/ 2147483646 w 542"/>
                  <a:gd name="T5" fmla="*/ 0 h 239"/>
                  <a:gd name="T6" fmla="*/ 2147483646 w 542"/>
                  <a:gd name="T7" fmla="*/ 2147483646 h 239"/>
                  <a:gd name="T8" fmla="*/ 2147483646 w 542"/>
                  <a:gd name="T9" fmla="*/ 2147483646 h 239"/>
                  <a:gd name="T10" fmla="*/ 2147483646 w 542"/>
                  <a:gd name="T11" fmla="*/ 2147483646 h 239"/>
                  <a:gd name="T12" fmla="*/ 0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18" y="122"/>
                    </a:moveTo>
                    <a:lnTo>
                      <a:pt x="125" y="14"/>
                    </a:lnTo>
                    <a:lnTo>
                      <a:pt x="257" y="0"/>
                    </a:lnTo>
                    <a:lnTo>
                      <a:pt x="542" y="90"/>
                    </a:lnTo>
                    <a:lnTo>
                      <a:pt x="385" y="102"/>
                    </a:lnTo>
                    <a:lnTo>
                      <a:pt x="280" y="239"/>
                    </a:lnTo>
                    <a:lnTo>
                      <a:pt x="0" y="134"/>
                    </a:lnTo>
                    <a:lnTo>
                      <a:pt x="18" y="122"/>
                    </a:lnTo>
                    <a:close/>
                  </a:path>
                </a:pathLst>
              </a:custGeom>
              <a:solidFill>
                <a:srgbClr val="99CC00"/>
              </a:solidFill>
              <a:ln w="3175">
                <a:solidFill>
                  <a:srgbClr val="000000"/>
                </a:solidFill>
                <a:round/>
                <a:headEnd/>
                <a:tailEnd/>
              </a:ln>
            </p:spPr>
            <p:txBody>
              <a:bodyPr/>
              <a:lstStyle/>
              <a:p>
                <a:endParaRPr lang="ja-JP" altLang="en-US"/>
              </a:p>
            </p:txBody>
          </p:sp>
          <p:sp>
            <p:nvSpPr>
              <p:cNvPr id="251" name="Line 227">
                <a:extLst>
                  <a:ext uri="{FF2B5EF4-FFF2-40B4-BE49-F238E27FC236}">
                    <a16:creationId xmlns:a16="http://schemas.microsoft.com/office/drawing/2014/main" id="{E5AC45DE-D7A5-47EE-4D7E-58C0C4128927}"/>
                  </a:ext>
                </a:extLst>
              </p:cNvPr>
              <p:cNvSpPr>
                <a:spLocks noChangeShapeType="1"/>
              </p:cNvSpPr>
              <p:nvPr/>
            </p:nvSpPr>
            <p:spPr bwMode="auto">
              <a:xfrm>
                <a:off x="4635854" y="3083760"/>
                <a:ext cx="84513"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 name="Freeform 228">
                <a:extLst>
                  <a:ext uri="{FF2B5EF4-FFF2-40B4-BE49-F238E27FC236}">
                    <a16:creationId xmlns:a16="http://schemas.microsoft.com/office/drawing/2014/main" id="{D0D69E22-A5C8-D596-7E4C-6A0925C0BC7D}"/>
                  </a:ext>
                </a:extLst>
              </p:cNvPr>
              <p:cNvSpPr>
                <a:spLocks/>
              </p:cNvSpPr>
              <p:nvPr/>
            </p:nvSpPr>
            <p:spPr bwMode="auto">
              <a:xfrm>
                <a:off x="4586383" y="3137641"/>
                <a:ext cx="103064" cy="101545"/>
              </a:xfrm>
              <a:custGeom>
                <a:avLst/>
                <a:gdLst>
                  <a:gd name="T0" fmla="*/ 0 w 272"/>
                  <a:gd name="T1" fmla="*/ 0 h 250"/>
                  <a:gd name="T2" fmla="*/ 0 w 272"/>
                  <a:gd name="T3" fmla="*/ 2147483646 h 250"/>
                  <a:gd name="T4" fmla="*/ 2147483646 w 272"/>
                  <a:gd name="T5" fmla="*/ 2147483646 h 250"/>
                  <a:gd name="T6" fmla="*/ 2147483646 w 272"/>
                  <a:gd name="T7" fmla="*/ 2147483646 h 250"/>
                  <a:gd name="T8" fmla="*/ 0 60000 65536"/>
                  <a:gd name="T9" fmla="*/ 0 60000 65536"/>
                  <a:gd name="T10" fmla="*/ 0 60000 65536"/>
                  <a:gd name="T11" fmla="*/ 0 60000 65536"/>
                  <a:gd name="T12" fmla="*/ 0 w 272"/>
                  <a:gd name="T13" fmla="*/ 0 h 250"/>
                  <a:gd name="T14" fmla="*/ 272 w 272"/>
                  <a:gd name="T15" fmla="*/ 250 h 250"/>
                </a:gdLst>
                <a:ahLst/>
                <a:cxnLst>
                  <a:cxn ang="T8">
                    <a:pos x="T0" y="T1"/>
                  </a:cxn>
                  <a:cxn ang="T9">
                    <a:pos x="T2" y="T3"/>
                  </a:cxn>
                  <a:cxn ang="T10">
                    <a:pos x="T4" y="T5"/>
                  </a:cxn>
                  <a:cxn ang="T11">
                    <a:pos x="T6" y="T7"/>
                  </a:cxn>
                </a:cxnLst>
                <a:rect l="T12" t="T13" r="T14" b="T15"/>
                <a:pathLst>
                  <a:path w="272" h="250">
                    <a:moveTo>
                      <a:pt x="0" y="0"/>
                    </a:moveTo>
                    <a:lnTo>
                      <a:pt x="0" y="152"/>
                    </a:lnTo>
                    <a:lnTo>
                      <a:pt x="272" y="250"/>
                    </a:lnTo>
                    <a:lnTo>
                      <a:pt x="272"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 name="Freeform 229">
                <a:extLst>
                  <a:ext uri="{FF2B5EF4-FFF2-40B4-BE49-F238E27FC236}">
                    <a16:creationId xmlns:a16="http://schemas.microsoft.com/office/drawing/2014/main" id="{B7ADE8E7-301A-F05C-5FEC-B86080E31775}"/>
                  </a:ext>
                </a:extLst>
              </p:cNvPr>
              <p:cNvSpPr>
                <a:spLocks/>
              </p:cNvSpPr>
              <p:nvPr/>
            </p:nvSpPr>
            <p:spPr bwMode="auto">
              <a:xfrm>
                <a:off x="4693570" y="3114845"/>
                <a:ext cx="65961" cy="128487"/>
              </a:xfrm>
              <a:custGeom>
                <a:avLst/>
                <a:gdLst>
                  <a:gd name="T0" fmla="*/ 0 w 177"/>
                  <a:gd name="T1" fmla="*/ 2147483646 h 318"/>
                  <a:gd name="T2" fmla="*/ 2147483646 w 177"/>
                  <a:gd name="T3" fmla="*/ 2147483646 h 318"/>
                  <a:gd name="T4" fmla="*/ 2147483646 w 177"/>
                  <a:gd name="T5" fmla="*/ 0 h 318"/>
                  <a:gd name="T6" fmla="*/ 0 60000 65536"/>
                  <a:gd name="T7" fmla="*/ 0 60000 65536"/>
                  <a:gd name="T8" fmla="*/ 0 60000 65536"/>
                  <a:gd name="T9" fmla="*/ 0 w 177"/>
                  <a:gd name="T10" fmla="*/ 0 h 318"/>
                  <a:gd name="T11" fmla="*/ 177 w 177"/>
                  <a:gd name="T12" fmla="*/ 318 h 318"/>
                </a:gdLst>
                <a:ahLst/>
                <a:cxnLst>
                  <a:cxn ang="T6">
                    <a:pos x="T0" y="T1"/>
                  </a:cxn>
                  <a:cxn ang="T7">
                    <a:pos x="T2" y="T3"/>
                  </a:cxn>
                  <a:cxn ang="T8">
                    <a:pos x="T4" y="T5"/>
                  </a:cxn>
                </a:cxnLst>
                <a:rect l="T9" t="T10" r="T11" b="T12"/>
                <a:pathLst>
                  <a:path w="177" h="318">
                    <a:moveTo>
                      <a:pt x="0" y="318"/>
                    </a:moveTo>
                    <a:lnTo>
                      <a:pt x="177" y="204"/>
                    </a:lnTo>
                    <a:lnTo>
                      <a:pt x="17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 name="Freeform 230">
                <a:extLst>
                  <a:ext uri="{FF2B5EF4-FFF2-40B4-BE49-F238E27FC236}">
                    <a16:creationId xmlns:a16="http://schemas.microsoft.com/office/drawing/2014/main" id="{C608988F-79F8-151D-08FD-BE8438D93A5B}"/>
                  </a:ext>
                </a:extLst>
              </p:cNvPr>
              <p:cNvSpPr>
                <a:spLocks/>
              </p:cNvSpPr>
              <p:nvPr/>
            </p:nvSpPr>
            <p:spPr bwMode="auto">
              <a:xfrm>
                <a:off x="3376414" y="3185305"/>
                <a:ext cx="265904" cy="99474"/>
              </a:xfrm>
              <a:custGeom>
                <a:avLst/>
                <a:gdLst>
                  <a:gd name="T0" fmla="*/ 2147483646 w 698"/>
                  <a:gd name="T1" fmla="*/ 2147483646 h 247"/>
                  <a:gd name="T2" fmla="*/ 2147483646 w 698"/>
                  <a:gd name="T3" fmla="*/ 0 h 247"/>
                  <a:gd name="T4" fmla="*/ 2147483646 w 698"/>
                  <a:gd name="T5" fmla="*/ 2147483646 h 247"/>
                  <a:gd name="T6" fmla="*/ 2147483646 w 698"/>
                  <a:gd name="T7" fmla="*/ 2147483646 h 247"/>
                  <a:gd name="T8" fmla="*/ 0 w 698"/>
                  <a:gd name="T9" fmla="*/ 2147483646 h 247"/>
                  <a:gd name="T10" fmla="*/ 2147483646 w 698"/>
                  <a:gd name="T11" fmla="*/ 2147483646 h 247"/>
                  <a:gd name="T12" fmla="*/ 0 60000 65536"/>
                  <a:gd name="T13" fmla="*/ 0 60000 65536"/>
                  <a:gd name="T14" fmla="*/ 0 60000 65536"/>
                  <a:gd name="T15" fmla="*/ 0 60000 65536"/>
                  <a:gd name="T16" fmla="*/ 0 60000 65536"/>
                  <a:gd name="T17" fmla="*/ 0 60000 65536"/>
                  <a:gd name="T18" fmla="*/ 0 w 698"/>
                  <a:gd name="T19" fmla="*/ 0 h 247"/>
                  <a:gd name="T20" fmla="*/ 698 w 69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698" h="247">
                    <a:moveTo>
                      <a:pt x="34" y="111"/>
                    </a:moveTo>
                    <a:lnTo>
                      <a:pt x="286" y="0"/>
                    </a:lnTo>
                    <a:lnTo>
                      <a:pt x="698" y="111"/>
                    </a:lnTo>
                    <a:lnTo>
                      <a:pt x="399" y="247"/>
                    </a:lnTo>
                    <a:lnTo>
                      <a:pt x="0" y="126"/>
                    </a:lnTo>
                    <a:lnTo>
                      <a:pt x="34" y="111"/>
                    </a:lnTo>
                    <a:close/>
                  </a:path>
                </a:pathLst>
              </a:custGeom>
              <a:solidFill>
                <a:srgbClr val="CCFF99"/>
              </a:solidFill>
              <a:ln w="3175">
                <a:solidFill>
                  <a:srgbClr val="000000"/>
                </a:solidFill>
                <a:round/>
                <a:headEnd/>
                <a:tailEnd/>
              </a:ln>
            </p:spPr>
            <p:txBody>
              <a:bodyPr/>
              <a:lstStyle/>
              <a:p>
                <a:endParaRPr lang="ja-JP" altLang="en-US"/>
              </a:p>
            </p:txBody>
          </p:sp>
          <p:sp>
            <p:nvSpPr>
              <p:cNvPr id="255" name="Line 231">
                <a:extLst>
                  <a:ext uri="{FF2B5EF4-FFF2-40B4-BE49-F238E27FC236}">
                    <a16:creationId xmlns:a16="http://schemas.microsoft.com/office/drawing/2014/main" id="{2369052F-6BF1-EB49-787E-E3BF51B86173}"/>
                  </a:ext>
                </a:extLst>
              </p:cNvPr>
              <p:cNvSpPr>
                <a:spLocks noChangeShapeType="1"/>
              </p:cNvSpPr>
              <p:nvPr/>
            </p:nvSpPr>
            <p:spPr bwMode="auto">
              <a:xfrm flipV="1">
                <a:off x="3394965" y="3210174"/>
                <a:ext cx="92758" cy="2694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 name="Line 232">
                <a:extLst>
                  <a:ext uri="{FF2B5EF4-FFF2-40B4-BE49-F238E27FC236}">
                    <a16:creationId xmlns:a16="http://schemas.microsoft.com/office/drawing/2014/main" id="{0F832A69-DA5A-73A4-F98D-EF67B12D70B0}"/>
                  </a:ext>
                </a:extLst>
              </p:cNvPr>
              <p:cNvSpPr>
                <a:spLocks noChangeShapeType="1"/>
              </p:cNvSpPr>
              <p:nvPr/>
            </p:nvSpPr>
            <p:spPr bwMode="auto">
              <a:xfrm flipV="1">
                <a:off x="3528948" y="3226753"/>
                <a:ext cx="2061" cy="580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 name="Line 233">
                <a:extLst>
                  <a:ext uri="{FF2B5EF4-FFF2-40B4-BE49-F238E27FC236}">
                    <a16:creationId xmlns:a16="http://schemas.microsoft.com/office/drawing/2014/main" id="{6FCD56CE-7B98-1056-7597-280567FF5911}"/>
                  </a:ext>
                </a:extLst>
              </p:cNvPr>
              <p:cNvSpPr>
                <a:spLocks noChangeShapeType="1"/>
              </p:cNvSpPr>
              <p:nvPr/>
            </p:nvSpPr>
            <p:spPr bwMode="auto">
              <a:xfrm>
                <a:off x="3487723" y="3210174"/>
                <a:ext cx="43286" cy="1450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 name="Line 234">
                <a:extLst>
                  <a:ext uri="{FF2B5EF4-FFF2-40B4-BE49-F238E27FC236}">
                    <a16:creationId xmlns:a16="http://schemas.microsoft.com/office/drawing/2014/main" id="{1923EC5D-A6B6-6197-FB78-AB987B2A4250}"/>
                  </a:ext>
                </a:extLst>
              </p:cNvPr>
              <p:cNvSpPr>
                <a:spLocks noChangeShapeType="1"/>
              </p:cNvSpPr>
              <p:nvPr/>
            </p:nvSpPr>
            <p:spPr bwMode="auto">
              <a:xfrm>
                <a:off x="3545439" y="3226753"/>
                <a:ext cx="78329" cy="621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 name="Line 235">
                <a:extLst>
                  <a:ext uri="{FF2B5EF4-FFF2-40B4-BE49-F238E27FC236}">
                    <a16:creationId xmlns:a16="http://schemas.microsoft.com/office/drawing/2014/main" id="{60ECB602-2F1D-4815-3452-BF9F64DEBBBB}"/>
                  </a:ext>
                </a:extLst>
              </p:cNvPr>
              <p:cNvSpPr>
                <a:spLocks noChangeShapeType="1"/>
              </p:cNvSpPr>
              <p:nvPr/>
            </p:nvSpPr>
            <p:spPr bwMode="auto">
              <a:xfrm flipH="1" flipV="1">
                <a:off x="3487723" y="3191523"/>
                <a:ext cx="2061" cy="1036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 name="Line 236">
                <a:extLst>
                  <a:ext uri="{FF2B5EF4-FFF2-40B4-BE49-F238E27FC236}">
                    <a16:creationId xmlns:a16="http://schemas.microsoft.com/office/drawing/2014/main" id="{8F1D491B-F6F2-3F51-D3BE-F5CCA010CADA}"/>
                  </a:ext>
                </a:extLst>
              </p:cNvPr>
              <p:cNvSpPr>
                <a:spLocks noChangeShapeType="1"/>
              </p:cNvSpPr>
              <p:nvPr/>
            </p:nvSpPr>
            <p:spPr bwMode="auto">
              <a:xfrm>
                <a:off x="3407332" y="3247476"/>
                <a:ext cx="2062" cy="4973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 name="Line 237">
                <a:extLst>
                  <a:ext uri="{FF2B5EF4-FFF2-40B4-BE49-F238E27FC236}">
                    <a16:creationId xmlns:a16="http://schemas.microsoft.com/office/drawing/2014/main" id="{BDEC33BD-6BB5-2363-FF86-FE1E41981756}"/>
                  </a:ext>
                </a:extLst>
              </p:cNvPr>
              <p:cNvSpPr>
                <a:spLocks noChangeShapeType="1"/>
              </p:cNvSpPr>
              <p:nvPr/>
            </p:nvSpPr>
            <p:spPr bwMode="auto">
              <a:xfrm>
                <a:off x="3508336" y="3278563"/>
                <a:ext cx="2061" cy="5180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 name="Line 238">
                <a:extLst>
                  <a:ext uri="{FF2B5EF4-FFF2-40B4-BE49-F238E27FC236}">
                    <a16:creationId xmlns:a16="http://schemas.microsoft.com/office/drawing/2014/main" id="{085F3EC8-3F0F-A9AC-D998-C1745C719CEA}"/>
                  </a:ext>
                </a:extLst>
              </p:cNvPr>
              <p:cNvSpPr>
                <a:spLocks noChangeShapeType="1"/>
              </p:cNvSpPr>
              <p:nvPr/>
            </p:nvSpPr>
            <p:spPr bwMode="auto">
              <a:xfrm>
                <a:off x="3605215" y="3247476"/>
                <a:ext cx="2062" cy="4973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3" name="Freeform 239">
                <a:extLst>
                  <a:ext uri="{FF2B5EF4-FFF2-40B4-BE49-F238E27FC236}">
                    <a16:creationId xmlns:a16="http://schemas.microsoft.com/office/drawing/2014/main" id="{407EC4EC-0548-17EF-132E-884857E0952B}"/>
                  </a:ext>
                </a:extLst>
              </p:cNvPr>
              <p:cNvSpPr>
                <a:spLocks/>
              </p:cNvSpPr>
              <p:nvPr/>
            </p:nvSpPr>
            <p:spPr bwMode="auto">
              <a:xfrm>
                <a:off x="3364046" y="3293068"/>
                <a:ext cx="152535" cy="66316"/>
              </a:xfrm>
              <a:custGeom>
                <a:avLst/>
                <a:gdLst>
                  <a:gd name="T0" fmla="*/ 2147483646 w 399"/>
                  <a:gd name="T1" fmla="*/ 0 h 164"/>
                  <a:gd name="T2" fmla="*/ 2147483646 w 399"/>
                  <a:gd name="T3" fmla="*/ 2147483646 h 164"/>
                  <a:gd name="T4" fmla="*/ 2147483646 w 399"/>
                  <a:gd name="T5" fmla="*/ 2147483646 h 164"/>
                  <a:gd name="T6" fmla="*/ 0 w 399"/>
                  <a:gd name="T7" fmla="*/ 2147483646 h 164"/>
                  <a:gd name="T8" fmla="*/ 2147483646 w 399"/>
                  <a:gd name="T9" fmla="*/ 0 h 164"/>
                  <a:gd name="T10" fmla="*/ 0 60000 65536"/>
                  <a:gd name="T11" fmla="*/ 0 60000 65536"/>
                  <a:gd name="T12" fmla="*/ 0 60000 65536"/>
                  <a:gd name="T13" fmla="*/ 0 60000 65536"/>
                  <a:gd name="T14" fmla="*/ 0 60000 65536"/>
                  <a:gd name="T15" fmla="*/ 0 w 399"/>
                  <a:gd name="T16" fmla="*/ 0 h 164"/>
                  <a:gd name="T17" fmla="*/ 399 w 399"/>
                  <a:gd name="T18" fmla="*/ 164 h 164"/>
                </a:gdLst>
                <a:ahLst/>
                <a:cxnLst>
                  <a:cxn ang="T10">
                    <a:pos x="T0" y="T1"/>
                  </a:cxn>
                  <a:cxn ang="T11">
                    <a:pos x="T2" y="T3"/>
                  </a:cxn>
                  <a:cxn ang="T12">
                    <a:pos x="T4" y="T5"/>
                  </a:cxn>
                  <a:cxn ang="T13">
                    <a:pos x="T6" y="T7"/>
                  </a:cxn>
                  <a:cxn ang="T14">
                    <a:pos x="T8" y="T9"/>
                  </a:cxn>
                </a:cxnLst>
                <a:rect l="T15" t="T16" r="T17" b="T18"/>
                <a:pathLst>
                  <a:path w="399" h="164">
                    <a:moveTo>
                      <a:pt x="87" y="0"/>
                    </a:moveTo>
                    <a:lnTo>
                      <a:pt x="399" y="92"/>
                    </a:lnTo>
                    <a:lnTo>
                      <a:pt x="305" y="164"/>
                    </a:lnTo>
                    <a:lnTo>
                      <a:pt x="0" y="67"/>
                    </a:lnTo>
                    <a:lnTo>
                      <a:pt x="87" y="0"/>
                    </a:lnTo>
                    <a:close/>
                  </a:path>
                </a:pathLst>
              </a:custGeom>
              <a:solidFill>
                <a:srgbClr val="CCFF99"/>
              </a:solidFill>
              <a:ln w="3175">
                <a:solidFill>
                  <a:srgbClr val="000000"/>
                </a:solidFill>
                <a:round/>
                <a:headEnd/>
                <a:tailEnd/>
              </a:ln>
            </p:spPr>
            <p:txBody>
              <a:bodyPr/>
              <a:lstStyle/>
              <a:p>
                <a:endParaRPr lang="ja-JP" altLang="en-US"/>
              </a:p>
            </p:txBody>
          </p:sp>
          <p:sp>
            <p:nvSpPr>
              <p:cNvPr id="264" name="Freeform 241">
                <a:extLst>
                  <a:ext uri="{FF2B5EF4-FFF2-40B4-BE49-F238E27FC236}">
                    <a16:creationId xmlns:a16="http://schemas.microsoft.com/office/drawing/2014/main" id="{D6F06976-858F-D110-4552-64F75CB30393}"/>
                  </a:ext>
                </a:extLst>
              </p:cNvPr>
              <p:cNvSpPr>
                <a:spLocks/>
              </p:cNvSpPr>
              <p:nvPr/>
            </p:nvSpPr>
            <p:spPr bwMode="auto">
              <a:xfrm>
                <a:off x="3419700" y="3249549"/>
                <a:ext cx="24735" cy="35230"/>
              </a:xfrm>
              <a:custGeom>
                <a:avLst/>
                <a:gdLst>
                  <a:gd name="T0" fmla="*/ 0 w 65"/>
                  <a:gd name="T1" fmla="*/ 0 h 83"/>
                  <a:gd name="T2" fmla="*/ 2147483646 w 65"/>
                  <a:gd name="T3" fmla="*/ 2147483646 h 83"/>
                  <a:gd name="T4" fmla="*/ 2147483646 w 65"/>
                  <a:gd name="T5" fmla="*/ 2147483646 h 83"/>
                  <a:gd name="T6" fmla="*/ 2147483646 w 65"/>
                  <a:gd name="T7" fmla="*/ 2147483646 h 83"/>
                  <a:gd name="T8" fmla="*/ 0 w 65"/>
                  <a:gd name="T9" fmla="*/ 0 h 83"/>
                  <a:gd name="T10" fmla="*/ 0 60000 65536"/>
                  <a:gd name="T11" fmla="*/ 0 60000 65536"/>
                  <a:gd name="T12" fmla="*/ 0 60000 65536"/>
                  <a:gd name="T13" fmla="*/ 0 60000 65536"/>
                  <a:gd name="T14" fmla="*/ 0 60000 65536"/>
                  <a:gd name="T15" fmla="*/ 0 w 65"/>
                  <a:gd name="T16" fmla="*/ 0 h 83"/>
                  <a:gd name="T17" fmla="*/ 65 w 65"/>
                  <a:gd name="T18" fmla="*/ 83 h 83"/>
                </a:gdLst>
                <a:ahLst/>
                <a:cxnLst>
                  <a:cxn ang="T10">
                    <a:pos x="T0" y="T1"/>
                  </a:cxn>
                  <a:cxn ang="T11">
                    <a:pos x="T2" y="T3"/>
                  </a:cxn>
                  <a:cxn ang="T12">
                    <a:pos x="T4" y="T5"/>
                  </a:cxn>
                  <a:cxn ang="T13">
                    <a:pos x="T6" y="T7"/>
                  </a:cxn>
                  <a:cxn ang="T14">
                    <a:pos x="T8" y="T9"/>
                  </a:cxn>
                </a:cxnLst>
                <a:rect l="T15" t="T16" r="T17" b="T18"/>
                <a:pathLst>
                  <a:path w="65" h="83">
                    <a:moveTo>
                      <a:pt x="0" y="0"/>
                    </a:moveTo>
                    <a:lnTo>
                      <a:pt x="6" y="68"/>
                    </a:lnTo>
                    <a:lnTo>
                      <a:pt x="65" y="83"/>
                    </a:lnTo>
                    <a:lnTo>
                      <a:pt x="58" y="20"/>
                    </a:lnTo>
                    <a:lnTo>
                      <a:pt x="0" y="0"/>
                    </a:lnTo>
                    <a:close/>
                  </a:path>
                </a:pathLst>
              </a:custGeom>
              <a:solidFill>
                <a:srgbClr val="CC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65" name="Freeform 242">
                <a:extLst>
                  <a:ext uri="{FF2B5EF4-FFF2-40B4-BE49-F238E27FC236}">
                    <a16:creationId xmlns:a16="http://schemas.microsoft.com/office/drawing/2014/main" id="{62FA91CB-D6C8-6D2E-A7CF-09AC3ED75CB5}"/>
                  </a:ext>
                </a:extLst>
              </p:cNvPr>
              <p:cNvSpPr>
                <a:spLocks/>
              </p:cNvSpPr>
              <p:nvPr/>
            </p:nvSpPr>
            <p:spPr bwMode="auto">
              <a:xfrm>
                <a:off x="3419700" y="3249549"/>
                <a:ext cx="24735" cy="35230"/>
              </a:xfrm>
              <a:custGeom>
                <a:avLst/>
                <a:gdLst>
                  <a:gd name="T0" fmla="*/ 0 w 65"/>
                  <a:gd name="T1" fmla="*/ 0 h 83"/>
                  <a:gd name="T2" fmla="*/ 2147483646 w 65"/>
                  <a:gd name="T3" fmla="*/ 2147483646 h 83"/>
                  <a:gd name="T4" fmla="*/ 2147483646 w 65"/>
                  <a:gd name="T5" fmla="*/ 2147483646 h 83"/>
                  <a:gd name="T6" fmla="*/ 2147483646 w 65"/>
                  <a:gd name="T7" fmla="*/ 2147483646 h 83"/>
                  <a:gd name="T8" fmla="*/ 0 60000 65536"/>
                  <a:gd name="T9" fmla="*/ 0 60000 65536"/>
                  <a:gd name="T10" fmla="*/ 0 60000 65536"/>
                  <a:gd name="T11" fmla="*/ 0 60000 65536"/>
                  <a:gd name="T12" fmla="*/ 0 w 65"/>
                  <a:gd name="T13" fmla="*/ 0 h 83"/>
                  <a:gd name="T14" fmla="*/ 65 w 65"/>
                  <a:gd name="T15" fmla="*/ 83 h 83"/>
                </a:gdLst>
                <a:ahLst/>
                <a:cxnLst>
                  <a:cxn ang="T8">
                    <a:pos x="T0" y="T1"/>
                  </a:cxn>
                  <a:cxn ang="T9">
                    <a:pos x="T2" y="T3"/>
                  </a:cxn>
                  <a:cxn ang="T10">
                    <a:pos x="T4" y="T5"/>
                  </a:cxn>
                  <a:cxn ang="T11">
                    <a:pos x="T6" y="T7"/>
                  </a:cxn>
                </a:cxnLst>
                <a:rect l="T12" t="T13" r="T14" b="T15"/>
                <a:pathLst>
                  <a:path w="65" h="83">
                    <a:moveTo>
                      <a:pt x="0" y="0"/>
                    </a:moveTo>
                    <a:lnTo>
                      <a:pt x="6" y="68"/>
                    </a:lnTo>
                    <a:lnTo>
                      <a:pt x="65" y="83"/>
                    </a:lnTo>
                    <a:lnTo>
                      <a:pt x="58" y="2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6" name="Freeform 244">
                <a:extLst>
                  <a:ext uri="{FF2B5EF4-FFF2-40B4-BE49-F238E27FC236}">
                    <a16:creationId xmlns:a16="http://schemas.microsoft.com/office/drawing/2014/main" id="{83C0A1BE-3EDC-5B97-5AD5-84A7C174D701}"/>
                  </a:ext>
                </a:extLst>
              </p:cNvPr>
              <p:cNvSpPr>
                <a:spLocks/>
              </p:cNvSpPr>
              <p:nvPr/>
            </p:nvSpPr>
            <p:spPr bwMode="auto">
              <a:xfrm>
                <a:off x="3462988" y="3266128"/>
                <a:ext cx="24735" cy="35230"/>
              </a:xfrm>
              <a:custGeom>
                <a:avLst/>
                <a:gdLst>
                  <a:gd name="T0" fmla="*/ 0 w 66"/>
                  <a:gd name="T1" fmla="*/ 0 h 83"/>
                  <a:gd name="T2" fmla="*/ 2147483646 w 66"/>
                  <a:gd name="T3" fmla="*/ 2147483646 h 83"/>
                  <a:gd name="T4" fmla="*/ 2147483646 w 66"/>
                  <a:gd name="T5" fmla="*/ 2147483646 h 83"/>
                  <a:gd name="T6" fmla="*/ 2147483646 w 66"/>
                  <a:gd name="T7" fmla="*/ 2147483646 h 83"/>
                  <a:gd name="T8" fmla="*/ 0 w 66"/>
                  <a:gd name="T9" fmla="*/ 0 h 83"/>
                  <a:gd name="T10" fmla="*/ 0 60000 65536"/>
                  <a:gd name="T11" fmla="*/ 0 60000 65536"/>
                  <a:gd name="T12" fmla="*/ 0 60000 65536"/>
                  <a:gd name="T13" fmla="*/ 0 60000 65536"/>
                  <a:gd name="T14" fmla="*/ 0 60000 65536"/>
                  <a:gd name="T15" fmla="*/ 0 w 66"/>
                  <a:gd name="T16" fmla="*/ 0 h 83"/>
                  <a:gd name="T17" fmla="*/ 66 w 66"/>
                  <a:gd name="T18" fmla="*/ 83 h 83"/>
                </a:gdLst>
                <a:ahLst/>
                <a:cxnLst>
                  <a:cxn ang="T10">
                    <a:pos x="T0" y="T1"/>
                  </a:cxn>
                  <a:cxn ang="T11">
                    <a:pos x="T2" y="T3"/>
                  </a:cxn>
                  <a:cxn ang="T12">
                    <a:pos x="T4" y="T5"/>
                  </a:cxn>
                  <a:cxn ang="T13">
                    <a:pos x="T6" y="T7"/>
                  </a:cxn>
                  <a:cxn ang="T14">
                    <a:pos x="T8" y="T9"/>
                  </a:cxn>
                </a:cxnLst>
                <a:rect l="T15" t="T16" r="T17" b="T18"/>
                <a:pathLst>
                  <a:path w="66" h="83">
                    <a:moveTo>
                      <a:pt x="0" y="0"/>
                    </a:moveTo>
                    <a:lnTo>
                      <a:pt x="6" y="68"/>
                    </a:lnTo>
                    <a:lnTo>
                      <a:pt x="66" y="83"/>
                    </a:lnTo>
                    <a:lnTo>
                      <a:pt x="60" y="20"/>
                    </a:lnTo>
                    <a:lnTo>
                      <a:pt x="0" y="0"/>
                    </a:lnTo>
                    <a:close/>
                  </a:path>
                </a:pathLst>
              </a:custGeom>
              <a:solidFill>
                <a:srgbClr val="CC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67" name="Freeform 245">
                <a:extLst>
                  <a:ext uri="{FF2B5EF4-FFF2-40B4-BE49-F238E27FC236}">
                    <a16:creationId xmlns:a16="http://schemas.microsoft.com/office/drawing/2014/main" id="{F7034E4D-BB75-CF00-2A2C-693B3C703EF0}"/>
                  </a:ext>
                </a:extLst>
              </p:cNvPr>
              <p:cNvSpPr>
                <a:spLocks/>
              </p:cNvSpPr>
              <p:nvPr/>
            </p:nvSpPr>
            <p:spPr bwMode="auto">
              <a:xfrm>
                <a:off x="3462988" y="3266128"/>
                <a:ext cx="24735" cy="35230"/>
              </a:xfrm>
              <a:custGeom>
                <a:avLst/>
                <a:gdLst>
                  <a:gd name="T0" fmla="*/ 0 w 66"/>
                  <a:gd name="T1" fmla="*/ 0 h 83"/>
                  <a:gd name="T2" fmla="*/ 2147483646 w 66"/>
                  <a:gd name="T3" fmla="*/ 2147483646 h 83"/>
                  <a:gd name="T4" fmla="*/ 2147483646 w 66"/>
                  <a:gd name="T5" fmla="*/ 2147483646 h 83"/>
                  <a:gd name="T6" fmla="*/ 2147483646 w 66"/>
                  <a:gd name="T7" fmla="*/ 2147483646 h 83"/>
                  <a:gd name="T8" fmla="*/ 0 60000 65536"/>
                  <a:gd name="T9" fmla="*/ 0 60000 65536"/>
                  <a:gd name="T10" fmla="*/ 0 60000 65536"/>
                  <a:gd name="T11" fmla="*/ 0 60000 65536"/>
                  <a:gd name="T12" fmla="*/ 0 w 66"/>
                  <a:gd name="T13" fmla="*/ 0 h 83"/>
                  <a:gd name="T14" fmla="*/ 66 w 66"/>
                  <a:gd name="T15" fmla="*/ 83 h 83"/>
                </a:gdLst>
                <a:ahLst/>
                <a:cxnLst>
                  <a:cxn ang="T8">
                    <a:pos x="T0" y="T1"/>
                  </a:cxn>
                  <a:cxn ang="T9">
                    <a:pos x="T2" y="T3"/>
                  </a:cxn>
                  <a:cxn ang="T10">
                    <a:pos x="T4" y="T5"/>
                  </a:cxn>
                  <a:cxn ang="T11">
                    <a:pos x="T6" y="T7"/>
                  </a:cxn>
                </a:cxnLst>
                <a:rect l="T12" t="T13" r="T14" b="T15"/>
                <a:pathLst>
                  <a:path w="66" h="83">
                    <a:moveTo>
                      <a:pt x="0" y="0"/>
                    </a:moveTo>
                    <a:lnTo>
                      <a:pt x="6" y="68"/>
                    </a:lnTo>
                    <a:lnTo>
                      <a:pt x="66" y="83"/>
                    </a:lnTo>
                    <a:lnTo>
                      <a:pt x="60" y="2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8" name="Freeform 247">
                <a:extLst>
                  <a:ext uri="{FF2B5EF4-FFF2-40B4-BE49-F238E27FC236}">
                    <a16:creationId xmlns:a16="http://schemas.microsoft.com/office/drawing/2014/main" id="{72214D05-23AE-4167-DF2D-8637820DAC70}"/>
                  </a:ext>
                </a:extLst>
              </p:cNvPr>
              <p:cNvSpPr>
                <a:spLocks/>
              </p:cNvSpPr>
              <p:nvPr/>
            </p:nvSpPr>
            <p:spPr bwMode="auto">
              <a:xfrm>
                <a:off x="1985051" y="2866160"/>
                <a:ext cx="208190" cy="95329"/>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269" name="Line 248">
                <a:extLst>
                  <a:ext uri="{FF2B5EF4-FFF2-40B4-BE49-F238E27FC236}">
                    <a16:creationId xmlns:a16="http://schemas.microsoft.com/office/drawing/2014/main" id="{8557F385-6A48-BD34-06BE-F0C1698CA050}"/>
                  </a:ext>
                </a:extLst>
              </p:cNvPr>
              <p:cNvSpPr>
                <a:spLocks noChangeShapeType="1"/>
              </p:cNvSpPr>
              <p:nvPr/>
            </p:nvSpPr>
            <p:spPr bwMode="auto">
              <a:xfrm flipH="1">
                <a:off x="2046889" y="2874450"/>
                <a:ext cx="84513" cy="3108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0" name="Freeform 249">
                <a:extLst>
                  <a:ext uri="{FF2B5EF4-FFF2-40B4-BE49-F238E27FC236}">
                    <a16:creationId xmlns:a16="http://schemas.microsoft.com/office/drawing/2014/main" id="{4A74C063-5FE0-00AB-6209-AF56554A80BC}"/>
                  </a:ext>
                </a:extLst>
              </p:cNvPr>
              <p:cNvSpPr>
                <a:spLocks/>
              </p:cNvSpPr>
              <p:nvPr/>
            </p:nvSpPr>
            <p:spPr bwMode="auto">
              <a:xfrm>
                <a:off x="2077809" y="2928331"/>
                <a:ext cx="103064" cy="99474"/>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71" name="Freeform 250">
                <a:extLst>
                  <a:ext uri="{FF2B5EF4-FFF2-40B4-BE49-F238E27FC236}">
                    <a16:creationId xmlns:a16="http://schemas.microsoft.com/office/drawing/2014/main" id="{D0040CF4-DCAE-0309-74E2-CE7581927F4A}"/>
                  </a:ext>
                </a:extLst>
              </p:cNvPr>
              <p:cNvSpPr>
                <a:spLocks/>
              </p:cNvSpPr>
              <p:nvPr/>
            </p:nvSpPr>
            <p:spPr bwMode="auto">
              <a:xfrm>
                <a:off x="2007726" y="2903463"/>
                <a:ext cx="68022" cy="128487"/>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72" name="Freeform 252">
                <a:extLst>
                  <a:ext uri="{FF2B5EF4-FFF2-40B4-BE49-F238E27FC236}">
                    <a16:creationId xmlns:a16="http://schemas.microsoft.com/office/drawing/2014/main" id="{AB2995AE-3972-A306-A066-E0201D8F86C8}"/>
                  </a:ext>
                </a:extLst>
              </p:cNvPr>
              <p:cNvSpPr>
                <a:spLocks/>
              </p:cNvSpPr>
              <p:nvPr/>
            </p:nvSpPr>
            <p:spPr bwMode="auto">
              <a:xfrm>
                <a:off x="2395246" y="3268200"/>
                <a:ext cx="206128" cy="97402"/>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273" name="Line 253">
                <a:extLst>
                  <a:ext uri="{FF2B5EF4-FFF2-40B4-BE49-F238E27FC236}">
                    <a16:creationId xmlns:a16="http://schemas.microsoft.com/office/drawing/2014/main" id="{7E0A5E4D-EBE6-76B4-9408-3DD6604F9F7A}"/>
                  </a:ext>
                </a:extLst>
              </p:cNvPr>
              <p:cNvSpPr>
                <a:spLocks noChangeShapeType="1"/>
              </p:cNvSpPr>
              <p:nvPr/>
            </p:nvSpPr>
            <p:spPr bwMode="auto">
              <a:xfrm flipH="1">
                <a:off x="2457084" y="3276490"/>
                <a:ext cx="84512" cy="3108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4" name="Freeform 254">
                <a:extLst>
                  <a:ext uri="{FF2B5EF4-FFF2-40B4-BE49-F238E27FC236}">
                    <a16:creationId xmlns:a16="http://schemas.microsoft.com/office/drawing/2014/main" id="{FCC143A1-58DC-E2A2-4527-0775D5595CCC}"/>
                  </a:ext>
                </a:extLst>
              </p:cNvPr>
              <p:cNvSpPr>
                <a:spLocks/>
              </p:cNvSpPr>
              <p:nvPr/>
            </p:nvSpPr>
            <p:spPr bwMode="auto">
              <a:xfrm>
                <a:off x="2485942" y="3330371"/>
                <a:ext cx="103064" cy="101547"/>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75" name="Freeform 255">
                <a:extLst>
                  <a:ext uri="{FF2B5EF4-FFF2-40B4-BE49-F238E27FC236}">
                    <a16:creationId xmlns:a16="http://schemas.microsoft.com/office/drawing/2014/main" id="{72F03547-60D3-4B31-C6AA-E03AF816F152}"/>
                  </a:ext>
                </a:extLst>
              </p:cNvPr>
              <p:cNvSpPr>
                <a:spLocks/>
              </p:cNvSpPr>
              <p:nvPr/>
            </p:nvSpPr>
            <p:spPr bwMode="auto">
              <a:xfrm>
                <a:off x="2417919" y="3305503"/>
                <a:ext cx="65961" cy="130560"/>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76" name="Freeform 257">
                <a:extLst>
                  <a:ext uri="{FF2B5EF4-FFF2-40B4-BE49-F238E27FC236}">
                    <a16:creationId xmlns:a16="http://schemas.microsoft.com/office/drawing/2014/main" id="{C8712E6B-BCE5-08FD-1278-0667A60646AC}"/>
                  </a:ext>
                </a:extLst>
              </p:cNvPr>
              <p:cNvSpPr>
                <a:spLocks/>
              </p:cNvSpPr>
              <p:nvPr/>
            </p:nvSpPr>
            <p:spPr bwMode="auto">
              <a:xfrm>
                <a:off x="2508615" y="2876523"/>
                <a:ext cx="206128" cy="97401"/>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277" name="Line 258">
                <a:extLst>
                  <a:ext uri="{FF2B5EF4-FFF2-40B4-BE49-F238E27FC236}">
                    <a16:creationId xmlns:a16="http://schemas.microsoft.com/office/drawing/2014/main" id="{26588A17-237B-B371-06E7-743F44892A5F}"/>
                  </a:ext>
                </a:extLst>
              </p:cNvPr>
              <p:cNvSpPr>
                <a:spLocks noChangeShapeType="1"/>
              </p:cNvSpPr>
              <p:nvPr/>
            </p:nvSpPr>
            <p:spPr bwMode="auto">
              <a:xfrm flipH="1">
                <a:off x="2570454" y="2884812"/>
                <a:ext cx="84513"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8" name="Freeform 259">
                <a:extLst>
                  <a:ext uri="{FF2B5EF4-FFF2-40B4-BE49-F238E27FC236}">
                    <a16:creationId xmlns:a16="http://schemas.microsoft.com/office/drawing/2014/main" id="{7914694F-36CD-B879-59E2-EB3EDE0A60DA}"/>
                  </a:ext>
                </a:extLst>
              </p:cNvPr>
              <p:cNvSpPr>
                <a:spLocks/>
              </p:cNvSpPr>
              <p:nvPr/>
            </p:nvSpPr>
            <p:spPr bwMode="auto">
              <a:xfrm>
                <a:off x="2599312" y="2938694"/>
                <a:ext cx="103064" cy="101545"/>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79" name="Freeform 260">
                <a:extLst>
                  <a:ext uri="{FF2B5EF4-FFF2-40B4-BE49-F238E27FC236}">
                    <a16:creationId xmlns:a16="http://schemas.microsoft.com/office/drawing/2014/main" id="{876C1A22-7338-C219-42A2-7AD7DE3B15DE}"/>
                  </a:ext>
                </a:extLst>
              </p:cNvPr>
              <p:cNvSpPr>
                <a:spLocks/>
              </p:cNvSpPr>
              <p:nvPr/>
            </p:nvSpPr>
            <p:spPr bwMode="auto">
              <a:xfrm>
                <a:off x="2531290" y="2913826"/>
                <a:ext cx="65961" cy="130559"/>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pic>
            <p:nvPicPr>
              <p:cNvPr id="280" name="Picture 261">
                <a:extLst>
                  <a:ext uri="{FF2B5EF4-FFF2-40B4-BE49-F238E27FC236}">
                    <a16:creationId xmlns:a16="http://schemas.microsoft.com/office/drawing/2014/main" id="{865A441C-F322-63EB-D4F2-3B521806AF0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685" y="3139713"/>
                <a:ext cx="298886" cy="34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1" name="Picture 262">
                <a:extLst>
                  <a:ext uri="{FF2B5EF4-FFF2-40B4-BE49-F238E27FC236}">
                    <a16:creationId xmlns:a16="http://schemas.microsoft.com/office/drawing/2014/main" id="{6F124794-13E6-231C-9BBF-D343B676C9F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817" y="2847510"/>
                <a:ext cx="298886" cy="35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2" name="Rectangle 264">
                <a:extLst>
                  <a:ext uri="{FF2B5EF4-FFF2-40B4-BE49-F238E27FC236}">
                    <a16:creationId xmlns:a16="http://schemas.microsoft.com/office/drawing/2014/main" id="{B8FF561C-858A-8043-8BE6-3F6087132E86}"/>
                  </a:ext>
                </a:extLst>
              </p:cNvPr>
              <p:cNvSpPr>
                <a:spLocks noChangeArrowheads="1"/>
              </p:cNvSpPr>
              <p:nvPr/>
            </p:nvSpPr>
            <p:spPr bwMode="auto">
              <a:xfrm>
                <a:off x="5417079" y="2994647"/>
                <a:ext cx="14428" cy="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spcBef>
                    <a:spcPct val="0"/>
                  </a:spcBef>
                  <a:buFontTx/>
                  <a:buNone/>
                </a:pPr>
                <a:r>
                  <a:rPr kumimoji="0" lang="en-US" altLang="ja-JP" sz="400">
                    <a:solidFill>
                      <a:srgbClr val="000000"/>
                    </a:solidFill>
                    <a:latin typeface="Century" panose="02040604050505020304" pitchFamily="18" charset="0"/>
                    <a:ea typeface="ＭＳ 明朝" panose="02020609040205080304" pitchFamily="17" charset="-128"/>
                  </a:rPr>
                  <a:t> </a:t>
                </a:r>
                <a:endParaRPr kumimoji="0" lang="en-US" altLang="ja-JP" sz="1000">
                  <a:latin typeface="Century" panose="02040604050505020304" pitchFamily="18" charset="0"/>
                  <a:ea typeface="ＭＳ 明朝" panose="02020609040205080304" pitchFamily="17" charset="-128"/>
                </a:endParaRPr>
              </a:p>
            </p:txBody>
          </p:sp>
          <p:sp>
            <p:nvSpPr>
              <p:cNvPr id="283" name="Freeform 265">
                <a:extLst>
                  <a:ext uri="{FF2B5EF4-FFF2-40B4-BE49-F238E27FC236}">
                    <a16:creationId xmlns:a16="http://schemas.microsoft.com/office/drawing/2014/main" id="{84B0A1FF-E052-A818-FD61-455825B58763}"/>
                  </a:ext>
                </a:extLst>
              </p:cNvPr>
              <p:cNvSpPr>
                <a:spLocks/>
              </p:cNvSpPr>
              <p:nvPr/>
            </p:nvSpPr>
            <p:spPr bwMode="auto">
              <a:xfrm>
                <a:off x="5433569" y="3065108"/>
                <a:ext cx="298885" cy="130560"/>
              </a:xfrm>
              <a:custGeom>
                <a:avLst/>
                <a:gdLst>
                  <a:gd name="T0" fmla="*/ 2147483646 w 787"/>
                  <a:gd name="T1" fmla="*/ 2147483646 h 317"/>
                  <a:gd name="T2" fmla="*/ 2147483646 w 787"/>
                  <a:gd name="T3" fmla="*/ 0 h 317"/>
                  <a:gd name="T4" fmla="*/ 2147483646 w 787"/>
                  <a:gd name="T5" fmla="*/ 2147483646 h 317"/>
                  <a:gd name="T6" fmla="*/ 2147483646 w 787"/>
                  <a:gd name="T7" fmla="*/ 2147483646 h 317"/>
                  <a:gd name="T8" fmla="*/ 0 w 787"/>
                  <a:gd name="T9" fmla="*/ 2147483646 h 317"/>
                  <a:gd name="T10" fmla="*/ 2147483646 w 787"/>
                  <a:gd name="T11" fmla="*/ 2147483646 h 317"/>
                  <a:gd name="T12" fmla="*/ 0 60000 65536"/>
                  <a:gd name="T13" fmla="*/ 0 60000 65536"/>
                  <a:gd name="T14" fmla="*/ 0 60000 65536"/>
                  <a:gd name="T15" fmla="*/ 0 60000 65536"/>
                  <a:gd name="T16" fmla="*/ 0 60000 65536"/>
                  <a:gd name="T17" fmla="*/ 0 60000 65536"/>
                  <a:gd name="T18" fmla="*/ 0 w 787"/>
                  <a:gd name="T19" fmla="*/ 0 h 317"/>
                  <a:gd name="T20" fmla="*/ 787 w 787"/>
                  <a:gd name="T21" fmla="*/ 317 h 317"/>
                </a:gdLst>
                <a:ahLst/>
                <a:cxnLst>
                  <a:cxn ang="T12">
                    <a:pos x="T0" y="T1"/>
                  </a:cxn>
                  <a:cxn ang="T13">
                    <a:pos x="T2" y="T3"/>
                  </a:cxn>
                  <a:cxn ang="T14">
                    <a:pos x="T4" y="T5"/>
                  </a:cxn>
                  <a:cxn ang="T15">
                    <a:pos x="T6" y="T7"/>
                  </a:cxn>
                  <a:cxn ang="T16">
                    <a:pos x="T8" y="T9"/>
                  </a:cxn>
                  <a:cxn ang="T17">
                    <a:pos x="T10" y="T11"/>
                  </a:cxn>
                </a:cxnLst>
                <a:rect l="T18" t="T19" r="T20" b="T21"/>
                <a:pathLst>
                  <a:path w="787" h="317">
                    <a:moveTo>
                      <a:pt x="38" y="143"/>
                    </a:moveTo>
                    <a:lnTo>
                      <a:pt x="322" y="0"/>
                    </a:lnTo>
                    <a:lnTo>
                      <a:pt x="787" y="143"/>
                    </a:lnTo>
                    <a:lnTo>
                      <a:pt x="449" y="317"/>
                    </a:lnTo>
                    <a:lnTo>
                      <a:pt x="0" y="162"/>
                    </a:lnTo>
                    <a:lnTo>
                      <a:pt x="38" y="143"/>
                    </a:lnTo>
                    <a:close/>
                  </a:path>
                </a:pathLst>
              </a:custGeom>
              <a:solidFill>
                <a:srgbClr val="FFFF99"/>
              </a:solidFill>
              <a:ln w="3175">
                <a:solidFill>
                  <a:srgbClr val="000000"/>
                </a:solidFill>
                <a:round/>
                <a:headEnd/>
                <a:tailEnd/>
              </a:ln>
            </p:spPr>
            <p:txBody>
              <a:bodyPr/>
              <a:lstStyle/>
              <a:p>
                <a:endParaRPr lang="ja-JP" altLang="en-US"/>
              </a:p>
            </p:txBody>
          </p:sp>
          <p:sp>
            <p:nvSpPr>
              <p:cNvPr id="284" name="Line 266">
                <a:extLst>
                  <a:ext uri="{FF2B5EF4-FFF2-40B4-BE49-F238E27FC236}">
                    <a16:creationId xmlns:a16="http://schemas.microsoft.com/office/drawing/2014/main" id="{29A867A3-49EB-53EB-EE6C-A30CCC554E7C}"/>
                  </a:ext>
                </a:extLst>
              </p:cNvPr>
              <p:cNvSpPr>
                <a:spLocks noChangeShapeType="1"/>
              </p:cNvSpPr>
              <p:nvPr/>
            </p:nvSpPr>
            <p:spPr bwMode="auto">
              <a:xfrm flipV="1">
                <a:off x="5454182" y="3096194"/>
                <a:ext cx="105125" cy="3523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5" name="Line 267">
                <a:extLst>
                  <a:ext uri="{FF2B5EF4-FFF2-40B4-BE49-F238E27FC236}">
                    <a16:creationId xmlns:a16="http://schemas.microsoft.com/office/drawing/2014/main" id="{B1D4B9EE-89B8-D2D7-5BDB-5E386DAAD4F4}"/>
                  </a:ext>
                </a:extLst>
              </p:cNvPr>
              <p:cNvSpPr>
                <a:spLocks noChangeShapeType="1"/>
              </p:cNvSpPr>
              <p:nvPr/>
            </p:nvSpPr>
            <p:spPr bwMode="auto">
              <a:xfrm flipV="1">
                <a:off x="5604654" y="3118989"/>
                <a:ext cx="2062" cy="7253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6" name="Line 268">
                <a:extLst>
                  <a:ext uri="{FF2B5EF4-FFF2-40B4-BE49-F238E27FC236}">
                    <a16:creationId xmlns:a16="http://schemas.microsoft.com/office/drawing/2014/main" id="{023CE3AE-0946-B448-A25E-93DB5959482E}"/>
                  </a:ext>
                </a:extLst>
              </p:cNvPr>
              <p:cNvSpPr>
                <a:spLocks noChangeShapeType="1"/>
              </p:cNvSpPr>
              <p:nvPr/>
            </p:nvSpPr>
            <p:spPr bwMode="auto">
              <a:xfrm>
                <a:off x="5559306" y="3096194"/>
                <a:ext cx="47410" cy="2072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7" name="Line 269">
                <a:extLst>
                  <a:ext uri="{FF2B5EF4-FFF2-40B4-BE49-F238E27FC236}">
                    <a16:creationId xmlns:a16="http://schemas.microsoft.com/office/drawing/2014/main" id="{C226DCB3-5F3E-DFB3-6D80-44D33BF546B0}"/>
                  </a:ext>
                </a:extLst>
              </p:cNvPr>
              <p:cNvSpPr>
                <a:spLocks noChangeShapeType="1"/>
              </p:cNvSpPr>
              <p:nvPr/>
            </p:nvSpPr>
            <p:spPr bwMode="auto">
              <a:xfrm>
                <a:off x="5623206" y="3118989"/>
                <a:ext cx="88634" cy="828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8" name="Line 270">
                <a:extLst>
                  <a:ext uri="{FF2B5EF4-FFF2-40B4-BE49-F238E27FC236}">
                    <a16:creationId xmlns:a16="http://schemas.microsoft.com/office/drawing/2014/main" id="{C04AE849-CCC7-38EB-7BCA-1371A4361B02}"/>
                  </a:ext>
                </a:extLst>
              </p:cNvPr>
              <p:cNvSpPr>
                <a:spLocks noChangeShapeType="1"/>
              </p:cNvSpPr>
              <p:nvPr/>
            </p:nvSpPr>
            <p:spPr bwMode="auto">
              <a:xfrm flipH="1" flipV="1">
                <a:off x="5559306" y="3073397"/>
                <a:ext cx="2062" cy="1243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9" name="Line 271">
                <a:extLst>
                  <a:ext uri="{FF2B5EF4-FFF2-40B4-BE49-F238E27FC236}">
                    <a16:creationId xmlns:a16="http://schemas.microsoft.com/office/drawing/2014/main" id="{27EB50AA-A605-B2D6-999F-50D113AF3F3F}"/>
                  </a:ext>
                </a:extLst>
              </p:cNvPr>
              <p:cNvSpPr>
                <a:spLocks noChangeShapeType="1"/>
              </p:cNvSpPr>
              <p:nvPr/>
            </p:nvSpPr>
            <p:spPr bwMode="auto">
              <a:xfrm>
                <a:off x="5466549" y="3143858"/>
                <a:ext cx="2061" cy="6631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0" name="Line 272">
                <a:extLst>
                  <a:ext uri="{FF2B5EF4-FFF2-40B4-BE49-F238E27FC236}">
                    <a16:creationId xmlns:a16="http://schemas.microsoft.com/office/drawing/2014/main" id="{FEC9EE33-E3E6-1B37-E86C-288A0420AFC6}"/>
                  </a:ext>
                </a:extLst>
              </p:cNvPr>
              <p:cNvSpPr>
                <a:spLocks noChangeShapeType="1"/>
              </p:cNvSpPr>
              <p:nvPr/>
            </p:nvSpPr>
            <p:spPr bwMode="auto">
              <a:xfrm>
                <a:off x="5581981" y="3185305"/>
                <a:ext cx="2061" cy="6631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1" name="Line 273">
                <a:extLst>
                  <a:ext uri="{FF2B5EF4-FFF2-40B4-BE49-F238E27FC236}">
                    <a16:creationId xmlns:a16="http://schemas.microsoft.com/office/drawing/2014/main" id="{D70B40EE-CE43-A662-7708-2A399E2D403A}"/>
                  </a:ext>
                </a:extLst>
              </p:cNvPr>
              <p:cNvSpPr>
                <a:spLocks noChangeShapeType="1"/>
              </p:cNvSpPr>
              <p:nvPr/>
            </p:nvSpPr>
            <p:spPr bwMode="auto">
              <a:xfrm>
                <a:off x="5693290" y="3143858"/>
                <a:ext cx="2061" cy="6631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2" name="Freeform 274">
                <a:extLst>
                  <a:ext uri="{FF2B5EF4-FFF2-40B4-BE49-F238E27FC236}">
                    <a16:creationId xmlns:a16="http://schemas.microsoft.com/office/drawing/2014/main" id="{22146778-734D-5744-AB2C-6340D7509746}"/>
                  </a:ext>
                </a:extLst>
              </p:cNvPr>
              <p:cNvSpPr>
                <a:spLocks/>
              </p:cNvSpPr>
              <p:nvPr/>
            </p:nvSpPr>
            <p:spPr bwMode="auto">
              <a:xfrm>
                <a:off x="5419139" y="3203957"/>
                <a:ext cx="171087" cy="87040"/>
              </a:xfrm>
              <a:custGeom>
                <a:avLst/>
                <a:gdLst>
                  <a:gd name="T0" fmla="*/ 2147483646 w 449"/>
                  <a:gd name="T1" fmla="*/ 0 h 213"/>
                  <a:gd name="T2" fmla="*/ 2147483646 w 449"/>
                  <a:gd name="T3" fmla="*/ 2147483646 h 213"/>
                  <a:gd name="T4" fmla="*/ 2147483646 w 449"/>
                  <a:gd name="T5" fmla="*/ 2147483646 h 213"/>
                  <a:gd name="T6" fmla="*/ 0 w 449"/>
                  <a:gd name="T7" fmla="*/ 2147483646 h 213"/>
                  <a:gd name="T8" fmla="*/ 2147483646 w 449"/>
                  <a:gd name="T9" fmla="*/ 0 h 213"/>
                  <a:gd name="T10" fmla="*/ 0 60000 65536"/>
                  <a:gd name="T11" fmla="*/ 0 60000 65536"/>
                  <a:gd name="T12" fmla="*/ 0 60000 65536"/>
                  <a:gd name="T13" fmla="*/ 0 60000 65536"/>
                  <a:gd name="T14" fmla="*/ 0 60000 65536"/>
                  <a:gd name="T15" fmla="*/ 0 w 449"/>
                  <a:gd name="T16" fmla="*/ 0 h 213"/>
                  <a:gd name="T17" fmla="*/ 449 w 449"/>
                  <a:gd name="T18" fmla="*/ 213 h 213"/>
                </a:gdLst>
                <a:ahLst/>
                <a:cxnLst>
                  <a:cxn ang="T10">
                    <a:pos x="T0" y="T1"/>
                  </a:cxn>
                  <a:cxn ang="T11">
                    <a:pos x="T2" y="T3"/>
                  </a:cxn>
                  <a:cxn ang="T12">
                    <a:pos x="T4" y="T5"/>
                  </a:cxn>
                  <a:cxn ang="T13">
                    <a:pos x="T6" y="T7"/>
                  </a:cxn>
                  <a:cxn ang="T14">
                    <a:pos x="T8" y="T9"/>
                  </a:cxn>
                </a:cxnLst>
                <a:rect l="T15" t="T16" r="T17" b="T18"/>
                <a:pathLst>
                  <a:path w="449" h="213">
                    <a:moveTo>
                      <a:pt x="97" y="0"/>
                    </a:moveTo>
                    <a:lnTo>
                      <a:pt x="449" y="120"/>
                    </a:lnTo>
                    <a:lnTo>
                      <a:pt x="345" y="213"/>
                    </a:lnTo>
                    <a:lnTo>
                      <a:pt x="0" y="88"/>
                    </a:lnTo>
                    <a:lnTo>
                      <a:pt x="97" y="0"/>
                    </a:lnTo>
                    <a:close/>
                  </a:path>
                </a:pathLst>
              </a:custGeom>
              <a:solidFill>
                <a:srgbClr val="FFFF99"/>
              </a:solidFill>
              <a:ln w="3175">
                <a:solidFill>
                  <a:srgbClr val="000000"/>
                </a:solidFill>
                <a:round/>
                <a:headEnd/>
                <a:tailEnd/>
              </a:ln>
            </p:spPr>
            <p:txBody>
              <a:bodyPr/>
              <a:lstStyle/>
              <a:p>
                <a:endParaRPr lang="ja-JP" altLang="en-US"/>
              </a:p>
            </p:txBody>
          </p:sp>
          <p:sp>
            <p:nvSpPr>
              <p:cNvPr id="293" name="Freeform 275">
                <a:extLst>
                  <a:ext uri="{FF2B5EF4-FFF2-40B4-BE49-F238E27FC236}">
                    <a16:creationId xmlns:a16="http://schemas.microsoft.com/office/drawing/2014/main" id="{3F1E7EEE-185D-4E43-AD0E-51BA9CD25EAC}"/>
                  </a:ext>
                </a:extLst>
              </p:cNvPr>
              <p:cNvSpPr>
                <a:spLocks/>
              </p:cNvSpPr>
              <p:nvPr/>
            </p:nvSpPr>
            <p:spPr bwMode="auto">
              <a:xfrm>
                <a:off x="5483039" y="3150076"/>
                <a:ext cx="26796" cy="41447"/>
              </a:xfrm>
              <a:custGeom>
                <a:avLst/>
                <a:gdLst>
                  <a:gd name="T0" fmla="*/ 0 w 75"/>
                  <a:gd name="T1" fmla="*/ 0 h 105"/>
                  <a:gd name="T2" fmla="*/ 2147483646 w 75"/>
                  <a:gd name="T3" fmla="*/ 2147483646 h 105"/>
                  <a:gd name="T4" fmla="*/ 2147483646 w 75"/>
                  <a:gd name="T5" fmla="*/ 2147483646 h 105"/>
                  <a:gd name="T6" fmla="*/ 2147483646 w 75"/>
                  <a:gd name="T7" fmla="*/ 2147483646 h 105"/>
                  <a:gd name="T8" fmla="*/ 0 60000 65536"/>
                  <a:gd name="T9" fmla="*/ 0 60000 65536"/>
                  <a:gd name="T10" fmla="*/ 0 60000 65536"/>
                  <a:gd name="T11" fmla="*/ 0 60000 65536"/>
                  <a:gd name="T12" fmla="*/ 0 w 75"/>
                  <a:gd name="T13" fmla="*/ 0 h 105"/>
                  <a:gd name="T14" fmla="*/ 75 w 75"/>
                  <a:gd name="T15" fmla="*/ 105 h 105"/>
                </a:gdLst>
                <a:ahLst/>
                <a:cxnLst>
                  <a:cxn ang="T8">
                    <a:pos x="T0" y="T1"/>
                  </a:cxn>
                  <a:cxn ang="T9">
                    <a:pos x="T2" y="T3"/>
                  </a:cxn>
                  <a:cxn ang="T10">
                    <a:pos x="T4" y="T5"/>
                  </a:cxn>
                  <a:cxn ang="T11">
                    <a:pos x="T6" y="T7"/>
                  </a:cxn>
                </a:cxnLst>
                <a:rect l="T12" t="T13" r="T14" b="T15"/>
                <a:pathLst>
                  <a:path w="75" h="105">
                    <a:moveTo>
                      <a:pt x="0" y="0"/>
                    </a:moveTo>
                    <a:lnTo>
                      <a:pt x="7" y="86"/>
                    </a:lnTo>
                    <a:lnTo>
                      <a:pt x="75" y="105"/>
                    </a:lnTo>
                    <a:lnTo>
                      <a:pt x="67" y="2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94" name="Freeform 276">
                <a:extLst>
                  <a:ext uri="{FF2B5EF4-FFF2-40B4-BE49-F238E27FC236}">
                    <a16:creationId xmlns:a16="http://schemas.microsoft.com/office/drawing/2014/main" id="{9A79B4EA-EB00-8451-8431-D5169E3A4E92}"/>
                  </a:ext>
                </a:extLst>
              </p:cNvPr>
              <p:cNvSpPr>
                <a:spLocks/>
              </p:cNvSpPr>
              <p:nvPr/>
            </p:nvSpPr>
            <p:spPr bwMode="auto">
              <a:xfrm>
                <a:off x="5530448" y="3170799"/>
                <a:ext cx="28858" cy="43519"/>
              </a:xfrm>
              <a:custGeom>
                <a:avLst/>
                <a:gdLst>
                  <a:gd name="T0" fmla="*/ 0 w 75"/>
                  <a:gd name="T1" fmla="*/ 0 h 107"/>
                  <a:gd name="T2" fmla="*/ 2147483646 w 75"/>
                  <a:gd name="T3" fmla="*/ 2147483646 h 107"/>
                  <a:gd name="T4" fmla="*/ 2147483646 w 75"/>
                  <a:gd name="T5" fmla="*/ 2147483646 h 107"/>
                  <a:gd name="T6" fmla="*/ 2147483646 w 75"/>
                  <a:gd name="T7" fmla="*/ 2147483646 h 107"/>
                  <a:gd name="T8" fmla="*/ 0 60000 65536"/>
                  <a:gd name="T9" fmla="*/ 0 60000 65536"/>
                  <a:gd name="T10" fmla="*/ 0 60000 65536"/>
                  <a:gd name="T11" fmla="*/ 0 60000 65536"/>
                  <a:gd name="T12" fmla="*/ 0 w 75"/>
                  <a:gd name="T13" fmla="*/ 0 h 107"/>
                  <a:gd name="T14" fmla="*/ 75 w 75"/>
                  <a:gd name="T15" fmla="*/ 107 h 107"/>
                </a:gdLst>
                <a:ahLst/>
                <a:cxnLst>
                  <a:cxn ang="T8">
                    <a:pos x="T0" y="T1"/>
                  </a:cxn>
                  <a:cxn ang="T9">
                    <a:pos x="T2" y="T3"/>
                  </a:cxn>
                  <a:cxn ang="T10">
                    <a:pos x="T4" y="T5"/>
                  </a:cxn>
                  <a:cxn ang="T11">
                    <a:pos x="T6" y="T7"/>
                  </a:cxn>
                </a:cxnLst>
                <a:rect l="T12" t="T13" r="T14" b="T15"/>
                <a:pathLst>
                  <a:path w="75" h="107">
                    <a:moveTo>
                      <a:pt x="0" y="0"/>
                    </a:moveTo>
                    <a:lnTo>
                      <a:pt x="7" y="87"/>
                    </a:lnTo>
                    <a:lnTo>
                      <a:pt x="75" y="107"/>
                    </a:lnTo>
                    <a:lnTo>
                      <a:pt x="67" y="2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95" name="Freeform 277">
                <a:extLst>
                  <a:ext uri="{FF2B5EF4-FFF2-40B4-BE49-F238E27FC236}">
                    <a16:creationId xmlns:a16="http://schemas.microsoft.com/office/drawing/2014/main" id="{AAB6CCAE-E930-FB37-23B7-4A93B6B827E1}"/>
                  </a:ext>
                </a:extLst>
              </p:cNvPr>
              <p:cNvSpPr>
                <a:spLocks/>
              </p:cNvSpPr>
              <p:nvPr/>
            </p:nvSpPr>
            <p:spPr bwMode="auto">
              <a:xfrm>
                <a:off x="6076687" y="3052674"/>
                <a:ext cx="267966" cy="109836"/>
              </a:xfrm>
              <a:custGeom>
                <a:avLst/>
                <a:gdLst>
                  <a:gd name="T0" fmla="*/ 2147483646 w 709"/>
                  <a:gd name="T1" fmla="*/ 2147483646 h 271"/>
                  <a:gd name="T2" fmla="*/ 2147483646 w 709"/>
                  <a:gd name="T3" fmla="*/ 0 h 271"/>
                  <a:gd name="T4" fmla="*/ 2147483646 w 709"/>
                  <a:gd name="T5" fmla="*/ 2147483646 h 271"/>
                  <a:gd name="T6" fmla="*/ 2147483646 w 709"/>
                  <a:gd name="T7" fmla="*/ 2147483646 h 271"/>
                  <a:gd name="T8" fmla="*/ 0 w 709"/>
                  <a:gd name="T9" fmla="*/ 2147483646 h 271"/>
                  <a:gd name="T10" fmla="*/ 2147483646 w 709"/>
                  <a:gd name="T11" fmla="*/ 2147483646 h 271"/>
                  <a:gd name="T12" fmla="*/ 0 60000 65536"/>
                  <a:gd name="T13" fmla="*/ 0 60000 65536"/>
                  <a:gd name="T14" fmla="*/ 0 60000 65536"/>
                  <a:gd name="T15" fmla="*/ 0 60000 65536"/>
                  <a:gd name="T16" fmla="*/ 0 60000 65536"/>
                  <a:gd name="T17" fmla="*/ 0 60000 65536"/>
                  <a:gd name="T18" fmla="*/ 0 w 709"/>
                  <a:gd name="T19" fmla="*/ 0 h 271"/>
                  <a:gd name="T20" fmla="*/ 709 w 709"/>
                  <a:gd name="T21" fmla="*/ 271 h 271"/>
                </a:gdLst>
                <a:ahLst/>
                <a:cxnLst>
                  <a:cxn ang="T12">
                    <a:pos x="T0" y="T1"/>
                  </a:cxn>
                  <a:cxn ang="T13">
                    <a:pos x="T2" y="T3"/>
                  </a:cxn>
                  <a:cxn ang="T14">
                    <a:pos x="T4" y="T5"/>
                  </a:cxn>
                  <a:cxn ang="T15">
                    <a:pos x="T6" y="T7"/>
                  </a:cxn>
                  <a:cxn ang="T16">
                    <a:pos x="T8" y="T9"/>
                  </a:cxn>
                  <a:cxn ang="T17">
                    <a:pos x="T10" y="T11"/>
                  </a:cxn>
                </a:cxnLst>
                <a:rect l="T18" t="T19" r="T20" b="T21"/>
                <a:pathLst>
                  <a:path w="709" h="271">
                    <a:moveTo>
                      <a:pt x="35" y="122"/>
                    </a:moveTo>
                    <a:lnTo>
                      <a:pt x="290" y="0"/>
                    </a:lnTo>
                    <a:lnTo>
                      <a:pt x="709" y="122"/>
                    </a:lnTo>
                    <a:lnTo>
                      <a:pt x="405" y="271"/>
                    </a:lnTo>
                    <a:lnTo>
                      <a:pt x="0" y="139"/>
                    </a:lnTo>
                    <a:lnTo>
                      <a:pt x="35" y="122"/>
                    </a:lnTo>
                    <a:close/>
                  </a:path>
                </a:pathLst>
              </a:custGeom>
              <a:solidFill>
                <a:srgbClr val="FFE6CD"/>
              </a:solidFill>
              <a:ln w="3175">
                <a:solidFill>
                  <a:srgbClr val="000000"/>
                </a:solidFill>
                <a:round/>
                <a:headEnd/>
                <a:tailEnd/>
              </a:ln>
            </p:spPr>
            <p:txBody>
              <a:bodyPr/>
              <a:lstStyle/>
              <a:p>
                <a:endParaRPr lang="ja-JP" altLang="en-US"/>
              </a:p>
            </p:txBody>
          </p:sp>
          <p:sp>
            <p:nvSpPr>
              <p:cNvPr id="296" name="Line 278">
                <a:extLst>
                  <a:ext uri="{FF2B5EF4-FFF2-40B4-BE49-F238E27FC236}">
                    <a16:creationId xmlns:a16="http://schemas.microsoft.com/office/drawing/2014/main" id="{3C6F13DC-7537-F187-513E-62F1DDA94325}"/>
                  </a:ext>
                </a:extLst>
              </p:cNvPr>
              <p:cNvSpPr>
                <a:spLocks noChangeShapeType="1"/>
              </p:cNvSpPr>
              <p:nvPr/>
            </p:nvSpPr>
            <p:spPr bwMode="auto">
              <a:xfrm flipV="1">
                <a:off x="6095238" y="3077542"/>
                <a:ext cx="94819" cy="3108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7" name="Line 279">
                <a:extLst>
                  <a:ext uri="{FF2B5EF4-FFF2-40B4-BE49-F238E27FC236}">
                    <a16:creationId xmlns:a16="http://schemas.microsoft.com/office/drawing/2014/main" id="{A5C0FC6D-5CA6-77FE-6610-68D77601075A}"/>
                  </a:ext>
                </a:extLst>
              </p:cNvPr>
              <p:cNvSpPr>
                <a:spLocks noChangeShapeType="1"/>
              </p:cNvSpPr>
              <p:nvPr/>
            </p:nvSpPr>
            <p:spPr bwMode="auto">
              <a:xfrm flipV="1">
                <a:off x="6229222" y="3098266"/>
                <a:ext cx="4123" cy="6217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8" name="Line 280">
                <a:extLst>
                  <a:ext uri="{FF2B5EF4-FFF2-40B4-BE49-F238E27FC236}">
                    <a16:creationId xmlns:a16="http://schemas.microsoft.com/office/drawing/2014/main" id="{5DAE067C-CCCD-D323-8B8E-B4E8C6239216}"/>
                  </a:ext>
                </a:extLst>
              </p:cNvPr>
              <p:cNvSpPr>
                <a:spLocks noChangeShapeType="1"/>
              </p:cNvSpPr>
              <p:nvPr/>
            </p:nvSpPr>
            <p:spPr bwMode="auto">
              <a:xfrm>
                <a:off x="6190057" y="3077542"/>
                <a:ext cx="43287" cy="1865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9" name="Line 281">
                <a:extLst>
                  <a:ext uri="{FF2B5EF4-FFF2-40B4-BE49-F238E27FC236}">
                    <a16:creationId xmlns:a16="http://schemas.microsoft.com/office/drawing/2014/main" id="{0E9CF910-FF5B-D953-1824-7FA83E4A5F02}"/>
                  </a:ext>
                </a:extLst>
              </p:cNvPr>
              <p:cNvSpPr>
                <a:spLocks noChangeShapeType="1"/>
              </p:cNvSpPr>
              <p:nvPr/>
            </p:nvSpPr>
            <p:spPr bwMode="auto">
              <a:xfrm>
                <a:off x="6247773" y="3098266"/>
                <a:ext cx="80390" cy="621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0" name="Line 282">
                <a:extLst>
                  <a:ext uri="{FF2B5EF4-FFF2-40B4-BE49-F238E27FC236}">
                    <a16:creationId xmlns:a16="http://schemas.microsoft.com/office/drawing/2014/main" id="{A47CF761-2261-E9E9-060B-0BB763E0BCDA}"/>
                  </a:ext>
                </a:extLst>
              </p:cNvPr>
              <p:cNvSpPr>
                <a:spLocks noChangeShapeType="1"/>
              </p:cNvSpPr>
              <p:nvPr/>
            </p:nvSpPr>
            <p:spPr bwMode="auto">
              <a:xfrm flipH="1" flipV="1">
                <a:off x="6190057" y="3058891"/>
                <a:ext cx="2062" cy="1036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1" name="Line 283">
                <a:extLst>
                  <a:ext uri="{FF2B5EF4-FFF2-40B4-BE49-F238E27FC236}">
                    <a16:creationId xmlns:a16="http://schemas.microsoft.com/office/drawing/2014/main" id="{4EBEC10A-E2E8-8FA6-7964-78C97C474635}"/>
                  </a:ext>
                </a:extLst>
              </p:cNvPr>
              <p:cNvSpPr>
                <a:spLocks noChangeShapeType="1"/>
              </p:cNvSpPr>
              <p:nvPr/>
            </p:nvSpPr>
            <p:spPr bwMode="auto">
              <a:xfrm>
                <a:off x="6107606" y="3118989"/>
                <a:ext cx="2062" cy="5595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 name="Line 284">
                <a:extLst>
                  <a:ext uri="{FF2B5EF4-FFF2-40B4-BE49-F238E27FC236}">
                    <a16:creationId xmlns:a16="http://schemas.microsoft.com/office/drawing/2014/main" id="{162BB740-7B0D-A252-6862-09CE9DAE5E7A}"/>
                  </a:ext>
                </a:extLst>
              </p:cNvPr>
              <p:cNvSpPr>
                <a:spLocks noChangeShapeType="1"/>
              </p:cNvSpPr>
              <p:nvPr/>
            </p:nvSpPr>
            <p:spPr bwMode="auto">
              <a:xfrm>
                <a:off x="6208609" y="3154220"/>
                <a:ext cx="2061" cy="5595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 name="Line 285">
                <a:extLst>
                  <a:ext uri="{FF2B5EF4-FFF2-40B4-BE49-F238E27FC236}">
                    <a16:creationId xmlns:a16="http://schemas.microsoft.com/office/drawing/2014/main" id="{3101755B-BFCD-2EE0-0C12-3C659A1E6F15}"/>
                  </a:ext>
                </a:extLst>
              </p:cNvPr>
              <p:cNvSpPr>
                <a:spLocks noChangeShapeType="1"/>
              </p:cNvSpPr>
              <p:nvPr/>
            </p:nvSpPr>
            <p:spPr bwMode="auto">
              <a:xfrm>
                <a:off x="6309611" y="3118989"/>
                <a:ext cx="2062" cy="5595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 name="Freeform 286">
                <a:extLst>
                  <a:ext uri="{FF2B5EF4-FFF2-40B4-BE49-F238E27FC236}">
                    <a16:creationId xmlns:a16="http://schemas.microsoft.com/office/drawing/2014/main" id="{2C180E67-E83A-A5CA-25DD-53E8FE9F6EA4}"/>
                  </a:ext>
                </a:extLst>
              </p:cNvPr>
              <p:cNvSpPr>
                <a:spLocks/>
              </p:cNvSpPr>
              <p:nvPr/>
            </p:nvSpPr>
            <p:spPr bwMode="auto">
              <a:xfrm>
                <a:off x="6064320" y="3168726"/>
                <a:ext cx="152535" cy="74605"/>
              </a:xfrm>
              <a:custGeom>
                <a:avLst/>
                <a:gdLst>
                  <a:gd name="T0" fmla="*/ 2147483646 w 404"/>
                  <a:gd name="T1" fmla="*/ 0 h 180"/>
                  <a:gd name="T2" fmla="*/ 2147483646 w 404"/>
                  <a:gd name="T3" fmla="*/ 2147483646 h 180"/>
                  <a:gd name="T4" fmla="*/ 2147483646 w 404"/>
                  <a:gd name="T5" fmla="*/ 2147483646 h 180"/>
                  <a:gd name="T6" fmla="*/ 0 w 404"/>
                  <a:gd name="T7" fmla="*/ 2147483646 h 180"/>
                  <a:gd name="T8" fmla="*/ 2147483646 w 404"/>
                  <a:gd name="T9" fmla="*/ 0 h 180"/>
                  <a:gd name="T10" fmla="*/ 0 60000 65536"/>
                  <a:gd name="T11" fmla="*/ 0 60000 65536"/>
                  <a:gd name="T12" fmla="*/ 0 60000 65536"/>
                  <a:gd name="T13" fmla="*/ 0 60000 65536"/>
                  <a:gd name="T14" fmla="*/ 0 60000 65536"/>
                  <a:gd name="T15" fmla="*/ 0 w 404"/>
                  <a:gd name="T16" fmla="*/ 0 h 180"/>
                  <a:gd name="T17" fmla="*/ 404 w 404"/>
                  <a:gd name="T18" fmla="*/ 180 h 180"/>
                </a:gdLst>
                <a:ahLst/>
                <a:cxnLst>
                  <a:cxn ang="T10">
                    <a:pos x="T0" y="T1"/>
                  </a:cxn>
                  <a:cxn ang="T11">
                    <a:pos x="T2" y="T3"/>
                  </a:cxn>
                  <a:cxn ang="T12">
                    <a:pos x="T4" y="T5"/>
                  </a:cxn>
                  <a:cxn ang="T13">
                    <a:pos x="T6" y="T7"/>
                  </a:cxn>
                  <a:cxn ang="T14">
                    <a:pos x="T8" y="T9"/>
                  </a:cxn>
                </a:cxnLst>
                <a:rect l="T15" t="T16" r="T17" b="T18"/>
                <a:pathLst>
                  <a:path w="404" h="180">
                    <a:moveTo>
                      <a:pt x="89" y="0"/>
                    </a:moveTo>
                    <a:lnTo>
                      <a:pt x="404" y="100"/>
                    </a:lnTo>
                    <a:lnTo>
                      <a:pt x="311" y="180"/>
                    </a:lnTo>
                    <a:lnTo>
                      <a:pt x="0" y="73"/>
                    </a:lnTo>
                    <a:lnTo>
                      <a:pt x="89" y="0"/>
                    </a:lnTo>
                    <a:close/>
                  </a:path>
                </a:pathLst>
              </a:custGeom>
              <a:solidFill>
                <a:srgbClr val="FFE6CD"/>
              </a:solidFill>
              <a:ln w="3175">
                <a:solidFill>
                  <a:srgbClr val="000000"/>
                </a:solidFill>
                <a:round/>
                <a:headEnd/>
                <a:tailEnd/>
              </a:ln>
            </p:spPr>
            <p:txBody>
              <a:bodyPr/>
              <a:lstStyle/>
              <a:p>
                <a:endParaRPr lang="ja-JP" altLang="en-US"/>
              </a:p>
            </p:txBody>
          </p:sp>
          <p:sp>
            <p:nvSpPr>
              <p:cNvPr id="305" name="Freeform 288">
                <a:extLst>
                  <a:ext uri="{FF2B5EF4-FFF2-40B4-BE49-F238E27FC236}">
                    <a16:creationId xmlns:a16="http://schemas.microsoft.com/office/drawing/2014/main" id="{9E130D15-0E49-FD6D-FC2E-D86A78107827}"/>
                  </a:ext>
                </a:extLst>
              </p:cNvPr>
              <p:cNvSpPr>
                <a:spLocks/>
              </p:cNvSpPr>
              <p:nvPr/>
            </p:nvSpPr>
            <p:spPr bwMode="auto">
              <a:xfrm>
                <a:off x="6119974" y="3123134"/>
                <a:ext cx="26797" cy="37303"/>
              </a:xfrm>
              <a:custGeom>
                <a:avLst/>
                <a:gdLst>
                  <a:gd name="T0" fmla="*/ 0 w 68"/>
                  <a:gd name="T1" fmla="*/ 0 h 92"/>
                  <a:gd name="T2" fmla="*/ 2147483646 w 68"/>
                  <a:gd name="T3" fmla="*/ 2147483646 h 92"/>
                  <a:gd name="T4" fmla="*/ 2147483646 w 68"/>
                  <a:gd name="T5" fmla="*/ 2147483646 h 92"/>
                  <a:gd name="T6" fmla="*/ 2147483646 w 68"/>
                  <a:gd name="T7" fmla="*/ 2147483646 h 92"/>
                  <a:gd name="T8" fmla="*/ 0 w 68"/>
                  <a:gd name="T9" fmla="*/ 0 h 92"/>
                  <a:gd name="T10" fmla="*/ 0 60000 65536"/>
                  <a:gd name="T11" fmla="*/ 0 60000 65536"/>
                  <a:gd name="T12" fmla="*/ 0 60000 65536"/>
                  <a:gd name="T13" fmla="*/ 0 60000 65536"/>
                  <a:gd name="T14" fmla="*/ 0 60000 65536"/>
                  <a:gd name="T15" fmla="*/ 0 w 68"/>
                  <a:gd name="T16" fmla="*/ 0 h 92"/>
                  <a:gd name="T17" fmla="*/ 68 w 68"/>
                  <a:gd name="T18" fmla="*/ 92 h 92"/>
                </a:gdLst>
                <a:ahLst/>
                <a:cxnLst>
                  <a:cxn ang="T10">
                    <a:pos x="T0" y="T1"/>
                  </a:cxn>
                  <a:cxn ang="T11">
                    <a:pos x="T2" y="T3"/>
                  </a:cxn>
                  <a:cxn ang="T12">
                    <a:pos x="T4" y="T5"/>
                  </a:cxn>
                  <a:cxn ang="T13">
                    <a:pos x="T6" y="T7"/>
                  </a:cxn>
                  <a:cxn ang="T14">
                    <a:pos x="T8" y="T9"/>
                  </a:cxn>
                </a:cxnLst>
                <a:rect l="T15" t="T16" r="T17" b="T18"/>
                <a:pathLst>
                  <a:path w="68" h="92">
                    <a:moveTo>
                      <a:pt x="0" y="0"/>
                    </a:moveTo>
                    <a:lnTo>
                      <a:pt x="7" y="76"/>
                    </a:lnTo>
                    <a:lnTo>
                      <a:pt x="68" y="92"/>
                    </a:lnTo>
                    <a:lnTo>
                      <a:pt x="60" y="22"/>
                    </a:lnTo>
                    <a:lnTo>
                      <a:pt x="0" y="0"/>
                    </a:lnTo>
                    <a:close/>
                  </a:path>
                </a:pathLst>
              </a:custGeom>
              <a:solidFill>
                <a:srgbClr val="FFE6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6" name="Freeform 289">
                <a:extLst>
                  <a:ext uri="{FF2B5EF4-FFF2-40B4-BE49-F238E27FC236}">
                    <a16:creationId xmlns:a16="http://schemas.microsoft.com/office/drawing/2014/main" id="{19B6E59B-9DEA-AEB7-D029-2EE2AB85D538}"/>
                  </a:ext>
                </a:extLst>
              </p:cNvPr>
              <p:cNvSpPr>
                <a:spLocks/>
              </p:cNvSpPr>
              <p:nvPr/>
            </p:nvSpPr>
            <p:spPr bwMode="auto">
              <a:xfrm>
                <a:off x="6119974" y="3123134"/>
                <a:ext cx="26797" cy="37303"/>
              </a:xfrm>
              <a:custGeom>
                <a:avLst/>
                <a:gdLst>
                  <a:gd name="T0" fmla="*/ 0 w 68"/>
                  <a:gd name="T1" fmla="*/ 0 h 92"/>
                  <a:gd name="T2" fmla="*/ 2147483646 w 68"/>
                  <a:gd name="T3" fmla="*/ 2147483646 h 92"/>
                  <a:gd name="T4" fmla="*/ 2147483646 w 68"/>
                  <a:gd name="T5" fmla="*/ 2147483646 h 92"/>
                  <a:gd name="T6" fmla="*/ 2147483646 w 68"/>
                  <a:gd name="T7" fmla="*/ 2147483646 h 92"/>
                  <a:gd name="T8" fmla="*/ 0 60000 65536"/>
                  <a:gd name="T9" fmla="*/ 0 60000 65536"/>
                  <a:gd name="T10" fmla="*/ 0 60000 65536"/>
                  <a:gd name="T11" fmla="*/ 0 60000 65536"/>
                  <a:gd name="T12" fmla="*/ 0 w 68"/>
                  <a:gd name="T13" fmla="*/ 0 h 92"/>
                  <a:gd name="T14" fmla="*/ 68 w 68"/>
                  <a:gd name="T15" fmla="*/ 92 h 92"/>
                </a:gdLst>
                <a:ahLst/>
                <a:cxnLst>
                  <a:cxn ang="T8">
                    <a:pos x="T0" y="T1"/>
                  </a:cxn>
                  <a:cxn ang="T9">
                    <a:pos x="T2" y="T3"/>
                  </a:cxn>
                  <a:cxn ang="T10">
                    <a:pos x="T4" y="T5"/>
                  </a:cxn>
                  <a:cxn ang="T11">
                    <a:pos x="T6" y="T7"/>
                  </a:cxn>
                </a:cxnLst>
                <a:rect l="T12" t="T13" r="T14" b="T15"/>
                <a:pathLst>
                  <a:path w="68" h="92">
                    <a:moveTo>
                      <a:pt x="0" y="0"/>
                    </a:moveTo>
                    <a:lnTo>
                      <a:pt x="7" y="76"/>
                    </a:lnTo>
                    <a:lnTo>
                      <a:pt x="68" y="92"/>
                    </a:lnTo>
                    <a:lnTo>
                      <a:pt x="60" y="2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 name="Freeform 291">
                <a:extLst>
                  <a:ext uri="{FF2B5EF4-FFF2-40B4-BE49-F238E27FC236}">
                    <a16:creationId xmlns:a16="http://schemas.microsoft.com/office/drawing/2014/main" id="{D98C9E83-A99E-D2D1-68FA-7820C29B5534}"/>
                  </a:ext>
                </a:extLst>
              </p:cNvPr>
              <p:cNvSpPr>
                <a:spLocks/>
              </p:cNvSpPr>
              <p:nvPr/>
            </p:nvSpPr>
            <p:spPr bwMode="auto">
              <a:xfrm>
                <a:off x="6163261" y="3141786"/>
                <a:ext cx="26796" cy="37303"/>
              </a:xfrm>
              <a:custGeom>
                <a:avLst/>
                <a:gdLst>
                  <a:gd name="T0" fmla="*/ 0 w 69"/>
                  <a:gd name="T1" fmla="*/ 0 h 91"/>
                  <a:gd name="T2" fmla="*/ 2147483646 w 69"/>
                  <a:gd name="T3" fmla="*/ 2147483646 h 91"/>
                  <a:gd name="T4" fmla="*/ 2147483646 w 69"/>
                  <a:gd name="T5" fmla="*/ 2147483646 h 91"/>
                  <a:gd name="T6" fmla="*/ 2147483646 w 69"/>
                  <a:gd name="T7" fmla="*/ 2147483646 h 91"/>
                  <a:gd name="T8" fmla="*/ 0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0" y="0"/>
                    </a:moveTo>
                    <a:lnTo>
                      <a:pt x="7" y="73"/>
                    </a:lnTo>
                    <a:lnTo>
                      <a:pt x="69" y="91"/>
                    </a:lnTo>
                    <a:lnTo>
                      <a:pt x="62" y="21"/>
                    </a:lnTo>
                    <a:lnTo>
                      <a:pt x="0" y="0"/>
                    </a:lnTo>
                    <a:close/>
                  </a:path>
                </a:pathLst>
              </a:custGeom>
              <a:solidFill>
                <a:srgbClr val="FFE6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8" name="Freeform 292">
                <a:extLst>
                  <a:ext uri="{FF2B5EF4-FFF2-40B4-BE49-F238E27FC236}">
                    <a16:creationId xmlns:a16="http://schemas.microsoft.com/office/drawing/2014/main" id="{1321BEB6-3B66-0E8D-AAB0-191B41062724}"/>
                  </a:ext>
                </a:extLst>
              </p:cNvPr>
              <p:cNvSpPr>
                <a:spLocks/>
              </p:cNvSpPr>
              <p:nvPr/>
            </p:nvSpPr>
            <p:spPr bwMode="auto">
              <a:xfrm>
                <a:off x="6163261" y="3141786"/>
                <a:ext cx="26796" cy="37303"/>
              </a:xfrm>
              <a:custGeom>
                <a:avLst/>
                <a:gdLst>
                  <a:gd name="T0" fmla="*/ 0 w 69"/>
                  <a:gd name="T1" fmla="*/ 0 h 91"/>
                  <a:gd name="T2" fmla="*/ 2147483646 w 69"/>
                  <a:gd name="T3" fmla="*/ 2147483646 h 91"/>
                  <a:gd name="T4" fmla="*/ 2147483646 w 69"/>
                  <a:gd name="T5" fmla="*/ 2147483646 h 91"/>
                  <a:gd name="T6" fmla="*/ 2147483646 w 69"/>
                  <a:gd name="T7" fmla="*/ 2147483646 h 91"/>
                  <a:gd name="T8" fmla="*/ 0 60000 65536"/>
                  <a:gd name="T9" fmla="*/ 0 60000 65536"/>
                  <a:gd name="T10" fmla="*/ 0 60000 65536"/>
                  <a:gd name="T11" fmla="*/ 0 60000 65536"/>
                  <a:gd name="T12" fmla="*/ 0 w 69"/>
                  <a:gd name="T13" fmla="*/ 0 h 91"/>
                  <a:gd name="T14" fmla="*/ 69 w 69"/>
                  <a:gd name="T15" fmla="*/ 91 h 91"/>
                </a:gdLst>
                <a:ahLst/>
                <a:cxnLst>
                  <a:cxn ang="T8">
                    <a:pos x="T0" y="T1"/>
                  </a:cxn>
                  <a:cxn ang="T9">
                    <a:pos x="T2" y="T3"/>
                  </a:cxn>
                  <a:cxn ang="T10">
                    <a:pos x="T4" y="T5"/>
                  </a:cxn>
                  <a:cxn ang="T11">
                    <a:pos x="T6" y="T7"/>
                  </a:cxn>
                </a:cxnLst>
                <a:rect l="T12" t="T13" r="T14" b="T15"/>
                <a:pathLst>
                  <a:path w="69" h="91">
                    <a:moveTo>
                      <a:pt x="0" y="0"/>
                    </a:moveTo>
                    <a:lnTo>
                      <a:pt x="7" y="73"/>
                    </a:lnTo>
                    <a:lnTo>
                      <a:pt x="69" y="91"/>
                    </a:lnTo>
                    <a:lnTo>
                      <a:pt x="62" y="2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 name="Freeform 293">
                <a:extLst>
                  <a:ext uri="{FF2B5EF4-FFF2-40B4-BE49-F238E27FC236}">
                    <a16:creationId xmlns:a16="http://schemas.microsoft.com/office/drawing/2014/main" id="{9AF30D47-883E-1FEA-31DF-0F359BDE6E99}"/>
                  </a:ext>
                </a:extLst>
              </p:cNvPr>
              <p:cNvSpPr>
                <a:spLocks/>
              </p:cNvSpPr>
              <p:nvPr/>
            </p:nvSpPr>
            <p:spPr bwMode="auto">
              <a:xfrm>
                <a:off x="6538414" y="3139713"/>
                <a:ext cx="265904" cy="101547"/>
              </a:xfrm>
              <a:custGeom>
                <a:avLst/>
                <a:gdLst>
                  <a:gd name="T0" fmla="*/ 2147483646 w 697"/>
                  <a:gd name="T1" fmla="*/ 2147483646 h 249"/>
                  <a:gd name="T2" fmla="*/ 2147483646 w 697"/>
                  <a:gd name="T3" fmla="*/ 0 h 249"/>
                  <a:gd name="T4" fmla="*/ 2147483646 w 697"/>
                  <a:gd name="T5" fmla="*/ 2147483646 h 249"/>
                  <a:gd name="T6" fmla="*/ 2147483646 w 697"/>
                  <a:gd name="T7" fmla="*/ 2147483646 h 249"/>
                  <a:gd name="T8" fmla="*/ 0 w 697"/>
                  <a:gd name="T9" fmla="*/ 2147483646 h 249"/>
                  <a:gd name="T10" fmla="*/ 2147483646 w 697"/>
                  <a:gd name="T11" fmla="*/ 2147483646 h 249"/>
                  <a:gd name="T12" fmla="*/ 0 60000 65536"/>
                  <a:gd name="T13" fmla="*/ 0 60000 65536"/>
                  <a:gd name="T14" fmla="*/ 0 60000 65536"/>
                  <a:gd name="T15" fmla="*/ 0 60000 65536"/>
                  <a:gd name="T16" fmla="*/ 0 60000 65536"/>
                  <a:gd name="T17" fmla="*/ 0 60000 65536"/>
                  <a:gd name="T18" fmla="*/ 0 w 697"/>
                  <a:gd name="T19" fmla="*/ 0 h 249"/>
                  <a:gd name="T20" fmla="*/ 697 w 697"/>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697" h="249">
                    <a:moveTo>
                      <a:pt x="35" y="112"/>
                    </a:moveTo>
                    <a:lnTo>
                      <a:pt x="287" y="0"/>
                    </a:lnTo>
                    <a:lnTo>
                      <a:pt x="697" y="112"/>
                    </a:lnTo>
                    <a:lnTo>
                      <a:pt x="399" y="249"/>
                    </a:lnTo>
                    <a:lnTo>
                      <a:pt x="0" y="127"/>
                    </a:lnTo>
                    <a:lnTo>
                      <a:pt x="35" y="112"/>
                    </a:lnTo>
                    <a:close/>
                  </a:path>
                </a:pathLst>
              </a:custGeom>
              <a:solidFill>
                <a:srgbClr val="00FFFF"/>
              </a:solidFill>
              <a:ln w="3175">
                <a:solidFill>
                  <a:srgbClr val="000000"/>
                </a:solidFill>
                <a:round/>
                <a:headEnd/>
                <a:tailEnd/>
              </a:ln>
            </p:spPr>
            <p:txBody>
              <a:bodyPr/>
              <a:lstStyle/>
              <a:p>
                <a:endParaRPr lang="ja-JP" altLang="en-US"/>
              </a:p>
            </p:txBody>
          </p:sp>
          <p:sp>
            <p:nvSpPr>
              <p:cNvPr id="310" name="Line 294">
                <a:extLst>
                  <a:ext uri="{FF2B5EF4-FFF2-40B4-BE49-F238E27FC236}">
                    <a16:creationId xmlns:a16="http://schemas.microsoft.com/office/drawing/2014/main" id="{7CFE35D9-2757-A108-2DDD-1EE9EAEA4FFB}"/>
                  </a:ext>
                </a:extLst>
              </p:cNvPr>
              <p:cNvSpPr>
                <a:spLocks noChangeShapeType="1"/>
              </p:cNvSpPr>
              <p:nvPr/>
            </p:nvSpPr>
            <p:spPr bwMode="auto">
              <a:xfrm flipV="1">
                <a:off x="6556964" y="3164582"/>
                <a:ext cx="92758" cy="2694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 name="Line 295">
                <a:extLst>
                  <a:ext uri="{FF2B5EF4-FFF2-40B4-BE49-F238E27FC236}">
                    <a16:creationId xmlns:a16="http://schemas.microsoft.com/office/drawing/2014/main" id="{595564E2-5843-7538-67CB-0AF9D723F9DA}"/>
                  </a:ext>
                </a:extLst>
              </p:cNvPr>
              <p:cNvSpPr>
                <a:spLocks noChangeShapeType="1"/>
              </p:cNvSpPr>
              <p:nvPr/>
            </p:nvSpPr>
            <p:spPr bwMode="auto">
              <a:xfrm flipV="1">
                <a:off x="6688886" y="3181161"/>
                <a:ext cx="4123" cy="580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 name="Line 296">
                <a:extLst>
                  <a:ext uri="{FF2B5EF4-FFF2-40B4-BE49-F238E27FC236}">
                    <a16:creationId xmlns:a16="http://schemas.microsoft.com/office/drawing/2014/main" id="{AD24E25A-5DDC-6201-3CB5-DC7F0F74499E}"/>
                  </a:ext>
                </a:extLst>
              </p:cNvPr>
              <p:cNvSpPr>
                <a:spLocks noChangeShapeType="1"/>
              </p:cNvSpPr>
              <p:nvPr/>
            </p:nvSpPr>
            <p:spPr bwMode="auto">
              <a:xfrm>
                <a:off x="6649723" y="3164582"/>
                <a:ext cx="43286" cy="1450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 name="Line 297">
                <a:extLst>
                  <a:ext uri="{FF2B5EF4-FFF2-40B4-BE49-F238E27FC236}">
                    <a16:creationId xmlns:a16="http://schemas.microsoft.com/office/drawing/2014/main" id="{782A6915-9F83-BC09-8F15-004348CF0081}"/>
                  </a:ext>
                </a:extLst>
              </p:cNvPr>
              <p:cNvSpPr>
                <a:spLocks noChangeShapeType="1"/>
              </p:cNvSpPr>
              <p:nvPr/>
            </p:nvSpPr>
            <p:spPr bwMode="auto">
              <a:xfrm>
                <a:off x="6707438" y="3181161"/>
                <a:ext cx="78329" cy="621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4" name="Line 298">
                <a:extLst>
                  <a:ext uri="{FF2B5EF4-FFF2-40B4-BE49-F238E27FC236}">
                    <a16:creationId xmlns:a16="http://schemas.microsoft.com/office/drawing/2014/main" id="{E87C2329-7245-0A79-7AF5-1625676DF56A}"/>
                  </a:ext>
                </a:extLst>
              </p:cNvPr>
              <p:cNvSpPr>
                <a:spLocks noChangeShapeType="1"/>
              </p:cNvSpPr>
              <p:nvPr/>
            </p:nvSpPr>
            <p:spPr bwMode="auto">
              <a:xfrm flipH="1" flipV="1">
                <a:off x="6649723" y="3145931"/>
                <a:ext cx="2061" cy="1036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5" name="Line 299">
                <a:extLst>
                  <a:ext uri="{FF2B5EF4-FFF2-40B4-BE49-F238E27FC236}">
                    <a16:creationId xmlns:a16="http://schemas.microsoft.com/office/drawing/2014/main" id="{3E90B8A8-ED84-CE2C-ADCF-E8696CB0A888}"/>
                  </a:ext>
                </a:extLst>
              </p:cNvPr>
              <p:cNvSpPr>
                <a:spLocks noChangeShapeType="1"/>
              </p:cNvSpPr>
              <p:nvPr/>
            </p:nvSpPr>
            <p:spPr bwMode="auto">
              <a:xfrm>
                <a:off x="6569332" y="3201884"/>
                <a:ext cx="2062" cy="518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6" name="Line 300">
                <a:extLst>
                  <a:ext uri="{FF2B5EF4-FFF2-40B4-BE49-F238E27FC236}">
                    <a16:creationId xmlns:a16="http://schemas.microsoft.com/office/drawing/2014/main" id="{BDB78D5C-0CCD-5F5E-B378-6A423BE4291E}"/>
                  </a:ext>
                </a:extLst>
              </p:cNvPr>
              <p:cNvSpPr>
                <a:spLocks noChangeShapeType="1"/>
              </p:cNvSpPr>
              <p:nvPr/>
            </p:nvSpPr>
            <p:spPr bwMode="auto">
              <a:xfrm>
                <a:off x="6670335" y="3232970"/>
                <a:ext cx="2061" cy="5180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 name="Line 301">
                <a:extLst>
                  <a:ext uri="{FF2B5EF4-FFF2-40B4-BE49-F238E27FC236}">
                    <a16:creationId xmlns:a16="http://schemas.microsoft.com/office/drawing/2014/main" id="{C0D55C32-AF9B-6E89-8EF1-9270B208C114}"/>
                  </a:ext>
                </a:extLst>
              </p:cNvPr>
              <p:cNvSpPr>
                <a:spLocks noChangeShapeType="1"/>
              </p:cNvSpPr>
              <p:nvPr/>
            </p:nvSpPr>
            <p:spPr bwMode="auto">
              <a:xfrm>
                <a:off x="6767215" y="3201884"/>
                <a:ext cx="2062" cy="518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 name="Freeform 302">
                <a:extLst>
                  <a:ext uri="{FF2B5EF4-FFF2-40B4-BE49-F238E27FC236}">
                    <a16:creationId xmlns:a16="http://schemas.microsoft.com/office/drawing/2014/main" id="{BE24C23F-5A58-95ED-B0FD-5DEE81E6B040}"/>
                  </a:ext>
                </a:extLst>
              </p:cNvPr>
              <p:cNvSpPr>
                <a:spLocks/>
              </p:cNvSpPr>
              <p:nvPr/>
            </p:nvSpPr>
            <p:spPr bwMode="auto">
              <a:xfrm>
                <a:off x="6526046" y="3247476"/>
                <a:ext cx="152535" cy="68389"/>
              </a:xfrm>
              <a:custGeom>
                <a:avLst/>
                <a:gdLst>
                  <a:gd name="T0" fmla="*/ 2147483646 w 399"/>
                  <a:gd name="T1" fmla="*/ 0 h 165"/>
                  <a:gd name="T2" fmla="*/ 2147483646 w 399"/>
                  <a:gd name="T3" fmla="*/ 2147483646 h 165"/>
                  <a:gd name="T4" fmla="*/ 2147483646 w 399"/>
                  <a:gd name="T5" fmla="*/ 2147483646 h 165"/>
                  <a:gd name="T6" fmla="*/ 0 w 399"/>
                  <a:gd name="T7" fmla="*/ 2147483646 h 165"/>
                  <a:gd name="T8" fmla="*/ 2147483646 w 399"/>
                  <a:gd name="T9" fmla="*/ 0 h 165"/>
                  <a:gd name="T10" fmla="*/ 0 60000 65536"/>
                  <a:gd name="T11" fmla="*/ 0 60000 65536"/>
                  <a:gd name="T12" fmla="*/ 0 60000 65536"/>
                  <a:gd name="T13" fmla="*/ 0 60000 65536"/>
                  <a:gd name="T14" fmla="*/ 0 60000 65536"/>
                  <a:gd name="T15" fmla="*/ 0 w 399"/>
                  <a:gd name="T16" fmla="*/ 0 h 165"/>
                  <a:gd name="T17" fmla="*/ 399 w 399"/>
                  <a:gd name="T18" fmla="*/ 165 h 165"/>
                </a:gdLst>
                <a:ahLst/>
                <a:cxnLst>
                  <a:cxn ang="T10">
                    <a:pos x="T0" y="T1"/>
                  </a:cxn>
                  <a:cxn ang="T11">
                    <a:pos x="T2" y="T3"/>
                  </a:cxn>
                  <a:cxn ang="T12">
                    <a:pos x="T4" y="T5"/>
                  </a:cxn>
                  <a:cxn ang="T13">
                    <a:pos x="T6" y="T7"/>
                  </a:cxn>
                  <a:cxn ang="T14">
                    <a:pos x="T8" y="T9"/>
                  </a:cxn>
                </a:cxnLst>
                <a:rect l="T15" t="T16" r="T17" b="T18"/>
                <a:pathLst>
                  <a:path w="399" h="165">
                    <a:moveTo>
                      <a:pt x="85" y="0"/>
                    </a:moveTo>
                    <a:lnTo>
                      <a:pt x="399" y="92"/>
                    </a:lnTo>
                    <a:lnTo>
                      <a:pt x="306" y="165"/>
                    </a:lnTo>
                    <a:lnTo>
                      <a:pt x="0" y="67"/>
                    </a:lnTo>
                    <a:lnTo>
                      <a:pt x="85" y="0"/>
                    </a:lnTo>
                    <a:close/>
                  </a:path>
                </a:pathLst>
              </a:custGeom>
              <a:solidFill>
                <a:srgbClr val="00FFFF"/>
              </a:solidFill>
              <a:ln w="3175">
                <a:solidFill>
                  <a:srgbClr val="000000"/>
                </a:solidFill>
                <a:round/>
                <a:headEnd/>
                <a:tailEnd/>
              </a:ln>
            </p:spPr>
            <p:txBody>
              <a:bodyPr/>
              <a:lstStyle/>
              <a:p>
                <a:endParaRPr lang="ja-JP" altLang="en-US"/>
              </a:p>
            </p:txBody>
          </p:sp>
          <p:sp>
            <p:nvSpPr>
              <p:cNvPr id="319" name="Freeform 303">
                <a:extLst>
                  <a:ext uri="{FF2B5EF4-FFF2-40B4-BE49-F238E27FC236}">
                    <a16:creationId xmlns:a16="http://schemas.microsoft.com/office/drawing/2014/main" id="{0B1F0405-6943-CAB7-61BA-52BD983DDC29}"/>
                  </a:ext>
                </a:extLst>
              </p:cNvPr>
              <p:cNvSpPr>
                <a:spLocks/>
              </p:cNvSpPr>
              <p:nvPr/>
            </p:nvSpPr>
            <p:spPr bwMode="auto">
              <a:xfrm>
                <a:off x="6581700" y="3206029"/>
                <a:ext cx="24735" cy="33158"/>
              </a:xfrm>
              <a:custGeom>
                <a:avLst/>
                <a:gdLst>
                  <a:gd name="T0" fmla="*/ 0 w 67"/>
                  <a:gd name="T1" fmla="*/ 0 h 84"/>
                  <a:gd name="T2" fmla="*/ 2147483646 w 67"/>
                  <a:gd name="T3" fmla="*/ 2147483646 h 84"/>
                  <a:gd name="T4" fmla="*/ 2147483646 w 67"/>
                  <a:gd name="T5" fmla="*/ 2147483646 h 84"/>
                  <a:gd name="T6" fmla="*/ 2147483646 w 67"/>
                  <a:gd name="T7" fmla="*/ 2147483646 h 84"/>
                  <a:gd name="T8" fmla="*/ 0 60000 65536"/>
                  <a:gd name="T9" fmla="*/ 0 60000 65536"/>
                  <a:gd name="T10" fmla="*/ 0 60000 65536"/>
                  <a:gd name="T11" fmla="*/ 0 60000 65536"/>
                  <a:gd name="T12" fmla="*/ 0 w 67"/>
                  <a:gd name="T13" fmla="*/ 0 h 84"/>
                  <a:gd name="T14" fmla="*/ 67 w 67"/>
                  <a:gd name="T15" fmla="*/ 84 h 84"/>
                </a:gdLst>
                <a:ahLst/>
                <a:cxnLst>
                  <a:cxn ang="T8">
                    <a:pos x="T0" y="T1"/>
                  </a:cxn>
                  <a:cxn ang="T9">
                    <a:pos x="T2" y="T3"/>
                  </a:cxn>
                  <a:cxn ang="T10">
                    <a:pos x="T4" y="T5"/>
                  </a:cxn>
                  <a:cxn ang="T11">
                    <a:pos x="T6" y="T7"/>
                  </a:cxn>
                </a:cxnLst>
                <a:rect l="T12" t="T13" r="T14" b="T15"/>
                <a:pathLst>
                  <a:path w="67" h="84">
                    <a:moveTo>
                      <a:pt x="0" y="0"/>
                    </a:moveTo>
                    <a:lnTo>
                      <a:pt x="7" y="69"/>
                    </a:lnTo>
                    <a:lnTo>
                      <a:pt x="67" y="84"/>
                    </a:lnTo>
                    <a:lnTo>
                      <a:pt x="60" y="2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 name="Freeform 304">
                <a:extLst>
                  <a:ext uri="{FF2B5EF4-FFF2-40B4-BE49-F238E27FC236}">
                    <a16:creationId xmlns:a16="http://schemas.microsoft.com/office/drawing/2014/main" id="{E8B63F8D-6DEA-2DBA-337F-7E6380E37BC0}"/>
                  </a:ext>
                </a:extLst>
              </p:cNvPr>
              <p:cNvSpPr>
                <a:spLocks/>
              </p:cNvSpPr>
              <p:nvPr/>
            </p:nvSpPr>
            <p:spPr bwMode="auto">
              <a:xfrm>
                <a:off x="6624987" y="3222608"/>
                <a:ext cx="24735" cy="33158"/>
              </a:xfrm>
              <a:custGeom>
                <a:avLst/>
                <a:gdLst>
                  <a:gd name="T0" fmla="*/ 0 w 65"/>
                  <a:gd name="T1" fmla="*/ 0 h 84"/>
                  <a:gd name="T2" fmla="*/ 2147483646 w 65"/>
                  <a:gd name="T3" fmla="*/ 2147483646 h 84"/>
                  <a:gd name="T4" fmla="*/ 2147483646 w 65"/>
                  <a:gd name="T5" fmla="*/ 2147483646 h 84"/>
                  <a:gd name="T6" fmla="*/ 2147483646 w 65"/>
                  <a:gd name="T7" fmla="*/ 2147483646 h 84"/>
                  <a:gd name="T8" fmla="*/ 0 60000 65536"/>
                  <a:gd name="T9" fmla="*/ 0 60000 65536"/>
                  <a:gd name="T10" fmla="*/ 0 60000 65536"/>
                  <a:gd name="T11" fmla="*/ 0 60000 65536"/>
                  <a:gd name="T12" fmla="*/ 0 w 65"/>
                  <a:gd name="T13" fmla="*/ 0 h 84"/>
                  <a:gd name="T14" fmla="*/ 65 w 65"/>
                  <a:gd name="T15" fmla="*/ 84 h 84"/>
                </a:gdLst>
                <a:ahLst/>
                <a:cxnLst>
                  <a:cxn ang="T8">
                    <a:pos x="T0" y="T1"/>
                  </a:cxn>
                  <a:cxn ang="T9">
                    <a:pos x="T2" y="T3"/>
                  </a:cxn>
                  <a:cxn ang="T10">
                    <a:pos x="T4" y="T5"/>
                  </a:cxn>
                  <a:cxn ang="T11">
                    <a:pos x="T6" y="T7"/>
                  </a:cxn>
                </a:cxnLst>
                <a:rect l="T12" t="T13" r="T14" b="T15"/>
                <a:pathLst>
                  <a:path w="65" h="84">
                    <a:moveTo>
                      <a:pt x="0" y="0"/>
                    </a:moveTo>
                    <a:lnTo>
                      <a:pt x="7" y="69"/>
                    </a:lnTo>
                    <a:lnTo>
                      <a:pt x="65" y="84"/>
                    </a:lnTo>
                    <a:lnTo>
                      <a:pt x="58" y="2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 name="Freeform 305">
                <a:extLst>
                  <a:ext uri="{FF2B5EF4-FFF2-40B4-BE49-F238E27FC236}">
                    <a16:creationId xmlns:a16="http://schemas.microsoft.com/office/drawing/2014/main" id="{1BF7A3B4-4E06-A5DF-085D-84972697E2B5}"/>
                  </a:ext>
                </a:extLst>
              </p:cNvPr>
              <p:cNvSpPr>
                <a:spLocks/>
              </p:cNvSpPr>
              <p:nvPr/>
            </p:nvSpPr>
            <p:spPr bwMode="auto">
              <a:xfrm>
                <a:off x="5699473" y="3303431"/>
                <a:ext cx="206128" cy="97401"/>
              </a:xfrm>
              <a:custGeom>
                <a:avLst/>
                <a:gdLst>
                  <a:gd name="T0" fmla="*/ 2147483646 w 542"/>
                  <a:gd name="T1" fmla="*/ 2147483646 h 237"/>
                  <a:gd name="T2" fmla="*/ 2147483646 w 542"/>
                  <a:gd name="T3" fmla="*/ 2147483646 h 237"/>
                  <a:gd name="T4" fmla="*/ 2147483646 w 542"/>
                  <a:gd name="T5" fmla="*/ 0 h 237"/>
                  <a:gd name="T6" fmla="*/ 2147483646 w 542"/>
                  <a:gd name="T7" fmla="*/ 2147483646 h 237"/>
                  <a:gd name="T8" fmla="*/ 2147483646 w 542"/>
                  <a:gd name="T9" fmla="*/ 2147483646 h 237"/>
                  <a:gd name="T10" fmla="*/ 2147483646 w 542"/>
                  <a:gd name="T11" fmla="*/ 2147483646 h 237"/>
                  <a:gd name="T12" fmla="*/ 0 w 542"/>
                  <a:gd name="T13" fmla="*/ 2147483646 h 237"/>
                  <a:gd name="T14" fmla="*/ 2147483646 w 542"/>
                  <a:gd name="T15" fmla="*/ 2147483646 h 237"/>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7"/>
                  <a:gd name="T26" fmla="*/ 542 w 542"/>
                  <a:gd name="T27" fmla="*/ 237 h 2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7">
                    <a:moveTo>
                      <a:pt x="18" y="122"/>
                    </a:moveTo>
                    <a:lnTo>
                      <a:pt x="125" y="13"/>
                    </a:lnTo>
                    <a:lnTo>
                      <a:pt x="257" y="0"/>
                    </a:lnTo>
                    <a:lnTo>
                      <a:pt x="542" y="90"/>
                    </a:lnTo>
                    <a:lnTo>
                      <a:pt x="385" y="102"/>
                    </a:lnTo>
                    <a:lnTo>
                      <a:pt x="280" y="237"/>
                    </a:lnTo>
                    <a:lnTo>
                      <a:pt x="0" y="132"/>
                    </a:lnTo>
                    <a:lnTo>
                      <a:pt x="18" y="122"/>
                    </a:lnTo>
                    <a:close/>
                  </a:path>
                </a:pathLst>
              </a:custGeom>
              <a:solidFill>
                <a:srgbClr val="FFFF99"/>
              </a:solidFill>
              <a:ln w="3175">
                <a:solidFill>
                  <a:srgbClr val="000000"/>
                </a:solidFill>
                <a:round/>
                <a:headEnd/>
                <a:tailEnd/>
              </a:ln>
            </p:spPr>
            <p:txBody>
              <a:bodyPr/>
              <a:lstStyle/>
              <a:p>
                <a:endParaRPr lang="ja-JP" altLang="en-US"/>
              </a:p>
            </p:txBody>
          </p:sp>
          <p:sp>
            <p:nvSpPr>
              <p:cNvPr id="322" name="Line 306">
                <a:extLst>
                  <a:ext uri="{FF2B5EF4-FFF2-40B4-BE49-F238E27FC236}">
                    <a16:creationId xmlns:a16="http://schemas.microsoft.com/office/drawing/2014/main" id="{2FBF2415-12AD-4133-A3AF-B761DCD5E22E}"/>
                  </a:ext>
                </a:extLst>
              </p:cNvPr>
              <p:cNvSpPr>
                <a:spLocks noChangeShapeType="1"/>
              </p:cNvSpPr>
              <p:nvPr/>
            </p:nvSpPr>
            <p:spPr bwMode="auto">
              <a:xfrm>
                <a:off x="5761311" y="3311720"/>
                <a:ext cx="82451"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3" name="Freeform 307">
                <a:extLst>
                  <a:ext uri="{FF2B5EF4-FFF2-40B4-BE49-F238E27FC236}">
                    <a16:creationId xmlns:a16="http://schemas.microsoft.com/office/drawing/2014/main" id="{A393DF75-FEAA-8176-CD64-BEBCBC4EF5EB}"/>
                  </a:ext>
                </a:extLst>
              </p:cNvPr>
              <p:cNvSpPr>
                <a:spLocks/>
              </p:cNvSpPr>
              <p:nvPr/>
            </p:nvSpPr>
            <p:spPr bwMode="auto">
              <a:xfrm>
                <a:off x="5711841" y="3365602"/>
                <a:ext cx="103064" cy="101545"/>
              </a:xfrm>
              <a:custGeom>
                <a:avLst/>
                <a:gdLst>
                  <a:gd name="T0" fmla="*/ 0 w 272"/>
                  <a:gd name="T1" fmla="*/ 0 h 251"/>
                  <a:gd name="T2" fmla="*/ 0 w 272"/>
                  <a:gd name="T3" fmla="*/ 2147483646 h 251"/>
                  <a:gd name="T4" fmla="*/ 2147483646 w 272"/>
                  <a:gd name="T5" fmla="*/ 2147483646 h 251"/>
                  <a:gd name="T6" fmla="*/ 2147483646 w 272"/>
                  <a:gd name="T7" fmla="*/ 2147483646 h 251"/>
                  <a:gd name="T8" fmla="*/ 0 60000 65536"/>
                  <a:gd name="T9" fmla="*/ 0 60000 65536"/>
                  <a:gd name="T10" fmla="*/ 0 60000 65536"/>
                  <a:gd name="T11" fmla="*/ 0 60000 65536"/>
                  <a:gd name="T12" fmla="*/ 0 w 272"/>
                  <a:gd name="T13" fmla="*/ 0 h 251"/>
                  <a:gd name="T14" fmla="*/ 272 w 272"/>
                  <a:gd name="T15" fmla="*/ 251 h 251"/>
                </a:gdLst>
                <a:ahLst/>
                <a:cxnLst>
                  <a:cxn ang="T8">
                    <a:pos x="T0" y="T1"/>
                  </a:cxn>
                  <a:cxn ang="T9">
                    <a:pos x="T2" y="T3"/>
                  </a:cxn>
                  <a:cxn ang="T10">
                    <a:pos x="T4" y="T5"/>
                  </a:cxn>
                  <a:cxn ang="T11">
                    <a:pos x="T6" y="T7"/>
                  </a:cxn>
                </a:cxnLst>
                <a:rect l="T12" t="T13" r="T14" b="T15"/>
                <a:pathLst>
                  <a:path w="272" h="251">
                    <a:moveTo>
                      <a:pt x="0" y="0"/>
                    </a:moveTo>
                    <a:lnTo>
                      <a:pt x="0" y="152"/>
                    </a:lnTo>
                    <a:lnTo>
                      <a:pt x="272" y="251"/>
                    </a:lnTo>
                    <a:lnTo>
                      <a:pt x="272" y="4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4" name="Freeform 308">
                <a:extLst>
                  <a:ext uri="{FF2B5EF4-FFF2-40B4-BE49-F238E27FC236}">
                    <a16:creationId xmlns:a16="http://schemas.microsoft.com/office/drawing/2014/main" id="{C5C22FF6-4B01-0D4E-404B-A3D501F54F72}"/>
                  </a:ext>
                </a:extLst>
              </p:cNvPr>
              <p:cNvSpPr>
                <a:spLocks/>
              </p:cNvSpPr>
              <p:nvPr/>
            </p:nvSpPr>
            <p:spPr bwMode="auto">
              <a:xfrm>
                <a:off x="5816966" y="3342805"/>
                <a:ext cx="65961" cy="128487"/>
              </a:xfrm>
              <a:custGeom>
                <a:avLst/>
                <a:gdLst>
                  <a:gd name="T0" fmla="*/ 0 w 177"/>
                  <a:gd name="T1" fmla="*/ 2147483646 h 315"/>
                  <a:gd name="T2" fmla="*/ 2147483646 w 177"/>
                  <a:gd name="T3" fmla="*/ 2147483646 h 315"/>
                  <a:gd name="T4" fmla="*/ 2147483646 w 177"/>
                  <a:gd name="T5" fmla="*/ 0 h 315"/>
                  <a:gd name="T6" fmla="*/ 0 60000 65536"/>
                  <a:gd name="T7" fmla="*/ 0 60000 65536"/>
                  <a:gd name="T8" fmla="*/ 0 60000 65536"/>
                  <a:gd name="T9" fmla="*/ 0 w 177"/>
                  <a:gd name="T10" fmla="*/ 0 h 315"/>
                  <a:gd name="T11" fmla="*/ 177 w 177"/>
                  <a:gd name="T12" fmla="*/ 315 h 315"/>
                </a:gdLst>
                <a:ahLst/>
                <a:cxnLst>
                  <a:cxn ang="T6">
                    <a:pos x="T0" y="T1"/>
                  </a:cxn>
                  <a:cxn ang="T7">
                    <a:pos x="T2" y="T3"/>
                  </a:cxn>
                  <a:cxn ang="T8">
                    <a:pos x="T4" y="T5"/>
                  </a:cxn>
                </a:cxnLst>
                <a:rect l="T9" t="T10" r="T11" b="T12"/>
                <a:pathLst>
                  <a:path w="177" h="315">
                    <a:moveTo>
                      <a:pt x="0" y="315"/>
                    </a:moveTo>
                    <a:lnTo>
                      <a:pt x="177" y="203"/>
                    </a:lnTo>
                    <a:lnTo>
                      <a:pt x="17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5" name="Freeform 309">
                <a:extLst>
                  <a:ext uri="{FF2B5EF4-FFF2-40B4-BE49-F238E27FC236}">
                    <a16:creationId xmlns:a16="http://schemas.microsoft.com/office/drawing/2014/main" id="{65895353-3915-ECBC-8BF3-F110AD147D9B}"/>
                  </a:ext>
                </a:extLst>
              </p:cNvPr>
              <p:cNvSpPr>
                <a:spLocks/>
              </p:cNvSpPr>
              <p:nvPr/>
            </p:nvSpPr>
            <p:spPr bwMode="auto">
              <a:xfrm>
                <a:off x="5909723" y="3303431"/>
                <a:ext cx="206128" cy="97401"/>
              </a:xfrm>
              <a:custGeom>
                <a:avLst/>
                <a:gdLst>
                  <a:gd name="T0" fmla="*/ 2147483646 w 543"/>
                  <a:gd name="T1" fmla="*/ 2147483646 h 238"/>
                  <a:gd name="T2" fmla="*/ 2147483646 w 543"/>
                  <a:gd name="T3" fmla="*/ 2147483646 h 238"/>
                  <a:gd name="T4" fmla="*/ 2147483646 w 543"/>
                  <a:gd name="T5" fmla="*/ 0 h 238"/>
                  <a:gd name="T6" fmla="*/ 0 w 543"/>
                  <a:gd name="T7" fmla="*/ 2147483646 h 238"/>
                  <a:gd name="T8" fmla="*/ 2147483646 w 543"/>
                  <a:gd name="T9" fmla="*/ 2147483646 h 238"/>
                  <a:gd name="T10" fmla="*/ 2147483646 w 543"/>
                  <a:gd name="T11" fmla="*/ 2147483646 h 238"/>
                  <a:gd name="T12" fmla="*/ 2147483646 w 543"/>
                  <a:gd name="T13" fmla="*/ 2147483646 h 238"/>
                  <a:gd name="T14" fmla="*/ 2147483646 w 543"/>
                  <a:gd name="T15" fmla="*/ 2147483646 h 238"/>
                  <a:gd name="T16" fmla="*/ 0 60000 65536"/>
                  <a:gd name="T17" fmla="*/ 0 60000 65536"/>
                  <a:gd name="T18" fmla="*/ 0 60000 65536"/>
                  <a:gd name="T19" fmla="*/ 0 60000 65536"/>
                  <a:gd name="T20" fmla="*/ 0 60000 65536"/>
                  <a:gd name="T21" fmla="*/ 0 60000 65536"/>
                  <a:gd name="T22" fmla="*/ 0 60000 65536"/>
                  <a:gd name="T23" fmla="*/ 0 60000 65536"/>
                  <a:gd name="T24" fmla="*/ 0 w 543"/>
                  <a:gd name="T25" fmla="*/ 0 h 238"/>
                  <a:gd name="T26" fmla="*/ 543 w 543"/>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3" h="238">
                    <a:moveTo>
                      <a:pt x="523" y="122"/>
                    </a:moveTo>
                    <a:lnTo>
                      <a:pt x="417" y="13"/>
                    </a:lnTo>
                    <a:lnTo>
                      <a:pt x="284" y="0"/>
                    </a:lnTo>
                    <a:lnTo>
                      <a:pt x="0" y="90"/>
                    </a:lnTo>
                    <a:lnTo>
                      <a:pt x="155" y="102"/>
                    </a:lnTo>
                    <a:lnTo>
                      <a:pt x="262" y="238"/>
                    </a:lnTo>
                    <a:lnTo>
                      <a:pt x="543" y="133"/>
                    </a:lnTo>
                    <a:lnTo>
                      <a:pt x="523" y="122"/>
                    </a:lnTo>
                    <a:close/>
                  </a:path>
                </a:pathLst>
              </a:custGeom>
              <a:solidFill>
                <a:srgbClr val="EAD5FF"/>
              </a:solidFill>
              <a:ln w="3175">
                <a:solidFill>
                  <a:srgbClr val="000000"/>
                </a:solidFill>
                <a:round/>
                <a:headEnd/>
                <a:tailEnd/>
              </a:ln>
            </p:spPr>
            <p:txBody>
              <a:bodyPr/>
              <a:lstStyle/>
              <a:p>
                <a:endParaRPr lang="ja-JP" altLang="en-US"/>
              </a:p>
            </p:txBody>
          </p:sp>
          <p:sp>
            <p:nvSpPr>
              <p:cNvPr id="326" name="Line 310">
                <a:extLst>
                  <a:ext uri="{FF2B5EF4-FFF2-40B4-BE49-F238E27FC236}">
                    <a16:creationId xmlns:a16="http://schemas.microsoft.com/office/drawing/2014/main" id="{6C0604FF-E645-0E2D-DDFE-0D47BE4B9849}"/>
                  </a:ext>
                </a:extLst>
              </p:cNvPr>
              <p:cNvSpPr>
                <a:spLocks noChangeShapeType="1"/>
              </p:cNvSpPr>
              <p:nvPr/>
            </p:nvSpPr>
            <p:spPr bwMode="auto">
              <a:xfrm flipH="1">
                <a:off x="5971562" y="3311720"/>
                <a:ext cx="82451" cy="3315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7" name="Freeform 311">
                <a:extLst>
                  <a:ext uri="{FF2B5EF4-FFF2-40B4-BE49-F238E27FC236}">
                    <a16:creationId xmlns:a16="http://schemas.microsoft.com/office/drawing/2014/main" id="{CC116BA7-DCFD-D7FD-73C1-BC859998777F}"/>
                  </a:ext>
                </a:extLst>
              </p:cNvPr>
              <p:cNvSpPr>
                <a:spLocks/>
              </p:cNvSpPr>
              <p:nvPr/>
            </p:nvSpPr>
            <p:spPr bwMode="auto">
              <a:xfrm>
                <a:off x="6000419" y="3365602"/>
                <a:ext cx="103064" cy="101545"/>
              </a:xfrm>
              <a:custGeom>
                <a:avLst/>
                <a:gdLst>
                  <a:gd name="T0" fmla="*/ 2147483646 w 272"/>
                  <a:gd name="T1" fmla="*/ 0 h 251"/>
                  <a:gd name="T2" fmla="*/ 2147483646 w 272"/>
                  <a:gd name="T3" fmla="*/ 2147483646 h 251"/>
                  <a:gd name="T4" fmla="*/ 0 w 272"/>
                  <a:gd name="T5" fmla="*/ 2147483646 h 251"/>
                  <a:gd name="T6" fmla="*/ 0 w 272"/>
                  <a:gd name="T7" fmla="*/ 2147483646 h 251"/>
                  <a:gd name="T8" fmla="*/ 0 60000 65536"/>
                  <a:gd name="T9" fmla="*/ 0 60000 65536"/>
                  <a:gd name="T10" fmla="*/ 0 60000 65536"/>
                  <a:gd name="T11" fmla="*/ 0 60000 65536"/>
                  <a:gd name="T12" fmla="*/ 0 w 272"/>
                  <a:gd name="T13" fmla="*/ 0 h 251"/>
                  <a:gd name="T14" fmla="*/ 272 w 272"/>
                  <a:gd name="T15" fmla="*/ 251 h 251"/>
                </a:gdLst>
                <a:ahLst/>
                <a:cxnLst>
                  <a:cxn ang="T8">
                    <a:pos x="T0" y="T1"/>
                  </a:cxn>
                  <a:cxn ang="T9">
                    <a:pos x="T2" y="T3"/>
                  </a:cxn>
                  <a:cxn ang="T10">
                    <a:pos x="T4" y="T5"/>
                  </a:cxn>
                  <a:cxn ang="T11">
                    <a:pos x="T6" y="T7"/>
                  </a:cxn>
                </a:cxnLst>
                <a:rect l="T12" t="T13" r="T14" b="T15"/>
                <a:pathLst>
                  <a:path w="272" h="251">
                    <a:moveTo>
                      <a:pt x="272" y="0"/>
                    </a:moveTo>
                    <a:lnTo>
                      <a:pt x="272" y="152"/>
                    </a:lnTo>
                    <a:lnTo>
                      <a:pt x="0" y="251"/>
                    </a:lnTo>
                    <a:lnTo>
                      <a:pt x="0" y="4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8" name="Freeform 312">
                <a:extLst>
                  <a:ext uri="{FF2B5EF4-FFF2-40B4-BE49-F238E27FC236}">
                    <a16:creationId xmlns:a16="http://schemas.microsoft.com/office/drawing/2014/main" id="{C4FD03AD-8964-45D2-F51A-636990DEA977}"/>
                  </a:ext>
                </a:extLst>
              </p:cNvPr>
              <p:cNvSpPr>
                <a:spLocks/>
              </p:cNvSpPr>
              <p:nvPr/>
            </p:nvSpPr>
            <p:spPr bwMode="auto">
              <a:xfrm>
                <a:off x="5930336" y="3342805"/>
                <a:ext cx="68023" cy="128487"/>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3"/>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9" name="Freeform 313">
                <a:extLst>
                  <a:ext uri="{FF2B5EF4-FFF2-40B4-BE49-F238E27FC236}">
                    <a16:creationId xmlns:a16="http://schemas.microsoft.com/office/drawing/2014/main" id="{186C34AC-D927-30BD-2E6A-50736F990D57}"/>
                  </a:ext>
                </a:extLst>
              </p:cNvPr>
              <p:cNvSpPr>
                <a:spLocks/>
              </p:cNvSpPr>
              <p:nvPr/>
            </p:nvSpPr>
            <p:spPr bwMode="auto">
              <a:xfrm>
                <a:off x="6198302" y="3226753"/>
                <a:ext cx="206128" cy="97402"/>
              </a:xfrm>
              <a:custGeom>
                <a:avLst/>
                <a:gdLst>
                  <a:gd name="T0" fmla="*/ 2147483646 w 543"/>
                  <a:gd name="T1" fmla="*/ 2147483646 h 238"/>
                  <a:gd name="T2" fmla="*/ 2147483646 w 543"/>
                  <a:gd name="T3" fmla="*/ 2147483646 h 238"/>
                  <a:gd name="T4" fmla="*/ 2147483646 w 543"/>
                  <a:gd name="T5" fmla="*/ 0 h 238"/>
                  <a:gd name="T6" fmla="*/ 2147483646 w 543"/>
                  <a:gd name="T7" fmla="*/ 2147483646 h 238"/>
                  <a:gd name="T8" fmla="*/ 2147483646 w 543"/>
                  <a:gd name="T9" fmla="*/ 2147483646 h 238"/>
                  <a:gd name="T10" fmla="*/ 2147483646 w 543"/>
                  <a:gd name="T11" fmla="*/ 2147483646 h 238"/>
                  <a:gd name="T12" fmla="*/ 0 w 543"/>
                  <a:gd name="T13" fmla="*/ 2147483646 h 238"/>
                  <a:gd name="T14" fmla="*/ 2147483646 w 543"/>
                  <a:gd name="T15" fmla="*/ 2147483646 h 238"/>
                  <a:gd name="T16" fmla="*/ 0 60000 65536"/>
                  <a:gd name="T17" fmla="*/ 0 60000 65536"/>
                  <a:gd name="T18" fmla="*/ 0 60000 65536"/>
                  <a:gd name="T19" fmla="*/ 0 60000 65536"/>
                  <a:gd name="T20" fmla="*/ 0 60000 65536"/>
                  <a:gd name="T21" fmla="*/ 0 60000 65536"/>
                  <a:gd name="T22" fmla="*/ 0 60000 65536"/>
                  <a:gd name="T23" fmla="*/ 0 60000 65536"/>
                  <a:gd name="T24" fmla="*/ 0 w 543"/>
                  <a:gd name="T25" fmla="*/ 0 h 238"/>
                  <a:gd name="T26" fmla="*/ 543 w 543"/>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3" h="238">
                    <a:moveTo>
                      <a:pt x="20" y="123"/>
                    </a:moveTo>
                    <a:lnTo>
                      <a:pt x="127" y="15"/>
                    </a:lnTo>
                    <a:lnTo>
                      <a:pt x="259" y="0"/>
                    </a:lnTo>
                    <a:lnTo>
                      <a:pt x="543" y="92"/>
                    </a:lnTo>
                    <a:lnTo>
                      <a:pt x="387" y="102"/>
                    </a:lnTo>
                    <a:lnTo>
                      <a:pt x="282" y="238"/>
                    </a:lnTo>
                    <a:lnTo>
                      <a:pt x="0" y="133"/>
                    </a:lnTo>
                    <a:lnTo>
                      <a:pt x="20" y="123"/>
                    </a:lnTo>
                    <a:close/>
                  </a:path>
                </a:pathLst>
              </a:custGeom>
              <a:solidFill>
                <a:srgbClr val="E6FFCD"/>
              </a:solidFill>
              <a:ln w="3175">
                <a:solidFill>
                  <a:srgbClr val="000000"/>
                </a:solidFill>
                <a:round/>
                <a:headEnd/>
                <a:tailEnd/>
              </a:ln>
            </p:spPr>
            <p:txBody>
              <a:bodyPr/>
              <a:lstStyle/>
              <a:p>
                <a:endParaRPr lang="ja-JP" altLang="en-US"/>
              </a:p>
            </p:txBody>
          </p:sp>
          <p:sp>
            <p:nvSpPr>
              <p:cNvPr id="330" name="Line 314">
                <a:extLst>
                  <a:ext uri="{FF2B5EF4-FFF2-40B4-BE49-F238E27FC236}">
                    <a16:creationId xmlns:a16="http://schemas.microsoft.com/office/drawing/2014/main" id="{885C1FED-A4E8-16FC-DBBD-7E515D899BA9}"/>
                  </a:ext>
                </a:extLst>
              </p:cNvPr>
              <p:cNvSpPr>
                <a:spLocks noChangeShapeType="1"/>
              </p:cNvSpPr>
              <p:nvPr/>
            </p:nvSpPr>
            <p:spPr bwMode="auto">
              <a:xfrm>
                <a:off x="6258080" y="3237115"/>
                <a:ext cx="84512"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31" name="Freeform 315">
                <a:extLst>
                  <a:ext uri="{FF2B5EF4-FFF2-40B4-BE49-F238E27FC236}">
                    <a16:creationId xmlns:a16="http://schemas.microsoft.com/office/drawing/2014/main" id="{AFD25E64-9BC2-B7DE-648C-786451E505EC}"/>
                  </a:ext>
                </a:extLst>
              </p:cNvPr>
              <p:cNvSpPr>
                <a:spLocks/>
              </p:cNvSpPr>
              <p:nvPr/>
            </p:nvSpPr>
            <p:spPr bwMode="auto">
              <a:xfrm>
                <a:off x="6210670" y="3290997"/>
                <a:ext cx="103064" cy="101545"/>
              </a:xfrm>
              <a:custGeom>
                <a:avLst/>
                <a:gdLst>
                  <a:gd name="T0" fmla="*/ 0 w 272"/>
                  <a:gd name="T1" fmla="*/ 0 h 249"/>
                  <a:gd name="T2" fmla="*/ 0 w 272"/>
                  <a:gd name="T3" fmla="*/ 2147483646 h 249"/>
                  <a:gd name="T4" fmla="*/ 2147483646 w 272"/>
                  <a:gd name="T5" fmla="*/ 2147483646 h 249"/>
                  <a:gd name="T6" fmla="*/ 2147483646 w 272"/>
                  <a:gd name="T7" fmla="*/ 2147483646 h 249"/>
                  <a:gd name="T8" fmla="*/ 0 60000 65536"/>
                  <a:gd name="T9" fmla="*/ 0 60000 65536"/>
                  <a:gd name="T10" fmla="*/ 0 60000 65536"/>
                  <a:gd name="T11" fmla="*/ 0 60000 65536"/>
                  <a:gd name="T12" fmla="*/ 0 w 272"/>
                  <a:gd name="T13" fmla="*/ 0 h 249"/>
                  <a:gd name="T14" fmla="*/ 272 w 272"/>
                  <a:gd name="T15" fmla="*/ 249 h 249"/>
                </a:gdLst>
                <a:ahLst/>
                <a:cxnLst>
                  <a:cxn ang="T8">
                    <a:pos x="T0" y="T1"/>
                  </a:cxn>
                  <a:cxn ang="T9">
                    <a:pos x="T2" y="T3"/>
                  </a:cxn>
                  <a:cxn ang="T10">
                    <a:pos x="T4" y="T5"/>
                  </a:cxn>
                  <a:cxn ang="T11">
                    <a:pos x="T6" y="T7"/>
                  </a:cxn>
                </a:cxnLst>
                <a:rect l="T12" t="T13" r="T14" b="T15"/>
                <a:pathLst>
                  <a:path w="272" h="249">
                    <a:moveTo>
                      <a:pt x="0" y="0"/>
                    </a:moveTo>
                    <a:lnTo>
                      <a:pt x="0" y="152"/>
                    </a:lnTo>
                    <a:lnTo>
                      <a:pt x="272" y="249"/>
                    </a:lnTo>
                    <a:lnTo>
                      <a:pt x="272"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2" name="Freeform 316">
                <a:extLst>
                  <a:ext uri="{FF2B5EF4-FFF2-40B4-BE49-F238E27FC236}">
                    <a16:creationId xmlns:a16="http://schemas.microsoft.com/office/drawing/2014/main" id="{056ABDB4-2E64-52B8-A105-D343FF7EBC95}"/>
                  </a:ext>
                </a:extLst>
              </p:cNvPr>
              <p:cNvSpPr>
                <a:spLocks/>
              </p:cNvSpPr>
              <p:nvPr/>
            </p:nvSpPr>
            <p:spPr bwMode="auto">
              <a:xfrm>
                <a:off x="6315796" y="3266128"/>
                <a:ext cx="65961" cy="128487"/>
              </a:xfrm>
              <a:custGeom>
                <a:avLst/>
                <a:gdLst>
                  <a:gd name="T0" fmla="*/ 0 w 177"/>
                  <a:gd name="T1" fmla="*/ 2147483646 h 317"/>
                  <a:gd name="T2" fmla="*/ 2147483646 w 177"/>
                  <a:gd name="T3" fmla="*/ 2147483646 h 317"/>
                  <a:gd name="T4" fmla="*/ 2147483646 w 177"/>
                  <a:gd name="T5" fmla="*/ 0 h 317"/>
                  <a:gd name="T6" fmla="*/ 0 60000 65536"/>
                  <a:gd name="T7" fmla="*/ 0 60000 65536"/>
                  <a:gd name="T8" fmla="*/ 0 60000 65536"/>
                  <a:gd name="T9" fmla="*/ 0 w 177"/>
                  <a:gd name="T10" fmla="*/ 0 h 317"/>
                  <a:gd name="T11" fmla="*/ 177 w 177"/>
                  <a:gd name="T12" fmla="*/ 317 h 317"/>
                </a:gdLst>
                <a:ahLst/>
                <a:cxnLst>
                  <a:cxn ang="T6">
                    <a:pos x="T0" y="T1"/>
                  </a:cxn>
                  <a:cxn ang="T7">
                    <a:pos x="T2" y="T3"/>
                  </a:cxn>
                  <a:cxn ang="T8">
                    <a:pos x="T4" y="T5"/>
                  </a:cxn>
                </a:cxnLst>
                <a:rect l="T9" t="T10" r="T11" b="T12"/>
                <a:pathLst>
                  <a:path w="177" h="317">
                    <a:moveTo>
                      <a:pt x="0" y="317"/>
                    </a:moveTo>
                    <a:lnTo>
                      <a:pt x="177" y="205"/>
                    </a:lnTo>
                    <a:lnTo>
                      <a:pt x="17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3" name="Freeform 317">
                <a:extLst>
                  <a:ext uri="{FF2B5EF4-FFF2-40B4-BE49-F238E27FC236}">
                    <a16:creationId xmlns:a16="http://schemas.microsoft.com/office/drawing/2014/main" id="{8BB7188E-19CD-6E3A-9488-898E63A68E7E}"/>
                  </a:ext>
                </a:extLst>
              </p:cNvPr>
              <p:cNvSpPr>
                <a:spLocks/>
              </p:cNvSpPr>
              <p:nvPr/>
            </p:nvSpPr>
            <p:spPr bwMode="auto">
              <a:xfrm>
                <a:off x="6336408" y="3036095"/>
                <a:ext cx="206128" cy="99474"/>
              </a:xfrm>
              <a:custGeom>
                <a:avLst/>
                <a:gdLst>
                  <a:gd name="T0" fmla="*/ 2147483646 w 542"/>
                  <a:gd name="T1" fmla="*/ 2147483646 h 238"/>
                  <a:gd name="T2" fmla="*/ 2147483646 w 542"/>
                  <a:gd name="T3" fmla="*/ 2147483646 h 238"/>
                  <a:gd name="T4" fmla="*/ 2147483646 w 542"/>
                  <a:gd name="T5" fmla="*/ 0 h 238"/>
                  <a:gd name="T6" fmla="*/ 2147483646 w 542"/>
                  <a:gd name="T7" fmla="*/ 2147483646 h 238"/>
                  <a:gd name="T8" fmla="*/ 2147483646 w 542"/>
                  <a:gd name="T9" fmla="*/ 2147483646 h 238"/>
                  <a:gd name="T10" fmla="*/ 2147483646 w 542"/>
                  <a:gd name="T11" fmla="*/ 2147483646 h 238"/>
                  <a:gd name="T12" fmla="*/ 0 w 542"/>
                  <a:gd name="T13" fmla="*/ 2147483646 h 238"/>
                  <a:gd name="T14" fmla="*/ 2147483646 w 542"/>
                  <a:gd name="T15" fmla="*/ 2147483646 h 238"/>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8"/>
                  <a:gd name="T26" fmla="*/ 542 w 542"/>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8">
                    <a:moveTo>
                      <a:pt x="18" y="123"/>
                    </a:moveTo>
                    <a:lnTo>
                      <a:pt x="125" y="15"/>
                    </a:lnTo>
                    <a:lnTo>
                      <a:pt x="257" y="0"/>
                    </a:lnTo>
                    <a:lnTo>
                      <a:pt x="542" y="91"/>
                    </a:lnTo>
                    <a:lnTo>
                      <a:pt x="387" y="101"/>
                    </a:lnTo>
                    <a:lnTo>
                      <a:pt x="280" y="238"/>
                    </a:lnTo>
                    <a:lnTo>
                      <a:pt x="0" y="133"/>
                    </a:lnTo>
                    <a:lnTo>
                      <a:pt x="18" y="123"/>
                    </a:lnTo>
                    <a:close/>
                  </a:path>
                </a:pathLst>
              </a:custGeom>
              <a:solidFill>
                <a:srgbClr val="FFFF99"/>
              </a:solidFill>
              <a:ln w="3175">
                <a:solidFill>
                  <a:srgbClr val="000000"/>
                </a:solidFill>
                <a:round/>
                <a:headEnd/>
                <a:tailEnd/>
              </a:ln>
            </p:spPr>
            <p:txBody>
              <a:bodyPr/>
              <a:lstStyle/>
              <a:p>
                <a:endParaRPr lang="ja-JP" altLang="en-US"/>
              </a:p>
            </p:txBody>
          </p:sp>
          <p:sp>
            <p:nvSpPr>
              <p:cNvPr id="334" name="Line 318">
                <a:extLst>
                  <a:ext uri="{FF2B5EF4-FFF2-40B4-BE49-F238E27FC236}">
                    <a16:creationId xmlns:a16="http://schemas.microsoft.com/office/drawing/2014/main" id="{5662DF99-82B0-DE20-D520-2EB2E83BD917}"/>
                  </a:ext>
                </a:extLst>
              </p:cNvPr>
              <p:cNvSpPr>
                <a:spLocks noChangeShapeType="1"/>
              </p:cNvSpPr>
              <p:nvPr/>
            </p:nvSpPr>
            <p:spPr bwMode="auto">
              <a:xfrm>
                <a:off x="6396185" y="3046457"/>
                <a:ext cx="84513"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35" name="Freeform 319">
                <a:extLst>
                  <a:ext uri="{FF2B5EF4-FFF2-40B4-BE49-F238E27FC236}">
                    <a16:creationId xmlns:a16="http://schemas.microsoft.com/office/drawing/2014/main" id="{95CC201E-BE1D-5EB9-3938-032223EF01C6}"/>
                  </a:ext>
                </a:extLst>
              </p:cNvPr>
              <p:cNvSpPr>
                <a:spLocks/>
              </p:cNvSpPr>
              <p:nvPr/>
            </p:nvSpPr>
            <p:spPr bwMode="auto">
              <a:xfrm>
                <a:off x="6348776" y="3100339"/>
                <a:ext cx="103064" cy="101545"/>
              </a:xfrm>
              <a:custGeom>
                <a:avLst/>
                <a:gdLst>
                  <a:gd name="T0" fmla="*/ 0 w 272"/>
                  <a:gd name="T1" fmla="*/ 0 h 248"/>
                  <a:gd name="T2" fmla="*/ 0 w 272"/>
                  <a:gd name="T3" fmla="*/ 2147483646 h 248"/>
                  <a:gd name="T4" fmla="*/ 2147483646 w 272"/>
                  <a:gd name="T5" fmla="*/ 2147483646 h 248"/>
                  <a:gd name="T6" fmla="*/ 2147483646 w 272"/>
                  <a:gd name="T7" fmla="*/ 2147483646 h 248"/>
                  <a:gd name="T8" fmla="*/ 0 60000 65536"/>
                  <a:gd name="T9" fmla="*/ 0 60000 65536"/>
                  <a:gd name="T10" fmla="*/ 0 60000 65536"/>
                  <a:gd name="T11" fmla="*/ 0 60000 65536"/>
                  <a:gd name="T12" fmla="*/ 0 w 272"/>
                  <a:gd name="T13" fmla="*/ 0 h 248"/>
                  <a:gd name="T14" fmla="*/ 272 w 272"/>
                  <a:gd name="T15" fmla="*/ 248 h 248"/>
                </a:gdLst>
                <a:ahLst/>
                <a:cxnLst>
                  <a:cxn ang="T8">
                    <a:pos x="T0" y="T1"/>
                  </a:cxn>
                  <a:cxn ang="T9">
                    <a:pos x="T2" y="T3"/>
                  </a:cxn>
                  <a:cxn ang="T10">
                    <a:pos x="T4" y="T5"/>
                  </a:cxn>
                  <a:cxn ang="T11">
                    <a:pos x="T6" y="T7"/>
                  </a:cxn>
                </a:cxnLst>
                <a:rect l="T12" t="T13" r="T14" b="T15"/>
                <a:pathLst>
                  <a:path w="272" h="248">
                    <a:moveTo>
                      <a:pt x="0" y="0"/>
                    </a:moveTo>
                    <a:lnTo>
                      <a:pt x="0" y="152"/>
                    </a:lnTo>
                    <a:lnTo>
                      <a:pt x="272" y="248"/>
                    </a:lnTo>
                    <a:lnTo>
                      <a:pt x="272"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6" name="Freeform 320">
                <a:extLst>
                  <a:ext uri="{FF2B5EF4-FFF2-40B4-BE49-F238E27FC236}">
                    <a16:creationId xmlns:a16="http://schemas.microsoft.com/office/drawing/2014/main" id="{30A67502-5CFC-A493-FA47-97F86C79FE3B}"/>
                  </a:ext>
                </a:extLst>
              </p:cNvPr>
              <p:cNvSpPr>
                <a:spLocks/>
              </p:cNvSpPr>
              <p:nvPr/>
            </p:nvSpPr>
            <p:spPr bwMode="auto">
              <a:xfrm>
                <a:off x="6453901" y="3075470"/>
                <a:ext cx="68023" cy="128487"/>
              </a:xfrm>
              <a:custGeom>
                <a:avLst/>
                <a:gdLst>
                  <a:gd name="T0" fmla="*/ 0 w 178"/>
                  <a:gd name="T1" fmla="*/ 2147483646 h 317"/>
                  <a:gd name="T2" fmla="*/ 2147483646 w 178"/>
                  <a:gd name="T3" fmla="*/ 2147483646 h 317"/>
                  <a:gd name="T4" fmla="*/ 2147483646 w 178"/>
                  <a:gd name="T5" fmla="*/ 0 h 317"/>
                  <a:gd name="T6" fmla="*/ 0 60000 65536"/>
                  <a:gd name="T7" fmla="*/ 0 60000 65536"/>
                  <a:gd name="T8" fmla="*/ 0 60000 65536"/>
                  <a:gd name="T9" fmla="*/ 0 w 178"/>
                  <a:gd name="T10" fmla="*/ 0 h 317"/>
                  <a:gd name="T11" fmla="*/ 178 w 178"/>
                  <a:gd name="T12" fmla="*/ 317 h 317"/>
                </a:gdLst>
                <a:ahLst/>
                <a:cxnLst>
                  <a:cxn ang="T6">
                    <a:pos x="T0" y="T1"/>
                  </a:cxn>
                  <a:cxn ang="T7">
                    <a:pos x="T2" y="T3"/>
                  </a:cxn>
                  <a:cxn ang="T8">
                    <a:pos x="T4" y="T5"/>
                  </a:cxn>
                </a:cxnLst>
                <a:rect l="T9" t="T10" r="T11" b="T12"/>
                <a:pathLst>
                  <a:path w="178" h="317">
                    <a:moveTo>
                      <a:pt x="0" y="317"/>
                    </a:moveTo>
                    <a:lnTo>
                      <a:pt x="178" y="205"/>
                    </a:lnTo>
                    <a:lnTo>
                      <a:pt x="17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7" name="Freeform 321">
                <a:extLst>
                  <a:ext uri="{FF2B5EF4-FFF2-40B4-BE49-F238E27FC236}">
                    <a16:creationId xmlns:a16="http://schemas.microsoft.com/office/drawing/2014/main" id="{CD5AC182-E236-7837-4A84-C40A2B24D959}"/>
                  </a:ext>
                </a:extLst>
              </p:cNvPr>
              <p:cNvSpPr>
                <a:spLocks/>
              </p:cNvSpPr>
              <p:nvPr/>
            </p:nvSpPr>
            <p:spPr bwMode="auto">
              <a:xfrm>
                <a:off x="5806659" y="2986358"/>
                <a:ext cx="206128" cy="97402"/>
              </a:xfrm>
              <a:custGeom>
                <a:avLst/>
                <a:gdLst>
                  <a:gd name="T0" fmla="*/ 2147483646 w 542"/>
                  <a:gd name="T1" fmla="*/ 2147483646 h 239"/>
                  <a:gd name="T2" fmla="*/ 2147483646 w 542"/>
                  <a:gd name="T3" fmla="*/ 2147483646 h 239"/>
                  <a:gd name="T4" fmla="*/ 2147483646 w 542"/>
                  <a:gd name="T5" fmla="*/ 0 h 239"/>
                  <a:gd name="T6" fmla="*/ 2147483646 w 542"/>
                  <a:gd name="T7" fmla="*/ 2147483646 h 239"/>
                  <a:gd name="T8" fmla="*/ 2147483646 w 542"/>
                  <a:gd name="T9" fmla="*/ 2147483646 h 239"/>
                  <a:gd name="T10" fmla="*/ 2147483646 w 542"/>
                  <a:gd name="T11" fmla="*/ 2147483646 h 239"/>
                  <a:gd name="T12" fmla="*/ 0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18" y="122"/>
                    </a:moveTo>
                    <a:lnTo>
                      <a:pt x="125" y="14"/>
                    </a:lnTo>
                    <a:lnTo>
                      <a:pt x="257" y="0"/>
                    </a:lnTo>
                    <a:lnTo>
                      <a:pt x="542" y="90"/>
                    </a:lnTo>
                    <a:lnTo>
                      <a:pt x="385" y="102"/>
                    </a:lnTo>
                    <a:lnTo>
                      <a:pt x="280" y="239"/>
                    </a:lnTo>
                    <a:lnTo>
                      <a:pt x="0" y="134"/>
                    </a:lnTo>
                    <a:lnTo>
                      <a:pt x="18" y="122"/>
                    </a:lnTo>
                    <a:close/>
                  </a:path>
                </a:pathLst>
              </a:custGeom>
              <a:solidFill>
                <a:srgbClr val="FFFF99"/>
              </a:solidFill>
              <a:ln w="3175">
                <a:solidFill>
                  <a:srgbClr val="000000"/>
                </a:solidFill>
                <a:round/>
                <a:headEnd/>
                <a:tailEnd/>
              </a:ln>
            </p:spPr>
            <p:txBody>
              <a:bodyPr/>
              <a:lstStyle/>
              <a:p>
                <a:endParaRPr lang="ja-JP" altLang="en-US"/>
              </a:p>
            </p:txBody>
          </p:sp>
          <p:sp>
            <p:nvSpPr>
              <p:cNvPr id="338" name="Line 322">
                <a:extLst>
                  <a:ext uri="{FF2B5EF4-FFF2-40B4-BE49-F238E27FC236}">
                    <a16:creationId xmlns:a16="http://schemas.microsoft.com/office/drawing/2014/main" id="{90BDEDB5-D685-6060-2C66-99021578D37E}"/>
                  </a:ext>
                </a:extLst>
              </p:cNvPr>
              <p:cNvSpPr>
                <a:spLocks noChangeShapeType="1"/>
              </p:cNvSpPr>
              <p:nvPr/>
            </p:nvSpPr>
            <p:spPr bwMode="auto">
              <a:xfrm>
                <a:off x="5868498" y="2994647"/>
                <a:ext cx="82451" cy="3108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39" name="Freeform 323">
                <a:extLst>
                  <a:ext uri="{FF2B5EF4-FFF2-40B4-BE49-F238E27FC236}">
                    <a16:creationId xmlns:a16="http://schemas.microsoft.com/office/drawing/2014/main" id="{845687FE-D209-D92C-A383-883CF54CA047}"/>
                  </a:ext>
                </a:extLst>
              </p:cNvPr>
              <p:cNvSpPr>
                <a:spLocks/>
              </p:cNvSpPr>
              <p:nvPr/>
            </p:nvSpPr>
            <p:spPr bwMode="auto">
              <a:xfrm>
                <a:off x="5819027" y="3048529"/>
                <a:ext cx="103064" cy="101547"/>
              </a:xfrm>
              <a:custGeom>
                <a:avLst/>
                <a:gdLst>
                  <a:gd name="T0" fmla="*/ 0 w 272"/>
                  <a:gd name="T1" fmla="*/ 0 h 250"/>
                  <a:gd name="T2" fmla="*/ 0 w 272"/>
                  <a:gd name="T3" fmla="*/ 2147483646 h 250"/>
                  <a:gd name="T4" fmla="*/ 2147483646 w 272"/>
                  <a:gd name="T5" fmla="*/ 2147483646 h 250"/>
                  <a:gd name="T6" fmla="*/ 2147483646 w 272"/>
                  <a:gd name="T7" fmla="*/ 2147483646 h 250"/>
                  <a:gd name="T8" fmla="*/ 0 60000 65536"/>
                  <a:gd name="T9" fmla="*/ 0 60000 65536"/>
                  <a:gd name="T10" fmla="*/ 0 60000 65536"/>
                  <a:gd name="T11" fmla="*/ 0 60000 65536"/>
                  <a:gd name="T12" fmla="*/ 0 w 272"/>
                  <a:gd name="T13" fmla="*/ 0 h 250"/>
                  <a:gd name="T14" fmla="*/ 272 w 272"/>
                  <a:gd name="T15" fmla="*/ 250 h 250"/>
                </a:gdLst>
                <a:ahLst/>
                <a:cxnLst>
                  <a:cxn ang="T8">
                    <a:pos x="T0" y="T1"/>
                  </a:cxn>
                  <a:cxn ang="T9">
                    <a:pos x="T2" y="T3"/>
                  </a:cxn>
                  <a:cxn ang="T10">
                    <a:pos x="T4" y="T5"/>
                  </a:cxn>
                  <a:cxn ang="T11">
                    <a:pos x="T6" y="T7"/>
                  </a:cxn>
                </a:cxnLst>
                <a:rect l="T12" t="T13" r="T14" b="T15"/>
                <a:pathLst>
                  <a:path w="272" h="250">
                    <a:moveTo>
                      <a:pt x="0" y="0"/>
                    </a:moveTo>
                    <a:lnTo>
                      <a:pt x="0" y="152"/>
                    </a:lnTo>
                    <a:lnTo>
                      <a:pt x="272" y="250"/>
                    </a:lnTo>
                    <a:lnTo>
                      <a:pt x="272"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0" name="Freeform 324">
                <a:extLst>
                  <a:ext uri="{FF2B5EF4-FFF2-40B4-BE49-F238E27FC236}">
                    <a16:creationId xmlns:a16="http://schemas.microsoft.com/office/drawing/2014/main" id="{5DB8C742-87CE-4B1A-8506-411840F7CB2C}"/>
                  </a:ext>
                </a:extLst>
              </p:cNvPr>
              <p:cNvSpPr>
                <a:spLocks/>
              </p:cNvSpPr>
              <p:nvPr/>
            </p:nvSpPr>
            <p:spPr bwMode="auto">
              <a:xfrm>
                <a:off x="5924153" y="3023660"/>
                <a:ext cx="68022" cy="130560"/>
              </a:xfrm>
              <a:custGeom>
                <a:avLst/>
                <a:gdLst>
                  <a:gd name="T0" fmla="*/ 0 w 179"/>
                  <a:gd name="T1" fmla="*/ 2147483646 h 318"/>
                  <a:gd name="T2" fmla="*/ 2147483646 w 179"/>
                  <a:gd name="T3" fmla="*/ 2147483646 h 318"/>
                  <a:gd name="T4" fmla="*/ 2147483646 w 179"/>
                  <a:gd name="T5" fmla="*/ 0 h 318"/>
                  <a:gd name="T6" fmla="*/ 0 60000 65536"/>
                  <a:gd name="T7" fmla="*/ 0 60000 65536"/>
                  <a:gd name="T8" fmla="*/ 0 60000 65536"/>
                  <a:gd name="T9" fmla="*/ 0 w 179"/>
                  <a:gd name="T10" fmla="*/ 0 h 318"/>
                  <a:gd name="T11" fmla="*/ 179 w 179"/>
                  <a:gd name="T12" fmla="*/ 318 h 318"/>
                </a:gdLst>
                <a:ahLst/>
                <a:cxnLst>
                  <a:cxn ang="T6">
                    <a:pos x="T0" y="T1"/>
                  </a:cxn>
                  <a:cxn ang="T7">
                    <a:pos x="T2" y="T3"/>
                  </a:cxn>
                  <a:cxn ang="T8">
                    <a:pos x="T4" y="T5"/>
                  </a:cxn>
                </a:cxnLst>
                <a:rect l="T9" t="T10" r="T11" b="T12"/>
                <a:pathLst>
                  <a:path w="179" h="318">
                    <a:moveTo>
                      <a:pt x="0" y="318"/>
                    </a:moveTo>
                    <a:lnTo>
                      <a:pt x="179" y="204"/>
                    </a:lnTo>
                    <a:lnTo>
                      <a:pt x="17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1" name="Freeform 325">
                <a:extLst>
                  <a:ext uri="{FF2B5EF4-FFF2-40B4-BE49-F238E27FC236}">
                    <a16:creationId xmlns:a16="http://schemas.microsoft.com/office/drawing/2014/main" id="{739B853B-5AA2-8B09-75BA-20D87F02FE09}"/>
                  </a:ext>
                </a:extLst>
              </p:cNvPr>
              <p:cNvSpPr>
                <a:spLocks/>
              </p:cNvSpPr>
              <p:nvPr/>
            </p:nvSpPr>
            <p:spPr bwMode="auto">
              <a:xfrm>
                <a:off x="6379695" y="3320010"/>
                <a:ext cx="206128" cy="97401"/>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DDEE"/>
              </a:solidFill>
              <a:ln w="3175">
                <a:solidFill>
                  <a:srgbClr val="000000"/>
                </a:solidFill>
                <a:round/>
                <a:headEnd/>
                <a:tailEnd/>
              </a:ln>
            </p:spPr>
            <p:txBody>
              <a:bodyPr/>
              <a:lstStyle/>
              <a:p>
                <a:endParaRPr lang="ja-JP" altLang="en-US"/>
              </a:p>
            </p:txBody>
          </p:sp>
          <p:sp>
            <p:nvSpPr>
              <p:cNvPr id="342" name="Line 326">
                <a:extLst>
                  <a:ext uri="{FF2B5EF4-FFF2-40B4-BE49-F238E27FC236}">
                    <a16:creationId xmlns:a16="http://schemas.microsoft.com/office/drawing/2014/main" id="{709C27BF-3181-4467-1642-32BBDEDDC22D}"/>
                  </a:ext>
                </a:extLst>
              </p:cNvPr>
              <p:cNvSpPr>
                <a:spLocks noChangeShapeType="1"/>
              </p:cNvSpPr>
              <p:nvPr/>
            </p:nvSpPr>
            <p:spPr bwMode="auto">
              <a:xfrm flipH="1">
                <a:off x="6441533" y="3328299"/>
                <a:ext cx="84513"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 name="Freeform 327">
                <a:extLst>
                  <a:ext uri="{FF2B5EF4-FFF2-40B4-BE49-F238E27FC236}">
                    <a16:creationId xmlns:a16="http://schemas.microsoft.com/office/drawing/2014/main" id="{899AA70A-F39B-E628-350E-CBD9BC80EEDD}"/>
                  </a:ext>
                </a:extLst>
              </p:cNvPr>
              <p:cNvSpPr>
                <a:spLocks/>
              </p:cNvSpPr>
              <p:nvPr/>
            </p:nvSpPr>
            <p:spPr bwMode="auto">
              <a:xfrm>
                <a:off x="6470391" y="3382181"/>
                <a:ext cx="105126" cy="101545"/>
              </a:xfrm>
              <a:custGeom>
                <a:avLst/>
                <a:gdLst>
                  <a:gd name="T0" fmla="*/ 2147483646 w 274"/>
                  <a:gd name="T1" fmla="*/ 0 h 249"/>
                  <a:gd name="T2" fmla="*/ 2147483646 w 274"/>
                  <a:gd name="T3" fmla="*/ 2147483646 h 249"/>
                  <a:gd name="T4" fmla="*/ 0 w 274"/>
                  <a:gd name="T5" fmla="*/ 2147483646 h 249"/>
                  <a:gd name="T6" fmla="*/ 0 w 274"/>
                  <a:gd name="T7" fmla="*/ 2147483646 h 249"/>
                  <a:gd name="T8" fmla="*/ 0 60000 65536"/>
                  <a:gd name="T9" fmla="*/ 0 60000 65536"/>
                  <a:gd name="T10" fmla="*/ 0 60000 65536"/>
                  <a:gd name="T11" fmla="*/ 0 60000 65536"/>
                  <a:gd name="T12" fmla="*/ 0 w 274"/>
                  <a:gd name="T13" fmla="*/ 0 h 249"/>
                  <a:gd name="T14" fmla="*/ 274 w 274"/>
                  <a:gd name="T15" fmla="*/ 249 h 249"/>
                </a:gdLst>
                <a:ahLst/>
                <a:cxnLst>
                  <a:cxn ang="T8">
                    <a:pos x="T0" y="T1"/>
                  </a:cxn>
                  <a:cxn ang="T9">
                    <a:pos x="T2" y="T3"/>
                  </a:cxn>
                  <a:cxn ang="T10">
                    <a:pos x="T4" y="T5"/>
                  </a:cxn>
                  <a:cxn ang="T11">
                    <a:pos x="T6" y="T7"/>
                  </a:cxn>
                </a:cxnLst>
                <a:rect l="T12" t="T13" r="T14" b="T15"/>
                <a:pathLst>
                  <a:path w="274" h="249">
                    <a:moveTo>
                      <a:pt x="274" y="0"/>
                    </a:moveTo>
                    <a:lnTo>
                      <a:pt x="274" y="152"/>
                    </a:lnTo>
                    <a:lnTo>
                      <a:pt x="0" y="249"/>
                    </a:lnTo>
                    <a:lnTo>
                      <a:pt x="0" y="4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 name="Freeform 328">
                <a:extLst>
                  <a:ext uri="{FF2B5EF4-FFF2-40B4-BE49-F238E27FC236}">
                    <a16:creationId xmlns:a16="http://schemas.microsoft.com/office/drawing/2014/main" id="{0DA065DA-5127-DECD-E116-0D99F7770541}"/>
                  </a:ext>
                </a:extLst>
              </p:cNvPr>
              <p:cNvSpPr>
                <a:spLocks/>
              </p:cNvSpPr>
              <p:nvPr/>
            </p:nvSpPr>
            <p:spPr bwMode="auto">
              <a:xfrm>
                <a:off x="6402369" y="3357313"/>
                <a:ext cx="68022" cy="130559"/>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6"/>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 name="Freeform 329">
                <a:extLst>
                  <a:ext uri="{FF2B5EF4-FFF2-40B4-BE49-F238E27FC236}">
                    <a16:creationId xmlns:a16="http://schemas.microsoft.com/office/drawing/2014/main" id="{D54008F4-D6C2-8D8A-F458-F60CB3448EF4}"/>
                  </a:ext>
                </a:extLst>
              </p:cNvPr>
              <p:cNvSpPr>
                <a:spLocks/>
              </p:cNvSpPr>
              <p:nvPr/>
            </p:nvSpPr>
            <p:spPr bwMode="auto">
              <a:xfrm>
                <a:off x="6159138" y="3400832"/>
                <a:ext cx="206128" cy="97402"/>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346" name="Line 330">
                <a:extLst>
                  <a:ext uri="{FF2B5EF4-FFF2-40B4-BE49-F238E27FC236}">
                    <a16:creationId xmlns:a16="http://schemas.microsoft.com/office/drawing/2014/main" id="{FE3DF8A2-3A46-E92A-B7F0-2FF418BF0245}"/>
                  </a:ext>
                </a:extLst>
              </p:cNvPr>
              <p:cNvSpPr>
                <a:spLocks noChangeShapeType="1"/>
              </p:cNvSpPr>
              <p:nvPr/>
            </p:nvSpPr>
            <p:spPr bwMode="auto">
              <a:xfrm flipH="1">
                <a:off x="6220977" y="3409121"/>
                <a:ext cx="82451" cy="3108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 name="Freeform 331">
                <a:extLst>
                  <a:ext uri="{FF2B5EF4-FFF2-40B4-BE49-F238E27FC236}">
                    <a16:creationId xmlns:a16="http://schemas.microsoft.com/office/drawing/2014/main" id="{37C84A84-0123-6904-1483-9B8CB099615F}"/>
                  </a:ext>
                </a:extLst>
              </p:cNvPr>
              <p:cNvSpPr>
                <a:spLocks/>
              </p:cNvSpPr>
              <p:nvPr/>
            </p:nvSpPr>
            <p:spPr bwMode="auto">
              <a:xfrm>
                <a:off x="6249835" y="3463003"/>
                <a:ext cx="103064" cy="101547"/>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 name="Freeform 332">
                <a:extLst>
                  <a:ext uri="{FF2B5EF4-FFF2-40B4-BE49-F238E27FC236}">
                    <a16:creationId xmlns:a16="http://schemas.microsoft.com/office/drawing/2014/main" id="{19474A48-7CCF-3C76-9641-12CFB24FEB46}"/>
                  </a:ext>
                </a:extLst>
              </p:cNvPr>
              <p:cNvSpPr>
                <a:spLocks/>
              </p:cNvSpPr>
              <p:nvPr/>
            </p:nvSpPr>
            <p:spPr bwMode="auto">
              <a:xfrm>
                <a:off x="6181812" y="3440207"/>
                <a:ext cx="65961" cy="128487"/>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 name="Freeform 333">
                <a:extLst>
                  <a:ext uri="{FF2B5EF4-FFF2-40B4-BE49-F238E27FC236}">
                    <a16:creationId xmlns:a16="http://schemas.microsoft.com/office/drawing/2014/main" id="{B739DD83-F11E-8DCD-F126-530CDB1F7D65}"/>
                  </a:ext>
                </a:extLst>
              </p:cNvPr>
              <p:cNvSpPr>
                <a:spLocks/>
              </p:cNvSpPr>
              <p:nvPr/>
            </p:nvSpPr>
            <p:spPr bwMode="auto">
              <a:xfrm>
                <a:off x="6701254" y="3270273"/>
                <a:ext cx="206128" cy="97401"/>
              </a:xfrm>
              <a:custGeom>
                <a:avLst/>
                <a:gdLst>
                  <a:gd name="T0" fmla="*/ 2147483646 w 542"/>
                  <a:gd name="T1" fmla="*/ 2147483646 h 239"/>
                  <a:gd name="T2" fmla="*/ 2147483646 w 542"/>
                  <a:gd name="T3" fmla="*/ 2147483646 h 239"/>
                  <a:gd name="T4" fmla="*/ 2147483646 w 542"/>
                  <a:gd name="T5" fmla="*/ 0 h 239"/>
                  <a:gd name="T6" fmla="*/ 2147483646 w 542"/>
                  <a:gd name="T7" fmla="*/ 2147483646 h 239"/>
                  <a:gd name="T8" fmla="*/ 2147483646 w 542"/>
                  <a:gd name="T9" fmla="*/ 2147483646 h 239"/>
                  <a:gd name="T10" fmla="*/ 2147483646 w 542"/>
                  <a:gd name="T11" fmla="*/ 2147483646 h 239"/>
                  <a:gd name="T12" fmla="*/ 0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18" y="122"/>
                    </a:moveTo>
                    <a:lnTo>
                      <a:pt x="125" y="14"/>
                    </a:lnTo>
                    <a:lnTo>
                      <a:pt x="257" y="0"/>
                    </a:lnTo>
                    <a:lnTo>
                      <a:pt x="542" y="90"/>
                    </a:lnTo>
                    <a:lnTo>
                      <a:pt x="385" y="102"/>
                    </a:lnTo>
                    <a:lnTo>
                      <a:pt x="280" y="239"/>
                    </a:lnTo>
                    <a:lnTo>
                      <a:pt x="0" y="134"/>
                    </a:lnTo>
                    <a:lnTo>
                      <a:pt x="18" y="122"/>
                    </a:lnTo>
                    <a:close/>
                  </a:path>
                </a:pathLst>
              </a:custGeom>
              <a:solidFill>
                <a:srgbClr val="99CC00"/>
              </a:solidFill>
              <a:ln w="3175">
                <a:solidFill>
                  <a:srgbClr val="000000"/>
                </a:solidFill>
                <a:round/>
                <a:headEnd/>
                <a:tailEnd/>
              </a:ln>
            </p:spPr>
            <p:txBody>
              <a:bodyPr/>
              <a:lstStyle/>
              <a:p>
                <a:endParaRPr lang="ja-JP" altLang="en-US"/>
              </a:p>
            </p:txBody>
          </p:sp>
          <p:sp>
            <p:nvSpPr>
              <p:cNvPr id="350" name="Line 334">
                <a:extLst>
                  <a:ext uri="{FF2B5EF4-FFF2-40B4-BE49-F238E27FC236}">
                    <a16:creationId xmlns:a16="http://schemas.microsoft.com/office/drawing/2014/main" id="{CAE0E83C-D16E-35CA-B0A3-E134D521766C}"/>
                  </a:ext>
                </a:extLst>
              </p:cNvPr>
              <p:cNvSpPr>
                <a:spLocks noChangeShapeType="1"/>
              </p:cNvSpPr>
              <p:nvPr/>
            </p:nvSpPr>
            <p:spPr bwMode="auto">
              <a:xfrm>
                <a:off x="6761032" y="3278563"/>
                <a:ext cx="84512"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 name="Freeform 335">
                <a:extLst>
                  <a:ext uri="{FF2B5EF4-FFF2-40B4-BE49-F238E27FC236}">
                    <a16:creationId xmlns:a16="http://schemas.microsoft.com/office/drawing/2014/main" id="{A63FEF06-7E28-B96A-F43F-F8B3A4D4D75F}"/>
                  </a:ext>
                </a:extLst>
              </p:cNvPr>
              <p:cNvSpPr>
                <a:spLocks/>
              </p:cNvSpPr>
              <p:nvPr/>
            </p:nvSpPr>
            <p:spPr bwMode="auto">
              <a:xfrm>
                <a:off x="6711561" y="3332444"/>
                <a:ext cx="103064" cy="101545"/>
              </a:xfrm>
              <a:custGeom>
                <a:avLst/>
                <a:gdLst>
                  <a:gd name="T0" fmla="*/ 0 w 272"/>
                  <a:gd name="T1" fmla="*/ 0 h 250"/>
                  <a:gd name="T2" fmla="*/ 0 w 272"/>
                  <a:gd name="T3" fmla="*/ 2147483646 h 250"/>
                  <a:gd name="T4" fmla="*/ 2147483646 w 272"/>
                  <a:gd name="T5" fmla="*/ 2147483646 h 250"/>
                  <a:gd name="T6" fmla="*/ 2147483646 w 272"/>
                  <a:gd name="T7" fmla="*/ 2147483646 h 250"/>
                  <a:gd name="T8" fmla="*/ 0 60000 65536"/>
                  <a:gd name="T9" fmla="*/ 0 60000 65536"/>
                  <a:gd name="T10" fmla="*/ 0 60000 65536"/>
                  <a:gd name="T11" fmla="*/ 0 60000 65536"/>
                  <a:gd name="T12" fmla="*/ 0 w 272"/>
                  <a:gd name="T13" fmla="*/ 0 h 250"/>
                  <a:gd name="T14" fmla="*/ 272 w 272"/>
                  <a:gd name="T15" fmla="*/ 250 h 250"/>
                </a:gdLst>
                <a:ahLst/>
                <a:cxnLst>
                  <a:cxn ang="T8">
                    <a:pos x="T0" y="T1"/>
                  </a:cxn>
                  <a:cxn ang="T9">
                    <a:pos x="T2" y="T3"/>
                  </a:cxn>
                  <a:cxn ang="T10">
                    <a:pos x="T4" y="T5"/>
                  </a:cxn>
                  <a:cxn ang="T11">
                    <a:pos x="T6" y="T7"/>
                  </a:cxn>
                </a:cxnLst>
                <a:rect l="T12" t="T13" r="T14" b="T15"/>
                <a:pathLst>
                  <a:path w="272" h="250">
                    <a:moveTo>
                      <a:pt x="0" y="0"/>
                    </a:moveTo>
                    <a:lnTo>
                      <a:pt x="0" y="152"/>
                    </a:lnTo>
                    <a:lnTo>
                      <a:pt x="272" y="250"/>
                    </a:lnTo>
                    <a:lnTo>
                      <a:pt x="272"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 name="Freeform 336">
                <a:extLst>
                  <a:ext uri="{FF2B5EF4-FFF2-40B4-BE49-F238E27FC236}">
                    <a16:creationId xmlns:a16="http://schemas.microsoft.com/office/drawing/2014/main" id="{D3BA78A8-7119-C92D-DFC3-29AC9094A28D}"/>
                  </a:ext>
                </a:extLst>
              </p:cNvPr>
              <p:cNvSpPr>
                <a:spLocks/>
              </p:cNvSpPr>
              <p:nvPr/>
            </p:nvSpPr>
            <p:spPr bwMode="auto">
              <a:xfrm>
                <a:off x="6818747" y="3307576"/>
                <a:ext cx="65961" cy="130559"/>
              </a:xfrm>
              <a:custGeom>
                <a:avLst/>
                <a:gdLst>
                  <a:gd name="T0" fmla="*/ 0 w 177"/>
                  <a:gd name="T1" fmla="*/ 2147483646 h 318"/>
                  <a:gd name="T2" fmla="*/ 2147483646 w 177"/>
                  <a:gd name="T3" fmla="*/ 2147483646 h 318"/>
                  <a:gd name="T4" fmla="*/ 2147483646 w 177"/>
                  <a:gd name="T5" fmla="*/ 0 h 318"/>
                  <a:gd name="T6" fmla="*/ 0 60000 65536"/>
                  <a:gd name="T7" fmla="*/ 0 60000 65536"/>
                  <a:gd name="T8" fmla="*/ 0 60000 65536"/>
                  <a:gd name="T9" fmla="*/ 0 w 177"/>
                  <a:gd name="T10" fmla="*/ 0 h 318"/>
                  <a:gd name="T11" fmla="*/ 177 w 177"/>
                  <a:gd name="T12" fmla="*/ 318 h 318"/>
                </a:gdLst>
                <a:ahLst/>
                <a:cxnLst>
                  <a:cxn ang="T6">
                    <a:pos x="T0" y="T1"/>
                  </a:cxn>
                  <a:cxn ang="T7">
                    <a:pos x="T2" y="T3"/>
                  </a:cxn>
                  <a:cxn ang="T8">
                    <a:pos x="T4" y="T5"/>
                  </a:cxn>
                </a:cxnLst>
                <a:rect l="T9" t="T10" r="T11" b="T12"/>
                <a:pathLst>
                  <a:path w="177" h="318">
                    <a:moveTo>
                      <a:pt x="0" y="318"/>
                    </a:moveTo>
                    <a:lnTo>
                      <a:pt x="177" y="204"/>
                    </a:lnTo>
                    <a:lnTo>
                      <a:pt x="17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 name="Freeform 337">
                <a:extLst>
                  <a:ext uri="{FF2B5EF4-FFF2-40B4-BE49-F238E27FC236}">
                    <a16:creationId xmlns:a16="http://schemas.microsoft.com/office/drawing/2014/main" id="{40805D54-04EE-FEEF-FF6A-144ABE7E004C}"/>
                  </a:ext>
                </a:extLst>
              </p:cNvPr>
              <p:cNvSpPr>
                <a:spLocks/>
              </p:cNvSpPr>
              <p:nvPr/>
            </p:nvSpPr>
            <p:spPr bwMode="auto">
              <a:xfrm>
                <a:off x="5503652" y="3380108"/>
                <a:ext cx="263844" cy="99474"/>
              </a:xfrm>
              <a:custGeom>
                <a:avLst/>
                <a:gdLst>
                  <a:gd name="T0" fmla="*/ 2147483646 w 698"/>
                  <a:gd name="T1" fmla="*/ 2147483646 h 247"/>
                  <a:gd name="T2" fmla="*/ 2147483646 w 698"/>
                  <a:gd name="T3" fmla="*/ 0 h 247"/>
                  <a:gd name="T4" fmla="*/ 2147483646 w 698"/>
                  <a:gd name="T5" fmla="*/ 2147483646 h 247"/>
                  <a:gd name="T6" fmla="*/ 2147483646 w 698"/>
                  <a:gd name="T7" fmla="*/ 2147483646 h 247"/>
                  <a:gd name="T8" fmla="*/ 0 w 698"/>
                  <a:gd name="T9" fmla="*/ 2147483646 h 247"/>
                  <a:gd name="T10" fmla="*/ 2147483646 w 698"/>
                  <a:gd name="T11" fmla="*/ 2147483646 h 247"/>
                  <a:gd name="T12" fmla="*/ 0 60000 65536"/>
                  <a:gd name="T13" fmla="*/ 0 60000 65536"/>
                  <a:gd name="T14" fmla="*/ 0 60000 65536"/>
                  <a:gd name="T15" fmla="*/ 0 60000 65536"/>
                  <a:gd name="T16" fmla="*/ 0 60000 65536"/>
                  <a:gd name="T17" fmla="*/ 0 60000 65536"/>
                  <a:gd name="T18" fmla="*/ 0 w 698"/>
                  <a:gd name="T19" fmla="*/ 0 h 247"/>
                  <a:gd name="T20" fmla="*/ 698 w 69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698" h="247">
                    <a:moveTo>
                      <a:pt x="34" y="111"/>
                    </a:moveTo>
                    <a:lnTo>
                      <a:pt x="286" y="0"/>
                    </a:lnTo>
                    <a:lnTo>
                      <a:pt x="698" y="111"/>
                    </a:lnTo>
                    <a:lnTo>
                      <a:pt x="399" y="247"/>
                    </a:lnTo>
                    <a:lnTo>
                      <a:pt x="0" y="126"/>
                    </a:lnTo>
                    <a:lnTo>
                      <a:pt x="34" y="111"/>
                    </a:lnTo>
                    <a:close/>
                  </a:path>
                </a:pathLst>
              </a:custGeom>
              <a:solidFill>
                <a:srgbClr val="CCFF99"/>
              </a:solidFill>
              <a:ln w="3175">
                <a:solidFill>
                  <a:srgbClr val="000000"/>
                </a:solidFill>
                <a:round/>
                <a:headEnd/>
                <a:tailEnd/>
              </a:ln>
            </p:spPr>
            <p:txBody>
              <a:bodyPr/>
              <a:lstStyle/>
              <a:p>
                <a:endParaRPr lang="ja-JP" altLang="en-US"/>
              </a:p>
            </p:txBody>
          </p:sp>
          <p:sp>
            <p:nvSpPr>
              <p:cNvPr id="354" name="Line 338">
                <a:extLst>
                  <a:ext uri="{FF2B5EF4-FFF2-40B4-BE49-F238E27FC236}">
                    <a16:creationId xmlns:a16="http://schemas.microsoft.com/office/drawing/2014/main" id="{D883151D-80E6-0994-F775-AB32740E32E0}"/>
                  </a:ext>
                </a:extLst>
              </p:cNvPr>
              <p:cNvSpPr>
                <a:spLocks noChangeShapeType="1"/>
              </p:cNvSpPr>
              <p:nvPr/>
            </p:nvSpPr>
            <p:spPr bwMode="auto">
              <a:xfrm flipV="1">
                <a:off x="5520142" y="3402905"/>
                <a:ext cx="92757" cy="290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5" name="Line 339">
                <a:extLst>
                  <a:ext uri="{FF2B5EF4-FFF2-40B4-BE49-F238E27FC236}">
                    <a16:creationId xmlns:a16="http://schemas.microsoft.com/office/drawing/2014/main" id="{7CF2C03B-D18E-8FD1-8DD7-33B169D400BF}"/>
                  </a:ext>
                </a:extLst>
              </p:cNvPr>
              <p:cNvSpPr>
                <a:spLocks noChangeShapeType="1"/>
              </p:cNvSpPr>
              <p:nvPr/>
            </p:nvSpPr>
            <p:spPr bwMode="auto">
              <a:xfrm flipV="1">
                <a:off x="5654125" y="3421555"/>
                <a:ext cx="2062" cy="580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6" name="Line 340">
                <a:extLst>
                  <a:ext uri="{FF2B5EF4-FFF2-40B4-BE49-F238E27FC236}">
                    <a16:creationId xmlns:a16="http://schemas.microsoft.com/office/drawing/2014/main" id="{E1C3BC49-56CE-9308-D176-DF4E684BBAA7}"/>
                  </a:ext>
                </a:extLst>
              </p:cNvPr>
              <p:cNvSpPr>
                <a:spLocks noChangeShapeType="1"/>
              </p:cNvSpPr>
              <p:nvPr/>
            </p:nvSpPr>
            <p:spPr bwMode="auto">
              <a:xfrm>
                <a:off x="5612899" y="3402905"/>
                <a:ext cx="43287" cy="1657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7" name="Line 341">
                <a:extLst>
                  <a:ext uri="{FF2B5EF4-FFF2-40B4-BE49-F238E27FC236}">
                    <a16:creationId xmlns:a16="http://schemas.microsoft.com/office/drawing/2014/main" id="{F8C4FFB7-95A0-BB57-C43D-F28704501EDB}"/>
                  </a:ext>
                </a:extLst>
              </p:cNvPr>
              <p:cNvSpPr>
                <a:spLocks noChangeShapeType="1"/>
              </p:cNvSpPr>
              <p:nvPr/>
            </p:nvSpPr>
            <p:spPr bwMode="auto">
              <a:xfrm>
                <a:off x="5672677" y="3421555"/>
                <a:ext cx="78329" cy="621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 name="Line 342">
                <a:extLst>
                  <a:ext uri="{FF2B5EF4-FFF2-40B4-BE49-F238E27FC236}">
                    <a16:creationId xmlns:a16="http://schemas.microsoft.com/office/drawing/2014/main" id="{89A0C0AB-676C-BFD0-1EE7-BDF81E662A95}"/>
                  </a:ext>
                </a:extLst>
              </p:cNvPr>
              <p:cNvSpPr>
                <a:spLocks noChangeShapeType="1"/>
              </p:cNvSpPr>
              <p:nvPr/>
            </p:nvSpPr>
            <p:spPr bwMode="auto">
              <a:xfrm flipH="1" flipV="1">
                <a:off x="5612899" y="3386326"/>
                <a:ext cx="2062" cy="828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9" name="Line 343">
                <a:extLst>
                  <a:ext uri="{FF2B5EF4-FFF2-40B4-BE49-F238E27FC236}">
                    <a16:creationId xmlns:a16="http://schemas.microsoft.com/office/drawing/2014/main" id="{99B50CFC-855E-37ED-E306-1F78EEF5A1C2}"/>
                  </a:ext>
                </a:extLst>
              </p:cNvPr>
              <p:cNvSpPr>
                <a:spLocks noChangeShapeType="1"/>
              </p:cNvSpPr>
              <p:nvPr/>
            </p:nvSpPr>
            <p:spPr bwMode="auto">
              <a:xfrm>
                <a:off x="5532510" y="3440207"/>
                <a:ext cx="2061" cy="5180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0" name="Line 344">
                <a:extLst>
                  <a:ext uri="{FF2B5EF4-FFF2-40B4-BE49-F238E27FC236}">
                    <a16:creationId xmlns:a16="http://schemas.microsoft.com/office/drawing/2014/main" id="{E64E9F48-799B-105C-59AF-7ABD67DA435E}"/>
                  </a:ext>
                </a:extLst>
              </p:cNvPr>
              <p:cNvSpPr>
                <a:spLocks noChangeShapeType="1"/>
              </p:cNvSpPr>
              <p:nvPr/>
            </p:nvSpPr>
            <p:spPr bwMode="auto">
              <a:xfrm>
                <a:off x="5633512" y="3473365"/>
                <a:ext cx="2062" cy="5180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1" name="Line 345">
                <a:extLst>
                  <a:ext uri="{FF2B5EF4-FFF2-40B4-BE49-F238E27FC236}">
                    <a16:creationId xmlns:a16="http://schemas.microsoft.com/office/drawing/2014/main" id="{5F53F1F3-721E-27F1-6D08-D5518C168CFC}"/>
                  </a:ext>
                </a:extLst>
              </p:cNvPr>
              <p:cNvSpPr>
                <a:spLocks noChangeShapeType="1"/>
              </p:cNvSpPr>
              <p:nvPr/>
            </p:nvSpPr>
            <p:spPr bwMode="auto">
              <a:xfrm>
                <a:off x="5732453" y="3440207"/>
                <a:ext cx="2062" cy="5180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2" name="Freeform 346">
                <a:extLst>
                  <a:ext uri="{FF2B5EF4-FFF2-40B4-BE49-F238E27FC236}">
                    <a16:creationId xmlns:a16="http://schemas.microsoft.com/office/drawing/2014/main" id="{7C247C37-B05C-D3F9-FEF8-38DB4173C801}"/>
                  </a:ext>
                </a:extLst>
              </p:cNvPr>
              <p:cNvSpPr>
                <a:spLocks/>
              </p:cNvSpPr>
              <p:nvPr/>
            </p:nvSpPr>
            <p:spPr bwMode="auto">
              <a:xfrm>
                <a:off x="5489223" y="3487871"/>
                <a:ext cx="152535" cy="66316"/>
              </a:xfrm>
              <a:custGeom>
                <a:avLst/>
                <a:gdLst>
                  <a:gd name="T0" fmla="*/ 2147483646 w 399"/>
                  <a:gd name="T1" fmla="*/ 0 h 164"/>
                  <a:gd name="T2" fmla="*/ 2147483646 w 399"/>
                  <a:gd name="T3" fmla="*/ 2147483646 h 164"/>
                  <a:gd name="T4" fmla="*/ 2147483646 w 399"/>
                  <a:gd name="T5" fmla="*/ 2147483646 h 164"/>
                  <a:gd name="T6" fmla="*/ 0 w 399"/>
                  <a:gd name="T7" fmla="*/ 2147483646 h 164"/>
                  <a:gd name="T8" fmla="*/ 2147483646 w 399"/>
                  <a:gd name="T9" fmla="*/ 0 h 164"/>
                  <a:gd name="T10" fmla="*/ 0 60000 65536"/>
                  <a:gd name="T11" fmla="*/ 0 60000 65536"/>
                  <a:gd name="T12" fmla="*/ 0 60000 65536"/>
                  <a:gd name="T13" fmla="*/ 0 60000 65536"/>
                  <a:gd name="T14" fmla="*/ 0 60000 65536"/>
                  <a:gd name="T15" fmla="*/ 0 w 399"/>
                  <a:gd name="T16" fmla="*/ 0 h 164"/>
                  <a:gd name="T17" fmla="*/ 399 w 399"/>
                  <a:gd name="T18" fmla="*/ 164 h 164"/>
                </a:gdLst>
                <a:ahLst/>
                <a:cxnLst>
                  <a:cxn ang="T10">
                    <a:pos x="T0" y="T1"/>
                  </a:cxn>
                  <a:cxn ang="T11">
                    <a:pos x="T2" y="T3"/>
                  </a:cxn>
                  <a:cxn ang="T12">
                    <a:pos x="T4" y="T5"/>
                  </a:cxn>
                  <a:cxn ang="T13">
                    <a:pos x="T6" y="T7"/>
                  </a:cxn>
                  <a:cxn ang="T14">
                    <a:pos x="T8" y="T9"/>
                  </a:cxn>
                </a:cxnLst>
                <a:rect l="T15" t="T16" r="T17" b="T18"/>
                <a:pathLst>
                  <a:path w="399" h="164">
                    <a:moveTo>
                      <a:pt x="87" y="0"/>
                    </a:moveTo>
                    <a:lnTo>
                      <a:pt x="399" y="92"/>
                    </a:lnTo>
                    <a:lnTo>
                      <a:pt x="305" y="164"/>
                    </a:lnTo>
                    <a:lnTo>
                      <a:pt x="0" y="67"/>
                    </a:lnTo>
                    <a:lnTo>
                      <a:pt x="87" y="0"/>
                    </a:lnTo>
                    <a:close/>
                  </a:path>
                </a:pathLst>
              </a:custGeom>
              <a:solidFill>
                <a:srgbClr val="CCFF99"/>
              </a:solidFill>
              <a:ln w="3175">
                <a:solidFill>
                  <a:srgbClr val="000000"/>
                </a:solidFill>
                <a:round/>
                <a:headEnd/>
                <a:tailEnd/>
              </a:ln>
            </p:spPr>
            <p:txBody>
              <a:bodyPr/>
              <a:lstStyle/>
              <a:p>
                <a:endParaRPr lang="ja-JP" altLang="en-US"/>
              </a:p>
            </p:txBody>
          </p:sp>
          <p:sp>
            <p:nvSpPr>
              <p:cNvPr id="363" name="Freeform 348">
                <a:extLst>
                  <a:ext uri="{FF2B5EF4-FFF2-40B4-BE49-F238E27FC236}">
                    <a16:creationId xmlns:a16="http://schemas.microsoft.com/office/drawing/2014/main" id="{96EFC53A-BBC1-BB26-CB3E-A5B807C8D0EE}"/>
                  </a:ext>
                </a:extLst>
              </p:cNvPr>
              <p:cNvSpPr>
                <a:spLocks/>
              </p:cNvSpPr>
              <p:nvPr/>
            </p:nvSpPr>
            <p:spPr bwMode="auto">
              <a:xfrm>
                <a:off x="5546938" y="3444352"/>
                <a:ext cx="22675" cy="35230"/>
              </a:xfrm>
              <a:custGeom>
                <a:avLst/>
                <a:gdLst>
                  <a:gd name="T0" fmla="*/ 0 w 65"/>
                  <a:gd name="T1" fmla="*/ 0 h 83"/>
                  <a:gd name="T2" fmla="*/ 2147483646 w 65"/>
                  <a:gd name="T3" fmla="*/ 2147483646 h 83"/>
                  <a:gd name="T4" fmla="*/ 2147483646 w 65"/>
                  <a:gd name="T5" fmla="*/ 2147483646 h 83"/>
                  <a:gd name="T6" fmla="*/ 2147483646 w 65"/>
                  <a:gd name="T7" fmla="*/ 2147483646 h 83"/>
                  <a:gd name="T8" fmla="*/ 0 w 65"/>
                  <a:gd name="T9" fmla="*/ 0 h 83"/>
                  <a:gd name="T10" fmla="*/ 0 60000 65536"/>
                  <a:gd name="T11" fmla="*/ 0 60000 65536"/>
                  <a:gd name="T12" fmla="*/ 0 60000 65536"/>
                  <a:gd name="T13" fmla="*/ 0 60000 65536"/>
                  <a:gd name="T14" fmla="*/ 0 60000 65536"/>
                  <a:gd name="T15" fmla="*/ 0 w 65"/>
                  <a:gd name="T16" fmla="*/ 0 h 83"/>
                  <a:gd name="T17" fmla="*/ 65 w 65"/>
                  <a:gd name="T18" fmla="*/ 83 h 83"/>
                </a:gdLst>
                <a:ahLst/>
                <a:cxnLst>
                  <a:cxn ang="T10">
                    <a:pos x="T0" y="T1"/>
                  </a:cxn>
                  <a:cxn ang="T11">
                    <a:pos x="T2" y="T3"/>
                  </a:cxn>
                  <a:cxn ang="T12">
                    <a:pos x="T4" y="T5"/>
                  </a:cxn>
                  <a:cxn ang="T13">
                    <a:pos x="T6" y="T7"/>
                  </a:cxn>
                  <a:cxn ang="T14">
                    <a:pos x="T8" y="T9"/>
                  </a:cxn>
                </a:cxnLst>
                <a:rect l="T15" t="T16" r="T17" b="T18"/>
                <a:pathLst>
                  <a:path w="65" h="83">
                    <a:moveTo>
                      <a:pt x="0" y="0"/>
                    </a:moveTo>
                    <a:lnTo>
                      <a:pt x="6" y="68"/>
                    </a:lnTo>
                    <a:lnTo>
                      <a:pt x="65" y="83"/>
                    </a:lnTo>
                    <a:lnTo>
                      <a:pt x="58" y="20"/>
                    </a:lnTo>
                    <a:lnTo>
                      <a:pt x="0" y="0"/>
                    </a:lnTo>
                    <a:close/>
                  </a:path>
                </a:pathLst>
              </a:custGeom>
              <a:solidFill>
                <a:srgbClr val="CC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64" name="Freeform 349">
                <a:extLst>
                  <a:ext uri="{FF2B5EF4-FFF2-40B4-BE49-F238E27FC236}">
                    <a16:creationId xmlns:a16="http://schemas.microsoft.com/office/drawing/2014/main" id="{C143984F-33E6-AAA0-8E54-4E3BF79FC783}"/>
                  </a:ext>
                </a:extLst>
              </p:cNvPr>
              <p:cNvSpPr>
                <a:spLocks/>
              </p:cNvSpPr>
              <p:nvPr/>
            </p:nvSpPr>
            <p:spPr bwMode="auto">
              <a:xfrm>
                <a:off x="5546938" y="3444352"/>
                <a:ext cx="22675" cy="35230"/>
              </a:xfrm>
              <a:custGeom>
                <a:avLst/>
                <a:gdLst>
                  <a:gd name="T0" fmla="*/ 0 w 65"/>
                  <a:gd name="T1" fmla="*/ 0 h 83"/>
                  <a:gd name="T2" fmla="*/ 2147483646 w 65"/>
                  <a:gd name="T3" fmla="*/ 2147483646 h 83"/>
                  <a:gd name="T4" fmla="*/ 2147483646 w 65"/>
                  <a:gd name="T5" fmla="*/ 2147483646 h 83"/>
                  <a:gd name="T6" fmla="*/ 2147483646 w 65"/>
                  <a:gd name="T7" fmla="*/ 2147483646 h 83"/>
                  <a:gd name="T8" fmla="*/ 0 60000 65536"/>
                  <a:gd name="T9" fmla="*/ 0 60000 65536"/>
                  <a:gd name="T10" fmla="*/ 0 60000 65536"/>
                  <a:gd name="T11" fmla="*/ 0 60000 65536"/>
                  <a:gd name="T12" fmla="*/ 0 w 65"/>
                  <a:gd name="T13" fmla="*/ 0 h 83"/>
                  <a:gd name="T14" fmla="*/ 65 w 65"/>
                  <a:gd name="T15" fmla="*/ 83 h 83"/>
                </a:gdLst>
                <a:ahLst/>
                <a:cxnLst>
                  <a:cxn ang="T8">
                    <a:pos x="T0" y="T1"/>
                  </a:cxn>
                  <a:cxn ang="T9">
                    <a:pos x="T2" y="T3"/>
                  </a:cxn>
                  <a:cxn ang="T10">
                    <a:pos x="T4" y="T5"/>
                  </a:cxn>
                  <a:cxn ang="T11">
                    <a:pos x="T6" y="T7"/>
                  </a:cxn>
                </a:cxnLst>
                <a:rect l="T12" t="T13" r="T14" b="T15"/>
                <a:pathLst>
                  <a:path w="65" h="83">
                    <a:moveTo>
                      <a:pt x="0" y="0"/>
                    </a:moveTo>
                    <a:lnTo>
                      <a:pt x="6" y="68"/>
                    </a:lnTo>
                    <a:lnTo>
                      <a:pt x="65" y="83"/>
                    </a:lnTo>
                    <a:lnTo>
                      <a:pt x="58" y="2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5" name="Freeform 351">
                <a:extLst>
                  <a:ext uri="{FF2B5EF4-FFF2-40B4-BE49-F238E27FC236}">
                    <a16:creationId xmlns:a16="http://schemas.microsoft.com/office/drawing/2014/main" id="{A255F8AB-E03A-C04C-81D1-5BD6282167B0}"/>
                  </a:ext>
                </a:extLst>
              </p:cNvPr>
              <p:cNvSpPr>
                <a:spLocks/>
              </p:cNvSpPr>
              <p:nvPr/>
            </p:nvSpPr>
            <p:spPr bwMode="auto">
              <a:xfrm>
                <a:off x="5588164" y="3460931"/>
                <a:ext cx="24735" cy="35230"/>
              </a:xfrm>
              <a:custGeom>
                <a:avLst/>
                <a:gdLst>
                  <a:gd name="T0" fmla="*/ 0 w 66"/>
                  <a:gd name="T1" fmla="*/ 0 h 83"/>
                  <a:gd name="T2" fmla="*/ 2147483646 w 66"/>
                  <a:gd name="T3" fmla="*/ 2147483646 h 83"/>
                  <a:gd name="T4" fmla="*/ 2147483646 w 66"/>
                  <a:gd name="T5" fmla="*/ 2147483646 h 83"/>
                  <a:gd name="T6" fmla="*/ 2147483646 w 66"/>
                  <a:gd name="T7" fmla="*/ 2147483646 h 83"/>
                  <a:gd name="T8" fmla="*/ 0 w 66"/>
                  <a:gd name="T9" fmla="*/ 0 h 83"/>
                  <a:gd name="T10" fmla="*/ 0 60000 65536"/>
                  <a:gd name="T11" fmla="*/ 0 60000 65536"/>
                  <a:gd name="T12" fmla="*/ 0 60000 65536"/>
                  <a:gd name="T13" fmla="*/ 0 60000 65536"/>
                  <a:gd name="T14" fmla="*/ 0 60000 65536"/>
                  <a:gd name="T15" fmla="*/ 0 w 66"/>
                  <a:gd name="T16" fmla="*/ 0 h 83"/>
                  <a:gd name="T17" fmla="*/ 66 w 66"/>
                  <a:gd name="T18" fmla="*/ 83 h 83"/>
                </a:gdLst>
                <a:ahLst/>
                <a:cxnLst>
                  <a:cxn ang="T10">
                    <a:pos x="T0" y="T1"/>
                  </a:cxn>
                  <a:cxn ang="T11">
                    <a:pos x="T2" y="T3"/>
                  </a:cxn>
                  <a:cxn ang="T12">
                    <a:pos x="T4" y="T5"/>
                  </a:cxn>
                  <a:cxn ang="T13">
                    <a:pos x="T6" y="T7"/>
                  </a:cxn>
                  <a:cxn ang="T14">
                    <a:pos x="T8" y="T9"/>
                  </a:cxn>
                </a:cxnLst>
                <a:rect l="T15" t="T16" r="T17" b="T18"/>
                <a:pathLst>
                  <a:path w="66" h="83">
                    <a:moveTo>
                      <a:pt x="0" y="0"/>
                    </a:moveTo>
                    <a:lnTo>
                      <a:pt x="6" y="68"/>
                    </a:lnTo>
                    <a:lnTo>
                      <a:pt x="66" y="83"/>
                    </a:lnTo>
                    <a:lnTo>
                      <a:pt x="60" y="20"/>
                    </a:lnTo>
                    <a:lnTo>
                      <a:pt x="0" y="0"/>
                    </a:lnTo>
                    <a:close/>
                  </a:path>
                </a:pathLst>
              </a:custGeom>
              <a:solidFill>
                <a:srgbClr val="CC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66" name="Freeform 352">
                <a:extLst>
                  <a:ext uri="{FF2B5EF4-FFF2-40B4-BE49-F238E27FC236}">
                    <a16:creationId xmlns:a16="http://schemas.microsoft.com/office/drawing/2014/main" id="{3C690AC6-ACB4-C7B6-BCDA-B3214A66989F}"/>
                  </a:ext>
                </a:extLst>
              </p:cNvPr>
              <p:cNvSpPr>
                <a:spLocks/>
              </p:cNvSpPr>
              <p:nvPr/>
            </p:nvSpPr>
            <p:spPr bwMode="auto">
              <a:xfrm>
                <a:off x="5588164" y="3460931"/>
                <a:ext cx="24735" cy="35230"/>
              </a:xfrm>
              <a:custGeom>
                <a:avLst/>
                <a:gdLst>
                  <a:gd name="T0" fmla="*/ 0 w 66"/>
                  <a:gd name="T1" fmla="*/ 0 h 83"/>
                  <a:gd name="T2" fmla="*/ 2147483646 w 66"/>
                  <a:gd name="T3" fmla="*/ 2147483646 h 83"/>
                  <a:gd name="T4" fmla="*/ 2147483646 w 66"/>
                  <a:gd name="T5" fmla="*/ 2147483646 h 83"/>
                  <a:gd name="T6" fmla="*/ 2147483646 w 66"/>
                  <a:gd name="T7" fmla="*/ 2147483646 h 83"/>
                  <a:gd name="T8" fmla="*/ 0 60000 65536"/>
                  <a:gd name="T9" fmla="*/ 0 60000 65536"/>
                  <a:gd name="T10" fmla="*/ 0 60000 65536"/>
                  <a:gd name="T11" fmla="*/ 0 60000 65536"/>
                  <a:gd name="T12" fmla="*/ 0 w 66"/>
                  <a:gd name="T13" fmla="*/ 0 h 83"/>
                  <a:gd name="T14" fmla="*/ 66 w 66"/>
                  <a:gd name="T15" fmla="*/ 83 h 83"/>
                </a:gdLst>
                <a:ahLst/>
                <a:cxnLst>
                  <a:cxn ang="T8">
                    <a:pos x="T0" y="T1"/>
                  </a:cxn>
                  <a:cxn ang="T9">
                    <a:pos x="T2" y="T3"/>
                  </a:cxn>
                  <a:cxn ang="T10">
                    <a:pos x="T4" y="T5"/>
                  </a:cxn>
                  <a:cxn ang="T11">
                    <a:pos x="T6" y="T7"/>
                  </a:cxn>
                </a:cxnLst>
                <a:rect l="T12" t="T13" r="T14" b="T15"/>
                <a:pathLst>
                  <a:path w="66" h="83">
                    <a:moveTo>
                      <a:pt x="0" y="0"/>
                    </a:moveTo>
                    <a:lnTo>
                      <a:pt x="6" y="68"/>
                    </a:lnTo>
                    <a:lnTo>
                      <a:pt x="66" y="83"/>
                    </a:lnTo>
                    <a:lnTo>
                      <a:pt x="60" y="2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7" name="Line 358">
                <a:extLst>
                  <a:ext uri="{FF2B5EF4-FFF2-40B4-BE49-F238E27FC236}">
                    <a16:creationId xmlns:a16="http://schemas.microsoft.com/office/drawing/2014/main" id="{89F4E80A-F221-39EA-2B8E-572ECB01CEF4}"/>
                  </a:ext>
                </a:extLst>
              </p:cNvPr>
              <p:cNvSpPr>
                <a:spLocks noChangeShapeType="1"/>
              </p:cNvSpPr>
              <p:nvPr/>
            </p:nvSpPr>
            <p:spPr bwMode="auto">
              <a:xfrm flipH="1">
                <a:off x="2894075" y="3054747"/>
                <a:ext cx="12368" cy="2196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8" name="Line 359">
                <a:extLst>
                  <a:ext uri="{FF2B5EF4-FFF2-40B4-BE49-F238E27FC236}">
                    <a16:creationId xmlns:a16="http://schemas.microsoft.com/office/drawing/2014/main" id="{9C690CAA-A4E8-387E-8321-119DB8D4A702}"/>
                  </a:ext>
                </a:extLst>
              </p:cNvPr>
              <p:cNvSpPr>
                <a:spLocks noChangeShapeType="1"/>
              </p:cNvSpPr>
              <p:nvPr/>
            </p:nvSpPr>
            <p:spPr bwMode="auto">
              <a:xfrm flipH="1">
                <a:off x="2836359" y="3384253"/>
                <a:ext cx="45348" cy="8496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9" name="Line 360">
                <a:extLst>
                  <a:ext uri="{FF2B5EF4-FFF2-40B4-BE49-F238E27FC236}">
                    <a16:creationId xmlns:a16="http://schemas.microsoft.com/office/drawing/2014/main" id="{0607E8BF-63B4-EA30-4F7C-82210B263FC0}"/>
                  </a:ext>
                </a:extLst>
              </p:cNvPr>
              <p:cNvSpPr>
                <a:spLocks noChangeShapeType="1"/>
              </p:cNvSpPr>
              <p:nvPr/>
            </p:nvSpPr>
            <p:spPr bwMode="auto">
              <a:xfrm flipH="1">
                <a:off x="2440594" y="3688892"/>
                <a:ext cx="181392" cy="849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0" name="Line 361">
                <a:extLst>
                  <a:ext uri="{FF2B5EF4-FFF2-40B4-BE49-F238E27FC236}">
                    <a16:creationId xmlns:a16="http://schemas.microsoft.com/office/drawing/2014/main" id="{ACC7E15F-F4DD-6663-DC42-38FBEB6E5362}"/>
                  </a:ext>
                </a:extLst>
              </p:cNvPr>
              <p:cNvSpPr>
                <a:spLocks noChangeShapeType="1"/>
              </p:cNvSpPr>
              <p:nvPr/>
            </p:nvSpPr>
            <p:spPr bwMode="auto">
              <a:xfrm flipV="1">
                <a:off x="2599312" y="3664023"/>
                <a:ext cx="123677" cy="62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1" name="Line 362">
                <a:extLst>
                  <a:ext uri="{FF2B5EF4-FFF2-40B4-BE49-F238E27FC236}">
                    <a16:creationId xmlns:a16="http://schemas.microsoft.com/office/drawing/2014/main" id="{4CEEF8A3-97E7-EFBF-B227-703CC80FD1CE}"/>
                  </a:ext>
                </a:extLst>
              </p:cNvPr>
              <p:cNvSpPr>
                <a:spLocks noChangeShapeType="1"/>
              </p:cNvSpPr>
              <p:nvPr/>
            </p:nvSpPr>
            <p:spPr bwMode="auto">
              <a:xfrm flipH="1">
                <a:off x="2906443" y="3201884"/>
                <a:ext cx="10306" cy="1699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2" name="Line 363">
                <a:extLst>
                  <a:ext uri="{FF2B5EF4-FFF2-40B4-BE49-F238E27FC236}">
                    <a16:creationId xmlns:a16="http://schemas.microsoft.com/office/drawing/2014/main" id="{907B2B27-0B79-F13A-0F4A-FC012FB99301}"/>
                  </a:ext>
                </a:extLst>
              </p:cNvPr>
              <p:cNvSpPr>
                <a:spLocks noChangeShapeType="1"/>
              </p:cNvSpPr>
              <p:nvPr/>
            </p:nvSpPr>
            <p:spPr bwMode="auto">
              <a:xfrm flipH="1">
                <a:off x="3075467" y="2748036"/>
                <a:ext cx="136044" cy="746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3" name="Line 364">
                <a:extLst>
                  <a:ext uri="{FF2B5EF4-FFF2-40B4-BE49-F238E27FC236}">
                    <a16:creationId xmlns:a16="http://schemas.microsoft.com/office/drawing/2014/main" id="{5E00377C-FBCC-0F63-5322-BE5F417D2AD7}"/>
                  </a:ext>
                </a:extLst>
              </p:cNvPr>
              <p:cNvSpPr>
                <a:spLocks noChangeShapeType="1"/>
              </p:cNvSpPr>
              <p:nvPr/>
            </p:nvSpPr>
            <p:spPr bwMode="auto">
              <a:xfrm flipH="1">
                <a:off x="2974464" y="2857871"/>
                <a:ext cx="90696" cy="1243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4" name="Line 365">
                <a:extLst>
                  <a:ext uri="{FF2B5EF4-FFF2-40B4-BE49-F238E27FC236}">
                    <a16:creationId xmlns:a16="http://schemas.microsoft.com/office/drawing/2014/main" id="{8028ACB2-6FDA-C050-9799-B92347CDDEE0}"/>
                  </a:ext>
                </a:extLst>
              </p:cNvPr>
              <p:cNvSpPr>
                <a:spLocks noChangeShapeType="1"/>
              </p:cNvSpPr>
              <p:nvPr/>
            </p:nvSpPr>
            <p:spPr bwMode="auto">
              <a:xfrm flipH="1">
                <a:off x="2939423" y="2959418"/>
                <a:ext cx="12368" cy="1326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pic>
            <p:nvPicPr>
              <p:cNvPr id="375" name="Picture 366">
                <a:extLst>
                  <a:ext uri="{FF2B5EF4-FFF2-40B4-BE49-F238E27FC236}">
                    <a16:creationId xmlns:a16="http://schemas.microsoft.com/office/drawing/2014/main" id="{06E7C812-4EF7-64D5-6CE3-99544132632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600" y="2857871"/>
                <a:ext cx="296824" cy="34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6" name="Picture 367">
                <a:extLst>
                  <a:ext uri="{FF2B5EF4-FFF2-40B4-BE49-F238E27FC236}">
                    <a16:creationId xmlns:a16="http://schemas.microsoft.com/office/drawing/2014/main" id="{2622AF2C-D2C7-BB7E-021D-F07D7964673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340" y="2917970"/>
                <a:ext cx="300947" cy="35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7" name="Picture 368">
                <a:extLst>
                  <a:ext uri="{FF2B5EF4-FFF2-40B4-BE49-F238E27FC236}">
                    <a16:creationId xmlns:a16="http://schemas.microsoft.com/office/drawing/2014/main" id="{7E73E86A-05BB-FD8F-CF2A-925220621B8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055" y="2675502"/>
                <a:ext cx="296824" cy="35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8" name="Picture 369">
                <a:extLst>
                  <a:ext uri="{FF2B5EF4-FFF2-40B4-BE49-F238E27FC236}">
                    <a16:creationId xmlns:a16="http://schemas.microsoft.com/office/drawing/2014/main" id="{1AE92BC9-2031-D4E3-2A1C-B1CC65B0126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536" y="3210174"/>
                <a:ext cx="298885" cy="35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9" name="Picture 370">
                <a:extLst>
                  <a:ext uri="{FF2B5EF4-FFF2-40B4-BE49-F238E27FC236}">
                    <a16:creationId xmlns:a16="http://schemas.microsoft.com/office/drawing/2014/main" id="{1F4516BD-255A-5A8D-1217-2DBB0F13414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3707" y="3201884"/>
                <a:ext cx="296824" cy="34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80" name="Freeform 372">
                <a:extLst>
                  <a:ext uri="{FF2B5EF4-FFF2-40B4-BE49-F238E27FC236}">
                    <a16:creationId xmlns:a16="http://schemas.microsoft.com/office/drawing/2014/main" id="{3B310325-A0A6-01F7-0356-5E2C419FEE6C}"/>
                  </a:ext>
                </a:extLst>
              </p:cNvPr>
              <p:cNvSpPr>
                <a:spLocks/>
              </p:cNvSpPr>
              <p:nvPr/>
            </p:nvSpPr>
            <p:spPr bwMode="auto">
              <a:xfrm>
                <a:off x="4897637" y="3108628"/>
                <a:ext cx="206128" cy="97401"/>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381" name="Line 373">
                <a:extLst>
                  <a:ext uri="{FF2B5EF4-FFF2-40B4-BE49-F238E27FC236}">
                    <a16:creationId xmlns:a16="http://schemas.microsoft.com/office/drawing/2014/main" id="{40BC5199-0AE2-B95A-6261-514DEA348C1A}"/>
                  </a:ext>
                </a:extLst>
              </p:cNvPr>
              <p:cNvSpPr>
                <a:spLocks noChangeShapeType="1"/>
              </p:cNvSpPr>
              <p:nvPr/>
            </p:nvSpPr>
            <p:spPr bwMode="auto">
              <a:xfrm flipH="1">
                <a:off x="4959475" y="3116918"/>
                <a:ext cx="84512"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2" name="Freeform 374">
                <a:extLst>
                  <a:ext uri="{FF2B5EF4-FFF2-40B4-BE49-F238E27FC236}">
                    <a16:creationId xmlns:a16="http://schemas.microsoft.com/office/drawing/2014/main" id="{F1175A60-9E8D-E938-A507-6C082406525C}"/>
                  </a:ext>
                </a:extLst>
              </p:cNvPr>
              <p:cNvSpPr>
                <a:spLocks/>
              </p:cNvSpPr>
              <p:nvPr/>
            </p:nvSpPr>
            <p:spPr bwMode="auto">
              <a:xfrm>
                <a:off x="4988333" y="3170799"/>
                <a:ext cx="103064" cy="101545"/>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3" name="Freeform 375">
                <a:extLst>
                  <a:ext uri="{FF2B5EF4-FFF2-40B4-BE49-F238E27FC236}">
                    <a16:creationId xmlns:a16="http://schemas.microsoft.com/office/drawing/2014/main" id="{DE89392B-BF07-684C-DD96-3309F566B7A5}"/>
                  </a:ext>
                </a:extLst>
              </p:cNvPr>
              <p:cNvSpPr>
                <a:spLocks/>
              </p:cNvSpPr>
              <p:nvPr/>
            </p:nvSpPr>
            <p:spPr bwMode="auto">
              <a:xfrm>
                <a:off x="4920310" y="3145931"/>
                <a:ext cx="65961" cy="130559"/>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4" name="Freeform 377">
                <a:extLst>
                  <a:ext uri="{FF2B5EF4-FFF2-40B4-BE49-F238E27FC236}">
                    <a16:creationId xmlns:a16="http://schemas.microsoft.com/office/drawing/2014/main" id="{BB8EE0E7-6104-2793-23C6-EBBE2FAAA000}"/>
                  </a:ext>
                </a:extLst>
              </p:cNvPr>
              <p:cNvSpPr>
                <a:spLocks/>
              </p:cNvSpPr>
              <p:nvPr/>
            </p:nvSpPr>
            <p:spPr bwMode="auto">
              <a:xfrm>
                <a:off x="4839921" y="3328299"/>
                <a:ext cx="206128" cy="97401"/>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385" name="Line 378">
                <a:extLst>
                  <a:ext uri="{FF2B5EF4-FFF2-40B4-BE49-F238E27FC236}">
                    <a16:creationId xmlns:a16="http://schemas.microsoft.com/office/drawing/2014/main" id="{505C096D-7575-C664-A822-609DA605E7EF}"/>
                  </a:ext>
                </a:extLst>
              </p:cNvPr>
              <p:cNvSpPr>
                <a:spLocks noChangeShapeType="1"/>
              </p:cNvSpPr>
              <p:nvPr/>
            </p:nvSpPr>
            <p:spPr bwMode="auto">
              <a:xfrm flipH="1">
                <a:off x="4901759" y="3336589"/>
                <a:ext cx="84512"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6" name="Freeform 379">
                <a:extLst>
                  <a:ext uri="{FF2B5EF4-FFF2-40B4-BE49-F238E27FC236}">
                    <a16:creationId xmlns:a16="http://schemas.microsoft.com/office/drawing/2014/main" id="{B435C474-40AA-7E59-DA15-EDCAD9F4C670}"/>
                  </a:ext>
                </a:extLst>
              </p:cNvPr>
              <p:cNvSpPr>
                <a:spLocks/>
              </p:cNvSpPr>
              <p:nvPr/>
            </p:nvSpPr>
            <p:spPr bwMode="auto">
              <a:xfrm>
                <a:off x="4930617" y="3390470"/>
                <a:ext cx="103064" cy="101545"/>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7" name="Freeform 380">
                <a:extLst>
                  <a:ext uri="{FF2B5EF4-FFF2-40B4-BE49-F238E27FC236}">
                    <a16:creationId xmlns:a16="http://schemas.microsoft.com/office/drawing/2014/main" id="{77469EE8-B10D-8E54-6F8B-363526A6F9A2}"/>
                  </a:ext>
                </a:extLst>
              </p:cNvPr>
              <p:cNvSpPr>
                <a:spLocks/>
              </p:cNvSpPr>
              <p:nvPr/>
            </p:nvSpPr>
            <p:spPr bwMode="auto">
              <a:xfrm>
                <a:off x="4862594" y="3365602"/>
                <a:ext cx="65961" cy="130559"/>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8" name="Freeform 382">
                <a:extLst>
                  <a:ext uri="{FF2B5EF4-FFF2-40B4-BE49-F238E27FC236}">
                    <a16:creationId xmlns:a16="http://schemas.microsoft.com/office/drawing/2014/main" id="{1F8B540E-8049-C586-9F9D-9076159452E0}"/>
                  </a:ext>
                </a:extLst>
              </p:cNvPr>
              <p:cNvSpPr>
                <a:spLocks/>
              </p:cNvSpPr>
              <p:nvPr/>
            </p:nvSpPr>
            <p:spPr bwMode="auto">
              <a:xfrm>
                <a:off x="5056354" y="3378036"/>
                <a:ext cx="206128" cy="97401"/>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389" name="Line 383">
                <a:extLst>
                  <a:ext uri="{FF2B5EF4-FFF2-40B4-BE49-F238E27FC236}">
                    <a16:creationId xmlns:a16="http://schemas.microsoft.com/office/drawing/2014/main" id="{2F1E55C4-9275-FDAE-AB0F-B3C682DF2289}"/>
                  </a:ext>
                </a:extLst>
              </p:cNvPr>
              <p:cNvSpPr>
                <a:spLocks noChangeShapeType="1"/>
              </p:cNvSpPr>
              <p:nvPr/>
            </p:nvSpPr>
            <p:spPr bwMode="auto">
              <a:xfrm flipH="1">
                <a:off x="5118193" y="3386326"/>
                <a:ext cx="84513"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0" name="Freeform 384">
                <a:extLst>
                  <a:ext uri="{FF2B5EF4-FFF2-40B4-BE49-F238E27FC236}">
                    <a16:creationId xmlns:a16="http://schemas.microsoft.com/office/drawing/2014/main" id="{E64C26CD-AA05-C85D-92CC-A3EE177E48AB}"/>
                  </a:ext>
                </a:extLst>
              </p:cNvPr>
              <p:cNvSpPr>
                <a:spLocks/>
              </p:cNvSpPr>
              <p:nvPr/>
            </p:nvSpPr>
            <p:spPr bwMode="auto">
              <a:xfrm>
                <a:off x="5147051" y="3440207"/>
                <a:ext cx="103064" cy="101545"/>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1" name="Freeform 385">
                <a:extLst>
                  <a:ext uri="{FF2B5EF4-FFF2-40B4-BE49-F238E27FC236}">
                    <a16:creationId xmlns:a16="http://schemas.microsoft.com/office/drawing/2014/main" id="{6F494730-8733-DC4C-FD48-568CAA8633B8}"/>
                  </a:ext>
                </a:extLst>
              </p:cNvPr>
              <p:cNvSpPr>
                <a:spLocks/>
              </p:cNvSpPr>
              <p:nvPr/>
            </p:nvSpPr>
            <p:spPr bwMode="auto">
              <a:xfrm>
                <a:off x="5079029" y="3415339"/>
                <a:ext cx="65961" cy="130559"/>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2" name="Freeform 387">
                <a:extLst>
                  <a:ext uri="{FF2B5EF4-FFF2-40B4-BE49-F238E27FC236}">
                    <a16:creationId xmlns:a16="http://schemas.microsoft.com/office/drawing/2014/main" id="{56FF370F-E9B5-27AF-C291-81F85DE505BA}"/>
                  </a:ext>
                </a:extLst>
              </p:cNvPr>
              <p:cNvSpPr>
                <a:spLocks/>
              </p:cNvSpPr>
              <p:nvPr/>
            </p:nvSpPr>
            <p:spPr bwMode="auto">
              <a:xfrm>
                <a:off x="3067222" y="3158365"/>
                <a:ext cx="204066" cy="97401"/>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393" name="Line 388">
                <a:extLst>
                  <a:ext uri="{FF2B5EF4-FFF2-40B4-BE49-F238E27FC236}">
                    <a16:creationId xmlns:a16="http://schemas.microsoft.com/office/drawing/2014/main" id="{6A5264B7-AD8E-1EBF-1EC6-2E305C718B2B}"/>
                  </a:ext>
                </a:extLst>
              </p:cNvPr>
              <p:cNvSpPr>
                <a:spLocks noChangeShapeType="1"/>
              </p:cNvSpPr>
              <p:nvPr/>
            </p:nvSpPr>
            <p:spPr bwMode="auto">
              <a:xfrm flipH="1">
                <a:off x="3129061" y="3166655"/>
                <a:ext cx="82451"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4" name="Freeform 389">
                <a:extLst>
                  <a:ext uri="{FF2B5EF4-FFF2-40B4-BE49-F238E27FC236}">
                    <a16:creationId xmlns:a16="http://schemas.microsoft.com/office/drawing/2014/main" id="{DE2E3008-E834-F2EA-372A-0892DBB13616}"/>
                  </a:ext>
                </a:extLst>
              </p:cNvPr>
              <p:cNvSpPr>
                <a:spLocks/>
              </p:cNvSpPr>
              <p:nvPr/>
            </p:nvSpPr>
            <p:spPr bwMode="auto">
              <a:xfrm>
                <a:off x="3157919" y="3220536"/>
                <a:ext cx="103064" cy="101545"/>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5" name="Freeform 390">
                <a:extLst>
                  <a:ext uri="{FF2B5EF4-FFF2-40B4-BE49-F238E27FC236}">
                    <a16:creationId xmlns:a16="http://schemas.microsoft.com/office/drawing/2014/main" id="{17C873A5-B55E-37A1-6772-09765F9EE715}"/>
                  </a:ext>
                </a:extLst>
              </p:cNvPr>
              <p:cNvSpPr>
                <a:spLocks/>
              </p:cNvSpPr>
              <p:nvPr/>
            </p:nvSpPr>
            <p:spPr bwMode="auto">
              <a:xfrm>
                <a:off x="3089896" y="3195668"/>
                <a:ext cx="65961" cy="130559"/>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6" name="Freeform 392">
                <a:extLst>
                  <a:ext uri="{FF2B5EF4-FFF2-40B4-BE49-F238E27FC236}">
                    <a16:creationId xmlns:a16="http://schemas.microsoft.com/office/drawing/2014/main" id="{58678FAC-8FCB-3D4D-1EDE-1F5BC0C1C143}"/>
                  </a:ext>
                </a:extLst>
              </p:cNvPr>
              <p:cNvSpPr>
                <a:spLocks/>
              </p:cNvSpPr>
              <p:nvPr/>
            </p:nvSpPr>
            <p:spPr bwMode="auto">
              <a:xfrm>
                <a:off x="5248054" y="3023660"/>
                <a:ext cx="208188" cy="95329"/>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397" name="Line 393">
                <a:extLst>
                  <a:ext uri="{FF2B5EF4-FFF2-40B4-BE49-F238E27FC236}">
                    <a16:creationId xmlns:a16="http://schemas.microsoft.com/office/drawing/2014/main" id="{8466AA77-9056-E685-E183-5385C8CA22F4}"/>
                  </a:ext>
                </a:extLst>
              </p:cNvPr>
              <p:cNvSpPr>
                <a:spLocks noChangeShapeType="1"/>
              </p:cNvSpPr>
              <p:nvPr/>
            </p:nvSpPr>
            <p:spPr bwMode="auto">
              <a:xfrm flipH="1">
                <a:off x="5309892" y="3031950"/>
                <a:ext cx="84512" cy="3108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8" name="Freeform 394">
                <a:extLst>
                  <a:ext uri="{FF2B5EF4-FFF2-40B4-BE49-F238E27FC236}">
                    <a16:creationId xmlns:a16="http://schemas.microsoft.com/office/drawing/2014/main" id="{B294900D-7577-2BA1-BF69-A61B0F8DA69B}"/>
                  </a:ext>
                </a:extLst>
              </p:cNvPr>
              <p:cNvSpPr>
                <a:spLocks/>
              </p:cNvSpPr>
              <p:nvPr/>
            </p:nvSpPr>
            <p:spPr bwMode="auto">
              <a:xfrm>
                <a:off x="5340811" y="3085832"/>
                <a:ext cx="103064" cy="99474"/>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9" name="Freeform 395">
                <a:extLst>
                  <a:ext uri="{FF2B5EF4-FFF2-40B4-BE49-F238E27FC236}">
                    <a16:creationId xmlns:a16="http://schemas.microsoft.com/office/drawing/2014/main" id="{ED7BDC6D-F340-275D-86CA-76F314AC668B}"/>
                  </a:ext>
                </a:extLst>
              </p:cNvPr>
              <p:cNvSpPr>
                <a:spLocks/>
              </p:cNvSpPr>
              <p:nvPr/>
            </p:nvSpPr>
            <p:spPr bwMode="auto">
              <a:xfrm>
                <a:off x="5270727" y="3060963"/>
                <a:ext cx="68023" cy="128487"/>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0" name="Freeform 397">
                <a:extLst>
                  <a:ext uri="{FF2B5EF4-FFF2-40B4-BE49-F238E27FC236}">
                    <a16:creationId xmlns:a16="http://schemas.microsoft.com/office/drawing/2014/main" id="{6D3D3CBD-BE85-D677-AACE-4DE9E35BA4E6}"/>
                  </a:ext>
                </a:extLst>
              </p:cNvPr>
              <p:cNvSpPr>
                <a:spLocks/>
              </p:cNvSpPr>
              <p:nvPr/>
            </p:nvSpPr>
            <p:spPr bwMode="auto">
              <a:xfrm>
                <a:off x="5169725" y="2766687"/>
                <a:ext cx="206128" cy="97402"/>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401" name="Line 398">
                <a:extLst>
                  <a:ext uri="{FF2B5EF4-FFF2-40B4-BE49-F238E27FC236}">
                    <a16:creationId xmlns:a16="http://schemas.microsoft.com/office/drawing/2014/main" id="{210FEEEC-591E-4D17-F92F-13DA33026080}"/>
                  </a:ext>
                </a:extLst>
              </p:cNvPr>
              <p:cNvSpPr>
                <a:spLocks noChangeShapeType="1"/>
              </p:cNvSpPr>
              <p:nvPr/>
            </p:nvSpPr>
            <p:spPr bwMode="auto">
              <a:xfrm flipH="1">
                <a:off x="5231564" y="2774976"/>
                <a:ext cx="84512" cy="3108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2" name="Freeform 399">
                <a:extLst>
                  <a:ext uri="{FF2B5EF4-FFF2-40B4-BE49-F238E27FC236}">
                    <a16:creationId xmlns:a16="http://schemas.microsoft.com/office/drawing/2014/main" id="{DC894AD3-A49B-49E5-ECAE-BE72594201B6}"/>
                  </a:ext>
                </a:extLst>
              </p:cNvPr>
              <p:cNvSpPr>
                <a:spLocks/>
              </p:cNvSpPr>
              <p:nvPr/>
            </p:nvSpPr>
            <p:spPr bwMode="auto">
              <a:xfrm>
                <a:off x="5260422" y="2828858"/>
                <a:ext cx="103064" cy="101547"/>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3" name="Freeform 400">
                <a:extLst>
                  <a:ext uri="{FF2B5EF4-FFF2-40B4-BE49-F238E27FC236}">
                    <a16:creationId xmlns:a16="http://schemas.microsoft.com/office/drawing/2014/main" id="{4A8BE445-3A08-70F5-7C6D-31773E54F97C}"/>
                  </a:ext>
                </a:extLst>
              </p:cNvPr>
              <p:cNvSpPr>
                <a:spLocks/>
              </p:cNvSpPr>
              <p:nvPr/>
            </p:nvSpPr>
            <p:spPr bwMode="auto">
              <a:xfrm>
                <a:off x="5192399" y="2803989"/>
                <a:ext cx="65961" cy="130560"/>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4" name="Freeform 402">
                <a:extLst>
                  <a:ext uri="{FF2B5EF4-FFF2-40B4-BE49-F238E27FC236}">
                    <a16:creationId xmlns:a16="http://schemas.microsoft.com/office/drawing/2014/main" id="{213ED38C-CED7-5A4E-EDDF-8E375D600C43}"/>
                  </a:ext>
                </a:extLst>
              </p:cNvPr>
              <p:cNvSpPr>
                <a:spLocks/>
              </p:cNvSpPr>
              <p:nvPr/>
            </p:nvSpPr>
            <p:spPr bwMode="auto">
              <a:xfrm>
                <a:off x="5283095" y="3315865"/>
                <a:ext cx="206128" cy="97401"/>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405" name="Line 403">
                <a:extLst>
                  <a:ext uri="{FF2B5EF4-FFF2-40B4-BE49-F238E27FC236}">
                    <a16:creationId xmlns:a16="http://schemas.microsoft.com/office/drawing/2014/main" id="{D69A8B5A-98E9-418E-3D31-FCA8C7B59051}"/>
                  </a:ext>
                </a:extLst>
              </p:cNvPr>
              <p:cNvSpPr>
                <a:spLocks noChangeShapeType="1"/>
              </p:cNvSpPr>
              <p:nvPr/>
            </p:nvSpPr>
            <p:spPr bwMode="auto">
              <a:xfrm flipH="1">
                <a:off x="5344933" y="3324155"/>
                <a:ext cx="84513"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6" name="Freeform 404">
                <a:extLst>
                  <a:ext uri="{FF2B5EF4-FFF2-40B4-BE49-F238E27FC236}">
                    <a16:creationId xmlns:a16="http://schemas.microsoft.com/office/drawing/2014/main" id="{962EC962-AFA2-7428-D1C6-5ED4BC440ABA}"/>
                  </a:ext>
                </a:extLst>
              </p:cNvPr>
              <p:cNvSpPr>
                <a:spLocks/>
              </p:cNvSpPr>
              <p:nvPr/>
            </p:nvSpPr>
            <p:spPr bwMode="auto">
              <a:xfrm>
                <a:off x="5373791" y="3378036"/>
                <a:ext cx="103064" cy="101545"/>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7" name="Freeform 405">
                <a:extLst>
                  <a:ext uri="{FF2B5EF4-FFF2-40B4-BE49-F238E27FC236}">
                    <a16:creationId xmlns:a16="http://schemas.microsoft.com/office/drawing/2014/main" id="{ABF461FB-7B9C-753F-40FA-F5880BC1E20F}"/>
                  </a:ext>
                </a:extLst>
              </p:cNvPr>
              <p:cNvSpPr>
                <a:spLocks/>
              </p:cNvSpPr>
              <p:nvPr/>
            </p:nvSpPr>
            <p:spPr bwMode="auto">
              <a:xfrm>
                <a:off x="5305770" y="3353168"/>
                <a:ext cx="65961" cy="130559"/>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8" name="Freeform 407">
                <a:extLst>
                  <a:ext uri="{FF2B5EF4-FFF2-40B4-BE49-F238E27FC236}">
                    <a16:creationId xmlns:a16="http://schemas.microsoft.com/office/drawing/2014/main" id="{81113EB4-4D62-0E5F-B128-E5D14E16B730}"/>
                  </a:ext>
                </a:extLst>
              </p:cNvPr>
              <p:cNvSpPr>
                <a:spLocks/>
              </p:cNvSpPr>
              <p:nvPr/>
            </p:nvSpPr>
            <p:spPr bwMode="auto">
              <a:xfrm>
                <a:off x="4384378" y="3353168"/>
                <a:ext cx="206128" cy="95329"/>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409" name="Line 408">
                <a:extLst>
                  <a:ext uri="{FF2B5EF4-FFF2-40B4-BE49-F238E27FC236}">
                    <a16:creationId xmlns:a16="http://schemas.microsoft.com/office/drawing/2014/main" id="{7FF00E3B-7D95-2EDD-0157-FDDA74ED374A}"/>
                  </a:ext>
                </a:extLst>
              </p:cNvPr>
              <p:cNvSpPr>
                <a:spLocks noChangeShapeType="1"/>
              </p:cNvSpPr>
              <p:nvPr/>
            </p:nvSpPr>
            <p:spPr bwMode="auto">
              <a:xfrm flipH="1">
                <a:off x="4446216" y="3361457"/>
                <a:ext cx="84513"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0" name="Freeform 409">
                <a:extLst>
                  <a:ext uri="{FF2B5EF4-FFF2-40B4-BE49-F238E27FC236}">
                    <a16:creationId xmlns:a16="http://schemas.microsoft.com/office/drawing/2014/main" id="{C3691021-D5F0-EC85-A165-7C03128DD1BD}"/>
                  </a:ext>
                </a:extLst>
              </p:cNvPr>
              <p:cNvSpPr>
                <a:spLocks/>
              </p:cNvSpPr>
              <p:nvPr/>
            </p:nvSpPr>
            <p:spPr bwMode="auto">
              <a:xfrm>
                <a:off x="4475074" y="3415339"/>
                <a:ext cx="103064" cy="99474"/>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1" name="Freeform 410">
                <a:extLst>
                  <a:ext uri="{FF2B5EF4-FFF2-40B4-BE49-F238E27FC236}">
                    <a16:creationId xmlns:a16="http://schemas.microsoft.com/office/drawing/2014/main" id="{33C84DCA-6A44-9101-5701-D7123DC0606D}"/>
                  </a:ext>
                </a:extLst>
              </p:cNvPr>
              <p:cNvSpPr>
                <a:spLocks/>
              </p:cNvSpPr>
              <p:nvPr/>
            </p:nvSpPr>
            <p:spPr bwMode="auto">
              <a:xfrm>
                <a:off x="4407053" y="3390470"/>
                <a:ext cx="65961" cy="128487"/>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2" name="Freeform 412">
                <a:extLst>
                  <a:ext uri="{FF2B5EF4-FFF2-40B4-BE49-F238E27FC236}">
                    <a16:creationId xmlns:a16="http://schemas.microsoft.com/office/drawing/2014/main" id="{F69F445B-2A1D-4386-14FF-6A9BE682BB1B}"/>
                  </a:ext>
                </a:extLst>
              </p:cNvPr>
              <p:cNvSpPr>
                <a:spLocks/>
              </p:cNvSpPr>
              <p:nvPr/>
            </p:nvSpPr>
            <p:spPr bwMode="auto">
              <a:xfrm>
                <a:off x="3714463" y="3328299"/>
                <a:ext cx="206128" cy="97401"/>
              </a:xfrm>
              <a:custGeom>
                <a:avLst/>
                <a:gdLst>
                  <a:gd name="T0" fmla="*/ 2147483646 w 542"/>
                  <a:gd name="T1" fmla="*/ 2147483646 h 239"/>
                  <a:gd name="T2" fmla="*/ 2147483646 w 542"/>
                  <a:gd name="T3" fmla="*/ 2147483646 h 239"/>
                  <a:gd name="T4" fmla="*/ 2147483646 w 542"/>
                  <a:gd name="T5" fmla="*/ 0 h 239"/>
                  <a:gd name="T6" fmla="*/ 0 w 542"/>
                  <a:gd name="T7" fmla="*/ 2147483646 h 239"/>
                  <a:gd name="T8" fmla="*/ 2147483646 w 542"/>
                  <a:gd name="T9" fmla="*/ 2147483646 h 239"/>
                  <a:gd name="T10" fmla="*/ 2147483646 w 542"/>
                  <a:gd name="T11" fmla="*/ 2147483646 h 239"/>
                  <a:gd name="T12" fmla="*/ 2147483646 w 542"/>
                  <a:gd name="T13" fmla="*/ 2147483646 h 239"/>
                  <a:gd name="T14" fmla="*/ 2147483646 w 542"/>
                  <a:gd name="T15" fmla="*/ 2147483646 h 239"/>
                  <a:gd name="T16" fmla="*/ 0 60000 65536"/>
                  <a:gd name="T17" fmla="*/ 0 60000 65536"/>
                  <a:gd name="T18" fmla="*/ 0 60000 65536"/>
                  <a:gd name="T19" fmla="*/ 0 60000 65536"/>
                  <a:gd name="T20" fmla="*/ 0 60000 65536"/>
                  <a:gd name="T21" fmla="*/ 0 60000 65536"/>
                  <a:gd name="T22" fmla="*/ 0 60000 65536"/>
                  <a:gd name="T23" fmla="*/ 0 60000 65536"/>
                  <a:gd name="T24" fmla="*/ 0 w 542"/>
                  <a:gd name="T25" fmla="*/ 0 h 239"/>
                  <a:gd name="T26" fmla="*/ 542 w 542"/>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 h="239">
                    <a:moveTo>
                      <a:pt x="522" y="124"/>
                    </a:moveTo>
                    <a:lnTo>
                      <a:pt x="417" y="15"/>
                    </a:lnTo>
                    <a:lnTo>
                      <a:pt x="285" y="0"/>
                    </a:lnTo>
                    <a:lnTo>
                      <a:pt x="0" y="92"/>
                    </a:lnTo>
                    <a:lnTo>
                      <a:pt x="155" y="102"/>
                    </a:lnTo>
                    <a:lnTo>
                      <a:pt x="262" y="239"/>
                    </a:lnTo>
                    <a:lnTo>
                      <a:pt x="542" y="134"/>
                    </a:lnTo>
                    <a:lnTo>
                      <a:pt x="522" y="124"/>
                    </a:lnTo>
                    <a:close/>
                  </a:path>
                </a:pathLst>
              </a:custGeom>
              <a:solidFill>
                <a:srgbClr val="FFFF99"/>
              </a:solidFill>
              <a:ln w="3175">
                <a:solidFill>
                  <a:srgbClr val="000000"/>
                </a:solidFill>
                <a:round/>
                <a:headEnd/>
                <a:tailEnd/>
              </a:ln>
            </p:spPr>
            <p:txBody>
              <a:bodyPr/>
              <a:lstStyle/>
              <a:p>
                <a:endParaRPr lang="ja-JP" altLang="en-US"/>
              </a:p>
            </p:txBody>
          </p:sp>
          <p:sp>
            <p:nvSpPr>
              <p:cNvPr id="413" name="Line 413">
                <a:extLst>
                  <a:ext uri="{FF2B5EF4-FFF2-40B4-BE49-F238E27FC236}">
                    <a16:creationId xmlns:a16="http://schemas.microsoft.com/office/drawing/2014/main" id="{AA566896-45C1-B8AB-215B-BFFC462AD77F}"/>
                  </a:ext>
                </a:extLst>
              </p:cNvPr>
              <p:cNvSpPr>
                <a:spLocks noChangeShapeType="1"/>
              </p:cNvSpPr>
              <p:nvPr/>
            </p:nvSpPr>
            <p:spPr bwMode="auto">
              <a:xfrm flipH="1">
                <a:off x="3776302" y="3336589"/>
                <a:ext cx="84512" cy="310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4" name="Freeform 414">
                <a:extLst>
                  <a:ext uri="{FF2B5EF4-FFF2-40B4-BE49-F238E27FC236}">
                    <a16:creationId xmlns:a16="http://schemas.microsoft.com/office/drawing/2014/main" id="{4210C76D-0B75-2713-078E-4ABF2CA87E2D}"/>
                  </a:ext>
                </a:extLst>
              </p:cNvPr>
              <p:cNvSpPr>
                <a:spLocks/>
              </p:cNvSpPr>
              <p:nvPr/>
            </p:nvSpPr>
            <p:spPr bwMode="auto">
              <a:xfrm>
                <a:off x="3805160" y="3390470"/>
                <a:ext cx="103064" cy="101545"/>
              </a:xfrm>
              <a:custGeom>
                <a:avLst/>
                <a:gdLst>
                  <a:gd name="T0" fmla="*/ 2147483646 w 274"/>
                  <a:gd name="T1" fmla="*/ 0 h 248"/>
                  <a:gd name="T2" fmla="*/ 2147483646 w 274"/>
                  <a:gd name="T3" fmla="*/ 2147483646 h 248"/>
                  <a:gd name="T4" fmla="*/ 0 w 274"/>
                  <a:gd name="T5" fmla="*/ 2147483646 h 248"/>
                  <a:gd name="T6" fmla="*/ 0 w 274"/>
                  <a:gd name="T7" fmla="*/ 2147483646 h 248"/>
                  <a:gd name="T8" fmla="*/ 0 60000 65536"/>
                  <a:gd name="T9" fmla="*/ 0 60000 65536"/>
                  <a:gd name="T10" fmla="*/ 0 60000 65536"/>
                  <a:gd name="T11" fmla="*/ 0 60000 65536"/>
                  <a:gd name="T12" fmla="*/ 0 w 274"/>
                  <a:gd name="T13" fmla="*/ 0 h 248"/>
                  <a:gd name="T14" fmla="*/ 274 w 274"/>
                  <a:gd name="T15" fmla="*/ 248 h 248"/>
                </a:gdLst>
                <a:ahLst/>
                <a:cxnLst>
                  <a:cxn ang="T8">
                    <a:pos x="T0" y="T1"/>
                  </a:cxn>
                  <a:cxn ang="T9">
                    <a:pos x="T2" y="T3"/>
                  </a:cxn>
                  <a:cxn ang="T10">
                    <a:pos x="T4" y="T5"/>
                  </a:cxn>
                  <a:cxn ang="T11">
                    <a:pos x="T6" y="T7"/>
                  </a:cxn>
                </a:cxnLst>
                <a:rect l="T12" t="T13" r="T14" b="T15"/>
                <a:pathLst>
                  <a:path w="274" h="248">
                    <a:moveTo>
                      <a:pt x="274" y="0"/>
                    </a:moveTo>
                    <a:lnTo>
                      <a:pt x="274" y="151"/>
                    </a:lnTo>
                    <a:lnTo>
                      <a:pt x="0" y="248"/>
                    </a:lnTo>
                    <a:lnTo>
                      <a:pt x="0" y="4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5" name="Freeform 415">
                <a:extLst>
                  <a:ext uri="{FF2B5EF4-FFF2-40B4-BE49-F238E27FC236}">
                    <a16:creationId xmlns:a16="http://schemas.microsoft.com/office/drawing/2014/main" id="{3EDF6D4D-D6F3-123B-FE1C-418551946702}"/>
                  </a:ext>
                </a:extLst>
              </p:cNvPr>
              <p:cNvSpPr>
                <a:spLocks/>
              </p:cNvSpPr>
              <p:nvPr/>
            </p:nvSpPr>
            <p:spPr bwMode="auto">
              <a:xfrm>
                <a:off x="3737137" y="3365602"/>
                <a:ext cx="65961" cy="130559"/>
              </a:xfrm>
              <a:custGeom>
                <a:avLst/>
                <a:gdLst>
                  <a:gd name="T0" fmla="*/ 2147483646 w 179"/>
                  <a:gd name="T1" fmla="*/ 2147483646 h 317"/>
                  <a:gd name="T2" fmla="*/ 0 w 179"/>
                  <a:gd name="T3" fmla="*/ 2147483646 h 317"/>
                  <a:gd name="T4" fmla="*/ 0 w 179"/>
                  <a:gd name="T5" fmla="*/ 0 h 317"/>
                  <a:gd name="T6" fmla="*/ 0 60000 65536"/>
                  <a:gd name="T7" fmla="*/ 0 60000 65536"/>
                  <a:gd name="T8" fmla="*/ 0 60000 65536"/>
                  <a:gd name="T9" fmla="*/ 0 w 179"/>
                  <a:gd name="T10" fmla="*/ 0 h 317"/>
                  <a:gd name="T11" fmla="*/ 179 w 179"/>
                  <a:gd name="T12" fmla="*/ 317 h 317"/>
                </a:gdLst>
                <a:ahLst/>
                <a:cxnLst>
                  <a:cxn ang="T6">
                    <a:pos x="T0" y="T1"/>
                  </a:cxn>
                  <a:cxn ang="T7">
                    <a:pos x="T2" y="T3"/>
                  </a:cxn>
                  <a:cxn ang="T8">
                    <a:pos x="T4" y="T5"/>
                  </a:cxn>
                </a:cxnLst>
                <a:rect l="T9" t="T10" r="T11" b="T12"/>
                <a:pathLst>
                  <a:path w="179" h="317">
                    <a:moveTo>
                      <a:pt x="179" y="317"/>
                    </a:moveTo>
                    <a:lnTo>
                      <a:pt x="0" y="205"/>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pic>
          <p:nvPicPr>
            <p:cNvPr id="64" name="図 63">
              <a:extLst>
                <a:ext uri="{FF2B5EF4-FFF2-40B4-BE49-F238E27FC236}">
                  <a16:creationId xmlns:a16="http://schemas.microsoft.com/office/drawing/2014/main" id="{CC78FA12-89D8-5637-882B-1CDC65DFD3B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89145" y="2827829"/>
              <a:ext cx="1244522" cy="841296"/>
            </a:xfrm>
            <a:prstGeom prst="rect">
              <a:avLst/>
            </a:prstGeom>
          </p:spPr>
        </p:pic>
        <p:sp>
          <p:nvSpPr>
            <p:cNvPr id="65" name="AutoShape 40">
              <a:extLst>
                <a:ext uri="{FF2B5EF4-FFF2-40B4-BE49-F238E27FC236}">
                  <a16:creationId xmlns:a16="http://schemas.microsoft.com/office/drawing/2014/main" id="{06142E6C-62CE-732E-A1C3-EBF73253BD2C}"/>
                </a:ext>
              </a:extLst>
            </p:cNvPr>
            <p:cNvSpPr>
              <a:spLocks noChangeArrowheads="1"/>
            </p:cNvSpPr>
            <p:nvPr/>
          </p:nvSpPr>
          <p:spPr bwMode="auto">
            <a:xfrm>
              <a:off x="7246882" y="2524220"/>
              <a:ext cx="1329048" cy="307777"/>
            </a:xfrm>
            <a:prstGeom prst="flowChartProcess">
              <a:avLst/>
            </a:prstGeom>
            <a:solidFill>
              <a:srgbClr val="FFFF99"/>
            </a:solidFill>
            <a:ln w="12700">
              <a:solidFill>
                <a:srgbClr val="FF6600"/>
              </a:solidFill>
              <a:miter lim="800000"/>
              <a:headEnd/>
              <a:tailEnd/>
            </a:ln>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400" dirty="0"/>
                <a:t>Centralized STP</a:t>
              </a:r>
              <a:endParaRPr lang="ja-JP" altLang="en-US" sz="1400" dirty="0"/>
            </a:p>
          </p:txBody>
        </p:sp>
        <p:cxnSp>
          <p:nvCxnSpPr>
            <p:cNvPr id="66" name="コネクタ: カギ線 65">
              <a:extLst>
                <a:ext uri="{FF2B5EF4-FFF2-40B4-BE49-F238E27FC236}">
                  <a16:creationId xmlns:a16="http://schemas.microsoft.com/office/drawing/2014/main" id="{ADF14750-9117-A21C-E13A-059473FACC44}"/>
                </a:ext>
              </a:extLst>
            </p:cNvPr>
            <p:cNvCxnSpPr>
              <a:stCxn id="378" idx="2"/>
              <a:endCxn id="64" idx="2"/>
            </p:cNvCxnSpPr>
            <p:nvPr/>
          </p:nvCxnSpPr>
          <p:spPr>
            <a:xfrm rot="16200000" flipH="1">
              <a:off x="7248368" y="3006087"/>
              <a:ext cx="106648" cy="1219427"/>
            </a:xfrm>
            <a:prstGeom prst="bentConnector3">
              <a:avLst>
                <a:gd name="adj1" fmla="val 314350"/>
              </a:avLst>
            </a:prstGeom>
          </p:spPr>
          <p:style>
            <a:lnRef idx="1">
              <a:schemeClr val="accent1"/>
            </a:lnRef>
            <a:fillRef idx="0">
              <a:schemeClr val="accent1"/>
            </a:fillRef>
            <a:effectRef idx="0">
              <a:schemeClr val="accent1"/>
            </a:effectRef>
            <a:fontRef idx="minor">
              <a:schemeClr val="tx1"/>
            </a:fontRef>
          </p:style>
        </p:cxnSp>
        <p:cxnSp>
          <p:nvCxnSpPr>
            <p:cNvPr id="67" name="コネクタ: カギ線 66">
              <a:extLst>
                <a:ext uri="{FF2B5EF4-FFF2-40B4-BE49-F238E27FC236}">
                  <a16:creationId xmlns:a16="http://schemas.microsoft.com/office/drawing/2014/main" id="{1AEA8685-1622-4DFA-8CC5-62532618CDFD}"/>
                </a:ext>
              </a:extLst>
            </p:cNvPr>
            <p:cNvCxnSpPr>
              <a:cxnSpLocks/>
              <a:stCxn id="379" idx="2"/>
              <a:endCxn id="64" idx="2"/>
            </p:cNvCxnSpPr>
            <p:nvPr/>
          </p:nvCxnSpPr>
          <p:spPr>
            <a:xfrm rot="16200000" flipH="1">
              <a:off x="6992221" y="2749939"/>
              <a:ext cx="119083" cy="1719287"/>
            </a:xfrm>
            <a:prstGeom prst="bentConnector3">
              <a:avLst>
                <a:gd name="adj1" fmla="val 291967"/>
              </a:avLst>
            </a:prstGeom>
          </p:spPr>
          <p:style>
            <a:lnRef idx="1">
              <a:schemeClr val="accent1"/>
            </a:lnRef>
            <a:fillRef idx="0">
              <a:schemeClr val="accent1"/>
            </a:fillRef>
            <a:effectRef idx="0">
              <a:schemeClr val="accent1"/>
            </a:effectRef>
            <a:fontRef idx="minor">
              <a:schemeClr val="tx1"/>
            </a:fontRef>
          </p:style>
        </p:cxnSp>
        <p:cxnSp>
          <p:nvCxnSpPr>
            <p:cNvPr id="68" name="コネクタ: カギ線 67">
              <a:extLst>
                <a:ext uri="{FF2B5EF4-FFF2-40B4-BE49-F238E27FC236}">
                  <a16:creationId xmlns:a16="http://schemas.microsoft.com/office/drawing/2014/main" id="{3E308816-E639-DE06-6D63-0DA321E4103A}"/>
                </a:ext>
              </a:extLst>
            </p:cNvPr>
            <p:cNvCxnSpPr>
              <a:cxnSpLocks/>
              <a:stCxn id="361" idx="0"/>
              <a:endCxn id="64" idx="2"/>
            </p:cNvCxnSpPr>
            <p:nvPr/>
          </p:nvCxnSpPr>
          <p:spPr>
            <a:xfrm rot="16200000" flipH="1">
              <a:off x="6707470" y="2465189"/>
              <a:ext cx="228918" cy="2178953"/>
            </a:xfrm>
            <a:prstGeom prst="bentConnector3">
              <a:avLst>
                <a:gd name="adj1" fmla="val 199861"/>
              </a:avLst>
            </a:prstGeom>
          </p:spPr>
          <p:style>
            <a:lnRef idx="1">
              <a:schemeClr val="accent1"/>
            </a:lnRef>
            <a:fillRef idx="0">
              <a:schemeClr val="accent1"/>
            </a:fillRef>
            <a:effectRef idx="0">
              <a:schemeClr val="accent1"/>
            </a:effectRef>
            <a:fontRef idx="minor">
              <a:schemeClr val="tx1"/>
            </a:fontRef>
          </p:style>
        </p:cxnSp>
        <p:cxnSp>
          <p:nvCxnSpPr>
            <p:cNvPr id="70" name="コネクタ: カギ線 69">
              <a:extLst>
                <a:ext uri="{FF2B5EF4-FFF2-40B4-BE49-F238E27FC236}">
                  <a16:creationId xmlns:a16="http://schemas.microsoft.com/office/drawing/2014/main" id="{D535DE97-E1B4-8583-A012-D4F65F276CA6}"/>
                </a:ext>
              </a:extLst>
            </p:cNvPr>
            <p:cNvCxnSpPr>
              <a:cxnSpLocks/>
              <a:stCxn id="281" idx="2"/>
              <a:endCxn id="64" idx="2"/>
            </p:cNvCxnSpPr>
            <p:nvPr/>
          </p:nvCxnSpPr>
          <p:spPr>
            <a:xfrm rot="16200000" flipH="1">
              <a:off x="6986641" y="2744359"/>
              <a:ext cx="471385" cy="1378146"/>
            </a:xfrm>
            <a:prstGeom prst="bentConnector3">
              <a:avLst>
                <a:gd name="adj1" fmla="val 148495"/>
              </a:avLst>
            </a:prstGeom>
          </p:spPr>
          <p:style>
            <a:lnRef idx="1">
              <a:schemeClr val="accent1"/>
            </a:lnRef>
            <a:fillRef idx="0">
              <a:schemeClr val="accent1"/>
            </a:fillRef>
            <a:effectRef idx="0">
              <a:schemeClr val="accent1"/>
            </a:effectRef>
            <a:fontRef idx="minor">
              <a:schemeClr val="tx1"/>
            </a:fontRef>
          </p:style>
        </p:cxnSp>
        <p:cxnSp>
          <p:nvCxnSpPr>
            <p:cNvPr id="71" name="コネクタ: カギ線 70">
              <a:extLst>
                <a:ext uri="{FF2B5EF4-FFF2-40B4-BE49-F238E27FC236}">
                  <a16:creationId xmlns:a16="http://schemas.microsoft.com/office/drawing/2014/main" id="{D65DCC92-45C2-10FD-64FB-6C5FD19A453D}"/>
                </a:ext>
              </a:extLst>
            </p:cNvPr>
            <p:cNvCxnSpPr>
              <a:cxnSpLocks/>
              <a:stCxn id="389" idx="1"/>
              <a:endCxn id="65" idx="1"/>
            </p:cNvCxnSpPr>
            <p:nvPr/>
          </p:nvCxnSpPr>
          <p:spPr>
            <a:xfrm rot="5400000" flipH="1" flipV="1">
              <a:off x="5812886" y="1983416"/>
              <a:ext cx="739302" cy="212868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2" name="コネクタ: カギ線 71">
              <a:extLst>
                <a:ext uri="{FF2B5EF4-FFF2-40B4-BE49-F238E27FC236}">
                  <a16:creationId xmlns:a16="http://schemas.microsoft.com/office/drawing/2014/main" id="{FC65468D-B32E-E1C7-6014-69FFE8AEC792}"/>
                </a:ext>
              </a:extLst>
            </p:cNvPr>
            <p:cNvCxnSpPr>
              <a:cxnSpLocks/>
              <a:stCxn id="251" idx="1"/>
              <a:endCxn id="65" idx="1"/>
            </p:cNvCxnSpPr>
            <p:nvPr/>
          </p:nvCxnSpPr>
          <p:spPr>
            <a:xfrm rot="5400000" flipH="1" flipV="1">
              <a:off x="5765256" y="1633220"/>
              <a:ext cx="436736" cy="252651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3" name="コネクタ: カギ線 72">
              <a:extLst>
                <a:ext uri="{FF2B5EF4-FFF2-40B4-BE49-F238E27FC236}">
                  <a16:creationId xmlns:a16="http://schemas.microsoft.com/office/drawing/2014/main" id="{87C732D4-89F4-2D48-C456-D7BEF3329AA1}"/>
                </a:ext>
              </a:extLst>
            </p:cNvPr>
            <p:cNvCxnSpPr>
              <a:cxnSpLocks/>
              <a:stCxn id="213" idx="1"/>
              <a:endCxn id="65" idx="1"/>
            </p:cNvCxnSpPr>
            <p:nvPr/>
          </p:nvCxnSpPr>
          <p:spPr>
            <a:xfrm rot="5400000" flipH="1" flipV="1">
              <a:off x="5753233" y="1492709"/>
              <a:ext cx="308249" cy="267905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4" name="コネクタ: カギ線 73">
              <a:extLst>
                <a:ext uri="{FF2B5EF4-FFF2-40B4-BE49-F238E27FC236}">
                  <a16:creationId xmlns:a16="http://schemas.microsoft.com/office/drawing/2014/main" id="{E41A0384-31CD-3CA7-CB48-93E874332EBF}"/>
                </a:ext>
              </a:extLst>
            </p:cNvPr>
            <p:cNvCxnSpPr>
              <a:cxnSpLocks/>
              <a:stCxn id="103" idx="1"/>
              <a:endCxn id="65" idx="1"/>
            </p:cNvCxnSpPr>
            <p:nvPr/>
          </p:nvCxnSpPr>
          <p:spPr>
            <a:xfrm rot="5400000" flipH="1" flipV="1">
              <a:off x="6145951" y="1868847"/>
              <a:ext cx="291669" cy="19101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5" name="コネクタ: カギ線 74">
              <a:extLst>
                <a:ext uri="{FF2B5EF4-FFF2-40B4-BE49-F238E27FC236}">
                  <a16:creationId xmlns:a16="http://schemas.microsoft.com/office/drawing/2014/main" id="{D85AD37B-22F6-18FE-8C56-7DA66E7AEC3A}"/>
                </a:ext>
              </a:extLst>
            </p:cNvPr>
            <p:cNvCxnSpPr>
              <a:cxnSpLocks/>
              <a:stCxn id="154" idx="1"/>
              <a:endCxn id="65" idx="1"/>
            </p:cNvCxnSpPr>
            <p:nvPr/>
          </p:nvCxnSpPr>
          <p:spPr>
            <a:xfrm rot="5400000" flipH="1" flipV="1">
              <a:off x="6315241" y="1938664"/>
              <a:ext cx="192196" cy="167108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6" name="コネクタ: カギ線 75">
              <a:extLst>
                <a:ext uri="{FF2B5EF4-FFF2-40B4-BE49-F238E27FC236}">
                  <a16:creationId xmlns:a16="http://schemas.microsoft.com/office/drawing/2014/main" id="{986A1572-7637-1C30-F377-83364864BFC7}"/>
                </a:ext>
              </a:extLst>
            </p:cNvPr>
            <p:cNvCxnSpPr>
              <a:cxnSpLocks/>
              <a:stCxn id="112" idx="0"/>
              <a:endCxn id="65" idx="1"/>
            </p:cNvCxnSpPr>
            <p:nvPr/>
          </p:nvCxnSpPr>
          <p:spPr>
            <a:xfrm rot="5400000" flipH="1" flipV="1">
              <a:off x="6345939" y="2052257"/>
              <a:ext cx="275091" cy="152679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7" name="コネクタ: カギ線 76">
              <a:extLst>
                <a:ext uri="{FF2B5EF4-FFF2-40B4-BE49-F238E27FC236}">
                  <a16:creationId xmlns:a16="http://schemas.microsoft.com/office/drawing/2014/main" id="{B475487B-6F62-FA0B-BC22-6A00DF1CACC5}"/>
                </a:ext>
              </a:extLst>
            </p:cNvPr>
            <p:cNvCxnSpPr>
              <a:cxnSpLocks/>
              <a:stCxn id="338" idx="1"/>
              <a:endCxn id="65" idx="1"/>
            </p:cNvCxnSpPr>
            <p:nvPr/>
          </p:nvCxnSpPr>
          <p:spPr>
            <a:xfrm rot="5400000" flipH="1" flipV="1">
              <a:off x="6425103" y="2203955"/>
              <a:ext cx="347624" cy="129593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8" name="コネクタ: カギ線 77">
              <a:extLst>
                <a:ext uri="{FF2B5EF4-FFF2-40B4-BE49-F238E27FC236}">
                  <a16:creationId xmlns:a16="http://schemas.microsoft.com/office/drawing/2014/main" id="{DB39B98F-8F3F-253F-61F6-ABDC8161CC5E}"/>
                </a:ext>
              </a:extLst>
            </p:cNvPr>
            <p:cNvCxnSpPr>
              <a:cxnSpLocks/>
              <a:stCxn id="199" idx="1"/>
              <a:endCxn id="65" idx="1"/>
            </p:cNvCxnSpPr>
            <p:nvPr/>
          </p:nvCxnSpPr>
          <p:spPr>
            <a:xfrm rot="5400000" flipH="1" flipV="1">
              <a:off x="5565883" y="1220393"/>
              <a:ext cx="223282" cy="313871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9" name="コネクタ: カギ線 78">
              <a:extLst>
                <a:ext uri="{FF2B5EF4-FFF2-40B4-BE49-F238E27FC236}">
                  <a16:creationId xmlns:a16="http://schemas.microsoft.com/office/drawing/2014/main" id="{AF450CBF-DAF6-442E-C930-620414AACCF5}"/>
                </a:ext>
              </a:extLst>
            </p:cNvPr>
            <p:cNvCxnSpPr>
              <a:cxnSpLocks/>
              <a:stCxn id="281" idx="0"/>
              <a:endCxn id="65" idx="1"/>
            </p:cNvCxnSpPr>
            <p:nvPr/>
          </p:nvCxnSpPr>
          <p:spPr>
            <a:xfrm rot="5400000" flipH="1" flipV="1">
              <a:off x="6805371" y="2405999"/>
              <a:ext cx="169401" cy="71362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0" name="コネクタ: カギ線 79">
              <a:extLst>
                <a:ext uri="{FF2B5EF4-FFF2-40B4-BE49-F238E27FC236}">
                  <a16:creationId xmlns:a16="http://schemas.microsoft.com/office/drawing/2014/main" id="{C851038F-725B-A185-24CB-8F4DB74D80CF}"/>
                </a:ext>
              </a:extLst>
            </p:cNvPr>
            <p:cNvCxnSpPr>
              <a:cxnSpLocks/>
              <a:stCxn id="375" idx="0"/>
              <a:endCxn id="65" idx="1"/>
            </p:cNvCxnSpPr>
            <p:nvPr/>
          </p:nvCxnSpPr>
          <p:spPr>
            <a:xfrm rot="5400000" flipH="1" flipV="1">
              <a:off x="6930566" y="2541555"/>
              <a:ext cx="179762" cy="45287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1" name="コネクタ: カギ線 80">
              <a:extLst>
                <a:ext uri="{FF2B5EF4-FFF2-40B4-BE49-F238E27FC236}">
                  <a16:creationId xmlns:a16="http://schemas.microsoft.com/office/drawing/2014/main" id="{82A74A2E-6A32-EB93-4128-096664DACC60}"/>
                </a:ext>
              </a:extLst>
            </p:cNvPr>
            <p:cNvCxnSpPr>
              <a:cxnSpLocks/>
              <a:stCxn id="183" idx="0"/>
              <a:endCxn id="65" idx="1"/>
            </p:cNvCxnSpPr>
            <p:nvPr/>
          </p:nvCxnSpPr>
          <p:spPr>
            <a:xfrm rot="5400000" flipH="1" flipV="1">
              <a:off x="5210064" y="765100"/>
              <a:ext cx="123809" cy="394982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2" name="コネクタ: カギ線 81">
              <a:extLst>
                <a:ext uri="{FF2B5EF4-FFF2-40B4-BE49-F238E27FC236}">
                  <a16:creationId xmlns:a16="http://schemas.microsoft.com/office/drawing/2014/main" id="{393851E5-C72E-02C2-10DD-89AD13B59699}"/>
                </a:ext>
              </a:extLst>
            </p:cNvPr>
            <p:cNvCxnSpPr>
              <a:cxnSpLocks/>
              <a:stCxn id="257" idx="1"/>
              <a:endCxn id="65" idx="1"/>
            </p:cNvCxnSpPr>
            <p:nvPr/>
          </p:nvCxnSpPr>
          <p:spPr>
            <a:xfrm rot="5400000" flipH="1" flipV="1">
              <a:off x="5115659" y="1093459"/>
              <a:ext cx="546572" cy="371587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3" name="コネクタ: カギ線 82">
              <a:extLst>
                <a:ext uri="{FF2B5EF4-FFF2-40B4-BE49-F238E27FC236}">
                  <a16:creationId xmlns:a16="http://schemas.microsoft.com/office/drawing/2014/main" id="{2FAFBB47-2F1F-A37F-B25B-42B11A9C9C78}"/>
                </a:ext>
              </a:extLst>
            </p:cNvPr>
            <p:cNvCxnSpPr>
              <a:cxnSpLocks/>
              <a:stCxn id="413" idx="0"/>
              <a:endCxn id="64" idx="2"/>
            </p:cNvCxnSpPr>
            <p:nvPr/>
          </p:nvCxnSpPr>
          <p:spPr>
            <a:xfrm rot="16200000" flipH="1">
              <a:off x="5719842" y="1477561"/>
              <a:ext cx="332536" cy="4050592"/>
            </a:xfrm>
            <a:prstGeom prst="bentConnector3">
              <a:avLst>
                <a:gd name="adj1" fmla="val 168744"/>
              </a:avLst>
            </a:prstGeom>
          </p:spPr>
          <p:style>
            <a:lnRef idx="1">
              <a:schemeClr val="accent1"/>
            </a:lnRef>
            <a:fillRef idx="0">
              <a:schemeClr val="accent1"/>
            </a:fillRef>
            <a:effectRef idx="0">
              <a:schemeClr val="accent1"/>
            </a:effectRef>
            <a:fontRef idx="minor">
              <a:schemeClr val="tx1"/>
            </a:fontRef>
          </p:style>
        </p:cxnSp>
        <p:cxnSp>
          <p:nvCxnSpPr>
            <p:cNvPr id="84" name="コネクタ: カギ線 83">
              <a:extLst>
                <a:ext uri="{FF2B5EF4-FFF2-40B4-BE49-F238E27FC236}">
                  <a16:creationId xmlns:a16="http://schemas.microsoft.com/office/drawing/2014/main" id="{E800878B-1635-D142-6992-3B698751CAE6}"/>
                </a:ext>
              </a:extLst>
            </p:cNvPr>
            <p:cNvCxnSpPr>
              <a:cxnSpLocks/>
              <a:stCxn id="385" idx="0"/>
              <a:endCxn id="64" idx="2"/>
            </p:cNvCxnSpPr>
            <p:nvPr/>
          </p:nvCxnSpPr>
          <p:spPr>
            <a:xfrm rot="16200000" flipH="1">
              <a:off x="6282570" y="2040289"/>
              <a:ext cx="332536" cy="2925135"/>
            </a:xfrm>
            <a:prstGeom prst="bentConnector3">
              <a:avLst>
                <a:gd name="adj1" fmla="val 168744"/>
              </a:avLst>
            </a:prstGeom>
          </p:spPr>
          <p:style>
            <a:lnRef idx="1">
              <a:schemeClr val="accent1"/>
            </a:lnRef>
            <a:fillRef idx="0">
              <a:schemeClr val="accent1"/>
            </a:fillRef>
            <a:effectRef idx="0">
              <a:schemeClr val="accent1"/>
            </a:effectRef>
            <a:fontRef idx="minor">
              <a:schemeClr val="tx1"/>
            </a:fontRef>
          </p:style>
        </p:cxnSp>
        <p:sp>
          <p:nvSpPr>
            <p:cNvPr id="85" name="楕円 84">
              <a:extLst>
                <a:ext uri="{FF2B5EF4-FFF2-40B4-BE49-F238E27FC236}">
                  <a16:creationId xmlns:a16="http://schemas.microsoft.com/office/drawing/2014/main" id="{5980B4A2-22A5-5784-4667-A3EDC9802DE8}"/>
                </a:ext>
              </a:extLst>
            </p:cNvPr>
            <p:cNvSpPr/>
            <p:nvPr/>
          </p:nvSpPr>
          <p:spPr>
            <a:xfrm>
              <a:off x="2093925" y="2992604"/>
              <a:ext cx="144000" cy="144000"/>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86" name="楕円 85">
              <a:extLst>
                <a:ext uri="{FF2B5EF4-FFF2-40B4-BE49-F238E27FC236}">
                  <a16:creationId xmlns:a16="http://schemas.microsoft.com/office/drawing/2014/main" id="{92657039-7A82-1840-3D28-2768E5F50063}"/>
                </a:ext>
              </a:extLst>
            </p:cNvPr>
            <p:cNvSpPr/>
            <p:nvPr/>
          </p:nvSpPr>
          <p:spPr>
            <a:xfrm>
              <a:off x="3057060" y="3288923"/>
              <a:ext cx="144000" cy="144000"/>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87" name="楕円 86">
              <a:extLst>
                <a:ext uri="{FF2B5EF4-FFF2-40B4-BE49-F238E27FC236}">
                  <a16:creationId xmlns:a16="http://schemas.microsoft.com/office/drawing/2014/main" id="{81741196-E2BD-D2F4-3754-950D3433605B}"/>
                </a:ext>
              </a:extLst>
            </p:cNvPr>
            <p:cNvSpPr/>
            <p:nvPr/>
          </p:nvSpPr>
          <p:spPr>
            <a:xfrm>
              <a:off x="4014752" y="3350402"/>
              <a:ext cx="144000" cy="144000"/>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88" name="楕円 87">
              <a:extLst>
                <a:ext uri="{FF2B5EF4-FFF2-40B4-BE49-F238E27FC236}">
                  <a16:creationId xmlns:a16="http://schemas.microsoft.com/office/drawing/2014/main" id="{0DB6BEFE-A364-136F-B992-9BAD55B60FFC}"/>
                </a:ext>
              </a:extLst>
            </p:cNvPr>
            <p:cNvSpPr/>
            <p:nvPr/>
          </p:nvSpPr>
          <p:spPr>
            <a:xfrm>
              <a:off x="4286272" y="3418979"/>
              <a:ext cx="144000" cy="144000"/>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89" name="楕円 88">
              <a:extLst>
                <a:ext uri="{FF2B5EF4-FFF2-40B4-BE49-F238E27FC236}">
                  <a16:creationId xmlns:a16="http://schemas.microsoft.com/office/drawing/2014/main" id="{DC183AB0-8EAA-4130-3AA5-39566A696B6E}"/>
                </a:ext>
              </a:extLst>
            </p:cNvPr>
            <p:cNvSpPr/>
            <p:nvPr/>
          </p:nvSpPr>
          <p:spPr>
            <a:xfrm>
              <a:off x="4380880" y="3173406"/>
              <a:ext cx="144000" cy="144000"/>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90" name="楕円 89">
              <a:extLst>
                <a:ext uri="{FF2B5EF4-FFF2-40B4-BE49-F238E27FC236}">
                  <a16:creationId xmlns:a16="http://schemas.microsoft.com/office/drawing/2014/main" id="{D28F74B2-06A9-D41F-D310-A3695D4788EB}"/>
                </a:ext>
              </a:extLst>
            </p:cNvPr>
            <p:cNvSpPr/>
            <p:nvPr/>
          </p:nvSpPr>
          <p:spPr>
            <a:xfrm>
              <a:off x="6953991" y="3414332"/>
              <a:ext cx="144000" cy="144000"/>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91" name="楕円 90">
              <a:extLst>
                <a:ext uri="{FF2B5EF4-FFF2-40B4-BE49-F238E27FC236}">
                  <a16:creationId xmlns:a16="http://schemas.microsoft.com/office/drawing/2014/main" id="{FC33BE94-F0BC-6351-3C16-C01CA9E22D83}"/>
                </a:ext>
              </a:extLst>
            </p:cNvPr>
            <p:cNvSpPr/>
            <p:nvPr/>
          </p:nvSpPr>
          <p:spPr>
            <a:xfrm>
              <a:off x="7061810" y="3194631"/>
              <a:ext cx="144000" cy="144000"/>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92" name="楕円 91">
              <a:extLst>
                <a:ext uri="{FF2B5EF4-FFF2-40B4-BE49-F238E27FC236}">
                  <a16:creationId xmlns:a16="http://schemas.microsoft.com/office/drawing/2014/main" id="{94BBDBCE-48B5-A7DC-420F-E1354BEE4278}"/>
                </a:ext>
              </a:extLst>
            </p:cNvPr>
            <p:cNvSpPr/>
            <p:nvPr/>
          </p:nvSpPr>
          <p:spPr>
            <a:xfrm>
              <a:off x="2583368" y="3000605"/>
              <a:ext cx="144000" cy="144000"/>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93" name="楕円 92">
              <a:extLst>
                <a:ext uri="{FF2B5EF4-FFF2-40B4-BE49-F238E27FC236}">
                  <a16:creationId xmlns:a16="http://schemas.microsoft.com/office/drawing/2014/main" id="{2CC6C4EF-EF9B-6610-5267-FD5097FFFD1B}"/>
                </a:ext>
              </a:extLst>
            </p:cNvPr>
            <p:cNvSpPr/>
            <p:nvPr/>
          </p:nvSpPr>
          <p:spPr>
            <a:xfrm>
              <a:off x="2298931" y="3308111"/>
              <a:ext cx="144000" cy="144000"/>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94" name="楕円 93">
              <a:extLst>
                <a:ext uri="{FF2B5EF4-FFF2-40B4-BE49-F238E27FC236}">
                  <a16:creationId xmlns:a16="http://schemas.microsoft.com/office/drawing/2014/main" id="{08A82234-D4A6-4DBA-D739-68C081AFC4C0}"/>
                </a:ext>
              </a:extLst>
            </p:cNvPr>
            <p:cNvSpPr/>
            <p:nvPr/>
          </p:nvSpPr>
          <p:spPr>
            <a:xfrm>
              <a:off x="3206965" y="2928558"/>
              <a:ext cx="144000" cy="144000"/>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95" name="テキスト ボックス 94">
              <a:extLst>
                <a:ext uri="{FF2B5EF4-FFF2-40B4-BE49-F238E27FC236}">
                  <a16:creationId xmlns:a16="http://schemas.microsoft.com/office/drawing/2014/main" id="{54249D43-621F-AA3B-CE2C-66EEA98F2D95}"/>
                </a:ext>
              </a:extLst>
            </p:cNvPr>
            <p:cNvSpPr txBox="1"/>
            <p:nvPr/>
          </p:nvSpPr>
          <p:spPr>
            <a:xfrm>
              <a:off x="6451769" y="3885669"/>
              <a:ext cx="3034212" cy="276999"/>
            </a:xfrm>
            <a:prstGeom prst="rect">
              <a:avLst/>
            </a:prstGeom>
            <a:noFill/>
          </p:spPr>
          <p:txBody>
            <a:bodyPr wrap="square" rtlCol="0">
              <a:noAutofit/>
            </a:bodyPr>
            <a:lstStyle/>
            <a:p>
              <a:r>
                <a:rPr kumimoji="1" lang="en-US" altLang="ja-JP" b="1" dirty="0">
                  <a:solidFill>
                    <a:schemeClr val="accent1"/>
                  </a:solidFill>
                </a:rPr>
                <a:t>Piping installation &amp; maintenance</a:t>
              </a:r>
              <a:endParaRPr kumimoji="1" lang="ja-JP" altLang="en-US" b="1" dirty="0">
                <a:solidFill>
                  <a:schemeClr val="accent1"/>
                </a:solidFill>
              </a:endParaRPr>
            </a:p>
          </p:txBody>
        </p:sp>
      </p:grpSp>
      <p:sp>
        <p:nvSpPr>
          <p:cNvPr id="416" name="楕円 415">
            <a:extLst>
              <a:ext uri="{FF2B5EF4-FFF2-40B4-BE49-F238E27FC236}">
                <a16:creationId xmlns:a16="http://schemas.microsoft.com/office/drawing/2014/main" id="{4EDE3ADD-8B0C-61D8-DF4F-920E05BE9DAE}"/>
              </a:ext>
            </a:extLst>
          </p:cNvPr>
          <p:cNvSpPr/>
          <p:nvPr/>
        </p:nvSpPr>
        <p:spPr>
          <a:xfrm>
            <a:off x="8371923" y="3180449"/>
            <a:ext cx="177053" cy="190634"/>
          </a:xfrm>
          <a:prstGeom prst="ellipse">
            <a:avLst/>
          </a:prstGeom>
          <a:solidFill>
            <a:srgbClr val="FF0000">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417" name="楕円 416">
            <a:extLst>
              <a:ext uri="{FF2B5EF4-FFF2-40B4-BE49-F238E27FC236}">
                <a16:creationId xmlns:a16="http://schemas.microsoft.com/office/drawing/2014/main" id="{35BA8D7C-FBBD-D658-E6F9-C6C16424D00A}"/>
              </a:ext>
            </a:extLst>
          </p:cNvPr>
          <p:cNvSpPr/>
          <p:nvPr/>
        </p:nvSpPr>
        <p:spPr>
          <a:xfrm>
            <a:off x="7461158" y="3613320"/>
            <a:ext cx="177053" cy="190634"/>
          </a:xfrm>
          <a:prstGeom prst="ellipse">
            <a:avLst/>
          </a:prstGeom>
          <a:solidFill>
            <a:srgbClr val="FF0000">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418" name="楕円 417">
            <a:extLst>
              <a:ext uri="{FF2B5EF4-FFF2-40B4-BE49-F238E27FC236}">
                <a16:creationId xmlns:a16="http://schemas.microsoft.com/office/drawing/2014/main" id="{2F6948A4-3FCA-CCC5-A0AD-DFFDF421999E}"/>
              </a:ext>
            </a:extLst>
          </p:cNvPr>
          <p:cNvSpPr/>
          <p:nvPr/>
        </p:nvSpPr>
        <p:spPr>
          <a:xfrm>
            <a:off x="7750782" y="2996100"/>
            <a:ext cx="177053" cy="190634"/>
          </a:xfrm>
          <a:prstGeom prst="ellipse">
            <a:avLst/>
          </a:prstGeom>
          <a:solidFill>
            <a:srgbClr val="FF0000">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419" name="楕円 418">
            <a:extLst>
              <a:ext uri="{FF2B5EF4-FFF2-40B4-BE49-F238E27FC236}">
                <a16:creationId xmlns:a16="http://schemas.microsoft.com/office/drawing/2014/main" id="{84017C1A-56D3-5EFA-3AF9-EC20C536CB6B}"/>
              </a:ext>
            </a:extLst>
          </p:cNvPr>
          <p:cNvSpPr/>
          <p:nvPr/>
        </p:nvSpPr>
        <p:spPr>
          <a:xfrm>
            <a:off x="5744982" y="3402174"/>
            <a:ext cx="177053" cy="190634"/>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422" name="テキスト ボックス 421">
            <a:extLst>
              <a:ext uri="{FF2B5EF4-FFF2-40B4-BE49-F238E27FC236}">
                <a16:creationId xmlns:a16="http://schemas.microsoft.com/office/drawing/2014/main" id="{B7D7F2A7-ED2C-9FA9-08BE-E43A9283A3C2}"/>
              </a:ext>
            </a:extLst>
          </p:cNvPr>
          <p:cNvSpPr txBox="1"/>
          <p:nvPr/>
        </p:nvSpPr>
        <p:spPr>
          <a:xfrm>
            <a:off x="3694490" y="3777364"/>
            <a:ext cx="2423359" cy="366704"/>
          </a:xfrm>
          <a:prstGeom prst="rect">
            <a:avLst/>
          </a:prstGeom>
          <a:noFill/>
        </p:spPr>
        <p:txBody>
          <a:bodyPr wrap="square" rtlCol="0">
            <a:noAutofit/>
          </a:bodyPr>
          <a:lstStyle/>
          <a:p>
            <a:r>
              <a:rPr kumimoji="1" lang="en-US" altLang="ja-JP" b="1" dirty="0">
                <a:solidFill>
                  <a:srgbClr val="FF0000"/>
                </a:solidFill>
              </a:rPr>
              <a:t>Install Residencial area</a:t>
            </a:r>
            <a:endParaRPr kumimoji="1" lang="ja-JP" altLang="en-US" b="1" dirty="0">
              <a:solidFill>
                <a:srgbClr val="FF0000"/>
              </a:solidFill>
            </a:endParaRPr>
          </a:p>
        </p:txBody>
      </p:sp>
      <p:sp>
        <p:nvSpPr>
          <p:cNvPr id="423" name="テキスト ボックス 422">
            <a:extLst>
              <a:ext uri="{FF2B5EF4-FFF2-40B4-BE49-F238E27FC236}">
                <a16:creationId xmlns:a16="http://schemas.microsoft.com/office/drawing/2014/main" id="{A272D441-BD9A-250A-1A1D-F58DF2146653}"/>
              </a:ext>
            </a:extLst>
          </p:cNvPr>
          <p:cNvSpPr txBox="1"/>
          <p:nvPr/>
        </p:nvSpPr>
        <p:spPr>
          <a:xfrm>
            <a:off x="6537296" y="3873029"/>
            <a:ext cx="2645600" cy="366704"/>
          </a:xfrm>
          <a:prstGeom prst="rect">
            <a:avLst/>
          </a:prstGeom>
          <a:noFill/>
        </p:spPr>
        <p:txBody>
          <a:bodyPr wrap="square" rtlCol="0">
            <a:noAutofit/>
          </a:bodyPr>
          <a:lstStyle/>
          <a:p>
            <a:r>
              <a:rPr kumimoji="1" lang="en-US" altLang="ja-JP" b="1" dirty="0">
                <a:solidFill>
                  <a:srgbClr val="FF0000"/>
                </a:solidFill>
              </a:rPr>
              <a:t>Install High-Density area</a:t>
            </a:r>
            <a:endParaRPr kumimoji="1" lang="ja-JP" altLang="en-US" b="1" dirty="0">
              <a:solidFill>
                <a:srgbClr val="FF0000"/>
              </a:solidFill>
            </a:endParaRPr>
          </a:p>
        </p:txBody>
      </p:sp>
      <p:sp>
        <p:nvSpPr>
          <p:cNvPr id="424" name="テキスト ボックス 423">
            <a:extLst>
              <a:ext uri="{FF2B5EF4-FFF2-40B4-BE49-F238E27FC236}">
                <a16:creationId xmlns:a16="http://schemas.microsoft.com/office/drawing/2014/main" id="{948A5EA4-BA65-DBE9-DDD2-DC5D5F589B79}"/>
              </a:ext>
            </a:extLst>
          </p:cNvPr>
          <p:cNvSpPr txBox="1"/>
          <p:nvPr/>
        </p:nvSpPr>
        <p:spPr>
          <a:xfrm>
            <a:off x="1305204" y="3178167"/>
            <a:ext cx="2621930" cy="366704"/>
          </a:xfrm>
          <a:prstGeom prst="rect">
            <a:avLst/>
          </a:prstGeom>
          <a:noFill/>
        </p:spPr>
        <p:txBody>
          <a:bodyPr wrap="square" rtlCol="0">
            <a:noAutofit/>
          </a:bodyPr>
          <a:lstStyle/>
          <a:p>
            <a:r>
              <a:rPr kumimoji="1" lang="en-US" altLang="ja-JP" b="1" dirty="0">
                <a:solidFill>
                  <a:srgbClr val="FF0000"/>
                </a:solidFill>
              </a:rPr>
              <a:t>Install Remote area</a:t>
            </a:r>
            <a:endParaRPr kumimoji="1" lang="ja-JP" altLang="en-US" b="1" dirty="0">
              <a:solidFill>
                <a:srgbClr val="FF0000"/>
              </a:solidFill>
            </a:endParaRPr>
          </a:p>
        </p:txBody>
      </p:sp>
      <p:sp>
        <p:nvSpPr>
          <p:cNvPr id="425" name="楕円 424">
            <a:extLst>
              <a:ext uri="{FF2B5EF4-FFF2-40B4-BE49-F238E27FC236}">
                <a16:creationId xmlns:a16="http://schemas.microsoft.com/office/drawing/2014/main" id="{5BFDDAF6-D57B-2B15-D656-F49F90F9BEDB}"/>
              </a:ext>
            </a:extLst>
          </p:cNvPr>
          <p:cNvSpPr/>
          <p:nvPr/>
        </p:nvSpPr>
        <p:spPr>
          <a:xfrm>
            <a:off x="6368693" y="3134568"/>
            <a:ext cx="177053" cy="190634"/>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426" name="楕円 425">
            <a:extLst>
              <a:ext uri="{FF2B5EF4-FFF2-40B4-BE49-F238E27FC236}">
                <a16:creationId xmlns:a16="http://schemas.microsoft.com/office/drawing/2014/main" id="{CE2EAC88-5428-3AA9-6FB2-463D7C8698A8}"/>
              </a:ext>
            </a:extLst>
          </p:cNvPr>
          <p:cNvSpPr/>
          <p:nvPr/>
        </p:nvSpPr>
        <p:spPr>
          <a:xfrm>
            <a:off x="6801562" y="3324608"/>
            <a:ext cx="177053" cy="190634"/>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427" name="楕円 426">
            <a:extLst>
              <a:ext uri="{FF2B5EF4-FFF2-40B4-BE49-F238E27FC236}">
                <a16:creationId xmlns:a16="http://schemas.microsoft.com/office/drawing/2014/main" id="{B492BD0D-AA91-F270-E605-8D6BAAB00B8F}"/>
              </a:ext>
            </a:extLst>
          </p:cNvPr>
          <p:cNvSpPr/>
          <p:nvPr/>
        </p:nvSpPr>
        <p:spPr>
          <a:xfrm>
            <a:off x="8162324" y="3642288"/>
            <a:ext cx="177053" cy="190634"/>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Ｊ</a:t>
            </a:r>
          </a:p>
        </p:txBody>
      </p:sp>
      <p:sp>
        <p:nvSpPr>
          <p:cNvPr id="428" name="AutoShape 49">
            <a:extLst>
              <a:ext uri="{FF2B5EF4-FFF2-40B4-BE49-F238E27FC236}">
                <a16:creationId xmlns:a16="http://schemas.microsoft.com/office/drawing/2014/main" id="{2C4C5E27-7CF0-DCFC-E04F-39E8E7A31A39}"/>
              </a:ext>
            </a:extLst>
          </p:cNvPr>
          <p:cNvSpPr>
            <a:spLocks noChangeArrowheads="1"/>
          </p:cNvSpPr>
          <p:nvPr/>
        </p:nvSpPr>
        <p:spPr bwMode="auto">
          <a:xfrm>
            <a:off x="897140" y="5383278"/>
            <a:ext cx="1802592" cy="432000"/>
          </a:xfrm>
          <a:prstGeom prst="flowChartProcess">
            <a:avLst/>
          </a:prstGeom>
          <a:noFill/>
          <a:ln w="12700">
            <a:no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600" b="1" dirty="0"/>
              <a:t>High-density Area</a:t>
            </a:r>
            <a:endParaRPr lang="ja-JP" altLang="en-US" sz="1600" b="1" dirty="0"/>
          </a:p>
        </p:txBody>
      </p:sp>
      <p:sp>
        <p:nvSpPr>
          <p:cNvPr id="429" name="テキスト ボックス 428">
            <a:extLst>
              <a:ext uri="{FF2B5EF4-FFF2-40B4-BE49-F238E27FC236}">
                <a16:creationId xmlns:a16="http://schemas.microsoft.com/office/drawing/2014/main" id="{A152EF00-9D2F-715F-75AF-98C5EF014456}"/>
              </a:ext>
            </a:extLst>
          </p:cNvPr>
          <p:cNvSpPr txBox="1"/>
          <p:nvPr/>
        </p:nvSpPr>
        <p:spPr>
          <a:xfrm>
            <a:off x="2872073" y="4955249"/>
            <a:ext cx="5489328" cy="366704"/>
          </a:xfrm>
          <a:prstGeom prst="rect">
            <a:avLst/>
          </a:prstGeom>
          <a:noFill/>
        </p:spPr>
        <p:txBody>
          <a:bodyPr wrap="square" rtlCol="0">
            <a:noAutofit/>
          </a:bodyPr>
          <a:lstStyle/>
          <a:p>
            <a:r>
              <a:rPr kumimoji="1" lang="en-US" altLang="ja-JP" dirty="0"/>
              <a:t>No need Piping &amp; collect wastewater to Centralized STP</a:t>
            </a:r>
            <a:endParaRPr kumimoji="1" lang="ja-JP" altLang="en-US" dirty="0"/>
          </a:p>
        </p:txBody>
      </p:sp>
      <p:sp>
        <p:nvSpPr>
          <p:cNvPr id="430" name="テキスト ボックス 429">
            <a:extLst>
              <a:ext uri="{FF2B5EF4-FFF2-40B4-BE49-F238E27FC236}">
                <a16:creationId xmlns:a16="http://schemas.microsoft.com/office/drawing/2014/main" id="{4CB781BC-6E8E-F335-1E2B-134805A7C2B8}"/>
              </a:ext>
            </a:extLst>
          </p:cNvPr>
          <p:cNvSpPr txBox="1"/>
          <p:nvPr/>
        </p:nvSpPr>
        <p:spPr>
          <a:xfrm>
            <a:off x="2872073" y="5424686"/>
            <a:ext cx="5489328" cy="366704"/>
          </a:xfrm>
          <a:prstGeom prst="rect">
            <a:avLst/>
          </a:prstGeom>
          <a:noFill/>
        </p:spPr>
        <p:txBody>
          <a:bodyPr wrap="square" rtlCol="0">
            <a:noAutofit/>
          </a:bodyPr>
          <a:lstStyle/>
          <a:p>
            <a:r>
              <a:rPr kumimoji="1" lang="en-US" altLang="ja-JP" b="1" dirty="0">
                <a:solidFill>
                  <a:srgbClr val="FF0000"/>
                </a:solidFill>
              </a:rPr>
              <a:t>Reduce pressure to Centralized STP</a:t>
            </a:r>
            <a:endParaRPr kumimoji="1" lang="ja-JP" altLang="en-US" b="1" dirty="0">
              <a:solidFill>
                <a:srgbClr val="FF0000"/>
              </a:solidFill>
            </a:endParaRPr>
          </a:p>
        </p:txBody>
      </p:sp>
      <p:sp>
        <p:nvSpPr>
          <p:cNvPr id="10" name="正方形/長方形 9">
            <a:extLst>
              <a:ext uri="{FF2B5EF4-FFF2-40B4-BE49-F238E27FC236}">
                <a16:creationId xmlns:a16="http://schemas.microsoft.com/office/drawing/2014/main" id="{314C27A9-DD3A-97D0-58B2-62713D96BB16}"/>
              </a:ext>
            </a:extLst>
          </p:cNvPr>
          <p:cNvSpPr/>
          <p:nvPr/>
        </p:nvSpPr>
        <p:spPr>
          <a:xfrm>
            <a:off x="876723" y="5345828"/>
            <a:ext cx="1800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1" name="二等辺三角形 10">
            <a:extLst>
              <a:ext uri="{FF2B5EF4-FFF2-40B4-BE49-F238E27FC236}">
                <a16:creationId xmlns:a16="http://schemas.microsoft.com/office/drawing/2014/main" id="{83562133-85B9-0D1A-E561-63C10214FF1A}"/>
              </a:ext>
            </a:extLst>
          </p:cNvPr>
          <p:cNvSpPr/>
          <p:nvPr/>
        </p:nvSpPr>
        <p:spPr>
          <a:xfrm rot="5400000">
            <a:off x="2638131" y="5026088"/>
            <a:ext cx="258829" cy="225027"/>
          </a:xfrm>
          <a:prstGeom prst="triangle">
            <a:avLst/>
          </a:prstGeom>
          <a:gradFill flip="none" rotWithShape="1">
            <a:gsLst>
              <a:gs pos="0">
                <a:schemeClr val="tx1">
                  <a:lumMod val="75000"/>
                  <a:lumOff val="25000"/>
                </a:schemeClr>
              </a:gs>
              <a:gs pos="65000">
                <a:schemeClr val="dk1">
                  <a:tint val="44500"/>
                  <a:satMod val="160000"/>
                </a:schemeClr>
              </a:gs>
              <a:gs pos="100000">
                <a:schemeClr val="bg1">
                  <a:lumMod val="95000"/>
                </a:schemeClr>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32" name="二等辺三角形 431">
            <a:extLst>
              <a:ext uri="{FF2B5EF4-FFF2-40B4-BE49-F238E27FC236}">
                <a16:creationId xmlns:a16="http://schemas.microsoft.com/office/drawing/2014/main" id="{1FA8A21E-11B4-C80E-0C72-3CEA255D3ACC}"/>
              </a:ext>
            </a:extLst>
          </p:cNvPr>
          <p:cNvSpPr/>
          <p:nvPr/>
        </p:nvSpPr>
        <p:spPr>
          <a:xfrm rot="5400000">
            <a:off x="2638131" y="5495525"/>
            <a:ext cx="258829" cy="225027"/>
          </a:xfrm>
          <a:prstGeom prst="triangle">
            <a:avLst/>
          </a:prstGeom>
          <a:gradFill flip="none" rotWithShape="1">
            <a:gsLst>
              <a:gs pos="0">
                <a:schemeClr val="tx1">
                  <a:lumMod val="75000"/>
                  <a:lumOff val="25000"/>
                </a:schemeClr>
              </a:gs>
              <a:gs pos="65000">
                <a:schemeClr val="dk1">
                  <a:tint val="44500"/>
                  <a:satMod val="160000"/>
                </a:schemeClr>
              </a:gs>
              <a:gs pos="100000">
                <a:schemeClr val="bg1">
                  <a:lumMod val="95000"/>
                </a:schemeClr>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33" name="二等辺三角形 432">
            <a:extLst>
              <a:ext uri="{FF2B5EF4-FFF2-40B4-BE49-F238E27FC236}">
                <a16:creationId xmlns:a16="http://schemas.microsoft.com/office/drawing/2014/main" id="{66A84ADB-3C52-5F95-4C37-2C6AF1B82CB2}"/>
              </a:ext>
            </a:extLst>
          </p:cNvPr>
          <p:cNvSpPr/>
          <p:nvPr/>
        </p:nvSpPr>
        <p:spPr>
          <a:xfrm rot="5400000">
            <a:off x="8136662" y="5201962"/>
            <a:ext cx="634946" cy="359732"/>
          </a:xfrm>
          <a:prstGeom prst="triangle">
            <a:avLst/>
          </a:prstGeom>
          <a:gradFill flip="none" rotWithShape="1">
            <a:gsLst>
              <a:gs pos="0">
                <a:schemeClr val="tx1">
                  <a:lumMod val="75000"/>
                  <a:lumOff val="25000"/>
                </a:schemeClr>
              </a:gs>
              <a:gs pos="65000">
                <a:schemeClr val="dk1">
                  <a:tint val="44500"/>
                  <a:satMod val="160000"/>
                </a:schemeClr>
              </a:gs>
              <a:gs pos="100000">
                <a:schemeClr val="bg1">
                  <a:lumMod val="95000"/>
                </a:schemeClr>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34" name="テキスト ボックス 433">
            <a:extLst>
              <a:ext uri="{FF2B5EF4-FFF2-40B4-BE49-F238E27FC236}">
                <a16:creationId xmlns:a16="http://schemas.microsoft.com/office/drawing/2014/main" id="{9AD585F2-D9CD-4883-65C5-0D9F66CDABDC}"/>
              </a:ext>
            </a:extLst>
          </p:cNvPr>
          <p:cNvSpPr txBox="1"/>
          <p:nvPr/>
        </p:nvSpPr>
        <p:spPr>
          <a:xfrm>
            <a:off x="8689532" y="4931966"/>
            <a:ext cx="3178211" cy="883312"/>
          </a:xfrm>
          <a:prstGeom prst="rect">
            <a:avLst/>
          </a:prstGeom>
          <a:solidFill>
            <a:schemeClr val="accent4">
              <a:lumMod val="40000"/>
              <a:lumOff val="60000"/>
            </a:schemeClr>
          </a:solidFill>
        </p:spPr>
        <p:txBody>
          <a:bodyPr wrap="square" rtlCol="0" anchor="ctr">
            <a:noAutofit/>
          </a:bodyPr>
          <a:lstStyle/>
          <a:p>
            <a:pPr algn="ctr"/>
            <a:r>
              <a:rPr kumimoji="1" lang="en-US" altLang="ja-JP" sz="2800" dirty="0"/>
              <a:t>Complementary to</a:t>
            </a:r>
          </a:p>
          <a:p>
            <a:pPr algn="ctr"/>
            <a:r>
              <a:rPr kumimoji="1" lang="en-US" altLang="ja-JP" sz="2800" dirty="0"/>
              <a:t>Centralized STP</a:t>
            </a:r>
            <a:endParaRPr kumimoji="1" lang="ja-JP" altLang="en-US" sz="2800" dirty="0"/>
          </a:p>
        </p:txBody>
      </p:sp>
    </p:spTree>
    <p:extLst>
      <p:ext uri="{BB962C8B-B14F-4D97-AF65-F5344CB8AC3E}">
        <p14:creationId xmlns:p14="http://schemas.microsoft.com/office/powerpoint/2010/main" val="391171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4"/>
                                        </p:tgtEl>
                                        <p:attrNameLst>
                                          <p:attrName>style.visibility</p:attrName>
                                        </p:attrNameLst>
                                      </p:cBhvr>
                                      <p:to>
                                        <p:strVal val="visible"/>
                                      </p:to>
                                    </p:set>
                                    <p:anim calcmode="lin" valueType="num">
                                      <p:cBhvr>
                                        <p:cTn id="7" dur="500" fill="hold"/>
                                        <p:tgtEl>
                                          <p:spTgt spid="424"/>
                                        </p:tgtEl>
                                        <p:attrNameLst>
                                          <p:attrName>ppt_w</p:attrName>
                                        </p:attrNameLst>
                                      </p:cBhvr>
                                      <p:tavLst>
                                        <p:tav tm="0">
                                          <p:val>
                                            <p:fltVal val="0"/>
                                          </p:val>
                                        </p:tav>
                                        <p:tav tm="100000">
                                          <p:val>
                                            <p:strVal val="#ppt_w"/>
                                          </p:val>
                                        </p:tav>
                                      </p:tavLst>
                                    </p:anim>
                                    <p:anim calcmode="lin" valueType="num">
                                      <p:cBhvr>
                                        <p:cTn id="8" dur="500" fill="hold"/>
                                        <p:tgtEl>
                                          <p:spTgt spid="424"/>
                                        </p:tgtEl>
                                        <p:attrNameLst>
                                          <p:attrName>ppt_h</p:attrName>
                                        </p:attrNameLst>
                                      </p:cBhvr>
                                      <p:tavLst>
                                        <p:tav tm="0">
                                          <p:val>
                                            <p:fltVal val="0"/>
                                          </p:val>
                                        </p:tav>
                                        <p:tav tm="100000">
                                          <p:val>
                                            <p:strVal val="#ppt_h"/>
                                          </p:val>
                                        </p:tav>
                                      </p:tavLst>
                                    </p:anim>
                                    <p:animEffect transition="in" filter="fade">
                                      <p:cBhvr>
                                        <p:cTn id="9" dur="500"/>
                                        <p:tgtEl>
                                          <p:spTgt spid="4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2"/>
                                        </p:tgtEl>
                                        <p:attrNameLst>
                                          <p:attrName>style.visibility</p:attrName>
                                        </p:attrNameLst>
                                      </p:cBhvr>
                                      <p:to>
                                        <p:strVal val="visible"/>
                                      </p:to>
                                    </p:set>
                                    <p:anim calcmode="lin" valueType="num">
                                      <p:cBhvr>
                                        <p:cTn id="14" dur="500" fill="hold"/>
                                        <p:tgtEl>
                                          <p:spTgt spid="422"/>
                                        </p:tgtEl>
                                        <p:attrNameLst>
                                          <p:attrName>ppt_w</p:attrName>
                                        </p:attrNameLst>
                                      </p:cBhvr>
                                      <p:tavLst>
                                        <p:tav tm="0">
                                          <p:val>
                                            <p:fltVal val="0"/>
                                          </p:val>
                                        </p:tav>
                                        <p:tav tm="100000">
                                          <p:val>
                                            <p:strVal val="#ppt_w"/>
                                          </p:val>
                                        </p:tav>
                                      </p:tavLst>
                                    </p:anim>
                                    <p:anim calcmode="lin" valueType="num">
                                      <p:cBhvr>
                                        <p:cTn id="15" dur="500" fill="hold"/>
                                        <p:tgtEl>
                                          <p:spTgt spid="422"/>
                                        </p:tgtEl>
                                        <p:attrNameLst>
                                          <p:attrName>ppt_h</p:attrName>
                                        </p:attrNameLst>
                                      </p:cBhvr>
                                      <p:tavLst>
                                        <p:tav tm="0">
                                          <p:val>
                                            <p:fltVal val="0"/>
                                          </p:val>
                                        </p:tav>
                                        <p:tav tm="100000">
                                          <p:val>
                                            <p:strVal val="#ppt_h"/>
                                          </p:val>
                                        </p:tav>
                                      </p:tavLst>
                                    </p:anim>
                                    <p:animEffect transition="in" filter="fade">
                                      <p:cBhvr>
                                        <p:cTn id="16" dur="500"/>
                                        <p:tgtEl>
                                          <p:spTgt spid="4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23"/>
                                        </p:tgtEl>
                                        <p:attrNameLst>
                                          <p:attrName>style.visibility</p:attrName>
                                        </p:attrNameLst>
                                      </p:cBhvr>
                                      <p:to>
                                        <p:strVal val="visible"/>
                                      </p:to>
                                    </p:set>
                                    <p:anim calcmode="lin" valueType="num">
                                      <p:cBhvr>
                                        <p:cTn id="21" dur="500" fill="hold"/>
                                        <p:tgtEl>
                                          <p:spTgt spid="423"/>
                                        </p:tgtEl>
                                        <p:attrNameLst>
                                          <p:attrName>ppt_w</p:attrName>
                                        </p:attrNameLst>
                                      </p:cBhvr>
                                      <p:tavLst>
                                        <p:tav tm="0">
                                          <p:val>
                                            <p:fltVal val="0"/>
                                          </p:val>
                                        </p:tav>
                                        <p:tav tm="100000">
                                          <p:val>
                                            <p:strVal val="#ppt_w"/>
                                          </p:val>
                                        </p:tav>
                                      </p:tavLst>
                                    </p:anim>
                                    <p:anim calcmode="lin" valueType="num">
                                      <p:cBhvr>
                                        <p:cTn id="22" dur="500" fill="hold"/>
                                        <p:tgtEl>
                                          <p:spTgt spid="423"/>
                                        </p:tgtEl>
                                        <p:attrNameLst>
                                          <p:attrName>ppt_h</p:attrName>
                                        </p:attrNameLst>
                                      </p:cBhvr>
                                      <p:tavLst>
                                        <p:tav tm="0">
                                          <p:val>
                                            <p:fltVal val="0"/>
                                          </p:val>
                                        </p:tav>
                                        <p:tav tm="100000">
                                          <p:val>
                                            <p:strVal val="#ppt_h"/>
                                          </p:val>
                                        </p:tav>
                                      </p:tavLst>
                                    </p:anim>
                                    <p:animEffect transition="in" filter="fade">
                                      <p:cBhvr>
                                        <p:cTn id="23"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 grpId="0"/>
      <p:bldP spid="423" grpId="0"/>
      <p:bldP spid="4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340836D-0D9A-4680-B079-D4E0091C3A3E}"/>
              </a:ext>
            </a:extLst>
          </p:cNvPr>
          <p:cNvSpPr/>
          <p:nvPr/>
        </p:nvSpPr>
        <p:spPr>
          <a:xfrm>
            <a:off x="0" y="0"/>
            <a:ext cx="12192000" cy="516835"/>
          </a:xfrm>
          <a:prstGeom prst="rect">
            <a:avLst/>
          </a:prstGeom>
          <a:gradFill flip="none" rotWithShape="1">
            <a:gsLst>
              <a:gs pos="0">
                <a:srgbClr val="47CFFF">
                  <a:tint val="66000"/>
                  <a:satMod val="160000"/>
                </a:srgbClr>
              </a:gs>
              <a:gs pos="50000">
                <a:srgbClr val="47CFFF">
                  <a:tint val="44500"/>
                  <a:satMod val="160000"/>
                </a:srgbClr>
              </a:gs>
              <a:gs pos="100000">
                <a:srgbClr val="47CF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ts val="100"/>
              </a:spcBef>
              <a:spcAft>
                <a:spcPct val="0"/>
              </a:spcAft>
              <a:buClr>
                <a:srgbClr val="D4283C"/>
              </a:buClr>
              <a:defRPr/>
            </a:pPr>
            <a:r>
              <a:rPr kumimoji="1" lang="en-US" altLang="ja-JP" sz="2800" kern="0" dirty="0">
                <a:solidFill>
                  <a:srgbClr val="002060"/>
                </a:solidFill>
                <a:latin typeface="メイリオ" panose="020B0604030504040204" pitchFamily="50" charset="-128"/>
                <a:ea typeface="メイリオ" panose="020B0604030504040204" pitchFamily="50" charset="-128"/>
                <a:cs typeface="Arial" panose="020B0604020202020204" pitchFamily="34" charset="0"/>
              </a:rPr>
              <a:t>Potential Reuse</a:t>
            </a:r>
          </a:p>
        </p:txBody>
      </p:sp>
      <p:pic>
        <p:nvPicPr>
          <p:cNvPr id="4" name="Picture 3">
            <a:extLst>
              <a:ext uri="{FF2B5EF4-FFF2-40B4-BE49-F238E27FC236}">
                <a16:creationId xmlns:a16="http://schemas.microsoft.com/office/drawing/2014/main" id="{E9D467DC-81B0-2909-EDFE-AB7DFC73262E}"/>
              </a:ext>
            </a:extLst>
          </p:cNvPr>
          <p:cNvPicPr>
            <a:picLocks noChangeAspect="1"/>
          </p:cNvPicPr>
          <p:nvPr/>
        </p:nvPicPr>
        <p:blipFill>
          <a:blip r:embed="rId2"/>
          <a:stretch>
            <a:fillRect/>
          </a:stretch>
        </p:blipFill>
        <p:spPr>
          <a:xfrm>
            <a:off x="1053548" y="620727"/>
            <a:ext cx="9312965" cy="6338666"/>
          </a:xfrm>
          <a:prstGeom prst="rect">
            <a:avLst/>
          </a:prstGeom>
        </p:spPr>
      </p:pic>
    </p:spTree>
    <p:extLst>
      <p:ext uri="{BB962C8B-B14F-4D97-AF65-F5344CB8AC3E}">
        <p14:creationId xmlns:p14="http://schemas.microsoft.com/office/powerpoint/2010/main" val="2635709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BDB1A-73EB-5575-CBA7-E6280C7DB5B0}"/>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6F69388-C69D-F082-AFC7-7C50E1E2CF33}"/>
              </a:ext>
            </a:extLst>
          </p:cNvPr>
          <p:cNvSpPr>
            <a:spLocks noGrp="1"/>
          </p:cNvSpPr>
          <p:nvPr>
            <p:ph type="sldNum" sz="quarter" idx="4294967295"/>
          </p:nvPr>
        </p:nvSpPr>
        <p:spPr>
          <a:xfrm>
            <a:off x="5067300" y="6457950"/>
            <a:ext cx="2057400" cy="288000"/>
          </a:xfrm>
          <a:prstGeom prst="rect">
            <a:avLst/>
          </a:prstGeom>
        </p:spPr>
        <p:txBody>
          <a:bodyPr/>
          <a:lstStyle/>
          <a:p>
            <a:fld id="{88E32D96-6BF2-46B1-A639-F807AB747ECF}" type="slidenum">
              <a:rPr kumimoji="1" lang="ja-JP" altLang="en-US" smtClean="0"/>
              <a:pPr/>
              <a:t>22</a:t>
            </a:fld>
            <a:endParaRPr kumimoji="1" lang="ja-JP" altLang="en-US"/>
          </a:p>
        </p:txBody>
      </p:sp>
      <p:sp>
        <p:nvSpPr>
          <p:cNvPr id="53" name="正方形/長方形 52">
            <a:extLst>
              <a:ext uri="{FF2B5EF4-FFF2-40B4-BE49-F238E27FC236}">
                <a16:creationId xmlns:a16="http://schemas.microsoft.com/office/drawing/2014/main" id="{3B76352A-A8F1-ECB0-45E3-D215D7804D1D}"/>
              </a:ext>
            </a:extLst>
          </p:cNvPr>
          <p:cNvSpPr/>
          <p:nvPr/>
        </p:nvSpPr>
        <p:spPr>
          <a:xfrm>
            <a:off x="229578" y="117910"/>
            <a:ext cx="11881142" cy="527191"/>
          </a:xfrm>
          <a:prstGeom prst="rect">
            <a:avLst/>
          </a:prstGeom>
          <a:solidFill>
            <a:srgbClr val="DFEED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u="sng" dirty="0">
                <a:solidFill>
                  <a:schemeClr val="accent6">
                    <a:lumMod val="50000"/>
                  </a:schemeClr>
                </a:solidFill>
              </a:rPr>
              <a:t>Key Benefits of Decentralized Approach</a:t>
            </a:r>
            <a:endParaRPr kumimoji="1" lang="ja-JP" altLang="en-US" sz="2400" b="1" u="sng" dirty="0">
              <a:solidFill>
                <a:schemeClr val="accent6">
                  <a:lumMod val="50000"/>
                </a:schemeClr>
              </a:solidFill>
            </a:endParaRPr>
          </a:p>
        </p:txBody>
      </p:sp>
      <p:grpSp>
        <p:nvGrpSpPr>
          <p:cNvPr id="54" name="グループ化 53">
            <a:extLst>
              <a:ext uri="{FF2B5EF4-FFF2-40B4-BE49-F238E27FC236}">
                <a16:creationId xmlns:a16="http://schemas.microsoft.com/office/drawing/2014/main" id="{BD5C59B3-320F-74C3-80C4-76A0FCA22D50}"/>
              </a:ext>
            </a:extLst>
          </p:cNvPr>
          <p:cNvGrpSpPr/>
          <p:nvPr/>
        </p:nvGrpSpPr>
        <p:grpSpPr>
          <a:xfrm>
            <a:off x="1788160" y="1371600"/>
            <a:ext cx="8408785" cy="3633353"/>
            <a:chOff x="546401" y="1894701"/>
            <a:chExt cx="3673222" cy="2975270"/>
          </a:xfrm>
        </p:grpSpPr>
        <p:sp>
          <p:nvSpPr>
            <p:cNvPr id="55" name="正方形/長方形 54">
              <a:extLst>
                <a:ext uri="{FF2B5EF4-FFF2-40B4-BE49-F238E27FC236}">
                  <a16:creationId xmlns:a16="http://schemas.microsoft.com/office/drawing/2014/main" id="{75D05C35-310F-95A1-4E52-EF43501D2371}"/>
                </a:ext>
              </a:extLst>
            </p:cNvPr>
            <p:cNvSpPr/>
            <p:nvPr/>
          </p:nvSpPr>
          <p:spPr>
            <a:xfrm>
              <a:off x="546401" y="1894701"/>
              <a:ext cx="3673222" cy="396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1.  Implementation Time</a:t>
              </a:r>
            </a:p>
          </p:txBody>
        </p:sp>
        <p:sp>
          <p:nvSpPr>
            <p:cNvPr id="56" name="正方形/長方形 55">
              <a:extLst>
                <a:ext uri="{FF2B5EF4-FFF2-40B4-BE49-F238E27FC236}">
                  <a16:creationId xmlns:a16="http://schemas.microsoft.com/office/drawing/2014/main" id="{0D513310-66E8-85A7-EC93-A3C20B3CAC2F}"/>
                </a:ext>
              </a:extLst>
            </p:cNvPr>
            <p:cNvSpPr/>
            <p:nvPr/>
          </p:nvSpPr>
          <p:spPr>
            <a:xfrm>
              <a:off x="546401" y="2539429"/>
              <a:ext cx="3673222" cy="39635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IN" altLang="ja-JP" b="1" dirty="0">
                  <a:solidFill>
                    <a:schemeClr val="tx1"/>
                  </a:solidFill>
                </a:rPr>
                <a:t>2. Increasing Reuse Potential  </a:t>
              </a:r>
              <a:endParaRPr kumimoji="1" lang="ja-JP" altLang="en-US" b="1" dirty="0">
                <a:solidFill>
                  <a:schemeClr val="tx1"/>
                </a:solidFill>
              </a:endParaRPr>
            </a:p>
          </p:txBody>
        </p:sp>
        <p:sp>
          <p:nvSpPr>
            <p:cNvPr id="62" name="正方形/長方形 61">
              <a:extLst>
                <a:ext uri="{FF2B5EF4-FFF2-40B4-BE49-F238E27FC236}">
                  <a16:creationId xmlns:a16="http://schemas.microsoft.com/office/drawing/2014/main" id="{7015F6D4-0E23-04BA-4432-4CFD6C68C7B4}"/>
                </a:ext>
              </a:extLst>
            </p:cNvPr>
            <p:cNvSpPr/>
            <p:nvPr/>
          </p:nvSpPr>
          <p:spPr>
            <a:xfrm>
              <a:off x="546401" y="3184515"/>
              <a:ext cx="3673222" cy="396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en-IN" altLang="ja-JP" b="1" dirty="0">
                  <a:solidFill>
                    <a:schemeClr val="tx1"/>
                  </a:solidFill>
                </a:rPr>
                <a:t>3. Increasing Performance reliability  </a:t>
              </a:r>
              <a:endParaRPr kumimoji="1" lang="ja-JP" altLang="en-US" b="1" dirty="0">
                <a:solidFill>
                  <a:schemeClr val="tx1"/>
                </a:solidFill>
              </a:endParaRPr>
            </a:p>
          </p:txBody>
        </p:sp>
        <p:sp>
          <p:nvSpPr>
            <p:cNvPr id="65" name="正方形/長方形 64">
              <a:extLst>
                <a:ext uri="{FF2B5EF4-FFF2-40B4-BE49-F238E27FC236}">
                  <a16:creationId xmlns:a16="http://schemas.microsoft.com/office/drawing/2014/main" id="{A3B6DDFB-3239-60A5-6FF2-4AC13EA99898}"/>
                </a:ext>
              </a:extLst>
            </p:cNvPr>
            <p:cNvSpPr/>
            <p:nvPr/>
          </p:nvSpPr>
          <p:spPr>
            <a:xfrm>
              <a:off x="546401" y="4473971"/>
              <a:ext cx="3673222" cy="396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700" b="1" dirty="0">
                  <a:solidFill>
                    <a:schemeClr val="tx1"/>
                  </a:solidFill>
                </a:rPr>
                <a:t>5. Low cost of ownership</a:t>
              </a:r>
              <a:endParaRPr kumimoji="1" lang="ja-JP" altLang="en-US" sz="1700" b="1" dirty="0">
                <a:solidFill>
                  <a:schemeClr val="tx1"/>
                </a:solidFill>
              </a:endParaRPr>
            </a:p>
          </p:txBody>
        </p:sp>
        <p:sp>
          <p:nvSpPr>
            <p:cNvPr id="71" name="正方形/長方形 70">
              <a:extLst>
                <a:ext uri="{FF2B5EF4-FFF2-40B4-BE49-F238E27FC236}">
                  <a16:creationId xmlns:a16="http://schemas.microsoft.com/office/drawing/2014/main" id="{4AA1A8F3-FC22-E738-DE13-6F4705F6FCB2}"/>
                </a:ext>
              </a:extLst>
            </p:cNvPr>
            <p:cNvSpPr/>
            <p:nvPr/>
          </p:nvSpPr>
          <p:spPr>
            <a:xfrm>
              <a:off x="546401" y="3829243"/>
              <a:ext cx="3673222" cy="396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en-US" altLang="ja-JP" b="1" dirty="0">
                  <a:solidFill>
                    <a:schemeClr val="tx1"/>
                  </a:solidFill>
                </a:rPr>
                <a:t>4. Enhance Flexibility and Scale</a:t>
              </a:r>
              <a:endParaRPr kumimoji="1" lang="ja-JP" altLang="en-US" b="1" dirty="0">
                <a:solidFill>
                  <a:schemeClr val="tx1"/>
                </a:solidFill>
              </a:endParaRPr>
            </a:p>
          </p:txBody>
        </p:sp>
      </p:grpSp>
      <p:sp>
        <p:nvSpPr>
          <p:cNvPr id="2" name="TextBox 1">
            <a:extLst>
              <a:ext uri="{FF2B5EF4-FFF2-40B4-BE49-F238E27FC236}">
                <a16:creationId xmlns:a16="http://schemas.microsoft.com/office/drawing/2014/main" id="{B1D04CC1-809D-2F6F-EC31-3E9A2697D8D0}"/>
              </a:ext>
            </a:extLst>
          </p:cNvPr>
          <p:cNvSpPr txBox="1"/>
          <p:nvPr/>
        </p:nvSpPr>
        <p:spPr>
          <a:xfrm>
            <a:off x="268102" y="5854898"/>
            <a:ext cx="11448900" cy="369332"/>
          </a:xfrm>
          <a:prstGeom prst="rect">
            <a:avLst/>
          </a:prstGeom>
          <a:noFill/>
        </p:spPr>
        <p:txBody>
          <a:bodyPr wrap="square" rtlCol="0">
            <a:spAutoFit/>
          </a:bodyPr>
          <a:lstStyle/>
          <a:p>
            <a:r>
              <a:rPr lang="en-IN" b="1" dirty="0">
                <a:highlight>
                  <a:srgbClr val="DFEED6"/>
                </a:highlight>
              </a:rPr>
              <a:t>Decentralised wastewater treatment has high potential, needs to be organised and developed in a holistic manner</a:t>
            </a:r>
          </a:p>
        </p:txBody>
      </p:sp>
    </p:spTree>
    <p:extLst>
      <p:ext uri="{BB962C8B-B14F-4D97-AF65-F5344CB8AC3E}">
        <p14:creationId xmlns:p14="http://schemas.microsoft.com/office/powerpoint/2010/main" val="674214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677A11-5AB2-4559-8DC0-08634DF48783}"/>
              </a:ext>
            </a:extLst>
          </p:cNvPr>
          <p:cNvSpPr>
            <a:spLocks noGrp="1"/>
          </p:cNvSpPr>
          <p:nvPr>
            <p:ph type="title"/>
          </p:nvPr>
        </p:nvSpPr>
        <p:spPr>
          <a:xfrm>
            <a:off x="156890" y="156444"/>
            <a:ext cx="7886700" cy="410127"/>
          </a:xfrm>
          <a:prstGeom prst="rect">
            <a:avLst/>
          </a:prstGeom>
        </p:spPr>
        <p:txBody>
          <a:bodyPr/>
          <a:lstStyle/>
          <a:p>
            <a:r>
              <a:rPr kumimoji="1" lang="en-US" altLang="ja-JP" dirty="0"/>
              <a:t>Explanation of Internal </a:t>
            </a:r>
            <a:r>
              <a:rPr lang="en-US" altLang="ja-JP" dirty="0"/>
              <a:t>Treatment P</a:t>
            </a:r>
            <a:r>
              <a:rPr kumimoji="1" lang="en-US" altLang="ja-JP" dirty="0"/>
              <a:t>rocess</a:t>
            </a:r>
            <a:endParaRPr kumimoji="1" lang="ja-JP" altLang="en-US" dirty="0"/>
          </a:p>
        </p:txBody>
      </p:sp>
      <p:sp>
        <p:nvSpPr>
          <p:cNvPr id="4" name="スライド番号プレースホルダー 3">
            <a:extLst>
              <a:ext uri="{FF2B5EF4-FFF2-40B4-BE49-F238E27FC236}">
                <a16:creationId xmlns:a16="http://schemas.microsoft.com/office/drawing/2014/main" id="{F2DA8C11-80DA-4CFF-BE8C-456EE2F39889}"/>
              </a:ext>
            </a:extLst>
          </p:cNvPr>
          <p:cNvSpPr>
            <a:spLocks noGrp="1"/>
          </p:cNvSpPr>
          <p:nvPr>
            <p:ph type="sldNum" sz="quarter" idx="4294967295"/>
          </p:nvPr>
        </p:nvSpPr>
        <p:spPr>
          <a:xfrm>
            <a:off x="5067300" y="6457950"/>
            <a:ext cx="2057400" cy="288000"/>
          </a:xfrm>
          <a:prstGeom prst="rect">
            <a:avLst/>
          </a:prstGeom>
        </p:spPr>
        <p:txBody>
          <a:bodyPr/>
          <a:lstStyle/>
          <a:p>
            <a:fld id="{88E32D96-6BF2-46B1-A639-F807AB747ECF}" type="slidenum">
              <a:rPr kumimoji="1" lang="ja-JP" altLang="en-US" smtClean="0"/>
              <a:pPr/>
              <a:t>23</a:t>
            </a:fld>
            <a:endParaRPr kumimoji="1" lang="ja-JP" altLang="en-US"/>
          </a:p>
        </p:txBody>
      </p:sp>
      <p:sp>
        <p:nvSpPr>
          <p:cNvPr id="15" name="Rectangle 420">
            <a:extLst>
              <a:ext uri="{FF2B5EF4-FFF2-40B4-BE49-F238E27FC236}">
                <a16:creationId xmlns:a16="http://schemas.microsoft.com/office/drawing/2014/main" id="{94CE1629-8917-4157-AF61-703E5A11C47C}"/>
              </a:ext>
            </a:extLst>
          </p:cNvPr>
          <p:cNvSpPr>
            <a:spLocks noChangeArrowheads="1"/>
          </p:cNvSpPr>
          <p:nvPr/>
        </p:nvSpPr>
        <p:spPr bwMode="auto">
          <a:xfrm>
            <a:off x="7634953" y="3310577"/>
            <a:ext cx="233606" cy="559587"/>
          </a:xfrm>
          <a:prstGeom prst="rect">
            <a:avLst/>
          </a:prstGeom>
          <a:solidFill>
            <a:srgbClr val="FFFFFF"/>
          </a:solidFill>
          <a:ln w="9525">
            <a:solidFill>
              <a:srgbClr val="000000"/>
            </a:solidFill>
            <a:miter lim="800000"/>
            <a:headEnd/>
            <a:tailEnd/>
          </a:ln>
        </p:spPr>
        <p:txBody>
          <a:bodyPr/>
          <a:lstStyle/>
          <a:p>
            <a:endParaRPr lang="ja-JP" altLang="en-US"/>
          </a:p>
        </p:txBody>
      </p:sp>
      <p:sp>
        <p:nvSpPr>
          <p:cNvPr id="16" name="Oval 421">
            <a:extLst>
              <a:ext uri="{FF2B5EF4-FFF2-40B4-BE49-F238E27FC236}">
                <a16:creationId xmlns:a16="http://schemas.microsoft.com/office/drawing/2014/main" id="{116C6F55-B495-41A5-AD9E-C20423AC16FE}"/>
              </a:ext>
            </a:extLst>
          </p:cNvPr>
          <p:cNvSpPr>
            <a:spLocks noChangeArrowheads="1"/>
          </p:cNvSpPr>
          <p:nvPr/>
        </p:nvSpPr>
        <p:spPr bwMode="auto">
          <a:xfrm flipH="1">
            <a:off x="7690181" y="3393478"/>
            <a:ext cx="55228" cy="62176"/>
          </a:xfrm>
          <a:prstGeom prst="ellipse">
            <a:avLst/>
          </a:prstGeom>
          <a:solidFill>
            <a:srgbClr val="FFFFFF"/>
          </a:solidFill>
          <a:ln w="9525">
            <a:solidFill>
              <a:srgbClr val="000000"/>
            </a:solidFill>
            <a:round/>
            <a:headEnd/>
            <a:tailEnd/>
          </a:ln>
        </p:spPr>
        <p:txBody>
          <a:bodyPr/>
          <a:lstStyle/>
          <a:p>
            <a:endParaRPr lang="ja-JP" altLang="en-US"/>
          </a:p>
        </p:txBody>
      </p:sp>
      <p:sp>
        <p:nvSpPr>
          <p:cNvPr id="17" name="Oval 423">
            <a:extLst>
              <a:ext uri="{FF2B5EF4-FFF2-40B4-BE49-F238E27FC236}">
                <a16:creationId xmlns:a16="http://schemas.microsoft.com/office/drawing/2014/main" id="{CEB1A2ED-0805-4BD2-B15F-B42BDE3CDE1B}"/>
              </a:ext>
            </a:extLst>
          </p:cNvPr>
          <p:cNvSpPr>
            <a:spLocks noChangeArrowheads="1"/>
          </p:cNvSpPr>
          <p:nvPr/>
        </p:nvSpPr>
        <p:spPr bwMode="auto">
          <a:xfrm flipH="1">
            <a:off x="7708590" y="3538556"/>
            <a:ext cx="55228" cy="62176"/>
          </a:xfrm>
          <a:prstGeom prst="ellipse">
            <a:avLst/>
          </a:prstGeom>
          <a:solidFill>
            <a:srgbClr val="FFFFFF"/>
          </a:solidFill>
          <a:ln w="9525">
            <a:solidFill>
              <a:srgbClr val="000000"/>
            </a:solidFill>
            <a:round/>
            <a:headEnd/>
            <a:tailEnd/>
          </a:ln>
        </p:spPr>
        <p:txBody>
          <a:bodyPr/>
          <a:lstStyle/>
          <a:p>
            <a:endParaRPr lang="ja-JP" altLang="en-US"/>
          </a:p>
        </p:txBody>
      </p:sp>
      <p:sp>
        <p:nvSpPr>
          <p:cNvPr id="18" name="Oval 425">
            <a:extLst>
              <a:ext uri="{FF2B5EF4-FFF2-40B4-BE49-F238E27FC236}">
                <a16:creationId xmlns:a16="http://schemas.microsoft.com/office/drawing/2014/main" id="{E54C2F77-7716-4056-A2EA-1F0762DB377A}"/>
              </a:ext>
            </a:extLst>
          </p:cNvPr>
          <p:cNvSpPr>
            <a:spLocks noChangeArrowheads="1"/>
          </p:cNvSpPr>
          <p:nvPr/>
        </p:nvSpPr>
        <p:spPr bwMode="auto">
          <a:xfrm flipH="1">
            <a:off x="7653363" y="3476380"/>
            <a:ext cx="55228" cy="62176"/>
          </a:xfrm>
          <a:prstGeom prst="ellipse">
            <a:avLst/>
          </a:prstGeom>
          <a:solidFill>
            <a:srgbClr val="FFFFFF"/>
          </a:solidFill>
          <a:ln w="9525">
            <a:solidFill>
              <a:srgbClr val="000000"/>
            </a:solidFill>
            <a:round/>
            <a:headEnd/>
            <a:tailEnd/>
          </a:ln>
        </p:spPr>
        <p:txBody>
          <a:bodyPr/>
          <a:lstStyle/>
          <a:p>
            <a:endParaRPr lang="ja-JP" altLang="en-US"/>
          </a:p>
        </p:txBody>
      </p:sp>
      <p:sp>
        <p:nvSpPr>
          <p:cNvPr id="19" name="Oval 426">
            <a:extLst>
              <a:ext uri="{FF2B5EF4-FFF2-40B4-BE49-F238E27FC236}">
                <a16:creationId xmlns:a16="http://schemas.microsoft.com/office/drawing/2014/main" id="{F9933DA8-9D2D-47C8-86DD-4B81918D9B89}"/>
              </a:ext>
            </a:extLst>
          </p:cNvPr>
          <p:cNvSpPr>
            <a:spLocks noChangeArrowheads="1"/>
          </p:cNvSpPr>
          <p:nvPr/>
        </p:nvSpPr>
        <p:spPr bwMode="auto">
          <a:xfrm flipH="1">
            <a:off x="7708590" y="3662909"/>
            <a:ext cx="55228" cy="62176"/>
          </a:xfrm>
          <a:prstGeom prst="ellipse">
            <a:avLst/>
          </a:prstGeom>
          <a:solidFill>
            <a:srgbClr val="FFFFFF"/>
          </a:solidFill>
          <a:ln w="9525">
            <a:solidFill>
              <a:srgbClr val="000000"/>
            </a:solidFill>
            <a:round/>
            <a:headEnd/>
            <a:tailEnd/>
          </a:ln>
        </p:spPr>
        <p:txBody>
          <a:bodyPr/>
          <a:lstStyle/>
          <a:p>
            <a:endParaRPr lang="ja-JP" altLang="en-US"/>
          </a:p>
        </p:txBody>
      </p:sp>
      <p:sp>
        <p:nvSpPr>
          <p:cNvPr id="20" name="Oval 428">
            <a:extLst>
              <a:ext uri="{FF2B5EF4-FFF2-40B4-BE49-F238E27FC236}">
                <a16:creationId xmlns:a16="http://schemas.microsoft.com/office/drawing/2014/main" id="{E6B68158-A398-4ACC-9AFC-1E4283B9D317}"/>
              </a:ext>
            </a:extLst>
          </p:cNvPr>
          <p:cNvSpPr>
            <a:spLocks noChangeArrowheads="1"/>
          </p:cNvSpPr>
          <p:nvPr/>
        </p:nvSpPr>
        <p:spPr bwMode="auto">
          <a:xfrm flipH="1">
            <a:off x="7653363" y="3600732"/>
            <a:ext cx="55228" cy="62176"/>
          </a:xfrm>
          <a:prstGeom prst="ellipse">
            <a:avLst/>
          </a:prstGeom>
          <a:solidFill>
            <a:srgbClr val="FFFFFF"/>
          </a:solidFill>
          <a:ln w="9525">
            <a:solidFill>
              <a:srgbClr val="000000"/>
            </a:solidFill>
            <a:round/>
            <a:headEnd/>
            <a:tailEnd/>
          </a:ln>
        </p:spPr>
        <p:txBody>
          <a:bodyPr/>
          <a:lstStyle/>
          <a:p>
            <a:endParaRPr lang="ja-JP" altLang="en-US"/>
          </a:p>
        </p:txBody>
      </p:sp>
      <p:sp>
        <p:nvSpPr>
          <p:cNvPr id="21" name="Rectangle 472">
            <a:extLst>
              <a:ext uri="{FF2B5EF4-FFF2-40B4-BE49-F238E27FC236}">
                <a16:creationId xmlns:a16="http://schemas.microsoft.com/office/drawing/2014/main" id="{9A2EE32D-D0F0-4909-A7C9-173DE569ECC4}"/>
              </a:ext>
            </a:extLst>
          </p:cNvPr>
          <p:cNvSpPr>
            <a:spLocks noChangeArrowheads="1"/>
          </p:cNvSpPr>
          <p:nvPr/>
        </p:nvSpPr>
        <p:spPr bwMode="auto">
          <a:xfrm>
            <a:off x="7598135" y="3870163"/>
            <a:ext cx="288834" cy="82902"/>
          </a:xfrm>
          <a:prstGeom prst="rect">
            <a:avLst/>
          </a:prstGeom>
          <a:solidFill>
            <a:srgbClr val="FFFFFF"/>
          </a:solidFill>
          <a:ln w="9525">
            <a:solidFill>
              <a:srgbClr val="000000"/>
            </a:solidFill>
            <a:miter lim="800000"/>
            <a:headEnd/>
            <a:tailEnd/>
          </a:ln>
        </p:spPr>
        <p:txBody>
          <a:bodyPr/>
          <a:lstStyle/>
          <a:p>
            <a:endParaRPr lang="ja-JP" altLang="en-US"/>
          </a:p>
        </p:txBody>
      </p:sp>
      <p:sp>
        <p:nvSpPr>
          <p:cNvPr id="22" name="Rectangle 474">
            <a:extLst>
              <a:ext uri="{FF2B5EF4-FFF2-40B4-BE49-F238E27FC236}">
                <a16:creationId xmlns:a16="http://schemas.microsoft.com/office/drawing/2014/main" id="{9CBFA003-0E81-4258-B561-2880413C90F7}"/>
              </a:ext>
            </a:extLst>
          </p:cNvPr>
          <p:cNvSpPr>
            <a:spLocks noChangeArrowheads="1"/>
          </p:cNvSpPr>
          <p:nvPr/>
        </p:nvSpPr>
        <p:spPr bwMode="auto">
          <a:xfrm>
            <a:off x="7634953" y="2875342"/>
            <a:ext cx="252016" cy="435234"/>
          </a:xfrm>
          <a:prstGeom prst="rect">
            <a:avLst/>
          </a:prstGeom>
          <a:solidFill>
            <a:srgbClr val="FFFFFF"/>
          </a:solidFill>
          <a:ln w="9525">
            <a:solidFill>
              <a:srgbClr val="000000"/>
            </a:solidFill>
            <a:miter lim="800000"/>
            <a:headEnd/>
            <a:tailEnd/>
          </a:ln>
        </p:spPr>
        <p:txBody>
          <a:bodyPr/>
          <a:lstStyle/>
          <a:p>
            <a:endParaRPr lang="ja-JP" altLang="en-US"/>
          </a:p>
        </p:txBody>
      </p:sp>
      <p:sp>
        <p:nvSpPr>
          <p:cNvPr id="23" name="Line 475">
            <a:extLst>
              <a:ext uri="{FF2B5EF4-FFF2-40B4-BE49-F238E27FC236}">
                <a16:creationId xmlns:a16="http://schemas.microsoft.com/office/drawing/2014/main" id="{924B1E7D-6AC9-499D-83C3-227E3BB4E313}"/>
              </a:ext>
            </a:extLst>
          </p:cNvPr>
          <p:cNvSpPr>
            <a:spLocks noChangeShapeType="1"/>
          </p:cNvSpPr>
          <p:nvPr/>
        </p:nvSpPr>
        <p:spPr bwMode="auto">
          <a:xfrm>
            <a:off x="7616544" y="3020420"/>
            <a:ext cx="23360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477">
            <a:extLst>
              <a:ext uri="{FF2B5EF4-FFF2-40B4-BE49-F238E27FC236}">
                <a16:creationId xmlns:a16="http://schemas.microsoft.com/office/drawing/2014/main" id="{6E2531B7-2EB1-405C-B6B7-4928E53E9353}"/>
              </a:ext>
            </a:extLst>
          </p:cNvPr>
          <p:cNvSpPr>
            <a:spLocks noChangeShapeType="1"/>
          </p:cNvSpPr>
          <p:nvPr/>
        </p:nvSpPr>
        <p:spPr bwMode="auto">
          <a:xfrm>
            <a:off x="7616544" y="2999696"/>
            <a:ext cx="147274" cy="1243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478">
            <a:extLst>
              <a:ext uri="{FF2B5EF4-FFF2-40B4-BE49-F238E27FC236}">
                <a16:creationId xmlns:a16="http://schemas.microsoft.com/office/drawing/2014/main" id="{23140103-E4C5-4D62-9D7D-EF90885555C7}"/>
              </a:ext>
            </a:extLst>
          </p:cNvPr>
          <p:cNvSpPr>
            <a:spLocks noChangeShapeType="1"/>
          </p:cNvSpPr>
          <p:nvPr/>
        </p:nvSpPr>
        <p:spPr bwMode="auto">
          <a:xfrm flipV="1">
            <a:off x="7634953" y="3103323"/>
            <a:ext cx="147274" cy="1243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476">
            <a:extLst>
              <a:ext uri="{FF2B5EF4-FFF2-40B4-BE49-F238E27FC236}">
                <a16:creationId xmlns:a16="http://schemas.microsoft.com/office/drawing/2014/main" id="{50FCC3EA-43C2-4639-94E0-BE5EDCE8205C}"/>
              </a:ext>
            </a:extLst>
          </p:cNvPr>
          <p:cNvSpPr>
            <a:spLocks noChangeShapeType="1"/>
          </p:cNvSpPr>
          <p:nvPr/>
        </p:nvSpPr>
        <p:spPr bwMode="auto">
          <a:xfrm>
            <a:off x="7634953" y="3227675"/>
            <a:ext cx="23360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Oval 425">
            <a:extLst>
              <a:ext uri="{FF2B5EF4-FFF2-40B4-BE49-F238E27FC236}">
                <a16:creationId xmlns:a16="http://schemas.microsoft.com/office/drawing/2014/main" id="{731ECF5D-E2EA-41CD-9CE8-132F5E8B07D4}"/>
              </a:ext>
            </a:extLst>
          </p:cNvPr>
          <p:cNvSpPr>
            <a:spLocks noChangeArrowheads="1"/>
          </p:cNvSpPr>
          <p:nvPr/>
        </p:nvSpPr>
        <p:spPr bwMode="auto">
          <a:xfrm flipH="1">
            <a:off x="7782227" y="3476380"/>
            <a:ext cx="55228" cy="62176"/>
          </a:xfrm>
          <a:prstGeom prst="ellipse">
            <a:avLst/>
          </a:prstGeom>
          <a:solidFill>
            <a:srgbClr val="FFFFFF"/>
          </a:solidFill>
          <a:ln w="9525">
            <a:solidFill>
              <a:srgbClr val="000000"/>
            </a:solidFill>
            <a:round/>
            <a:headEnd/>
            <a:tailEnd/>
          </a:ln>
        </p:spPr>
        <p:txBody>
          <a:bodyPr/>
          <a:lstStyle/>
          <a:p>
            <a:endParaRPr lang="ja-JP" altLang="en-US"/>
          </a:p>
        </p:txBody>
      </p:sp>
      <p:sp>
        <p:nvSpPr>
          <p:cNvPr id="28" name="Oval 428">
            <a:extLst>
              <a:ext uri="{FF2B5EF4-FFF2-40B4-BE49-F238E27FC236}">
                <a16:creationId xmlns:a16="http://schemas.microsoft.com/office/drawing/2014/main" id="{29EE47C4-1961-44F9-B222-19B6EAE70337}"/>
              </a:ext>
            </a:extLst>
          </p:cNvPr>
          <p:cNvSpPr>
            <a:spLocks noChangeArrowheads="1"/>
          </p:cNvSpPr>
          <p:nvPr/>
        </p:nvSpPr>
        <p:spPr bwMode="auto">
          <a:xfrm flipH="1">
            <a:off x="7782227" y="3600732"/>
            <a:ext cx="55228" cy="62176"/>
          </a:xfrm>
          <a:prstGeom prst="ellipse">
            <a:avLst/>
          </a:prstGeom>
          <a:solidFill>
            <a:srgbClr val="FFFFFF"/>
          </a:solidFill>
          <a:ln w="9525">
            <a:solidFill>
              <a:srgbClr val="000000"/>
            </a:solidFill>
            <a:round/>
            <a:headEnd/>
            <a:tailEnd/>
          </a:ln>
        </p:spPr>
        <p:txBody>
          <a:bodyPr/>
          <a:lstStyle/>
          <a:p>
            <a:endParaRPr lang="ja-JP" altLang="en-US"/>
          </a:p>
        </p:txBody>
      </p:sp>
      <p:cxnSp>
        <p:nvCxnSpPr>
          <p:cNvPr id="29" name="Straight Connector 2714">
            <a:extLst>
              <a:ext uri="{FF2B5EF4-FFF2-40B4-BE49-F238E27FC236}">
                <a16:creationId xmlns:a16="http://schemas.microsoft.com/office/drawing/2014/main" id="{0FF6B5FE-9611-4E65-BD4B-16AACACF3C18}"/>
              </a:ext>
            </a:extLst>
          </p:cNvPr>
          <p:cNvCxnSpPr>
            <a:cxnSpLocks noChangeShapeType="1"/>
          </p:cNvCxnSpPr>
          <p:nvPr/>
        </p:nvCxnSpPr>
        <p:spPr bwMode="auto">
          <a:xfrm>
            <a:off x="4479998" y="2647364"/>
            <a:ext cx="0" cy="2652855"/>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30" name="Text Box 49">
            <a:extLst>
              <a:ext uri="{FF2B5EF4-FFF2-40B4-BE49-F238E27FC236}">
                <a16:creationId xmlns:a16="http://schemas.microsoft.com/office/drawing/2014/main" id="{0863E83D-2DB4-4D6A-B698-22DA4332C84B}"/>
              </a:ext>
            </a:extLst>
          </p:cNvPr>
          <p:cNvSpPr txBox="1">
            <a:spLocks noChangeAspect="1" noChangeArrowheads="1"/>
          </p:cNvSpPr>
          <p:nvPr/>
        </p:nvSpPr>
        <p:spPr bwMode="auto">
          <a:xfrm>
            <a:off x="9067061" y="4326122"/>
            <a:ext cx="128864" cy="35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a:p>
        </p:txBody>
      </p:sp>
      <p:sp>
        <p:nvSpPr>
          <p:cNvPr id="31" name="Text Box 50">
            <a:extLst>
              <a:ext uri="{FF2B5EF4-FFF2-40B4-BE49-F238E27FC236}">
                <a16:creationId xmlns:a16="http://schemas.microsoft.com/office/drawing/2014/main" id="{9F24DA28-D011-4D0D-9E49-74BF3690E779}"/>
              </a:ext>
            </a:extLst>
          </p:cNvPr>
          <p:cNvSpPr txBox="1">
            <a:spLocks noChangeAspect="1" noChangeArrowheads="1"/>
          </p:cNvSpPr>
          <p:nvPr/>
        </p:nvSpPr>
        <p:spPr bwMode="auto">
          <a:xfrm>
            <a:off x="9913884" y="2999695"/>
            <a:ext cx="128864" cy="37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a:p>
        </p:txBody>
      </p:sp>
      <p:sp>
        <p:nvSpPr>
          <p:cNvPr id="32" name="Text Box 51">
            <a:extLst>
              <a:ext uri="{FF2B5EF4-FFF2-40B4-BE49-F238E27FC236}">
                <a16:creationId xmlns:a16="http://schemas.microsoft.com/office/drawing/2014/main" id="{27238604-7654-4823-95EE-773986CBB926}"/>
              </a:ext>
            </a:extLst>
          </p:cNvPr>
          <p:cNvSpPr txBox="1">
            <a:spLocks noChangeAspect="1" noChangeArrowheads="1"/>
          </p:cNvSpPr>
          <p:nvPr/>
        </p:nvSpPr>
        <p:spPr bwMode="auto">
          <a:xfrm>
            <a:off x="9067061" y="4118868"/>
            <a:ext cx="128864" cy="35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a:p>
        </p:txBody>
      </p:sp>
      <p:sp>
        <p:nvSpPr>
          <p:cNvPr id="33" name="Text Box 53">
            <a:extLst>
              <a:ext uri="{FF2B5EF4-FFF2-40B4-BE49-F238E27FC236}">
                <a16:creationId xmlns:a16="http://schemas.microsoft.com/office/drawing/2014/main" id="{0F1F2E92-7422-4302-A772-CA83AA588403}"/>
              </a:ext>
            </a:extLst>
          </p:cNvPr>
          <p:cNvSpPr txBox="1">
            <a:spLocks noChangeAspect="1" noChangeArrowheads="1"/>
          </p:cNvSpPr>
          <p:nvPr/>
        </p:nvSpPr>
        <p:spPr bwMode="auto">
          <a:xfrm>
            <a:off x="9067061" y="4160320"/>
            <a:ext cx="128864" cy="33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a:p>
        </p:txBody>
      </p:sp>
      <p:sp>
        <p:nvSpPr>
          <p:cNvPr id="34" name="Arc 80">
            <a:extLst>
              <a:ext uri="{FF2B5EF4-FFF2-40B4-BE49-F238E27FC236}">
                <a16:creationId xmlns:a16="http://schemas.microsoft.com/office/drawing/2014/main" id="{F46BB3C8-0D66-41B7-AA15-357DF2725725}"/>
              </a:ext>
            </a:extLst>
          </p:cNvPr>
          <p:cNvSpPr>
            <a:spLocks/>
          </p:cNvSpPr>
          <p:nvPr/>
        </p:nvSpPr>
        <p:spPr bwMode="auto">
          <a:xfrm flipH="1">
            <a:off x="1786544" y="2647363"/>
            <a:ext cx="386593" cy="13057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 name="Arc 81">
            <a:extLst>
              <a:ext uri="{FF2B5EF4-FFF2-40B4-BE49-F238E27FC236}">
                <a16:creationId xmlns:a16="http://schemas.microsoft.com/office/drawing/2014/main" id="{C6C06335-B07D-4FB2-95DD-9DAA89638A9B}"/>
              </a:ext>
            </a:extLst>
          </p:cNvPr>
          <p:cNvSpPr>
            <a:spLocks/>
          </p:cNvSpPr>
          <p:nvPr/>
        </p:nvSpPr>
        <p:spPr bwMode="auto">
          <a:xfrm flipH="1" flipV="1">
            <a:off x="1786544" y="3973791"/>
            <a:ext cx="423411" cy="13471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 name="Line 82">
            <a:extLst>
              <a:ext uri="{FF2B5EF4-FFF2-40B4-BE49-F238E27FC236}">
                <a16:creationId xmlns:a16="http://schemas.microsoft.com/office/drawing/2014/main" id="{6A9A51DA-8F8B-4C4B-B287-7FBC43DDB3D1}"/>
              </a:ext>
            </a:extLst>
          </p:cNvPr>
          <p:cNvSpPr>
            <a:spLocks noChangeShapeType="1"/>
          </p:cNvSpPr>
          <p:nvPr/>
        </p:nvSpPr>
        <p:spPr bwMode="auto">
          <a:xfrm flipV="1">
            <a:off x="2136319" y="2626638"/>
            <a:ext cx="6026789" cy="207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 name="Line 83">
            <a:extLst>
              <a:ext uri="{FF2B5EF4-FFF2-40B4-BE49-F238E27FC236}">
                <a16:creationId xmlns:a16="http://schemas.microsoft.com/office/drawing/2014/main" id="{17E0768C-B3C9-430F-822E-F483FC83BEF9}"/>
              </a:ext>
            </a:extLst>
          </p:cNvPr>
          <p:cNvSpPr>
            <a:spLocks noChangeShapeType="1"/>
          </p:cNvSpPr>
          <p:nvPr/>
        </p:nvSpPr>
        <p:spPr bwMode="auto">
          <a:xfrm flipV="1">
            <a:off x="2173137" y="5320943"/>
            <a:ext cx="739097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 name="Arc 110">
            <a:extLst>
              <a:ext uri="{FF2B5EF4-FFF2-40B4-BE49-F238E27FC236}">
                <a16:creationId xmlns:a16="http://schemas.microsoft.com/office/drawing/2014/main" id="{51071930-A4D1-4DD6-A5BF-E662F3DDE2EA}"/>
              </a:ext>
            </a:extLst>
          </p:cNvPr>
          <p:cNvSpPr>
            <a:spLocks/>
          </p:cNvSpPr>
          <p:nvPr/>
        </p:nvSpPr>
        <p:spPr bwMode="auto">
          <a:xfrm>
            <a:off x="9527291" y="2626637"/>
            <a:ext cx="589094" cy="132642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 name="Arc 111">
            <a:extLst>
              <a:ext uri="{FF2B5EF4-FFF2-40B4-BE49-F238E27FC236}">
                <a16:creationId xmlns:a16="http://schemas.microsoft.com/office/drawing/2014/main" id="{975D94F7-5A9A-4AED-B40F-330E44734D53}"/>
              </a:ext>
            </a:extLst>
          </p:cNvPr>
          <p:cNvSpPr>
            <a:spLocks/>
          </p:cNvSpPr>
          <p:nvPr/>
        </p:nvSpPr>
        <p:spPr bwMode="auto">
          <a:xfrm flipV="1">
            <a:off x="9527291" y="3953065"/>
            <a:ext cx="589094" cy="1367878"/>
          </a:xfrm>
          <a:custGeom>
            <a:avLst/>
            <a:gdLst>
              <a:gd name="T0" fmla="*/ 0 w 22810"/>
              <a:gd name="T1" fmla="*/ 0 h 21600"/>
              <a:gd name="T2" fmla="*/ 0 w 22810"/>
              <a:gd name="T3" fmla="*/ 0 h 21600"/>
              <a:gd name="T4" fmla="*/ 0 w 22810"/>
              <a:gd name="T5" fmla="*/ 0 h 21600"/>
              <a:gd name="T6" fmla="*/ 0 60000 65536"/>
              <a:gd name="T7" fmla="*/ 0 60000 65536"/>
              <a:gd name="T8" fmla="*/ 0 60000 65536"/>
              <a:gd name="T9" fmla="*/ 0 w 22810"/>
              <a:gd name="T10" fmla="*/ 0 h 21600"/>
              <a:gd name="T11" fmla="*/ 22810 w 22810"/>
              <a:gd name="T12" fmla="*/ 21600 h 21600"/>
            </a:gdLst>
            <a:ahLst/>
            <a:cxnLst>
              <a:cxn ang="T6">
                <a:pos x="T0" y="T1"/>
              </a:cxn>
              <a:cxn ang="T7">
                <a:pos x="T2" y="T3"/>
              </a:cxn>
              <a:cxn ang="T8">
                <a:pos x="T4" y="T5"/>
              </a:cxn>
            </a:cxnLst>
            <a:rect l="T9" t="T10" r="T11" b="T12"/>
            <a:pathLst>
              <a:path w="22810" h="21600" fill="none" extrusionOk="0">
                <a:moveTo>
                  <a:pt x="-1" y="33"/>
                </a:moveTo>
                <a:cubicBezTo>
                  <a:pt x="402" y="11"/>
                  <a:pt x="806" y="-1"/>
                  <a:pt x="1210" y="0"/>
                </a:cubicBezTo>
                <a:cubicBezTo>
                  <a:pt x="13139" y="0"/>
                  <a:pt x="22810" y="9670"/>
                  <a:pt x="22810" y="21600"/>
                </a:cubicBezTo>
              </a:path>
              <a:path w="22810" h="21600" stroke="0" extrusionOk="0">
                <a:moveTo>
                  <a:pt x="-1" y="33"/>
                </a:moveTo>
                <a:cubicBezTo>
                  <a:pt x="402" y="11"/>
                  <a:pt x="806" y="-1"/>
                  <a:pt x="1210" y="0"/>
                </a:cubicBezTo>
                <a:cubicBezTo>
                  <a:pt x="13139" y="0"/>
                  <a:pt x="22810" y="9670"/>
                  <a:pt x="22810" y="21600"/>
                </a:cubicBezTo>
                <a:lnTo>
                  <a:pt x="1210" y="21600"/>
                </a:lnTo>
                <a:lnTo>
                  <a:pt x="-1" y="3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 name="Rectangle 161">
            <a:extLst>
              <a:ext uri="{FF2B5EF4-FFF2-40B4-BE49-F238E27FC236}">
                <a16:creationId xmlns:a16="http://schemas.microsoft.com/office/drawing/2014/main" id="{1D2F1013-7D54-430A-B73C-D99B751ACBDB}"/>
              </a:ext>
            </a:extLst>
          </p:cNvPr>
          <p:cNvSpPr>
            <a:spLocks noChangeArrowheads="1"/>
          </p:cNvSpPr>
          <p:nvPr/>
        </p:nvSpPr>
        <p:spPr bwMode="auto">
          <a:xfrm>
            <a:off x="2600358" y="2543735"/>
            <a:ext cx="717959" cy="145078"/>
          </a:xfrm>
          <a:prstGeom prst="rect">
            <a:avLst/>
          </a:prstGeom>
          <a:solidFill>
            <a:srgbClr val="FFFFFF"/>
          </a:solidFill>
          <a:ln w="19050">
            <a:solidFill>
              <a:srgbClr val="000000"/>
            </a:solidFill>
            <a:miter lim="800000"/>
            <a:headEnd/>
            <a:tailEnd/>
          </a:ln>
        </p:spPr>
        <p:txBody>
          <a:bodyPr/>
          <a:lstStyle/>
          <a:p>
            <a:endParaRPr lang="ja-JP" altLang="en-US"/>
          </a:p>
        </p:txBody>
      </p:sp>
      <p:sp>
        <p:nvSpPr>
          <p:cNvPr id="41" name="Line 73">
            <a:extLst>
              <a:ext uri="{FF2B5EF4-FFF2-40B4-BE49-F238E27FC236}">
                <a16:creationId xmlns:a16="http://schemas.microsoft.com/office/drawing/2014/main" id="{F723FFE6-0BA9-48C8-9FA5-AEFCE1B2BFD0}"/>
              </a:ext>
            </a:extLst>
          </p:cNvPr>
          <p:cNvSpPr>
            <a:spLocks noChangeShapeType="1"/>
          </p:cNvSpPr>
          <p:nvPr/>
        </p:nvSpPr>
        <p:spPr bwMode="auto">
          <a:xfrm flipH="1">
            <a:off x="2581949" y="3600732"/>
            <a:ext cx="1898051" cy="0"/>
          </a:xfrm>
          <a:prstGeom prst="line">
            <a:avLst/>
          </a:prstGeom>
          <a:noFill/>
          <a:ln w="254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 name="Rectangle 152">
            <a:extLst>
              <a:ext uri="{FF2B5EF4-FFF2-40B4-BE49-F238E27FC236}">
                <a16:creationId xmlns:a16="http://schemas.microsoft.com/office/drawing/2014/main" id="{52CFA92B-E938-4AF7-A78D-EEE43F23D3EF}"/>
              </a:ext>
            </a:extLst>
          </p:cNvPr>
          <p:cNvSpPr>
            <a:spLocks noChangeArrowheads="1"/>
          </p:cNvSpPr>
          <p:nvPr/>
        </p:nvSpPr>
        <p:spPr bwMode="auto">
          <a:xfrm>
            <a:off x="1676088" y="3020420"/>
            <a:ext cx="942678" cy="227980"/>
          </a:xfrm>
          <a:prstGeom prst="rect">
            <a:avLst/>
          </a:prstGeom>
          <a:solidFill>
            <a:srgbClr val="FFFFFF"/>
          </a:solidFill>
          <a:ln w="9525">
            <a:solidFill>
              <a:srgbClr val="000000"/>
            </a:solidFill>
            <a:miter lim="800000"/>
            <a:headEnd/>
            <a:tailEnd/>
          </a:ln>
        </p:spPr>
        <p:txBody>
          <a:bodyPr/>
          <a:lstStyle/>
          <a:p>
            <a:endParaRPr lang="ja-JP" altLang="en-US"/>
          </a:p>
        </p:txBody>
      </p:sp>
      <p:sp>
        <p:nvSpPr>
          <p:cNvPr id="43" name="Rectangle 152">
            <a:extLst>
              <a:ext uri="{FF2B5EF4-FFF2-40B4-BE49-F238E27FC236}">
                <a16:creationId xmlns:a16="http://schemas.microsoft.com/office/drawing/2014/main" id="{BDAB05F6-5099-4D3F-8751-5E1305FE1B3E}"/>
              </a:ext>
            </a:extLst>
          </p:cNvPr>
          <p:cNvSpPr>
            <a:spLocks noChangeArrowheads="1"/>
          </p:cNvSpPr>
          <p:nvPr/>
        </p:nvSpPr>
        <p:spPr bwMode="auto">
          <a:xfrm>
            <a:off x="9803430" y="2833891"/>
            <a:ext cx="349775" cy="227980"/>
          </a:xfrm>
          <a:prstGeom prst="rect">
            <a:avLst/>
          </a:prstGeom>
          <a:solidFill>
            <a:srgbClr val="FFFFFF"/>
          </a:solidFill>
          <a:ln w="9525">
            <a:solidFill>
              <a:srgbClr val="000000"/>
            </a:solidFill>
            <a:miter lim="800000"/>
            <a:headEnd/>
            <a:tailEnd/>
          </a:ln>
        </p:spPr>
        <p:txBody>
          <a:bodyPr/>
          <a:lstStyle/>
          <a:p>
            <a:endParaRPr lang="ja-JP" altLang="en-US"/>
          </a:p>
        </p:txBody>
      </p:sp>
      <p:sp>
        <p:nvSpPr>
          <p:cNvPr id="47" name="Line 73">
            <a:extLst>
              <a:ext uri="{FF2B5EF4-FFF2-40B4-BE49-F238E27FC236}">
                <a16:creationId xmlns:a16="http://schemas.microsoft.com/office/drawing/2014/main" id="{BF53C33D-862C-4470-AE4E-44F8C31E3F43}"/>
              </a:ext>
            </a:extLst>
          </p:cNvPr>
          <p:cNvSpPr>
            <a:spLocks noChangeShapeType="1"/>
          </p:cNvSpPr>
          <p:nvPr/>
        </p:nvSpPr>
        <p:spPr bwMode="auto">
          <a:xfrm>
            <a:off x="2600357" y="2626638"/>
            <a:ext cx="0" cy="994821"/>
          </a:xfrm>
          <a:prstGeom prst="line">
            <a:avLst/>
          </a:prstGeom>
          <a:noFill/>
          <a:ln w="254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 name="Line 73">
            <a:extLst>
              <a:ext uri="{FF2B5EF4-FFF2-40B4-BE49-F238E27FC236}">
                <a16:creationId xmlns:a16="http://schemas.microsoft.com/office/drawing/2014/main" id="{B53BF5D8-81DA-4997-8645-4A20D835BF78}"/>
              </a:ext>
            </a:extLst>
          </p:cNvPr>
          <p:cNvSpPr>
            <a:spLocks noChangeShapeType="1"/>
          </p:cNvSpPr>
          <p:nvPr/>
        </p:nvSpPr>
        <p:spPr bwMode="auto">
          <a:xfrm flipH="1">
            <a:off x="2581949" y="3372753"/>
            <a:ext cx="1898051" cy="0"/>
          </a:xfrm>
          <a:prstGeom prst="line">
            <a:avLst/>
          </a:prstGeom>
          <a:noFill/>
          <a:ln w="254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9" name="Line 73">
            <a:extLst>
              <a:ext uri="{FF2B5EF4-FFF2-40B4-BE49-F238E27FC236}">
                <a16:creationId xmlns:a16="http://schemas.microsoft.com/office/drawing/2014/main" id="{9ED89BC9-474F-4298-8A8D-178ADA86F280}"/>
              </a:ext>
            </a:extLst>
          </p:cNvPr>
          <p:cNvSpPr>
            <a:spLocks noChangeShapeType="1"/>
          </p:cNvSpPr>
          <p:nvPr/>
        </p:nvSpPr>
        <p:spPr bwMode="auto">
          <a:xfrm flipH="1">
            <a:off x="3393856" y="2978969"/>
            <a:ext cx="0" cy="642488"/>
          </a:xfrm>
          <a:prstGeom prst="line">
            <a:avLst/>
          </a:prstGeom>
          <a:noFill/>
          <a:ln w="254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 name="Line 73">
            <a:extLst>
              <a:ext uri="{FF2B5EF4-FFF2-40B4-BE49-F238E27FC236}">
                <a16:creationId xmlns:a16="http://schemas.microsoft.com/office/drawing/2014/main" id="{EC24EAD4-71EA-4340-B4CE-56F56A4EDA79}"/>
              </a:ext>
            </a:extLst>
          </p:cNvPr>
          <p:cNvSpPr>
            <a:spLocks noChangeShapeType="1"/>
          </p:cNvSpPr>
          <p:nvPr/>
        </p:nvSpPr>
        <p:spPr bwMode="auto">
          <a:xfrm flipH="1">
            <a:off x="2563539" y="2999695"/>
            <a:ext cx="1916460" cy="0"/>
          </a:xfrm>
          <a:prstGeom prst="line">
            <a:avLst/>
          </a:prstGeom>
          <a:noFill/>
          <a:ln w="254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cxnSp>
        <p:nvCxnSpPr>
          <p:cNvPr id="51" name="Straight Connector 2714">
            <a:extLst>
              <a:ext uri="{FF2B5EF4-FFF2-40B4-BE49-F238E27FC236}">
                <a16:creationId xmlns:a16="http://schemas.microsoft.com/office/drawing/2014/main" id="{6566D827-F2C0-4621-A54E-39A12A6B5C30}"/>
              </a:ext>
            </a:extLst>
          </p:cNvPr>
          <p:cNvCxnSpPr>
            <a:cxnSpLocks noChangeShapeType="1"/>
          </p:cNvCxnSpPr>
          <p:nvPr/>
        </p:nvCxnSpPr>
        <p:spPr bwMode="auto">
          <a:xfrm>
            <a:off x="6458035" y="2605913"/>
            <a:ext cx="0" cy="2715031"/>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52" name="Line 73">
            <a:extLst>
              <a:ext uri="{FF2B5EF4-FFF2-40B4-BE49-F238E27FC236}">
                <a16:creationId xmlns:a16="http://schemas.microsoft.com/office/drawing/2014/main" id="{B12BDC6F-789B-4109-9739-961246C148E8}"/>
              </a:ext>
            </a:extLst>
          </p:cNvPr>
          <p:cNvSpPr>
            <a:spLocks noChangeShapeType="1"/>
          </p:cNvSpPr>
          <p:nvPr/>
        </p:nvSpPr>
        <p:spPr bwMode="auto">
          <a:xfrm flipH="1" flipV="1">
            <a:off x="4498409" y="3497105"/>
            <a:ext cx="1683489" cy="0"/>
          </a:xfrm>
          <a:prstGeom prst="line">
            <a:avLst/>
          </a:prstGeom>
          <a:noFill/>
          <a:ln w="254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3" name="Line 73">
            <a:extLst>
              <a:ext uri="{FF2B5EF4-FFF2-40B4-BE49-F238E27FC236}">
                <a16:creationId xmlns:a16="http://schemas.microsoft.com/office/drawing/2014/main" id="{A51E2FA9-D3F3-4410-BDDE-8C783C107392}"/>
              </a:ext>
            </a:extLst>
          </p:cNvPr>
          <p:cNvSpPr>
            <a:spLocks noChangeShapeType="1"/>
          </p:cNvSpPr>
          <p:nvPr/>
        </p:nvSpPr>
        <p:spPr bwMode="auto">
          <a:xfrm flipH="1" flipV="1">
            <a:off x="4461590" y="4740631"/>
            <a:ext cx="1738717" cy="0"/>
          </a:xfrm>
          <a:prstGeom prst="line">
            <a:avLst/>
          </a:prstGeom>
          <a:noFill/>
          <a:ln w="254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pic>
        <p:nvPicPr>
          <p:cNvPr id="54" name="Picture 2779">
            <a:extLst>
              <a:ext uri="{FF2B5EF4-FFF2-40B4-BE49-F238E27FC236}">
                <a16:creationId xmlns:a16="http://schemas.microsoft.com/office/drawing/2014/main" id="{880C7BCF-E6E2-4C33-A5DF-3BC4ED712D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8621" y="4367573"/>
            <a:ext cx="276138" cy="29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779">
            <a:extLst>
              <a:ext uri="{FF2B5EF4-FFF2-40B4-BE49-F238E27FC236}">
                <a16:creationId xmlns:a16="http://schemas.microsoft.com/office/drawing/2014/main" id="{8359EB79-31CD-4423-9875-75DA56AAA5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737547">
            <a:off x="4772725" y="3979643"/>
            <a:ext cx="310881" cy="25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779">
            <a:extLst>
              <a:ext uri="{FF2B5EF4-FFF2-40B4-BE49-F238E27FC236}">
                <a16:creationId xmlns:a16="http://schemas.microsoft.com/office/drawing/2014/main" id="{6F3016A4-6BA9-4804-BC41-8B66C09189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819256">
            <a:off x="5232955" y="4083270"/>
            <a:ext cx="310881" cy="25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779">
            <a:extLst>
              <a:ext uri="{FF2B5EF4-FFF2-40B4-BE49-F238E27FC236}">
                <a16:creationId xmlns:a16="http://schemas.microsoft.com/office/drawing/2014/main" id="{3669142A-55AA-40E7-B19C-5B42901E09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819256">
            <a:off x="4622278" y="4349526"/>
            <a:ext cx="310881" cy="26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779">
            <a:extLst>
              <a:ext uri="{FF2B5EF4-FFF2-40B4-BE49-F238E27FC236}">
                <a16:creationId xmlns:a16="http://schemas.microsoft.com/office/drawing/2014/main" id="{5AB6B11F-56F1-4647-A22A-17471601E1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257826">
            <a:off x="5695091" y="4021094"/>
            <a:ext cx="310881" cy="25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779">
            <a:extLst>
              <a:ext uri="{FF2B5EF4-FFF2-40B4-BE49-F238E27FC236}">
                <a16:creationId xmlns:a16="http://schemas.microsoft.com/office/drawing/2014/main" id="{1D3ACDBF-B043-4720-8DBF-C52DD93DD9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339534">
            <a:off x="5498851" y="4346848"/>
            <a:ext cx="278044" cy="29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779">
            <a:extLst>
              <a:ext uri="{FF2B5EF4-FFF2-40B4-BE49-F238E27FC236}">
                <a16:creationId xmlns:a16="http://schemas.microsoft.com/office/drawing/2014/main" id="{AF0981C8-09F3-4765-913E-581C97F8E5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544941">
            <a:off x="4511823" y="4038645"/>
            <a:ext cx="310881" cy="26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779">
            <a:extLst>
              <a:ext uri="{FF2B5EF4-FFF2-40B4-BE49-F238E27FC236}">
                <a16:creationId xmlns:a16="http://schemas.microsoft.com/office/drawing/2014/main" id="{99ED6962-DAE6-4732-995E-C3CAA13BEA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737547">
            <a:off x="4567051" y="3603411"/>
            <a:ext cx="310881" cy="26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779">
            <a:extLst>
              <a:ext uri="{FF2B5EF4-FFF2-40B4-BE49-F238E27FC236}">
                <a16:creationId xmlns:a16="http://schemas.microsoft.com/office/drawing/2014/main" id="{F778285F-8445-4256-9DF3-D42D19A4DE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737547">
            <a:off x="5104091" y="3668762"/>
            <a:ext cx="310881" cy="25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779">
            <a:extLst>
              <a:ext uri="{FF2B5EF4-FFF2-40B4-BE49-F238E27FC236}">
                <a16:creationId xmlns:a16="http://schemas.microsoft.com/office/drawing/2014/main" id="{6739C61D-2CC2-4C5A-8A7A-778D5676FD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544941">
            <a:off x="5491637" y="3709259"/>
            <a:ext cx="310881" cy="25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301">
            <a:extLst>
              <a:ext uri="{FF2B5EF4-FFF2-40B4-BE49-F238E27FC236}">
                <a16:creationId xmlns:a16="http://schemas.microsoft.com/office/drawing/2014/main" id="{058AF6F1-52AB-420D-8889-724620313FA7}"/>
              </a:ext>
            </a:extLst>
          </p:cNvPr>
          <p:cNvSpPr>
            <a:spLocks noChangeArrowheads="1"/>
          </p:cNvSpPr>
          <p:nvPr/>
        </p:nvSpPr>
        <p:spPr bwMode="auto">
          <a:xfrm>
            <a:off x="6200306" y="3124048"/>
            <a:ext cx="239320" cy="1637309"/>
          </a:xfrm>
          <a:prstGeom prst="rect">
            <a:avLst/>
          </a:prstGeom>
          <a:solidFill>
            <a:srgbClr val="FFFFFF"/>
          </a:solidFill>
          <a:ln w="9525">
            <a:solidFill>
              <a:srgbClr val="000000"/>
            </a:solidFill>
            <a:miter lim="800000"/>
            <a:headEnd/>
            <a:tailEnd/>
          </a:ln>
        </p:spPr>
        <p:txBody>
          <a:bodyPr/>
          <a:lstStyle/>
          <a:p>
            <a:endParaRPr lang="ja-JP" altLang="en-US"/>
          </a:p>
        </p:txBody>
      </p:sp>
      <p:pic>
        <p:nvPicPr>
          <p:cNvPr id="65" name="Picture 2779">
            <a:extLst>
              <a:ext uri="{FF2B5EF4-FFF2-40B4-BE49-F238E27FC236}">
                <a16:creationId xmlns:a16="http://schemas.microsoft.com/office/drawing/2014/main" id="{3CA79041-1342-43DD-A62C-AC47E8B76F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544941">
            <a:off x="5823955" y="3668762"/>
            <a:ext cx="310881" cy="25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779">
            <a:extLst>
              <a:ext uri="{FF2B5EF4-FFF2-40B4-BE49-F238E27FC236}">
                <a16:creationId xmlns:a16="http://schemas.microsoft.com/office/drawing/2014/main" id="{418F0041-37E6-4460-AEA5-6DCF08F62E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339534">
            <a:off x="5850531" y="4388299"/>
            <a:ext cx="276138" cy="29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 name="Straight Connector 2714">
            <a:extLst>
              <a:ext uri="{FF2B5EF4-FFF2-40B4-BE49-F238E27FC236}">
                <a16:creationId xmlns:a16="http://schemas.microsoft.com/office/drawing/2014/main" id="{60A4D98E-D92D-4559-90A8-ED1F6AE69500}"/>
              </a:ext>
            </a:extLst>
          </p:cNvPr>
          <p:cNvCxnSpPr>
            <a:cxnSpLocks noChangeShapeType="1"/>
          </p:cNvCxnSpPr>
          <p:nvPr/>
        </p:nvCxnSpPr>
        <p:spPr bwMode="auto">
          <a:xfrm>
            <a:off x="8071061" y="2647363"/>
            <a:ext cx="0" cy="267358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68" name="Straight Connector 2714">
            <a:extLst>
              <a:ext uri="{FF2B5EF4-FFF2-40B4-BE49-F238E27FC236}">
                <a16:creationId xmlns:a16="http://schemas.microsoft.com/office/drawing/2014/main" id="{5050B29B-8D42-4A13-B8DE-8B18395CEAD8}"/>
              </a:ext>
            </a:extLst>
          </p:cNvPr>
          <p:cNvCxnSpPr>
            <a:cxnSpLocks noChangeShapeType="1"/>
          </p:cNvCxnSpPr>
          <p:nvPr/>
        </p:nvCxnSpPr>
        <p:spPr bwMode="auto">
          <a:xfrm>
            <a:off x="6476444" y="2792441"/>
            <a:ext cx="128864" cy="87046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69" name="Line 306">
            <a:extLst>
              <a:ext uri="{FF2B5EF4-FFF2-40B4-BE49-F238E27FC236}">
                <a16:creationId xmlns:a16="http://schemas.microsoft.com/office/drawing/2014/main" id="{26989F09-A7CF-412B-9F51-FC466460D1EF}"/>
              </a:ext>
            </a:extLst>
          </p:cNvPr>
          <p:cNvSpPr>
            <a:spLocks noChangeShapeType="1"/>
          </p:cNvSpPr>
          <p:nvPr/>
        </p:nvSpPr>
        <p:spPr bwMode="auto">
          <a:xfrm>
            <a:off x="6458036" y="3662909"/>
            <a:ext cx="165683"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0" name="Rectangle 307">
            <a:extLst>
              <a:ext uri="{FF2B5EF4-FFF2-40B4-BE49-F238E27FC236}">
                <a16:creationId xmlns:a16="http://schemas.microsoft.com/office/drawing/2014/main" id="{7DB5598F-CB02-4BB3-9023-2E74EA370E46}"/>
              </a:ext>
            </a:extLst>
          </p:cNvPr>
          <p:cNvSpPr>
            <a:spLocks noChangeArrowheads="1"/>
          </p:cNvSpPr>
          <p:nvPr/>
        </p:nvSpPr>
        <p:spPr bwMode="auto">
          <a:xfrm>
            <a:off x="7886970" y="3061872"/>
            <a:ext cx="349775" cy="165803"/>
          </a:xfrm>
          <a:prstGeom prst="rect">
            <a:avLst/>
          </a:prstGeom>
          <a:solidFill>
            <a:srgbClr val="FFFFFF"/>
          </a:solidFill>
          <a:ln w="9525">
            <a:solidFill>
              <a:srgbClr val="000000"/>
            </a:solidFill>
            <a:miter lim="800000"/>
            <a:headEnd/>
            <a:tailEnd/>
          </a:ln>
        </p:spPr>
        <p:txBody>
          <a:bodyPr/>
          <a:lstStyle/>
          <a:p>
            <a:endParaRPr lang="ja-JP" altLang="en-US"/>
          </a:p>
        </p:txBody>
      </p:sp>
      <p:sp>
        <p:nvSpPr>
          <p:cNvPr id="71" name="Line 317">
            <a:extLst>
              <a:ext uri="{FF2B5EF4-FFF2-40B4-BE49-F238E27FC236}">
                <a16:creationId xmlns:a16="http://schemas.microsoft.com/office/drawing/2014/main" id="{ECC43C7F-4A41-4DD0-9F88-F2BDBAEAE7EB}"/>
              </a:ext>
            </a:extLst>
          </p:cNvPr>
          <p:cNvSpPr>
            <a:spLocks noChangeShapeType="1"/>
          </p:cNvSpPr>
          <p:nvPr/>
        </p:nvSpPr>
        <p:spPr bwMode="auto">
          <a:xfrm>
            <a:off x="7027450" y="5258767"/>
            <a:ext cx="40500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 name="Line 5281">
            <a:extLst>
              <a:ext uri="{FF2B5EF4-FFF2-40B4-BE49-F238E27FC236}">
                <a16:creationId xmlns:a16="http://schemas.microsoft.com/office/drawing/2014/main" id="{CB25271A-341D-4AD6-BE87-5EB1D5E838BF}"/>
              </a:ext>
            </a:extLst>
          </p:cNvPr>
          <p:cNvSpPr>
            <a:spLocks noChangeShapeType="1"/>
          </p:cNvSpPr>
          <p:nvPr/>
        </p:nvSpPr>
        <p:spPr bwMode="auto">
          <a:xfrm>
            <a:off x="7229951" y="1839071"/>
            <a:ext cx="0" cy="3419696"/>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3" name="Line 5296">
            <a:extLst>
              <a:ext uri="{FF2B5EF4-FFF2-40B4-BE49-F238E27FC236}">
                <a16:creationId xmlns:a16="http://schemas.microsoft.com/office/drawing/2014/main" id="{A41C8217-B742-41F5-A9D3-E972D35ACFDE}"/>
              </a:ext>
            </a:extLst>
          </p:cNvPr>
          <p:cNvSpPr>
            <a:spLocks noChangeShapeType="1"/>
          </p:cNvSpPr>
          <p:nvPr/>
        </p:nvSpPr>
        <p:spPr bwMode="auto">
          <a:xfrm>
            <a:off x="7229951" y="1839071"/>
            <a:ext cx="1689836"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74" name="Group 5305">
            <a:extLst>
              <a:ext uri="{FF2B5EF4-FFF2-40B4-BE49-F238E27FC236}">
                <a16:creationId xmlns:a16="http://schemas.microsoft.com/office/drawing/2014/main" id="{3C4837B9-6527-45A1-AAC5-FD557967FA66}"/>
              </a:ext>
            </a:extLst>
          </p:cNvPr>
          <p:cNvGrpSpPr>
            <a:grpSpLocks/>
          </p:cNvGrpSpPr>
          <p:nvPr/>
        </p:nvGrpSpPr>
        <p:grpSpPr bwMode="auto">
          <a:xfrm>
            <a:off x="8616042" y="1611091"/>
            <a:ext cx="386593" cy="435234"/>
            <a:chOff x="4328026" y="0"/>
            <a:chExt cx="318" cy="336"/>
          </a:xfrm>
        </p:grpSpPr>
        <p:sp>
          <p:nvSpPr>
            <p:cNvPr id="166" name="Oval 5306">
              <a:extLst>
                <a:ext uri="{FF2B5EF4-FFF2-40B4-BE49-F238E27FC236}">
                  <a16:creationId xmlns:a16="http://schemas.microsoft.com/office/drawing/2014/main" id="{0CA66481-9F5B-4DB5-986E-796F28AF63DD}"/>
                </a:ext>
              </a:extLst>
            </p:cNvPr>
            <p:cNvSpPr>
              <a:spLocks noChangeArrowheads="1"/>
            </p:cNvSpPr>
            <p:nvPr/>
          </p:nvSpPr>
          <p:spPr bwMode="auto">
            <a:xfrm>
              <a:off x="4328026" y="0"/>
              <a:ext cx="318" cy="336"/>
            </a:xfrm>
            <a:prstGeom prst="ellipse">
              <a:avLst/>
            </a:prstGeom>
            <a:solidFill>
              <a:srgbClr val="FFFFFF"/>
            </a:solidFill>
            <a:ln w="9525">
              <a:solidFill>
                <a:srgbClr val="000000"/>
              </a:solidFill>
              <a:round/>
              <a:headEnd/>
              <a:tailEnd/>
            </a:ln>
          </p:spPr>
          <p:txBody>
            <a:bodyPr/>
            <a:lstStyle/>
            <a:p>
              <a:endParaRPr lang="ja-JP" altLang="en-US"/>
            </a:p>
          </p:txBody>
        </p:sp>
        <p:sp>
          <p:nvSpPr>
            <p:cNvPr id="167" name="Text Box 5307">
              <a:extLst>
                <a:ext uri="{FF2B5EF4-FFF2-40B4-BE49-F238E27FC236}">
                  <a16:creationId xmlns:a16="http://schemas.microsoft.com/office/drawing/2014/main" id="{4A16DE80-BE2A-41D4-A223-1F68CAA44BDB}"/>
                </a:ext>
              </a:extLst>
            </p:cNvPr>
            <p:cNvSpPr txBox="1">
              <a:spLocks noChangeArrowheads="1"/>
            </p:cNvSpPr>
            <p:nvPr/>
          </p:nvSpPr>
          <p:spPr bwMode="auto">
            <a:xfrm>
              <a:off x="4328127" y="50"/>
              <a:ext cx="121" cy="179"/>
            </a:xfrm>
            <a:prstGeom prst="rect">
              <a:avLst/>
            </a:prstGeom>
            <a:solidFill>
              <a:srgbClr val="FFFFFF"/>
            </a:solidFill>
            <a:ln>
              <a:noFill/>
            </a:ln>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altLang="ja-JP" sz="1600" dirty="0">
                  <a:solidFill>
                    <a:srgbClr val="000000"/>
                  </a:solidFill>
                  <a:latin typeface="Times New Roman"/>
                  <a:cs typeface="Times New Roman"/>
                </a:rPr>
                <a:t>B</a:t>
              </a:r>
            </a:p>
            <a:p>
              <a:pPr algn="l" rtl="0">
                <a:defRPr sz="1000"/>
              </a:pPr>
              <a:endParaRPr lang="en-US" altLang="ja-JP" sz="1600" dirty="0">
                <a:solidFill>
                  <a:srgbClr val="000000"/>
                </a:solidFill>
                <a:latin typeface="Times New Roman"/>
                <a:cs typeface="Times New Roman"/>
              </a:endParaRPr>
            </a:p>
          </p:txBody>
        </p:sp>
      </p:grpSp>
      <p:sp>
        <p:nvSpPr>
          <p:cNvPr id="75" name="Rectangle 5311">
            <a:extLst>
              <a:ext uri="{FF2B5EF4-FFF2-40B4-BE49-F238E27FC236}">
                <a16:creationId xmlns:a16="http://schemas.microsoft.com/office/drawing/2014/main" id="{11C296CD-D78C-4AB5-9489-7D4AF5A514D6}"/>
              </a:ext>
            </a:extLst>
          </p:cNvPr>
          <p:cNvSpPr>
            <a:spLocks noChangeArrowheads="1"/>
          </p:cNvSpPr>
          <p:nvPr/>
        </p:nvSpPr>
        <p:spPr bwMode="auto">
          <a:xfrm>
            <a:off x="9064144" y="1612740"/>
            <a:ext cx="1436309" cy="447952"/>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27432" tIns="18288"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a:solidFill>
                  <a:srgbClr val="000000"/>
                </a:solidFill>
                <a:latin typeface="Arial"/>
                <a:cs typeface="Arial"/>
              </a:rPr>
              <a:t>Aeration Blower</a:t>
            </a:r>
          </a:p>
        </p:txBody>
      </p:sp>
      <p:pic>
        <p:nvPicPr>
          <p:cNvPr id="76" name="Picture 324" descr="20150106_125953">
            <a:extLst>
              <a:ext uri="{FF2B5EF4-FFF2-40B4-BE49-F238E27FC236}">
                <a16:creationId xmlns:a16="http://schemas.microsoft.com/office/drawing/2014/main" id="{74501B00-7DD1-46A3-8C09-0AB5DEE7AE5D}"/>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a:off x="6935404" y="4139594"/>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325" descr="20150106_125953">
            <a:extLst>
              <a:ext uri="{FF2B5EF4-FFF2-40B4-BE49-F238E27FC236}">
                <a16:creationId xmlns:a16="http://schemas.microsoft.com/office/drawing/2014/main" id="{D41AA9DF-E4FC-4A44-A6B1-C0048332A460}"/>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19920000">
            <a:off x="7285179" y="4181045"/>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326" descr="20150106_125953">
            <a:extLst>
              <a:ext uri="{FF2B5EF4-FFF2-40B4-BE49-F238E27FC236}">
                <a16:creationId xmlns:a16="http://schemas.microsoft.com/office/drawing/2014/main" id="{C0AFAD0E-FD99-41B3-A1B7-218AD79014DB}"/>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2160000">
            <a:off x="7524498" y="4533378"/>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327" descr="20150106_125953">
            <a:extLst>
              <a:ext uri="{FF2B5EF4-FFF2-40B4-BE49-F238E27FC236}">
                <a16:creationId xmlns:a16="http://schemas.microsoft.com/office/drawing/2014/main" id="{D6D5333C-2CDA-4F8E-8CB6-497D456A0C44}"/>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7620000">
            <a:off x="7251774" y="4426338"/>
            <a:ext cx="103627" cy="11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328" descr="20150106_125953">
            <a:extLst>
              <a:ext uri="{FF2B5EF4-FFF2-40B4-BE49-F238E27FC236}">
                <a16:creationId xmlns:a16="http://schemas.microsoft.com/office/drawing/2014/main" id="{D2F454B3-54A1-4B3D-B5E4-2DFB5AB71208}"/>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2160000">
            <a:off x="7579726" y="4844259"/>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329" descr="20150106_125953">
            <a:extLst>
              <a:ext uri="{FF2B5EF4-FFF2-40B4-BE49-F238E27FC236}">
                <a16:creationId xmlns:a16="http://schemas.microsoft.com/office/drawing/2014/main" id="{91F56255-6F7F-4763-9358-18711731F24E}"/>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19920000">
            <a:off x="6732903" y="4284672"/>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330" descr="20150106_125953">
            <a:extLst>
              <a:ext uri="{FF2B5EF4-FFF2-40B4-BE49-F238E27FC236}">
                <a16:creationId xmlns:a16="http://schemas.microsoft.com/office/drawing/2014/main" id="{A1FD084F-25A2-4093-99ED-21F9DAC4E02C}"/>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7620000">
            <a:off x="6938818" y="4695768"/>
            <a:ext cx="103627" cy="11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331" descr="20150106_125953">
            <a:extLst>
              <a:ext uri="{FF2B5EF4-FFF2-40B4-BE49-F238E27FC236}">
                <a16:creationId xmlns:a16="http://schemas.microsoft.com/office/drawing/2014/main" id="{37D7562E-31FD-40DB-997E-25494B20C0BD}"/>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2160000">
            <a:off x="7321997" y="4947886"/>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332" descr="20150106_125953">
            <a:extLst>
              <a:ext uri="{FF2B5EF4-FFF2-40B4-BE49-F238E27FC236}">
                <a16:creationId xmlns:a16="http://schemas.microsoft.com/office/drawing/2014/main" id="{FF256D6A-1E2E-4A25-B5A1-170E44D209E4}"/>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a:off x="6935404" y="3289852"/>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333" descr="20150106_125953">
            <a:extLst>
              <a:ext uri="{FF2B5EF4-FFF2-40B4-BE49-F238E27FC236}">
                <a16:creationId xmlns:a16="http://schemas.microsoft.com/office/drawing/2014/main" id="{C56FE39C-D0C7-43B6-9954-09336AA7A0D4}"/>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19920000">
            <a:off x="7285179" y="3331303"/>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334" descr="20150106_125953">
            <a:extLst>
              <a:ext uri="{FF2B5EF4-FFF2-40B4-BE49-F238E27FC236}">
                <a16:creationId xmlns:a16="http://schemas.microsoft.com/office/drawing/2014/main" id="{CAA56909-7270-4655-B669-2D4D370412AD}"/>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2160000">
            <a:off x="7395634" y="3766537"/>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335" descr="20150106_125953">
            <a:extLst>
              <a:ext uri="{FF2B5EF4-FFF2-40B4-BE49-F238E27FC236}">
                <a16:creationId xmlns:a16="http://schemas.microsoft.com/office/drawing/2014/main" id="{6BD44241-A680-4A61-BFF8-7B97E13FF15A}"/>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7620000">
            <a:off x="7251774" y="3576595"/>
            <a:ext cx="103627" cy="11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336" descr="20150106_125953">
            <a:extLst>
              <a:ext uri="{FF2B5EF4-FFF2-40B4-BE49-F238E27FC236}">
                <a16:creationId xmlns:a16="http://schemas.microsoft.com/office/drawing/2014/main" id="{A3943CFF-22D3-410C-A58E-D8086C64656A}"/>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2160000">
            <a:off x="7579726" y="3994516"/>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337" descr="20150106_125953">
            <a:extLst>
              <a:ext uri="{FF2B5EF4-FFF2-40B4-BE49-F238E27FC236}">
                <a16:creationId xmlns:a16="http://schemas.microsoft.com/office/drawing/2014/main" id="{887A98A5-E7D9-407A-BD5A-CB32D84C34A4}"/>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19920000">
            <a:off x="6732903" y="3434930"/>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338" descr="20150106_125953">
            <a:extLst>
              <a:ext uri="{FF2B5EF4-FFF2-40B4-BE49-F238E27FC236}">
                <a16:creationId xmlns:a16="http://schemas.microsoft.com/office/drawing/2014/main" id="{1535DBE0-FC25-410D-9235-B41783BFE8A3}"/>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7620000">
            <a:off x="6938818" y="3846026"/>
            <a:ext cx="103627" cy="11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339" descr="20150106_125953">
            <a:extLst>
              <a:ext uri="{FF2B5EF4-FFF2-40B4-BE49-F238E27FC236}">
                <a16:creationId xmlns:a16="http://schemas.microsoft.com/office/drawing/2014/main" id="{777B0E54-983C-4961-854F-5F2223EECA71}"/>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2160000">
            <a:off x="7923787" y="3352028"/>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340" descr="20150106_125953">
            <a:extLst>
              <a:ext uri="{FF2B5EF4-FFF2-40B4-BE49-F238E27FC236}">
                <a16:creationId xmlns:a16="http://schemas.microsoft.com/office/drawing/2014/main" id="{0E90DA10-F459-42C7-8CBE-DCA7A218FAC7}"/>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a:off x="6972222" y="2972909"/>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341" descr="20150106_125953">
            <a:extLst>
              <a:ext uri="{FF2B5EF4-FFF2-40B4-BE49-F238E27FC236}">
                <a16:creationId xmlns:a16="http://schemas.microsoft.com/office/drawing/2014/main" id="{D1ED67A3-3801-4FE4-AC48-FD0F0F116745}"/>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19920000">
            <a:off x="7321997" y="3041147"/>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342" descr="20150106_125953">
            <a:extLst>
              <a:ext uri="{FF2B5EF4-FFF2-40B4-BE49-F238E27FC236}">
                <a16:creationId xmlns:a16="http://schemas.microsoft.com/office/drawing/2014/main" id="{AA942B88-CB3C-47F6-8538-933DEC531AB4}"/>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a:off x="6586899" y="4035967"/>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343" descr="20150106_125953">
            <a:extLst>
              <a:ext uri="{FF2B5EF4-FFF2-40B4-BE49-F238E27FC236}">
                <a16:creationId xmlns:a16="http://schemas.microsoft.com/office/drawing/2014/main" id="{9D8D818F-F5E8-4C28-A7F1-6743C35212A5}"/>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7620000">
            <a:off x="6590313" y="3742398"/>
            <a:ext cx="103627" cy="11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344" descr="20150106_125953">
            <a:extLst>
              <a:ext uri="{FF2B5EF4-FFF2-40B4-BE49-F238E27FC236}">
                <a16:creationId xmlns:a16="http://schemas.microsoft.com/office/drawing/2014/main" id="{ED7AFCB3-5E96-4E09-9FF8-F16111D41F8D}"/>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19920000">
            <a:off x="7671772" y="4160320"/>
            <a:ext cx="92046" cy="1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345" descr="20150106_125953">
            <a:extLst>
              <a:ext uri="{FF2B5EF4-FFF2-40B4-BE49-F238E27FC236}">
                <a16:creationId xmlns:a16="http://schemas.microsoft.com/office/drawing/2014/main" id="{0BB26B37-7BBA-4C63-8C38-2F42E709C567}"/>
              </a:ext>
            </a:extLst>
          </p:cNvPr>
          <p:cNvPicPr>
            <a:picLocks noChangeAspect="1" noChangeArrowheads="1"/>
          </p:cNvPicPr>
          <p:nvPr/>
        </p:nvPicPr>
        <p:blipFill>
          <a:blip r:embed="rId5">
            <a:clrChange>
              <a:clrFrom>
                <a:srgbClr val="B0AEAF"/>
              </a:clrFrom>
              <a:clrTo>
                <a:srgbClr val="B0AEAF">
                  <a:alpha val="0"/>
                </a:srgbClr>
              </a:clrTo>
            </a:clrChange>
            <a:extLst>
              <a:ext uri="{28A0092B-C50C-407E-A947-70E740481C1C}">
                <a14:useLocalDpi xmlns:a14="http://schemas.microsoft.com/office/drawing/2010/main" val="0"/>
              </a:ext>
            </a:extLst>
          </a:blip>
          <a:srcRect t="-1575"/>
          <a:stretch>
            <a:fillRect/>
          </a:stretch>
        </p:blipFill>
        <p:spPr bwMode="auto">
          <a:xfrm rot="7620000">
            <a:off x="7638367" y="4405612"/>
            <a:ext cx="103627" cy="11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Rectangle 346">
            <a:extLst>
              <a:ext uri="{FF2B5EF4-FFF2-40B4-BE49-F238E27FC236}">
                <a16:creationId xmlns:a16="http://schemas.microsoft.com/office/drawing/2014/main" id="{6BFB3A38-29BF-40E5-8531-C9A4A9169CE1}"/>
              </a:ext>
            </a:extLst>
          </p:cNvPr>
          <p:cNvSpPr>
            <a:spLocks noChangeArrowheads="1"/>
          </p:cNvSpPr>
          <p:nvPr/>
        </p:nvSpPr>
        <p:spPr bwMode="auto">
          <a:xfrm>
            <a:off x="8494472" y="2647363"/>
            <a:ext cx="498952" cy="497410"/>
          </a:xfrm>
          <a:prstGeom prst="rect">
            <a:avLst/>
          </a:prstGeom>
          <a:solidFill>
            <a:srgbClr val="FFFFFF"/>
          </a:solidFill>
          <a:ln w="9525">
            <a:solidFill>
              <a:srgbClr val="000000"/>
            </a:solidFill>
            <a:miter lim="800000"/>
            <a:headEnd/>
            <a:tailEnd/>
          </a:ln>
        </p:spPr>
        <p:txBody>
          <a:bodyPr/>
          <a:lstStyle/>
          <a:p>
            <a:endParaRPr lang="ja-JP" altLang="en-US"/>
          </a:p>
        </p:txBody>
      </p:sp>
      <p:sp>
        <p:nvSpPr>
          <p:cNvPr id="99" name="Line 347">
            <a:extLst>
              <a:ext uri="{FF2B5EF4-FFF2-40B4-BE49-F238E27FC236}">
                <a16:creationId xmlns:a16="http://schemas.microsoft.com/office/drawing/2014/main" id="{9095AC5A-0734-4018-A831-09F0332D835A}"/>
              </a:ext>
            </a:extLst>
          </p:cNvPr>
          <p:cNvSpPr>
            <a:spLocks noChangeShapeType="1"/>
          </p:cNvSpPr>
          <p:nvPr/>
        </p:nvSpPr>
        <p:spPr bwMode="auto">
          <a:xfrm flipV="1">
            <a:off x="8163107" y="2523011"/>
            <a:ext cx="0" cy="12435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0" name="Line 348">
            <a:extLst>
              <a:ext uri="{FF2B5EF4-FFF2-40B4-BE49-F238E27FC236}">
                <a16:creationId xmlns:a16="http://schemas.microsoft.com/office/drawing/2014/main" id="{047ABF3A-0CEA-4FAF-8F5B-C3585FD8F497}"/>
              </a:ext>
            </a:extLst>
          </p:cNvPr>
          <p:cNvSpPr>
            <a:spLocks noChangeShapeType="1"/>
          </p:cNvSpPr>
          <p:nvPr/>
        </p:nvSpPr>
        <p:spPr bwMode="auto">
          <a:xfrm flipV="1">
            <a:off x="9416836" y="2523011"/>
            <a:ext cx="0" cy="12435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1" name="Line 82">
            <a:extLst>
              <a:ext uri="{FF2B5EF4-FFF2-40B4-BE49-F238E27FC236}">
                <a16:creationId xmlns:a16="http://schemas.microsoft.com/office/drawing/2014/main" id="{E933039F-F134-40C0-865A-D2C5FA7FEDF1}"/>
              </a:ext>
            </a:extLst>
          </p:cNvPr>
          <p:cNvSpPr>
            <a:spLocks noChangeShapeType="1"/>
          </p:cNvSpPr>
          <p:nvPr/>
        </p:nvSpPr>
        <p:spPr bwMode="auto">
          <a:xfrm>
            <a:off x="9398426" y="2626637"/>
            <a:ext cx="147274"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 name="Rectangle 350">
            <a:extLst>
              <a:ext uri="{FF2B5EF4-FFF2-40B4-BE49-F238E27FC236}">
                <a16:creationId xmlns:a16="http://schemas.microsoft.com/office/drawing/2014/main" id="{0A9E1809-F09E-434D-B9E8-BC694B374C61}"/>
              </a:ext>
            </a:extLst>
          </p:cNvPr>
          <p:cNvSpPr>
            <a:spLocks noChangeArrowheads="1"/>
          </p:cNvSpPr>
          <p:nvPr/>
        </p:nvSpPr>
        <p:spPr bwMode="auto">
          <a:xfrm>
            <a:off x="8126288" y="2460834"/>
            <a:ext cx="1327366" cy="62176"/>
          </a:xfrm>
          <a:prstGeom prst="rect">
            <a:avLst/>
          </a:prstGeom>
          <a:solidFill>
            <a:srgbClr val="FFFFFF"/>
          </a:solidFill>
          <a:ln w="9525">
            <a:solidFill>
              <a:srgbClr val="000000"/>
            </a:solidFill>
            <a:miter lim="800000"/>
            <a:headEnd/>
            <a:tailEnd/>
          </a:ln>
        </p:spPr>
        <p:txBody>
          <a:bodyPr/>
          <a:lstStyle/>
          <a:p>
            <a:endParaRPr lang="ja-JP" altLang="en-US"/>
          </a:p>
        </p:txBody>
      </p:sp>
      <p:sp>
        <p:nvSpPr>
          <p:cNvPr id="103" name="Line 351">
            <a:extLst>
              <a:ext uri="{FF2B5EF4-FFF2-40B4-BE49-F238E27FC236}">
                <a16:creationId xmlns:a16="http://schemas.microsoft.com/office/drawing/2014/main" id="{645C6333-BE54-41BE-846E-207007687851}"/>
              </a:ext>
            </a:extLst>
          </p:cNvPr>
          <p:cNvSpPr>
            <a:spLocks noChangeShapeType="1"/>
          </p:cNvSpPr>
          <p:nvPr/>
        </p:nvSpPr>
        <p:spPr bwMode="auto">
          <a:xfrm flipH="1" flipV="1">
            <a:off x="8660156" y="2833891"/>
            <a:ext cx="73637" cy="290156"/>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 name="Line 352">
            <a:extLst>
              <a:ext uri="{FF2B5EF4-FFF2-40B4-BE49-F238E27FC236}">
                <a16:creationId xmlns:a16="http://schemas.microsoft.com/office/drawing/2014/main" id="{41931E24-4ACA-47EA-BCF9-F2D3DF1E931F}"/>
              </a:ext>
            </a:extLst>
          </p:cNvPr>
          <p:cNvSpPr>
            <a:spLocks noChangeShapeType="1"/>
          </p:cNvSpPr>
          <p:nvPr/>
        </p:nvSpPr>
        <p:spPr bwMode="auto">
          <a:xfrm flipH="1">
            <a:off x="8494473" y="2833891"/>
            <a:ext cx="16568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 name="Line 353">
            <a:extLst>
              <a:ext uri="{FF2B5EF4-FFF2-40B4-BE49-F238E27FC236}">
                <a16:creationId xmlns:a16="http://schemas.microsoft.com/office/drawing/2014/main" id="{98C595AB-8BF6-4254-B6FC-8D7F46D0E63A}"/>
              </a:ext>
            </a:extLst>
          </p:cNvPr>
          <p:cNvSpPr>
            <a:spLocks noChangeShapeType="1"/>
          </p:cNvSpPr>
          <p:nvPr/>
        </p:nvSpPr>
        <p:spPr bwMode="auto">
          <a:xfrm flipV="1">
            <a:off x="8733792" y="2833891"/>
            <a:ext cx="93950" cy="290156"/>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 name="Line 354">
            <a:extLst>
              <a:ext uri="{FF2B5EF4-FFF2-40B4-BE49-F238E27FC236}">
                <a16:creationId xmlns:a16="http://schemas.microsoft.com/office/drawing/2014/main" id="{B216AC3C-ABF7-4B15-AF59-06E174455313}"/>
              </a:ext>
            </a:extLst>
          </p:cNvPr>
          <p:cNvSpPr>
            <a:spLocks noChangeShapeType="1"/>
          </p:cNvSpPr>
          <p:nvPr/>
        </p:nvSpPr>
        <p:spPr bwMode="auto">
          <a:xfrm>
            <a:off x="8827742" y="2833891"/>
            <a:ext cx="147274"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7" name="Rectangle 361">
            <a:extLst>
              <a:ext uri="{FF2B5EF4-FFF2-40B4-BE49-F238E27FC236}">
                <a16:creationId xmlns:a16="http://schemas.microsoft.com/office/drawing/2014/main" id="{2BA68474-043A-4233-9354-44ACFA7DB5FA}"/>
              </a:ext>
            </a:extLst>
          </p:cNvPr>
          <p:cNvSpPr>
            <a:spLocks noChangeArrowheads="1"/>
          </p:cNvSpPr>
          <p:nvPr/>
        </p:nvSpPr>
        <p:spPr bwMode="auto">
          <a:xfrm>
            <a:off x="8255153" y="3289852"/>
            <a:ext cx="220910" cy="601037"/>
          </a:xfrm>
          <a:prstGeom prst="rect">
            <a:avLst/>
          </a:prstGeom>
          <a:solidFill>
            <a:srgbClr val="FFFFFF"/>
          </a:solidFill>
          <a:ln w="9525">
            <a:solidFill>
              <a:srgbClr val="000000"/>
            </a:solidFill>
            <a:miter lim="800000"/>
            <a:headEnd/>
            <a:tailEnd/>
          </a:ln>
        </p:spPr>
        <p:txBody>
          <a:bodyPr/>
          <a:lstStyle/>
          <a:p>
            <a:endParaRPr lang="ja-JP" altLang="en-US"/>
          </a:p>
        </p:txBody>
      </p:sp>
      <p:sp>
        <p:nvSpPr>
          <p:cNvPr id="108" name="Rectangle 362">
            <a:extLst>
              <a:ext uri="{FF2B5EF4-FFF2-40B4-BE49-F238E27FC236}">
                <a16:creationId xmlns:a16="http://schemas.microsoft.com/office/drawing/2014/main" id="{9562BF55-7A7A-42F2-A3EE-6537165F4EA5}"/>
              </a:ext>
            </a:extLst>
          </p:cNvPr>
          <p:cNvSpPr>
            <a:spLocks noChangeArrowheads="1"/>
          </p:cNvSpPr>
          <p:nvPr/>
        </p:nvSpPr>
        <p:spPr bwMode="auto">
          <a:xfrm>
            <a:off x="8236745" y="2916793"/>
            <a:ext cx="257729" cy="435234"/>
          </a:xfrm>
          <a:prstGeom prst="rect">
            <a:avLst/>
          </a:prstGeom>
          <a:solidFill>
            <a:srgbClr val="FFFFFF"/>
          </a:solidFill>
          <a:ln w="9525">
            <a:solidFill>
              <a:srgbClr val="000000"/>
            </a:solidFill>
            <a:miter lim="800000"/>
            <a:headEnd/>
            <a:tailEnd/>
          </a:ln>
        </p:spPr>
        <p:txBody>
          <a:bodyPr/>
          <a:lstStyle/>
          <a:p>
            <a:endParaRPr lang="ja-JP" altLang="en-US"/>
          </a:p>
        </p:txBody>
      </p:sp>
      <p:sp>
        <p:nvSpPr>
          <p:cNvPr id="109" name="Line 363">
            <a:extLst>
              <a:ext uri="{FF2B5EF4-FFF2-40B4-BE49-F238E27FC236}">
                <a16:creationId xmlns:a16="http://schemas.microsoft.com/office/drawing/2014/main" id="{51AB8F3E-A2D0-405C-8F4B-2D63EF2A6117}"/>
              </a:ext>
            </a:extLst>
          </p:cNvPr>
          <p:cNvSpPr>
            <a:spLocks noChangeShapeType="1"/>
          </p:cNvSpPr>
          <p:nvPr/>
        </p:nvSpPr>
        <p:spPr bwMode="auto">
          <a:xfrm>
            <a:off x="8236744" y="3041146"/>
            <a:ext cx="239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0" name="Line 364">
            <a:extLst>
              <a:ext uri="{FF2B5EF4-FFF2-40B4-BE49-F238E27FC236}">
                <a16:creationId xmlns:a16="http://schemas.microsoft.com/office/drawing/2014/main" id="{5306D672-E200-4575-90F2-11F9F55CB85D}"/>
              </a:ext>
            </a:extLst>
          </p:cNvPr>
          <p:cNvSpPr>
            <a:spLocks noChangeShapeType="1"/>
          </p:cNvSpPr>
          <p:nvPr/>
        </p:nvSpPr>
        <p:spPr bwMode="auto">
          <a:xfrm>
            <a:off x="8236744" y="3269125"/>
            <a:ext cx="239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1" name="Line 365">
            <a:extLst>
              <a:ext uri="{FF2B5EF4-FFF2-40B4-BE49-F238E27FC236}">
                <a16:creationId xmlns:a16="http://schemas.microsoft.com/office/drawing/2014/main" id="{8BF1303A-69AC-4AD4-BDB9-B985EB3078B4}"/>
              </a:ext>
            </a:extLst>
          </p:cNvPr>
          <p:cNvSpPr>
            <a:spLocks noChangeShapeType="1"/>
          </p:cNvSpPr>
          <p:nvPr/>
        </p:nvSpPr>
        <p:spPr bwMode="auto">
          <a:xfrm>
            <a:off x="8236744" y="3020421"/>
            <a:ext cx="147274" cy="1243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 name="Line 366">
            <a:extLst>
              <a:ext uri="{FF2B5EF4-FFF2-40B4-BE49-F238E27FC236}">
                <a16:creationId xmlns:a16="http://schemas.microsoft.com/office/drawing/2014/main" id="{DDCB133D-39BD-405C-94F1-C6EFD610B36C}"/>
              </a:ext>
            </a:extLst>
          </p:cNvPr>
          <p:cNvSpPr>
            <a:spLocks noChangeShapeType="1"/>
          </p:cNvSpPr>
          <p:nvPr/>
        </p:nvSpPr>
        <p:spPr bwMode="auto">
          <a:xfrm flipV="1">
            <a:off x="8236744" y="3144774"/>
            <a:ext cx="147274" cy="1243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 name="Line 367">
            <a:extLst>
              <a:ext uri="{FF2B5EF4-FFF2-40B4-BE49-F238E27FC236}">
                <a16:creationId xmlns:a16="http://schemas.microsoft.com/office/drawing/2014/main" id="{2ECC2982-3F05-4024-AAA4-F01C5F45C6B1}"/>
              </a:ext>
            </a:extLst>
          </p:cNvPr>
          <p:cNvSpPr>
            <a:spLocks noChangeShapeType="1"/>
          </p:cNvSpPr>
          <p:nvPr/>
        </p:nvSpPr>
        <p:spPr bwMode="auto">
          <a:xfrm>
            <a:off x="9177516" y="2709539"/>
            <a:ext cx="128864" cy="174093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 name="Line 368">
            <a:extLst>
              <a:ext uri="{FF2B5EF4-FFF2-40B4-BE49-F238E27FC236}">
                <a16:creationId xmlns:a16="http://schemas.microsoft.com/office/drawing/2014/main" id="{A51EF40E-9F8C-4B1D-AC35-64CC6CB3D85E}"/>
              </a:ext>
            </a:extLst>
          </p:cNvPr>
          <p:cNvSpPr>
            <a:spLocks noChangeShapeType="1"/>
          </p:cNvSpPr>
          <p:nvPr/>
        </p:nvSpPr>
        <p:spPr bwMode="auto">
          <a:xfrm>
            <a:off x="9398427" y="4512651"/>
            <a:ext cx="625913" cy="621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5" name="Freeform 369">
            <a:extLst>
              <a:ext uri="{FF2B5EF4-FFF2-40B4-BE49-F238E27FC236}">
                <a16:creationId xmlns:a16="http://schemas.microsoft.com/office/drawing/2014/main" id="{C259C66C-3D29-4877-8330-D1E3FD712365}"/>
              </a:ext>
            </a:extLst>
          </p:cNvPr>
          <p:cNvSpPr>
            <a:spLocks/>
          </p:cNvSpPr>
          <p:nvPr/>
        </p:nvSpPr>
        <p:spPr bwMode="auto">
          <a:xfrm>
            <a:off x="9287971" y="4450475"/>
            <a:ext cx="92046" cy="62176"/>
          </a:xfrm>
          <a:custGeom>
            <a:avLst/>
            <a:gdLst>
              <a:gd name="T0" fmla="*/ 0 w 5"/>
              <a:gd name="T1" fmla="*/ 0 h 3"/>
              <a:gd name="T2" fmla="*/ 2147483646 w 5"/>
              <a:gd name="T3" fmla="*/ 2147483646 h 3"/>
              <a:gd name="T4" fmla="*/ 0 60000 65536"/>
              <a:gd name="T5" fmla="*/ 0 60000 65536"/>
              <a:gd name="T6" fmla="*/ 0 w 5"/>
              <a:gd name="T7" fmla="*/ 0 h 3"/>
              <a:gd name="T8" fmla="*/ 5 w 5"/>
              <a:gd name="T9" fmla="*/ 3 h 3"/>
            </a:gdLst>
            <a:ahLst/>
            <a:cxnLst>
              <a:cxn ang="T4">
                <a:pos x="T0" y="T1"/>
              </a:cxn>
              <a:cxn ang="T5">
                <a:pos x="T2" y="T3"/>
              </a:cxn>
            </a:cxnLst>
            <a:rect l="T6" t="T7" r="T8" b="T9"/>
            <a:pathLst>
              <a:path w="5" h="3">
                <a:moveTo>
                  <a:pt x="0" y="0"/>
                </a:moveTo>
                <a:cubicBezTo>
                  <a:pt x="2" y="1"/>
                  <a:pt x="4" y="3"/>
                  <a:pt x="5" y="3"/>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6" name="Line 370">
            <a:extLst>
              <a:ext uri="{FF2B5EF4-FFF2-40B4-BE49-F238E27FC236}">
                <a16:creationId xmlns:a16="http://schemas.microsoft.com/office/drawing/2014/main" id="{FC174AE1-EDAE-445E-8F6D-7E57A7D3AA12}"/>
              </a:ext>
            </a:extLst>
          </p:cNvPr>
          <p:cNvSpPr>
            <a:spLocks noChangeShapeType="1"/>
          </p:cNvSpPr>
          <p:nvPr/>
        </p:nvSpPr>
        <p:spPr bwMode="auto">
          <a:xfrm>
            <a:off x="9214336" y="3020420"/>
            <a:ext cx="71795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7" name="Rectangle 371">
            <a:extLst>
              <a:ext uri="{FF2B5EF4-FFF2-40B4-BE49-F238E27FC236}">
                <a16:creationId xmlns:a16="http://schemas.microsoft.com/office/drawing/2014/main" id="{70B8FD15-E4FA-4F24-A0F7-FE1E992B4028}"/>
              </a:ext>
            </a:extLst>
          </p:cNvPr>
          <p:cNvSpPr>
            <a:spLocks noChangeArrowheads="1"/>
          </p:cNvSpPr>
          <p:nvPr/>
        </p:nvSpPr>
        <p:spPr bwMode="auto">
          <a:xfrm>
            <a:off x="9232744" y="2626637"/>
            <a:ext cx="128864" cy="373058"/>
          </a:xfrm>
          <a:prstGeom prst="rect">
            <a:avLst/>
          </a:prstGeom>
          <a:solidFill>
            <a:srgbClr val="FFFFFF"/>
          </a:solidFill>
          <a:ln w="9525">
            <a:solidFill>
              <a:srgbClr val="000000"/>
            </a:solidFill>
            <a:miter lim="800000"/>
            <a:headEnd/>
            <a:tailEnd/>
          </a:ln>
        </p:spPr>
        <p:txBody>
          <a:bodyPr/>
          <a:lstStyle/>
          <a:p>
            <a:endParaRPr lang="ja-JP" altLang="en-US"/>
          </a:p>
        </p:txBody>
      </p:sp>
      <p:sp>
        <p:nvSpPr>
          <p:cNvPr id="118" name="Rectangle 372">
            <a:extLst>
              <a:ext uri="{FF2B5EF4-FFF2-40B4-BE49-F238E27FC236}">
                <a16:creationId xmlns:a16="http://schemas.microsoft.com/office/drawing/2014/main" id="{B7215B4B-1936-4E86-BCB1-C5B26D1C01A8}"/>
              </a:ext>
            </a:extLst>
          </p:cNvPr>
          <p:cNvSpPr>
            <a:spLocks noChangeArrowheads="1"/>
          </p:cNvSpPr>
          <p:nvPr/>
        </p:nvSpPr>
        <p:spPr bwMode="auto">
          <a:xfrm>
            <a:off x="9214335" y="2564461"/>
            <a:ext cx="147274" cy="82902"/>
          </a:xfrm>
          <a:prstGeom prst="rect">
            <a:avLst/>
          </a:prstGeom>
          <a:solidFill>
            <a:srgbClr val="FFFFFF"/>
          </a:solidFill>
          <a:ln w="9525">
            <a:solidFill>
              <a:srgbClr val="000000"/>
            </a:solidFill>
            <a:miter lim="800000"/>
            <a:headEnd/>
            <a:tailEnd/>
          </a:ln>
        </p:spPr>
        <p:txBody>
          <a:bodyPr/>
          <a:lstStyle/>
          <a:p>
            <a:endParaRPr lang="ja-JP" altLang="en-US"/>
          </a:p>
        </p:txBody>
      </p:sp>
      <p:sp>
        <p:nvSpPr>
          <p:cNvPr id="119" name="Rectangle 373">
            <a:extLst>
              <a:ext uri="{FF2B5EF4-FFF2-40B4-BE49-F238E27FC236}">
                <a16:creationId xmlns:a16="http://schemas.microsoft.com/office/drawing/2014/main" id="{74562855-490C-4409-9163-BE962A44DC3C}"/>
              </a:ext>
            </a:extLst>
          </p:cNvPr>
          <p:cNvSpPr>
            <a:spLocks noChangeArrowheads="1"/>
          </p:cNvSpPr>
          <p:nvPr/>
        </p:nvSpPr>
        <p:spPr bwMode="auto">
          <a:xfrm>
            <a:off x="9257501" y="2600848"/>
            <a:ext cx="147274" cy="82902"/>
          </a:xfrm>
          <a:prstGeom prst="rect">
            <a:avLst/>
          </a:prstGeom>
          <a:solidFill>
            <a:srgbClr val="FFFFFF"/>
          </a:solidFill>
          <a:ln w="9525">
            <a:solidFill>
              <a:srgbClr val="000000"/>
            </a:solidFill>
            <a:miter lim="800000"/>
            <a:headEnd/>
            <a:tailEnd/>
          </a:ln>
        </p:spPr>
        <p:txBody>
          <a:bodyPr/>
          <a:lstStyle/>
          <a:p>
            <a:endParaRPr lang="ja-JP" altLang="en-US"/>
          </a:p>
        </p:txBody>
      </p:sp>
      <p:sp>
        <p:nvSpPr>
          <p:cNvPr id="120" name="Freeform 1036">
            <a:extLst>
              <a:ext uri="{FF2B5EF4-FFF2-40B4-BE49-F238E27FC236}">
                <a16:creationId xmlns:a16="http://schemas.microsoft.com/office/drawing/2014/main" id="{B12846C5-D203-4AB2-BB15-3623CD14550B}"/>
              </a:ext>
            </a:extLst>
          </p:cNvPr>
          <p:cNvSpPr>
            <a:spLocks/>
          </p:cNvSpPr>
          <p:nvPr/>
        </p:nvSpPr>
        <p:spPr bwMode="auto">
          <a:xfrm>
            <a:off x="2007454" y="4864984"/>
            <a:ext cx="2417317" cy="435234"/>
          </a:xfrm>
          <a:custGeom>
            <a:avLst/>
            <a:gdLst>
              <a:gd name="T0" fmla="*/ 0 w 131"/>
              <a:gd name="T1" fmla="*/ 2147483646 h 21"/>
              <a:gd name="T2" fmla="*/ 2147483646 w 131"/>
              <a:gd name="T3" fmla="*/ 2147483646 h 21"/>
              <a:gd name="T4" fmla="*/ 2147483646 w 131"/>
              <a:gd name="T5" fmla="*/ 2147483646 h 21"/>
              <a:gd name="T6" fmla="*/ 2147483646 w 131"/>
              <a:gd name="T7" fmla="*/ 2147483646 h 21"/>
              <a:gd name="T8" fmla="*/ 2147483646 w 131"/>
              <a:gd name="T9" fmla="*/ 2147483646 h 21"/>
              <a:gd name="T10" fmla="*/ 2147483646 w 131"/>
              <a:gd name="T11" fmla="*/ 2147483646 h 21"/>
              <a:gd name="T12" fmla="*/ 2147483646 w 131"/>
              <a:gd name="T13" fmla="*/ 2147483646 h 21"/>
              <a:gd name="T14" fmla="*/ 2147483646 w 131"/>
              <a:gd name="T15" fmla="*/ 2147483646 h 21"/>
              <a:gd name="T16" fmla="*/ 2147483646 w 131"/>
              <a:gd name="T17" fmla="*/ 2147483646 h 21"/>
              <a:gd name="T18" fmla="*/ 2147483646 w 131"/>
              <a:gd name="T19" fmla="*/ 2147483646 h 21"/>
              <a:gd name="T20" fmla="*/ 2147483646 w 131"/>
              <a:gd name="T21" fmla="*/ 2147483646 h 21"/>
              <a:gd name="T22" fmla="*/ 2147483646 w 131"/>
              <a:gd name="T23" fmla="*/ 2147483646 h 21"/>
              <a:gd name="T24" fmla="*/ 2147483646 w 131"/>
              <a:gd name="T25" fmla="*/ 2147483646 h 21"/>
              <a:gd name="T26" fmla="*/ 2147483646 w 131"/>
              <a:gd name="T27" fmla="*/ 2147483646 h 21"/>
              <a:gd name="T28" fmla="*/ 2147483646 w 131"/>
              <a:gd name="T29" fmla="*/ 2147483646 h 21"/>
              <a:gd name="T30" fmla="*/ 2147483646 w 131"/>
              <a:gd name="T31" fmla="*/ 2147483646 h 21"/>
              <a:gd name="T32" fmla="*/ 2147483646 w 131"/>
              <a:gd name="T33" fmla="*/ 2147483646 h 21"/>
              <a:gd name="T34" fmla="*/ 2147483646 w 131"/>
              <a:gd name="T35" fmla="*/ 0 h 21"/>
              <a:gd name="T36" fmla="*/ 2147483646 w 131"/>
              <a:gd name="T37" fmla="*/ 2147483646 h 21"/>
              <a:gd name="T38" fmla="*/ 0 w 131"/>
              <a:gd name="T39" fmla="*/ 2147483646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1"/>
              <a:gd name="T61" fmla="*/ 0 h 21"/>
              <a:gd name="T62" fmla="*/ 131 w 131"/>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1" h="21">
                <a:moveTo>
                  <a:pt x="0" y="7"/>
                </a:moveTo>
                <a:cubicBezTo>
                  <a:pt x="1" y="10"/>
                  <a:pt x="4" y="12"/>
                  <a:pt x="7" y="13"/>
                </a:cubicBezTo>
                <a:cubicBezTo>
                  <a:pt x="8" y="15"/>
                  <a:pt x="8" y="17"/>
                  <a:pt x="10" y="19"/>
                </a:cubicBezTo>
                <a:cubicBezTo>
                  <a:pt x="46" y="16"/>
                  <a:pt x="27" y="16"/>
                  <a:pt x="47" y="18"/>
                </a:cubicBezTo>
                <a:cubicBezTo>
                  <a:pt x="54" y="19"/>
                  <a:pt x="69" y="20"/>
                  <a:pt x="69" y="20"/>
                </a:cubicBezTo>
                <a:cubicBezTo>
                  <a:pt x="71" y="18"/>
                  <a:pt x="79" y="21"/>
                  <a:pt x="81" y="21"/>
                </a:cubicBezTo>
                <a:cubicBezTo>
                  <a:pt x="89" y="20"/>
                  <a:pt x="95" y="19"/>
                  <a:pt x="103" y="18"/>
                </a:cubicBezTo>
                <a:cubicBezTo>
                  <a:pt x="108" y="19"/>
                  <a:pt x="113" y="21"/>
                  <a:pt x="118" y="20"/>
                </a:cubicBezTo>
                <a:cubicBezTo>
                  <a:pt x="119" y="20"/>
                  <a:pt x="122" y="18"/>
                  <a:pt x="122" y="18"/>
                </a:cubicBezTo>
                <a:cubicBezTo>
                  <a:pt x="125" y="18"/>
                  <a:pt x="130" y="21"/>
                  <a:pt x="131" y="18"/>
                </a:cubicBezTo>
                <a:cubicBezTo>
                  <a:pt x="131" y="17"/>
                  <a:pt x="128" y="15"/>
                  <a:pt x="128" y="15"/>
                </a:cubicBezTo>
                <a:cubicBezTo>
                  <a:pt x="123" y="15"/>
                  <a:pt x="118" y="16"/>
                  <a:pt x="113" y="16"/>
                </a:cubicBezTo>
                <a:cubicBezTo>
                  <a:pt x="110" y="16"/>
                  <a:pt x="104" y="11"/>
                  <a:pt x="104" y="11"/>
                </a:cubicBezTo>
                <a:cubicBezTo>
                  <a:pt x="95" y="13"/>
                  <a:pt x="83" y="11"/>
                  <a:pt x="74" y="10"/>
                </a:cubicBezTo>
                <a:cubicBezTo>
                  <a:pt x="67" y="8"/>
                  <a:pt x="60" y="8"/>
                  <a:pt x="53" y="7"/>
                </a:cubicBezTo>
                <a:cubicBezTo>
                  <a:pt x="50" y="4"/>
                  <a:pt x="46" y="5"/>
                  <a:pt x="42" y="4"/>
                </a:cubicBezTo>
                <a:cubicBezTo>
                  <a:pt x="39" y="3"/>
                  <a:pt x="34" y="2"/>
                  <a:pt x="34" y="2"/>
                </a:cubicBezTo>
                <a:cubicBezTo>
                  <a:pt x="24" y="3"/>
                  <a:pt x="22" y="4"/>
                  <a:pt x="14" y="0"/>
                </a:cubicBezTo>
                <a:cubicBezTo>
                  <a:pt x="10" y="1"/>
                  <a:pt x="3" y="3"/>
                  <a:pt x="3" y="3"/>
                </a:cubicBezTo>
                <a:cubicBezTo>
                  <a:pt x="2" y="4"/>
                  <a:pt x="0" y="5"/>
                  <a:pt x="0" y="7"/>
                </a:cubicBezTo>
                <a:close/>
              </a:path>
            </a:pathLst>
          </a:custGeom>
          <a:solidFill>
            <a:srgbClr val="808080"/>
          </a:solidFill>
          <a:ln w="9525" cap="flat" cmpd="sng">
            <a:solidFill>
              <a:srgbClr val="000000"/>
            </a:solidFill>
            <a:prstDash val="solid"/>
            <a:round/>
            <a:headEnd/>
            <a:tailEnd/>
          </a:ln>
        </p:spPr>
        <p:txBody>
          <a:bodyPr/>
          <a:lstStyle/>
          <a:p>
            <a:endParaRPr lang="ja-JP" altLang="en-US"/>
          </a:p>
        </p:txBody>
      </p:sp>
      <p:sp>
        <p:nvSpPr>
          <p:cNvPr id="121" name="AutoShape 1038">
            <a:extLst>
              <a:ext uri="{FF2B5EF4-FFF2-40B4-BE49-F238E27FC236}">
                <a16:creationId xmlns:a16="http://schemas.microsoft.com/office/drawing/2014/main" id="{1126DF61-B874-4014-A4AA-0FF1F7A8E615}"/>
              </a:ext>
            </a:extLst>
          </p:cNvPr>
          <p:cNvSpPr>
            <a:spLocks noChangeArrowheads="1"/>
          </p:cNvSpPr>
          <p:nvPr/>
        </p:nvSpPr>
        <p:spPr bwMode="auto">
          <a:xfrm rot="5400000">
            <a:off x="8242413" y="3136788"/>
            <a:ext cx="227980" cy="202501"/>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DD0806"/>
          </a:solidFill>
          <a:ln w="9525" algn="ctr">
            <a:solidFill>
              <a:srgbClr val="000000"/>
            </a:solidFill>
            <a:miter lim="800000"/>
            <a:headEnd/>
            <a:tailEnd/>
          </a:ln>
        </p:spPr>
        <p:txBody>
          <a:bodyPr/>
          <a:lstStyle/>
          <a:p>
            <a:endParaRPr lang="ja-JP" altLang="en-US"/>
          </a:p>
        </p:txBody>
      </p:sp>
      <p:sp>
        <p:nvSpPr>
          <p:cNvPr id="122" name="AutoShape 1039">
            <a:extLst>
              <a:ext uri="{FF2B5EF4-FFF2-40B4-BE49-F238E27FC236}">
                <a16:creationId xmlns:a16="http://schemas.microsoft.com/office/drawing/2014/main" id="{DEDDCA2A-A5FA-4772-BB5E-2650285593FC}"/>
              </a:ext>
            </a:extLst>
          </p:cNvPr>
          <p:cNvSpPr>
            <a:spLocks noChangeArrowheads="1"/>
          </p:cNvSpPr>
          <p:nvPr/>
        </p:nvSpPr>
        <p:spPr bwMode="auto">
          <a:xfrm rot="5400000">
            <a:off x="6472274" y="3236478"/>
            <a:ext cx="227980" cy="29327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DD0806"/>
          </a:solidFill>
          <a:ln w="9525" algn="ctr">
            <a:solidFill>
              <a:srgbClr val="000000"/>
            </a:solidFill>
            <a:miter lim="800000"/>
            <a:headEnd/>
            <a:tailEnd/>
          </a:ln>
        </p:spPr>
        <p:txBody>
          <a:bodyPr/>
          <a:lstStyle/>
          <a:p>
            <a:endParaRPr lang="ja-JP" altLang="en-US"/>
          </a:p>
        </p:txBody>
      </p:sp>
      <p:sp>
        <p:nvSpPr>
          <p:cNvPr id="123" name="AutoShape 1040">
            <a:extLst>
              <a:ext uri="{FF2B5EF4-FFF2-40B4-BE49-F238E27FC236}">
                <a16:creationId xmlns:a16="http://schemas.microsoft.com/office/drawing/2014/main" id="{6F294D7E-2714-47BE-ABFA-42718527CF22}"/>
              </a:ext>
            </a:extLst>
          </p:cNvPr>
          <p:cNvSpPr>
            <a:spLocks noChangeArrowheads="1"/>
          </p:cNvSpPr>
          <p:nvPr/>
        </p:nvSpPr>
        <p:spPr bwMode="auto">
          <a:xfrm rot="5285343" flipH="1">
            <a:off x="7438122" y="4007256"/>
            <a:ext cx="227980" cy="202501"/>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DD0806"/>
          </a:solidFill>
          <a:ln w="9525" algn="ctr">
            <a:solidFill>
              <a:srgbClr val="000000"/>
            </a:solidFill>
            <a:miter lim="800000"/>
            <a:headEnd/>
            <a:tailEnd/>
          </a:ln>
        </p:spPr>
        <p:txBody>
          <a:bodyPr/>
          <a:lstStyle/>
          <a:p>
            <a:endParaRPr lang="ja-JP" altLang="en-US"/>
          </a:p>
        </p:txBody>
      </p:sp>
      <p:sp>
        <p:nvSpPr>
          <p:cNvPr id="126" name="Freeform 1044">
            <a:extLst>
              <a:ext uri="{FF2B5EF4-FFF2-40B4-BE49-F238E27FC236}">
                <a16:creationId xmlns:a16="http://schemas.microsoft.com/office/drawing/2014/main" id="{86F6EDCE-E527-4910-A303-146CDF26800E}"/>
              </a:ext>
            </a:extLst>
          </p:cNvPr>
          <p:cNvSpPr>
            <a:spLocks/>
          </p:cNvSpPr>
          <p:nvPr/>
        </p:nvSpPr>
        <p:spPr bwMode="auto">
          <a:xfrm>
            <a:off x="2710813" y="2875343"/>
            <a:ext cx="165683" cy="310881"/>
          </a:xfrm>
          <a:custGeom>
            <a:avLst/>
            <a:gdLst>
              <a:gd name="T0" fmla="*/ 2147483646 w 9"/>
              <a:gd name="T1" fmla="*/ 0 h 15"/>
              <a:gd name="T2" fmla="*/ 0 w 9"/>
              <a:gd name="T3" fmla="*/ 2147483646 h 15"/>
              <a:gd name="T4" fmla="*/ 2147483646 w 9"/>
              <a:gd name="T5" fmla="*/ 2147483646 h 15"/>
              <a:gd name="T6" fmla="*/ 2147483646 w 9"/>
              <a:gd name="T7" fmla="*/ 2147483646 h 15"/>
              <a:gd name="T8" fmla="*/ 2147483646 w 9"/>
              <a:gd name="T9" fmla="*/ 0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9" y="0"/>
                </a:moveTo>
                <a:cubicBezTo>
                  <a:pt x="1" y="2"/>
                  <a:pt x="3" y="6"/>
                  <a:pt x="0" y="12"/>
                </a:cubicBezTo>
                <a:cubicBezTo>
                  <a:pt x="2" y="15"/>
                  <a:pt x="1" y="12"/>
                  <a:pt x="4" y="11"/>
                </a:cubicBezTo>
                <a:cubicBezTo>
                  <a:pt x="6" y="8"/>
                  <a:pt x="3" y="8"/>
                  <a:pt x="6" y="6"/>
                </a:cubicBezTo>
                <a:cubicBezTo>
                  <a:pt x="7" y="4"/>
                  <a:pt x="8" y="2"/>
                  <a:pt x="9" y="0"/>
                </a:cubicBezTo>
                <a:close/>
              </a:path>
            </a:pathLst>
          </a:custGeom>
          <a:solidFill>
            <a:srgbClr val="808080"/>
          </a:solidFill>
          <a:ln w="9525" cap="flat" cmpd="sng">
            <a:solidFill>
              <a:srgbClr val="000000"/>
            </a:solidFill>
            <a:prstDash val="solid"/>
            <a:round/>
            <a:headEnd type="none" w="med" len="med"/>
            <a:tailEnd type="none" w="med" len="med"/>
          </a:ln>
        </p:spPr>
        <p:txBody>
          <a:bodyPr/>
          <a:lstStyle/>
          <a:p>
            <a:endParaRPr lang="ja-JP" altLang="en-US"/>
          </a:p>
        </p:txBody>
      </p:sp>
      <p:sp>
        <p:nvSpPr>
          <p:cNvPr id="127" name="Rectangle 1045">
            <a:extLst>
              <a:ext uri="{FF2B5EF4-FFF2-40B4-BE49-F238E27FC236}">
                <a16:creationId xmlns:a16="http://schemas.microsoft.com/office/drawing/2014/main" id="{4CE781C5-61FF-48C2-AFC4-9DA8D52DA199}"/>
              </a:ext>
            </a:extLst>
          </p:cNvPr>
          <p:cNvSpPr>
            <a:spLocks noChangeArrowheads="1"/>
          </p:cNvSpPr>
          <p:nvPr/>
        </p:nvSpPr>
        <p:spPr bwMode="auto">
          <a:xfrm>
            <a:off x="2894905" y="2730265"/>
            <a:ext cx="5581159" cy="103627"/>
          </a:xfrm>
          <a:prstGeom prst="rect">
            <a:avLst/>
          </a:prstGeom>
          <a:solidFill>
            <a:srgbClr val="FFFFFF"/>
          </a:solidFill>
          <a:ln w="9525">
            <a:solidFill>
              <a:srgbClr val="000000"/>
            </a:solidFill>
            <a:miter lim="800000"/>
            <a:headEnd/>
            <a:tailEnd/>
          </a:ln>
        </p:spPr>
        <p:txBody>
          <a:bodyPr/>
          <a:lstStyle/>
          <a:p>
            <a:endParaRPr lang="ja-JP" altLang="en-US"/>
          </a:p>
        </p:txBody>
      </p:sp>
      <p:sp>
        <p:nvSpPr>
          <p:cNvPr id="128" name="Rectangle 480">
            <a:extLst>
              <a:ext uri="{FF2B5EF4-FFF2-40B4-BE49-F238E27FC236}">
                <a16:creationId xmlns:a16="http://schemas.microsoft.com/office/drawing/2014/main" id="{EA488B27-5449-4D00-A239-05FE3A26AC6D}"/>
              </a:ext>
            </a:extLst>
          </p:cNvPr>
          <p:cNvSpPr>
            <a:spLocks noChangeArrowheads="1"/>
          </p:cNvSpPr>
          <p:nvPr/>
        </p:nvSpPr>
        <p:spPr bwMode="auto">
          <a:xfrm>
            <a:off x="8827743" y="3124047"/>
            <a:ext cx="73637" cy="2051818"/>
          </a:xfrm>
          <a:prstGeom prst="rect">
            <a:avLst/>
          </a:prstGeom>
          <a:solidFill>
            <a:srgbClr val="FFFFFF"/>
          </a:solidFill>
          <a:ln w="9525">
            <a:solidFill>
              <a:srgbClr val="000000"/>
            </a:solidFill>
            <a:miter lim="800000"/>
            <a:headEnd/>
            <a:tailEnd/>
          </a:ln>
        </p:spPr>
        <p:txBody>
          <a:bodyPr/>
          <a:lstStyle/>
          <a:p>
            <a:endParaRPr lang="ja-JP" altLang="en-US"/>
          </a:p>
        </p:txBody>
      </p:sp>
      <p:sp>
        <p:nvSpPr>
          <p:cNvPr id="129" name="Rectangle 481">
            <a:extLst>
              <a:ext uri="{FF2B5EF4-FFF2-40B4-BE49-F238E27FC236}">
                <a16:creationId xmlns:a16="http://schemas.microsoft.com/office/drawing/2014/main" id="{573B0019-0A55-423C-A02E-EBFA8F1D01ED}"/>
              </a:ext>
            </a:extLst>
          </p:cNvPr>
          <p:cNvSpPr>
            <a:spLocks noChangeArrowheads="1"/>
          </p:cNvSpPr>
          <p:nvPr/>
        </p:nvSpPr>
        <p:spPr bwMode="auto">
          <a:xfrm>
            <a:off x="8807430" y="4637004"/>
            <a:ext cx="112359" cy="207254"/>
          </a:xfrm>
          <a:prstGeom prst="rect">
            <a:avLst/>
          </a:prstGeom>
          <a:solidFill>
            <a:srgbClr val="FFFFFF"/>
          </a:solidFill>
          <a:ln w="9525">
            <a:solidFill>
              <a:srgbClr val="000000"/>
            </a:solidFill>
            <a:miter lim="800000"/>
            <a:headEnd/>
            <a:tailEnd/>
          </a:ln>
        </p:spPr>
        <p:txBody>
          <a:bodyPr/>
          <a:lstStyle/>
          <a:p>
            <a:endParaRPr lang="ja-JP" altLang="en-US"/>
          </a:p>
        </p:txBody>
      </p:sp>
      <p:sp>
        <p:nvSpPr>
          <p:cNvPr id="131" name="AutoShape 1049">
            <a:extLst>
              <a:ext uri="{FF2B5EF4-FFF2-40B4-BE49-F238E27FC236}">
                <a16:creationId xmlns:a16="http://schemas.microsoft.com/office/drawing/2014/main" id="{59067588-7A19-437D-A2EF-FC1CDEDA90B0}"/>
              </a:ext>
            </a:extLst>
          </p:cNvPr>
          <p:cNvSpPr>
            <a:spLocks noChangeArrowheads="1"/>
          </p:cNvSpPr>
          <p:nvPr/>
        </p:nvSpPr>
        <p:spPr bwMode="auto">
          <a:xfrm rot="5400000">
            <a:off x="9477733" y="2867357"/>
            <a:ext cx="227980" cy="202501"/>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DD0806"/>
          </a:solidFill>
          <a:ln w="9525" algn="ctr">
            <a:solidFill>
              <a:srgbClr val="000000"/>
            </a:solidFill>
            <a:miter lim="800000"/>
            <a:headEnd/>
            <a:tailEnd/>
          </a:ln>
        </p:spPr>
        <p:txBody>
          <a:bodyPr/>
          <a:lstStyle/>
          <a:p>
            <a:endParaRPr lang="ja-JP" altLang="en-US"/>
          </a:p>
        </p:txBody>
      </p:sp>
      <p:sp>
        <p:nvSpPr>
          <p:cNvPr id="132" name="AutoShape 1050">
            <a:extLst>
              <a:ext uri="{FF2B5EF4-FFF2-40B4-BE49-F238E27FC236}">
                <a16:creationId xmlns:a16="http://schemas.microsoft.com/office/drawing/2014/main" id="{40D70698-AAFB-4F69-9616-7A2CCFF7228D}"/>
              </a:ext>
            </a:extLst>
          </p:cNvPr>
          <p:cNvSpPr>
            <a:spLocks noChangeArrowheads="1"/>
          </p:cNvSpPr>
          <p:nvPr/>
        </p:nvSpPr>
        <p:spPr bwMode="auto">
          <a:xfrm>
            <a:off x="9987522" y="2916794"/>
            <a:ext cx="362471" cy="165803"/>
          </a:xfrm>
          <a:prstGeom prst="rightArrow">
            <a:avLst>
              <a:gd name="adj1" fmla="val 50000"/>
              <a:gd name="adj2" fmla="val 62339"/>
            </a:avLst>
          </a:prstGeom>
          <a:solidFill>
            <a:srgbClr val="DD0806"/>
          </a:solidFill>
          <a:ln w="9525">
            <a:solidFill>
              <a:srgbClr val="000000"/>
            </a:solidFill>
            <a:miter lim="800000"/>
            <a:headEnd/>
            <a:tailEnd/>
          </a:ln>
        </p:spPr>
        <p:txBody>
          <a:bodyPr/>
          <a:lstStyle/>
          <a:p>
            <a:endParaRPr lang="ja-JP" altLang="en-US"/>
          </a:p>
        </p:txBody>
      </p:sp>
      <p:sp>
        <p:nvSpPr>
          <p:cNvPr id="133" name="Line 5281">
            <a:extLst>
              <a:ext uri="{FF2B5EF4-FFF2-40B4-BE49-F238E27FC236}">
                <a16:creationId xmlns:a16="http://schemas.microsoft.com/office/drawing/2014/main" id="{61D83BB6-582B-43DA-87E5-549B818122DD}"/>
              </a:ext>
            </a:extLst>
          </p:cNvPr>
          <p:cNvSpPr>
            <a:spLocks noChangeShapeType="1"/>
          </p:cNvSpPr>
          <p:nvPr/>
        </p:nvSpPr>
        <p:spPr bwMode="auto">
          <a:xfrm>
            <a:off x="8199925" y="1839071"/>
            <a:ext cx="0" cy="290156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4" name="Line 5296">
            <a:extLst>
              <a:ext uri="{FF2B5EF4-FFF2-40B4-BE49-F238E27FC236}">
                <a16:creationId xmlns:a16="http://schemas.microsoft.com/office/drawing/2014/main" id="{9CA1E493-E491-44C2-AAE7-B2B2BED1782C}"/>
              </a:ext>
            </a:extLst>
          </p:cNvPr>
          <p:cNvSpPr>
            <a:spLocks noChangeShapeType="1"/>
          </p:cNvSpPr>
          <p:nvPr/>
        </p:nvSpPr>
        <p:spPr bwMode="auto">
          <a:xfrm>
            <a:off x="8218335" y="4740631"/>
            <a:ext cx="570685"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5" name="AutoShape 1010">
            <a:extLst>
              <a:ext uri="{FF2B5EF4-FFF2-40B4-BE49-F238E27FC236}">
                <a16:creationId xmlns:a16="http://schemas.microsoft.com/office/drawing/2014/main" id="{7829B860-893B-4ED6-9821-018FC121E821}"/>
              </a:ext>
            </a:extLst>
          </p:cNvPr>
          <p:cNvSpPr>
            <a:spLocks noChangeArrowheads="1"/>
          </p:cNvSpPr>
          <p:nvPr/>
        </p:nvSpPr>
        <p:spPr bwMode="auto">
          <a:xfrm>
            <a:off x="2821267" y="3103323"/>
            <a:ext cx="368184" cy="165803"/>
          </a:xfrm>
          <a:prstGeom prst="rightArrow">
            <a:avLst>
              <a:gd name="adj1" fmla="val 50000"/>
              <a:gd name="adj2" fmla="val 62500"/>
            </a:avLst>
          </a:prstGeom>
          <a:solidFill>
            <a:srgbClr val="DD0806"/>
          </a:solidFill>
          <a:ln w="9525">
            <a:solidFill>
              <a:srgbClr val="000000"/>
            </a:solidFill>
            <a:miter lim="800000"/>
            <a:headEnd/>
            <a:tailEnd/>
          </a:ln>
        </p:spPr>
        <p:txBody>
          <a:bodyPr/>
          <a:lstStyle/>
          <a:p>
            <a:endParaRPr lang="ja-JP" altLang="en-US"/>
          </a:p>
        </p:txBody>
      </p:sp>
      <p:sp>
        <p:nvSpPr>
          <p:cNvPr id="136" name="AutoShape 1011">
            <a:extLst>
              <a:ext uri="{FF2B5EF4-FFF2-40B4-BE49-F238E27FC236}">
                <a16:creationId xmlns:a16="http://schemas.microsoft.com/office/drawing/2014/main" id="{197C9C31-D168-4DCE-B714-7F3A9D45550F}"/>
              </a:ext>
            </a:extLst>
          </p:cNvPr>
          <p:cNvSpPr>
            <a:spLocks noChangeArrowheads="1"/>
          </p:cNvSpPr>
          <p:nvPr/>
        </p:nvSpPr>
        <p:spPr bwMode="auto">
          <a:xfrm>
            <a:off x="4038178" y="3082598"/>
            <a:ext cx="368184" cy="165803"/>
          </a:xfrm>
          <a:prstGeom prst="rightArrow">
            <a:avLst>
              <a:gd name="adj1" fmla="val 50000"/>
              <a:gd name="adj2" fmla="val 62500"/>
            </a:avLst>
          </a:prstGeom>
          <a:solidFill>
            <a:srgbClr val="DD0806"/>
          </a:solidFill>
          <a:ln w="9525">
            <a:solidFill>
              <a:srgbClr val="000000"/>
            </a:solidFill>
            <a:miter lim="800000"/>
            <a:headEnd/>
            <a:tailEnd/>
          </a:ln>
        </p:spPr>
        <p:txBody>
          <a:bodyPr/>
          <a:lstStyle/>
          <a:p>
            <a:endParaRPr lang="ja-JP" altLang="en-US"/>
          </a:p>
        </p:txBody>
      </p:sp>
      <p:sp>
        <p:nvSpPr>
          <p:cNvPr id="137" name="AutoShape 1014">
            <a:extLst>
              <a:ext uri="{FF2B5EF4-FFF2-40B4-BE49-F238E27FC236}">
                <a16:creationId xmlns:a16="http://schemas.microsoft.com/office/drawing/2014/main" id="{EE7D90D2-C386-4E79-9B74-B8E2266AB084}"/>
              </a:ext>
            </a:extLst>
          </p:cNvPr>
          <p:cNvSpPr>
            <a:spLocks noChangeArrowheads="1"/>
          </p:cNvSpPr>
          <p:nvPr/>
        </p:nvSpPr>
        <p:spPr bwMode="auto">
          <a:xfrm rot="10570686" flipH="1">
            <a:off x="5666441" y="5010062"/>
            <a:ext cx="202501" cy="22798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DD0806"/>
          </a:solidFill>
          <a:ln w="9525" algn="ctr">
            <a:solidFill>
              <a:srgbClr val="000000"/>
            </a:solidFill>
            <a:miter lim="800000"/>
            <a:headEnd/>
            <a:tailEnd/>
          </a:ln>
        </p:spPr>
        <p:txBody>
          <a:bodyPr/>
          <a:lstStyle/>
          <a:p>
            <a:endParaRPr lang="ja-JP" altLang="en-US"/>
          </a:p>
        </p:txBody>
      </p:sp>
      <p:sp>
        <p:nvSpPr>
          <p:cNvPr id="138" name="AutoShape 986">
            <a:extLst>
              <a:ext uri="{FF2B5EF4-FFF2-40B4-BE49-F238E27FC236}">
                <a16:creationId xmlns:a16="http://schemas.microsoft.com/office/drawing/2014/main" id="{112E1A3B-6437-4AF1-BDD2-D1A27C42DFF8}"/>
              </a:ext>
            </a:extLst>
          </p:cNvPr>
          <p:cNvSpPr>
            <a:spLocks noChangeAspect="1" noChangeArrowheads="1"/>
          </p:cNvSpPr>
          <p:nvPr/>
        </p:nvSpPr>
        <p:spPr bwMode="auto">
          <a:xfrm rot="5400000">
            <a:off x="3028620" y="3495324"/>
            <a:ext cx="274141" cy="19480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808080"/>
          </a:solidFill>
          <a:ln w="9525">
            <a:solidFill>
              <a:srgbClr val="000000"/>
            </a:solidFill>
            <a:miter lim="800000"/>
            <a:headEnd/>
            <a:tailEnd/>
          </a:ln>
        </p:spPr>
        <p:txBody>
          <a:bodyPr/>
          <a:lstStyle/>
          <a:p>
            <a:endParaRPr lang="ja-JP" altLang="en-US"/>
          </a:p>
        </p:txBody>
      </p:sp>
      <p:sp>
        <p:nvSpPr>
          <p:cNvPr id="139" name="AutoShape 987">
            <a:extLst>
              <a:ext uri="{FF2B5EF4-FFF2-40B4-BE49-F238E27FC236}">
                <a16:creationId xmlns:a16="http://schemas.microsoft.com/office/drawing/2014/main" id="{07175909-A0B8-472E-B901-0EFE2F0008F0}"/>
              </a:ext>
            </a:extLst>
          </p:cNvPr>
          <p:cNvSpPr>
            <a:spLocks noChangeAspect="1" noChangeArrowheads="1"/>
          </p:cNvSpPr>
          <p:nvPr/>
        </p:nvSpPr>
        <p:spPr bwMode="auto">
          <a:xfrm rot="5400000">
            <a:off x="3730073" y="3516049"/>
            <a:ext cx="274141" cy="19480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808080"/>
          </a:solidFill>
          <a:ln w="9525">
            <a:solidFill>
              <a:srgbClr val="000000"/>
            </a:solidFill>
            <a:miter lim="800000"/>
            <a:headEnd/>
            <a:tailEnd/>
          </a:ln>
        </p:spPr>
        <p:txBody>
          <a:bodyPr/>
          <a:lstStyle/>
          <a:p>
            <a:endParaRPr lang="ja-JP" altLang="en-US"/>
          </a:p>
        </p:txBody>
      </p:sp>
      <p:sp>
        <p:nvSpPr>
          <p:cNvPr id="140" name="AutoShape 988">
            <a:extLst>
              <a:ext uri="{FF2B5EF4-FFF2-40B4-BE49-F238E27FC236}">
                <a16:creationId xmlns:a16="http://schemas.microsoft.com/office/drawing/2014/main" id="{4E2BFAF3-C912-4CEF-A686-234A53F752DE}"/>
              </a:ext>
            </a:extLst>
          </p:cNvPr>
          <p:cNvSpPr>
            <a:spLocks noChangeAspect="1" noChangeArrowheads="1"/>
          </p:cNvSpPr>
          <p:nvPr/>
        </p:nvSpPr>
        <p:spPr bwMode="auto">
          <a:xfrm>
            <a:off x="3890904" y="4015240"/>
            <a:ext cx="121753" cy="219313"/>
          </a:xfrm>
          <a:prstGeom prst="downArrow">
            <a:avLst>
              <a:gd name="adj1" fmla="val 50000"/>
              <a:gd name="adj2" fmla="val 40000"/>
            </a:avLst>
          </a:prstGeom>
          <a:solidFill>
            <a:srgbClr val="808080"/>
          </a:solidFill>
          <a:ln w="9525" algn="ctr">
            <a:solidFill>
              <a:srgbClr val="000000"/>
            </a:solidFill>
            <a:miter lim="800000"/>
            <a:headEnd/>
            <a:tailEnd/>
          </a:ln>
        </p:spPr>
        <p:txBody>
          <a:bodyPr/>
          <a:lstStyle/>
          <a:p>
            <a:endParaRPr lang="ja-JP" altLang="en-US"/>
          </a:p>
        </p:txBody>
      </p:sp>
      <p:sp>
        <p:nvSpPr>
          <p:cNvPr id="141" name="AutoShape 989">
            <a:extLst>
              <a:ext uri="{FF2B5EF4-FFF2-40B4-BE49-F238E27FC236}">
                <a16:creationId xmlns:a16="http://schemas.microsoft.com/office/drawing/2014/main" id="{9466C325-3ED6-45A2-9BA1-082DCA64A3CF}"/>
              </a:ext>
            </a:extLst>
          </p:cNvPr>
          <p:cNvSpPr>
            <a:spLocks noChangeAspect="1" noChangeArrowheads="1"/>
          </p:cNvSpPr>
          <p:nvPr/>
        </p:nvSpPr>
        <p:spPr bwMode="auto">
          <a:xfrm>
            <a:off x="3467493" y="4450474"/>
            <a:ext cx="121753" cy="219313"/>
          </a:xfrm>
          <a:prstGeom prst="downArrow">
            <a:avLst>
              <a:gd name="adj1" fmla="val 50000"/>
              <a:gd name="adj2" fmla="val 40000"/>
            </a:avLst>
          </a:prstGeom>
          <a:solidFill>
            <a:srgbClr val="808080"/>
          </a:solidFill>
          <a:ln w="9525" algn="ctr">
            <a:solidFill>
              <a:srgbClr val="000000"/>
            </a:solidFill>
            <a:miter lim="800000"/>
            <a:headEnd/>
            <a:tailEnd/>
          </a:ln>
        </p:spPr>
        <p:txBody>
          <a:bodyPr/>
          <a:lstStyle/>
          <a:p>
            <a:endParaRPr lang="ja-JP" altLang="en-US"/>
          </a:p>
        </p:txBody>
      </p:sp>
      <p:sp>
        <p:nvSpPr>
          <p:cNvPr id="142" name="AutoShape 996">
            <a:extLst>
              <a:ext uri="{FF2B5EF4-FFF2-40B4-BE49-F238E27FC236}">
                <a16:creationId xmlns:a16="http://schemas.microsoft.com/office/drawing/2014/main" id="{2506BE4E-5DCF-468A-A625-52003A68CD16}"/>
              </a:ext>
            </a:extLst>
          </p:cNvPr>
          <p:cNvSpPr>
            <a:spLocks noChangeAspect="1" noChangeArrowheads="1"/>
          </p:cNvSpPr>
          <p:nvPr/>
        </p:nvSpPr>
        <p:spPr bwMode="auto">
          <a:xfrm>
            <a:off x="4964982" y="3787260"/>
            <a:ext cx="154880" cy="224187"/>
          </a:xfrm>
          <a:prstGeom prst="downArrow">
            <a:avLst>
              <a:gd name="adj1" fmla="val 50000"/>
              <a:gd name="adj2" fmla="val 32143"/>
            </a:avLst>
          </a:prstGeom>
          <a:solidFill>
            <a:srgbClr val="DD0806"/>
          </a:solidFill>
          <a:ln w="9525" algn="ctr">
            <a:solidFill>
              <a:srgbClr val="000000"/>
            </a:solidFill>
            <a:miter lim="800000"/>
            <a:headEnd/>
            <a:tailEnd/>
          </a:ln>
        </p:spPr>
        <p:txBody>
          <a:bodyPr/>
          <a:lstStyle/>
          <a:p>
            <a:endParaRPr lang="ja-JP" altLang="en-US"/>
          </a:p>
        </p:txBody>
      </p:sp>
      <p:sp>
        <p:nvSpPr>
          <p:cNvPr id="143" name="AutoShape 997">
            <a:extLst>
              <a:ext uri="{FF2B5EF4-FFF2-40B4-BE49-F238E27FC236}">
                <a16:creationId xmlns:a16="http://schemas.microsoft.com/office/drawing/2014/main" id="{AC21307F-E87B-46DD-AC47-A3B80E936C4C}"/>
              </a:ext>
            </a:extLst>
          </p:cNvPr>
          <p:cNvSpPr>
            <a:spLocks noChangeAspect="1" noChangeArrowheads="1"/>
          </p:cNvSpPr>
          <p:nvPr/>
        </p:nvSpPr>
        <p:spPr bwMode="auto">
          <a:xfrm>
            <a:off x="5425211" y="3787260"/>
            <a:ext cx="154880" cy="224187"/>
          </a:xfrm>
          <a:prstGeom prst="downArrow">
            <a:avLst>
              <a:gd name="adj1" fmla="val 50000"/>
              <a:gd name="adj2" fmla="val 32143"/>
            </a:avLst>
          </a:prstGeom>
          <a:solidFill>
            <a:srgbClr val="DD0806"/>
          </a:solidFill>
          <a:ln w="9525" algn="ctr">
            <a:solidFill>
              <a:srgbClr val="000000"/>
            </a:solidFill>
            <a:miter lim="800000"/>
            <a:headEnd/>
            <a:tailEnd/>
          </a:ln>
        </p:spPr>
        <p:txBody>
          <a:bodyPr/>
          <a:lstStyle/>
          <a:p>
            <a:endParaRPr lang="ja-JP" altLang="en-US"/>
          </a:p>
        </p:txBody>
      </p:sp>
      <p:sp>
        <p:nvSpPr>
          <p:cNvPr id="144" name="AutoShape 998">
            <a:extLst>
              <a:ext uri="{FF2B5EF4-FFF2-40B4-BE49-F238E27FC236}">
                <a16:creationId xmlns:a16="http://schemas.microsoft.com/office/drawing/2014/main" id="{4C2F08D8-F053-4BC6-BEE4-4D155650F6AF}"/>
              </a:ext>
            </a:extLst>
          </p:cNvPr>
          <p:cNvSpPr>
            <a:spLocks noChangeAspect="1" noChangeArrowheads="1"/>
          </p:cNvSpPr>
          <p:nvPr/>
        </p:nvSpPr>
        <p:spPr bwMode="auto">
          <a:xfrm>
            <a:off x="5130664" y="4243220"/>
            <a:ext cx="154880" cy="224187"/>
          </a:xfrm>
          <a:prstGeom prst="downArrow">
            <a:avLst>
              <a:gd name="adj1" fmla="val 50000"/>
              <a:gd name="adj2" fmla="val 32143"/>
            </a:avLst>
          </a:prstGeom>
          <a:solidFill>
            <a:srgbClr val="DD0806"/>
          </a:solidFill>
          <a:ln w="9525" algn="ctr">
            <a:solidFill>
              <a:srgbClr val="000000"/>
            </a:solidFill>
            <a:miter lim="800000"/>
            <a:headEnd/>
            <a:tailEnd/>
          </a:ln>
        </p:spPr>
        <p:txBody>
          <a:bodyPr/>
          <a:lstStyle/>
          <a:p>
            <a:endParaRPr lang="ja-JP" altLang="en-US"/>
          </a:p>
        </p:txBody>
      </p:sp>
      <p:sp>
        <p:nvSpPr>
          <p:cNvPr id="145" name="AutoShape 1000">
            <a:extLst>
              <a:ext uri="{FF2B5EF4-FFF2-40B4-BE49-F238E27FC236}">
                <a16:creationId xmlns:a16="http://schemas.microsoft.com/office/drawing/2014/main" id="{172BCA64-173C-4573-B22A-5193911D97DD}"/>
              </a:ext>
            </a:extLst>
          </p:cNvPr>
          <p:cNvSpPr>
            <a:spLocks noChangeArrowheads="1"/>
          </p:cNvSpPr>
          <p:nvPr/>
        </p:nvSpPr>
        <p:spPr bwMode="auto">
          <a:xfrm>
            <a:off x="5351578" y="4678456"/>
            <a:ext cx="128864" cy="186529"/>
          </a:xfrm>
          <a:prstGeom prst="downArrow">
            <a:avLst>
              <a:gd name="adj1" fmla="val 50000"/>
              <a:gd name="adj2" fmla="val 32143"/>
            </a:avLst>
          </a:prstGeom>
          <a:solidFill>
            <a:srgbClr val="DD0806"/>
          </a:solidFill>
          <a:ln w="9525" algn="ctr">
            <a:solidFill>
              <a:srgbClr val="000000"/>
            </a:solidFill>
            <a:miter lim="800000"/>
            <a:headEnd/>
            <a:tailEnd/>
          </a:ln>
        </p:spPr>
        <p:txBody>
          <a:bodyPr/>
          <a:lstStyle/>
          <a:p>
            <a:endParaRPr lang="ja-JP" altLang="en-US"/>
          </a:p>
        </p:txBody>
      </p:sp>
      <p:sp>
        <p:nvSpPr>
          <p:cNvPr id="146" name="AutoShape 1004">
            <a:extLst>
              <a:ext uri="{FF2B5EF4-FFF2-40B4-BE49-F238E27FC236}">
                <a16:creationId xmlns:a16="http://schemas.microsoft.com/office/drawing/2014/main" id="{57D0E904-FDDE-4A27-A006-1A51C2963B57}"/>
              </a:ext>
            </a:extLst>
          </p:cNvPr>
          <p:cNvSpPr>
            <a:spLocks noChangeAspect="1" noChangeArrowheads="1"/>
          </p:cNvSpPr>
          <p:nvPr/>
        </p:nvSpPr>
        <p:spPr bwMode="auto">
          <a:xfrm>
            <a:off x="5535670" y="4284670"/>
            <a:ext cx="157171" cy="224187"/>
          </a:xfrm>
          <a:prstGeom prst="downArrow">
            <a:avLst>
              <a:gd name="adj1" fmla="val 50000"/>
              <a:gd name="adj2" fmla="val 32144"/>
            </a:avLst>
          </a:prstGeom>
          <a:solidFill>
            <a:srgbClr val="DD0806"/>
          </a:solidFill>
          <a:ln w="9525" algn="ctr">
            <a:solidFill>
              <a:srgbClr val="000000"/>
            </a:solidFill>
            <a:miter lim="800000"/>
            <a:headEnd/>
            <a:tailEnd/>
          </a:ln>
        </p:spPr>
        <p:txBody>
          <a:bodyPr/>
          <a:lstStyle/>
          <a:p>
            <a:endParaRPr lang="ja-JP" altLang="en-US"/>
          </a:p>
        </p:txBody>
      </p:sp>
      <p:sp>
        <p:nvSpPr>
          <p:cNvPr id="147" name="AutoShape 1007">
            <a:extLst>
              <a:ext uri="{FF2B5EF4-FFF2-40B4-BE49-F238E27FC236}">
                <a16:creationId xmlns:a16="http://schemas.microsoft.com/office/drawing/2014/main" id="{13ECF686-8C62-48DC-A917-7EE9D7352B1C}"/>
              </a:ext>
            </a:extLst>
          </p:cNvPr>
          <p:cNvSpPr>
            <a:spLocks noChangeArrowheads="1"/>
          </p:cNvSpPr>
          <p:nvPr/>
        </p:nvSpPr>
        <p:spPr bwMode="auto">
          <a:xfrm rot="10570686" flipH="1">
            <a:off x="5185896" y="4968611"/>
            <a:ext cx="202501" cy="22798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DD0806"/>
          </a:solidFill>
          <a:ln w="9525" algn="ctr">
            <a:solidFill>
              <a:srgbClr val="000000"/>
            </a:solidFill>
            <a:miter lim="800000"/>
            <a:headEnd/>
            <a:tailEnd/>
          </a:ln>
        </p:spPr>
        <p:txBody>
          <a:bodyPr/>
          <a:lstStyle/>
          <a:p>
            <a:endParaRPr lang="ja-JP" altLang="en-US"/>
          </a:p>
        </p:txBody>
      </p:sp>
      <p:sp>
        <p:nvSpPr>
          <p:cNvPr id="148" name="AutoShape 1030">
            <a:extLst>
              <a:ext uri="{FF2B5EF4-FFF2-40B4-BE49-F238E27FC236}">
                <a16:creationId xmlns:a16="http://schemas.microsoft.com/office/drawing/2014/main" id="{A7AAF979-A3AE-474E-8037-7679A49B1E77}"/>
              </a:ext>
            </a:extLst>
          </p:cNvPr>
          <p:cNvSpPr>
            <a:spLocks noChangeAspect="1" noChangeArrowheads="1"/>
          </p:cNvSpPr>
          <p:nvPr/>
        </p:nvSpPr>
        <p:spPr bwMode="auto">
          <a:xfrm>
            <a:off x="4185451" y="4491925"/>
            <a:ext cx="121753" cy="219313"/>
          </a:xfrm>
          <a:prstGeom prst="downArrow">
            <a:avLst>
              <a:gd name="adj1" fmla="val 50000"/>
              <a:gd name="adj2" fmla="val 40000"/>
            </a:avLst>
          </a:prstGeom>
          <a:solidFill>
            <a:srgbClr val="808080"/>
          </a:solidFill>
          <a:ln w="9525" algn="ctr">
            <a:solidFill>
              <a:srgbClr val="000000"/>
            </a:solidFill>
            <a:miter lim="800000"/>
            <a:headEnd/>
            <a:tailEnd/>
          </a:ln>
        </p:spPr>
        <p:txBody>
          <a:bodyPr/>
          <a:lstStyle/>
          <a:p>
            <a:endParaRPr lang="ja-JP" altLang="en-US"/>
          </a:p>
        </p:txBody>
      </p:sp>
      <p:sp>
        <p:nvSpPr>
          <p:cNvPr id="149" name="AutoShape 1031">
            <a:extLst>
              <a:ext uri="{FF2B5EF4-FFF2-40B4-BE49-F238E27FC236}">
                <a16:creationId xmlns:a16="http://schemas.microsoft.com/office/drawing/2014/main" id="{6D9772B4-6606-4C24-B787-2AE48AD12784}"/>
              </a:ext>
            </a:extLst>
          </p:cNvPr>
          <p:cNvSpPr>
            <a:spLocks noChangeAspect="1" noChangeArrowheads="1"/>
          </p:cNvSpPr>
          <p:nvPr/>
        </p:nvSpPr>
        <p:spPr bwMode="auto">
          <a:xfrm>
            <a:off x="3762040" y="4782081"/>
            <a:ext cx="121753" cy="219313"/>
          </a:xfrm>
          <a:prstGeom prst="downArrow">
            <a:avLst>
              <a:gd name="adj1" fmla="val 50000"/>
              <a:gd name="adj2" fmla="val 40000"/>
            </a:avLst>
          </a:prstGeom>
          <a:solidFill>
            <a:srgbClr val="808080"/>
          </a:solidFill>
          <a:ln w="9525" algn="ctr">
            <a:solidFill>
              <a:srgbClr val="000000"/>
            </a:solidFill>
            <a:miter lim="800000"/>
            <a:headEnd/>
            <a:tailEnd/>
          </a:ln>
        </p:spPr>
        <p:txBody>
          <a:bodyPr/>
          <a:lstStyle/>
          <a:p>
            <a:endParaRPr lang="ja-JP" altLang="en-US"/>
          </a:p>
        </p:txBody>
      </p:sp>
      <p:sp>
        <p:nvSpPr>
          <p:cNvPr id="150" name="AutoShape 998">
            <a:extLst>
              <a:ext uri="{FF2B5EF4-FFF2-40B4-BE49-F238E27FC236}">
                <a16:creationId xmlns:a16="http://schemas.microsoft.com/office/drawing/2014/main" id="{2035430E-F7CA-4EFA-8BA0-827C19786A39}"/>
              </a:ext>
            </a:extLst>
          </p:cNvPr>
          <p:cNvSpPr>
            <a:spLocks noChangeAspect="1" noChangeArrowheads="1"/>
          </p:cNvSpPr>
          <p:nvPr/>
        </p:nvSpPr>
        <p:spPr bwMode="auto">
          <a:xfrm>
            <a:off x="4516814" y="4554101"/>
            <a:ext cx="154880" cy="224187"/>
          </a:xfrm>
          <a:prstGeom prst="downArrow">
            <a:avLst>
              <a:gd name="adj1" fmla="val 50000"/>
              <a:gd name="adj2" fmla="val 32143"/>
            </a:avLst>
          </a:prstGeom>
          <a:solidFill>
            <a:srgbClr val="DD0806"/>
          </a:solidFill>
          <a:ln w="9525" algn="ctr">
            <a:solidFill>
              <a:srgbClr val="000000"/>
            </a:solidFill>
            <a:miter lim="800000"/>
            <a:headEnd/>
            <a:tailEnd/>
          </a:ln>
        </p:spPr>
        <p:txBody>
          <a:bodyPr/>
          <a:lstStyle/>
          <a:p>
            <a:endParaRPr lang="ja-JP" altLang="en-US"/>
          </a:p>
        </p:txBody>
      </p:sp>
      <p:sp>
        <p:nvSpPr>
          <p:cNvPr id="151" name="AutoShape 1013">
            <a:extLst>
              <a:ext uri="{FF2B5EF4-FFF2-40B4-BE49-F238E27FC236}">
                <a16:creationId xmlns:a16="http://schemas.microsoft.com/office/drawing/2014/main" id="{733F91C3-9E66-4A31-9625-579849BF2F5A}"/>
              </a:ext>
            </a:extLst>
          </p:cNvPr>
          <p:cNvSpPr>
            <a:spLocks noChangeArrowheads="1"/>
          </p:cNvSpPr>
          <p:nvPr/>
        </p:nvSpPr>
        <p:spPr bwMode="auto">
          <a:xfrm rot="5285343" flipH="1">
            <a:off x="6150748" y="4856998"/>
            <a:ext cx="227980" cy="202501"/>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DD0806"/>
          </a:solidFill>
          <a:ln w="9525" algn="ctr">
            <a:solidFill>
              <a:srgbClr val="000000"/>
            </a:solidFill>
            <a:miter lim="800000"/>
            <a:headEnd/>
            <a:tailEnd/>
          </a:ln>
        </p:spPr>
        <p:txBody>
          <a:bodyPr/>
          <a:lstStyle/>
          <a:p>
            <a:endParaRPr lang="ja-JP" altLang="en-US"/>
          </a:p>
        </p:txBody>
      </p:sp>
      <p:sp>
        <p:nvSpPr>
          <p:cNvPr id="152" name="Freeform 609">
            <a:extLst>
              <a:ext uri="{FF2B5EF4-FFF2-40B4-BE49-F238E27FC236}">
                <a16:creationId xmlns:a16="http://schemas.microsoft.com/office/drawing/2014/main" id="{826171B5-3547-4CBD-A8FD-206878E15901}"/>
              </a:ext>
            </a:extLst>
          </p:cNvPr>
          <p:cNvSpPr>
            <a:spLocks/>
          </p:cNvSpPr>
          <p:nvPr/>
        </p:nvSpPr>
        <p:spPr bwMode="auto">
          <a:xfrm>
            <a:off x="8273562" y="5134415"/>
            <a:ext cx="775090" cy="186529"/>
          </a:xfrm>
          <a:custGeom>
            <a:avLst/>
            <a:gdLst>
              <a:gd name="T0" fmla="*/ 2147483646 w 42"/>
              <a:gd name="T1" fmla="*/ 2147483646 h 9"/>
              <a:gd name="T2" fmla="*/ 2147483646 w 42"/>
              <a:gd name="T3" fmla="*/ 2147483646 h 9"/>
              <a:gd name="T4" fmla="*/ 2147483646 w 42"/>
              <a:gd name="T5" fmla="*/ 0 h 9"/>
              <a:gd name="T6" fmla="*/ 2147483646 w 42"/>
              <a:gd name="T7" fmla="*/ 2147483646 h 9"/>
              <a:gd name="T8" fmla="*/ 2147483646 w 42"/>
              <a:gd name="T9" fmla="*/ 2147483646 h 9"/>
              <a:gd name="T10" fmla="*/ 2147483646 w 42"/>
              <a:gd name="T11" fmla="*/ 2147483646 h 9"/>
              <a:gd name="T12" fmla="*/ 0 w 42"/>
              <a:gd name="T13" fmla="*/ 2147483646 h 9"/>
              <a:gd name="T14" fmla="*/ 2147483646 w 42"/>
              <a:gd name="T15" fmla="*/ 214748364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2" y="6"/>
                </a:moveTo>
                <a:cubicBezTo>
                  <a:pt x="7" y="1"/>
                  <a:pt x="3" y="2"/>
                  <a:pt x="12" y="1"/>
                </a:cubicBezTo>
                <a:cubicBezTo>
                  <a:pt x="15" y="0"/>
                  <a:pt x="21" y="0"/>
                  <a:pt x="24" y="0"/>
                </a:cubicBezTo>
                <a:cubicBezTo>
                  <a:pt x="27" y="1"/>
                  <a:pt x="28" y="2"/>
                  <a:pt x="31" y="1"/>
                </a:cubicBezTo>
                <a:cubicBezTo>
                  <a:pt x="34" y="2"/>
                  <a:pt x="37" y="3"/>
                  <a:pt x="40" y="4"/>
                </a:cubicBezTo>
                <a:cubicBezTo>
                  <a:pt x="42" y="8"/>
                  <a:pt x="36" y="8"/>
                  <a:pt x="33" y="9"/>
                </a:cubicBezTo>
                <a:cubicBezTo>
                  <a:pt x="23" y="4"/>
                  <a:pt x="11" y="8"/>
                  <a:pt x="0" y="8"/>
                </a:cubicBezTo>
                <a:cubicBezTo>
                  <a:pt x="2" y="5"/>
                  <a:pt x="4" y="8"/>
                  <a:pt x="2" y="6"/>
                </a:cubicBezTo>
                <a:close/>
              </a:path>
            </a:pathLst>
          </a:custGeom>
          <a:solidFill>
            <a:srgbClr val="80808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53" name="AutoShape 989">
            <a:extLst>
              <a:ext uri="{FF2B5EF4-FFF2-40B4-BE49-F238E27FC236}">
                <a16:creationId xmlns:a16="http://schemas.microsoft.com/office/drawing/2014/main" id="{9AEA28DF-0ED3-498D-9A78-CCB36869B474}"/>
              </a:ext>
            </a:extLst>
          </p:cNvPr>
          <p:cNvSpPr>
            <a:spLocks noChangeAspect="1" noChangeArrowheads="1"/>
          </p:cNvSpPr>
          <p:nvPr/>
        </p:nvSpPr>
        <p:spPr bwMode="auto">
          <a:xfrm>
            <a:off x="8325526" y="4222986"/>
            <a:ext cx="146499" cy="263887"/>
          </a:xfrm>
          <a:prstGeom prst="downArrow">
            <a:avLst>
              <a:gd name="adj1" fmla="val 50000"/>
              <a:gd name="adj2" fmla="val 60243"/>
            </a:avLst>
          </a:prstGeom>
          <a:solidFill>
            <a:srgbClr val="808080"/>
          </a:solidFill>
          <a:ln w="9525" algn="ctr">
            <a:solidFill>
              <a:srgbClr val="000000"/>
            </a:solidFill>
            <a:miter lim="800000"/>
            <a:headEnd/>
            <a:tailEnd/>
          </a:ln>
        </p:spPr>
        <p:txBody>
          <a:bodyPr/>
          <a:lstStyle/>
          <a:p>
            <a:endParaRPr lang="ja-JP" altLang="en-US"/>
          </a:p>
        </p:txBody>
      </p:sp>
      <p:sp>
        <p:nvSpPr>
          <p:cNvPr id="154" name="AutoShape 1031">
            <a:extLst>
              <a:ext uri="{FF2B5EF4-FFF2-40B4-BE49-F238E27FC236}">
                <a16:creationId xmlns:a16="http://schemas.microsoft.com/office/drawing/2014/main" id="{F7A2F8C3-B644-43A0-A6DE-23D9B44BC05E}"/>
              </a:ext>
            </a:extLst>
          </p:cNvPr>
          <p:cNvSpPr>
            <a:spLocks noChangeAspect="1" noChangeArrowheads="1"/>
          </p:cNvSpPr>
          <p:nvPr/>
        </p:nvSpPr>
        <p:spPr bwMode="auto">
          <a:xfrm>
            <a:off x="8417572" y="4554593"/>
            <a:ext cx="146499" cy="263887"/>
          </a:xfrm>
          <a:prstGeom prst="downArrow">
            <a:avLst>
              <a:gd name="adj1" fmla="val 50000"/>
              <a:gd name="adj2" fmla="val 60243"/>
            </a:avLst>
          </a:prstGeom>
          <a:solidFill>
            <a:srgbClr val="808080"/>
          </a:solidFill>
          <a:ln w="9525" algn="ctr">
            <a:solidFill>
              <a:srgbClr val="000000"/>
            </a:solidFill>
            <a:miter lim="800000"/>
            <a:headEnd/>
            <a:tailEnd/>
          </a:ln>
        </p:spPr>
        <p:txBody>
          <a:bodyPr/>
          <a:lstStyle/>
          <a:p>
            <a:endParaRPr lang="ja-JP" altLang="en-US"/>
          </a:p>
        </p:txBody>
      </p:sp>
      <p:sp>
        <p:nvSpPr>
          <p:cNvPr id="156" name="AutoShape 1000">
            <a:extLst>
              <a:ext uri="{FF2B5EF4-FFF2-40B4-BE49-F238E27FC236}">
                <a16:creationId xmlns:a16="http://schemas.microsoft.com/office/drawing/2014/main" id="{A64263DF-9A03-48B2-8146-A4FB3FB731F1}"/>
              </a:ext>
            </a:extLst>
          </p:cNvPr>
          <p:cNvSpPr>
            <a:spLocks noChangeArrowheads="1"/>
          </p:cNvSpPr>
          <p:nvPr/>
        </p:nvSpPr>
        <p:spPr bwMode="auto">
          <a:xfrm rot="16200000">
            <a:off x="7734445" y="2980790"/>
            <a:ext cx="145078" cy="307243"/>
          </a:xfrm>
          <a:prstGeom prst="downArrow">
            <a:avLst>
              <a:gd name="adj1" fmla="val 50000"/>
              <a:gd name="adj2" fmla="val 60710"/>
            </a:avLst>
          </a:prstGeom>
          <a:solidFill>
            <a:srgbClr val="DD0806"/>
          </a:solidFill>
          <a:ln w="9525" algn="ctr">
            <a:solidFill>
              <a:srgbClr val="000000"/>
            </a:solidFill>
            <a:miter lim="800000"/>
            <a:headEnd/>
            <a:tailEnd/>
          </a:ln>
        </p:spPr>
        <p:txBody>
          <a:bodyPr/>
          <a:lstStyle/>
          <a:p>
            <a:endParaRPr lang="ja-JP" altLang="en-US"/>
          </a:p>
        </p:txBody>
      </p:sp>
      <p:sp>
        <p:nvSpPr>
          <p:cNvPr id="157" name="Rectangle 993">
            <a:extLst>
              <a:ext uri="{FF2B5EF4-FFF2-40B4-BE49-F238E27FC236}">
                <a16:creationId xmlns:a16="http://schemas.microsoft.com/office/drawing/2014/main" id="{45800391-CD10-4ED0-A929-FCBD21C2D08D}"/>
              </a:ext>
            </a:extLst>
          </p:cNvPr>
          <p:cNvSpPr>
            <a:spLocks noChangeArrowheads="1"/>
          </p:cNvSpPr>
          <p:nvPr/>
        </p:nvSpPr>
        <p:spPr bwMode="auto">
          <a:xfrm>
            <a:off x="4443181" y="3041147"/>
            <a:ext cx="73637" cy="269431"/>
          </a:xfrm>
          <a:prstGeom prst="rect">
            <a:avLst/>
          </a:prstGeom>
          <a:solidFill>
            <a:srgbClr val="FFFFFF"/>
          </a:solidFill>
          <a:ln w="9525">
            <a:solidFill>
              <a:srgbClr val="000000"/>
            </a:solidFill>
            <a:miter lim="800000"/>
            <a:headEnd/>
            <a:tailEnd/>
          </a:ln>
        </p:spPr>
        <p:txBody>
          <a:bodyPr/>
          <a:lstStyle/>
          <a:p>
            <a:endParaRPr lang="ja-JP" altLang="en-US"/>
          </a:p>
        </p:txBody>
      </p:sp>
      <p:sp>
        <p:nvSpPr>
          <p:cNvPr id="158" name="AutoShape 994">
            <a:extLst>
              <a:ext uri="{FF2B5EF4-FFF2-40B4-BE49-F238E27FC236}">
                <a16:creationId xmlns:a16="http://schemas.microsoft.com/office/drawing/2014/main" id="{C63FD464-AB93-4D28-9244-B4E280B94AFE}"/>
              </a:ext>
            </a:extLst>
          </p:cNvPr>
          <p:cNvSpPr>
            <a:spLocks noChangeArrowheads="1"/>
          </p:cNvSpPr>
          <p:nvPr/>
        </p:nvSpPr>
        <p:spPr bwMode="auto">
          <a:xfrm rot="5400000">
            <a:off x="4507251" y="3112888"/>
            <a:ext cx="227980" cy="20884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DD0806"/>
          </a:solidFill>
          <a:ln w="9525" algn="ctr">
            <a:solidFill>
              <a:srgbClr val="000000"/>
            </a:solidFill>
            <a:miter lim="800000"/>
            <a:headEnd/>
            <a:tailEnd/>
          </a:ln>
        </p:spPr>
        <p:txBody>
          <a:bodyPr/>
          <a:lstStyle/>
          <a:p>
            <a:endParaRPr lang="ja-JP" altLang="en-US"/>
          </a:p>
        </p:txBody>
      </p:sp>
      <p:sp>
        <p:nvSpPr>
          <p:cNvPr id="163" name="AutoShape 994">
            <a:extLst>
              <a:ext uri="{FF2B5EF4-FFF2-40B4-BE49-F238E27FC236}">
                <a16:creationId xmlns:a16="http://schemas.microsoft.com/office/drawing/2014/main" id="{F3FE755C-9F67-431B-915F-E985E79696DF}"/>
              </a:ext>
            </a:extLst>
          </p:cNvPr>
          <p:cNvSpPr>
            <a:spLocks noChangeArrowheads="1"/>
          </p:cNvSpPr>
          <p:nvPr/>
        </p:nvSpPr>
        <p:spPr bwMode="auto">
          <a:xfrm rot="5400000">
            <a:off x="4860199" y="3116062"/>
            <a:ext cx="227980" cy="202501"/>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DD0806"/>
          </a:solidFill>
          <a:ln w="9525" algn="ctr">
            <a:solidFill>
              <a:srgbClr val="000000"/>
            </a:solidFill>
            <a:miter lim="800000"/>
            <a:headEnd/>
            <a:tailEnd/>
          </a:ln>
        </p:spPr>
        <p:txBody>
          <a:bodyPr/>
          <a:lstStyle/>
          <a:p>
            <a:endParaRPr lang="ja-JP" altLang="en-US"/>
          </a:p>
        </p:txBody>
      </p:sp>
      <p:sp>
        <p:nvSpPr>
          <p:cNvPr id="164" name="AutoShape 994">
            <a:extLst>
              <a:ext uri="{FF2B5EF4-FFF2-40B4-BE49-F238E27FC236}">
                <a16:creationId xmlns:a16="http://schemas.microsoft.com/office/drawing/2014/main" id="{615D083F-3EA3-4D58-A5F9-28FF7E7C9353}"/>
              </a:ext>
            </a:extLst>
          </p:cNvPr>
          <p:cNvSpPr>
            <a:spLocks noChangeArrowheads="1"/>
          </p:cNvSpPr>
          <p:nvPr/>
        </p:nvSpPr>
        <p:spPr bwMode="auto">
          <a:xfrm rot="5400000">
            <a:off x="5191565" y="3116062"/>
            <a:ext cx="227980" cy="202501"/>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DD0806"/>
          </a:solidFill>
          <a:ln w="9525" algn="ctr">
            <a:solidFill>
              <a:srgbClr val="000000"/>
            </a:solidFill>
            <a:miter lim="800000"/>
            <a:headEnd/>
            <a:tailEnd/>
          </a:ln>
        </p:spPr>
        <p:txBody>
          <a:bodyPr/>
          <a:lstStyle/>
          <a:p>
            <a:endParaRPr lang="ja-JP" altLang="en-US"/>
          </a:p>
        </p:txBody>
      </p:sp>
      <p:sp>
        <p:nvSpPr>
          <p:cNvPr id="165" name="Rectangle 472">
            <a:extLst>
              <a:ext uri="{FF2B5EF4-FFF2-40B4-BE49-F238E27FC236}">
                <a16:creationId xmlns:a16="http://schemas.microsoft.com/office/drawing/2014/main" id="{399D6B98-97F6-4448-AB78-0349BF429956}"/>
              </a:ext>
            </a:extLst>
          </p:cNvPr>
          <p:cNvSpPr>
            <a:spLocks noChangeArrowheads="1"/>
          </p:cNvSpPr>
          <p:nvPr/>
        </p:nvSpPr>
        <p:spPr bwMode="auto">
          <a:xfrm>
            <a:off x="8218334" y="3870163"/>
            <a:ext cx="312956" cy="82902"/>
          </a:xfrm>
          <a:prstGeom prst="rect">
            <a:avLst/>
          </a:prstGeom>
          <a:solidFill>
            <a:srgbClr val="FFFFFF"/>
          </a:solidFill>
          <a:ln w="9525">
            <a:solidFill>
              <a:srgbClr val="000000"/>
            </a:solidFill>
            <a:miter lim="800000"/>
            <a:headEnd/>
            <a:tailEnd/>
          </a:ln>
        </p:spPr>
        <p:txBody>
          <a:bodyPr/>
          <a:lstStyle/>
          <a:p>
            <a:endParaRPr lang="ja-JP" altLang="en-US"/>
          </a:p>
        </p:txBody>
      </p:sp>
      <p:sp>
        <p:nvSpPr>
          <p:cNvPr id="168" name="AutoShape 1010">
            <a:extLst>
              <a:ext uri="{FF2B5EF4-FFF2-40B4-BE49-F238E27FC236}">
                <a16:creationId xmlns:a16="http://schemas.microsoft.com/office/drawing/2014/main" id="{0C36FE7D-2B17-4872-94A5-61475D1BAC48}"/>
              </a:ext>
            </a:extLst>
          </p:cNvPr>
          <p:cNvSpPr>
            <a:spLocks noChangeArrowheads="1"/>
          </p:cNvSpPr>
          <p:nvPr/>
        </p:nvSpPr>
        <p:spPr bwMode="auto">
          <a:xfrm>
            <a:off x="1555476" y="3061552"/>
            <a:ext cx="368184" cy="165803"/>
          </a:xfrm>
          <a:prstGeom prst="rightArrow">
            <a:avLst>
              <a:gd name="adj1" fmla="val 50000"/>
              <a:gd name="adj2" fmla="val 62500"/>
            </a:avLst>
          </a:prstGeom>
          <a:solidFill>
            <a:srgbClr val="DD0806"/>
          </a:solidFill>
          <a:ln w="9525">
            <a:solidFill>
              <a:srgbClr val="000000"/>
            </a:solidFill>
            <a:miter lim="800000"/>
            <a:headEnd/>
            <a:tailEnd/>
          </a:ln>
        </p:spPr>
        <p:txBody>
          <a:bodyPr/>
          <a:lstStyle/>
          <a:p>
            <a:endParaRPr lang="ja-JP" altLang="en-US"/>
          </a:p>
        </p:txBody>
      </p:sp>
      <p:sp>
        <p:nvSpPr>
          <p:cNvPr id="169" name="AutoShape 1010">
            <a:extLst>
              <a:ext uri="{FF2B5EF4-FFF2-40B4-BE49-F238E27FC236}">
                <a16:creationId xmlns:a16="http://schemas.microsoft.com/office/drawing/2014/main" id="{08974DC1-DB14-48D0-A1B3-0716BF65CA7A}"/>
              </a:ext>
            </a:extLst>
          </p:cNvPr>
          <p:cNvSpPr>
            <a:spLocks noChangeArrowheads="1"/>
          </p:cNvSpPr>
          <p:nvPr/>
        </p:nvSpPr>
        <p:spPr bwMode="auto">
          <a:xfrm>
            <a:off x="2090931" y="3061552"/>
            <a:ext cx="368184" cy="165803"/>
          </a:xfrm>
          <a:prstGeom prst="rightArrow">
            <a:avLst>
              <a:gd name="adj1" fmla="val 50000"/>
              <a:gd name="adj2" fmla="val 62500"/>
            </a:avLst>
          </a:prstGeom>
          <a:solidFill>
            <a:srgbClr val="DD0806"/>
          </a:solidFill>
          <a:ln w="9525">
            <a:solidFill>
              <a:srgbClr val="000000"/>
            </a:solidFill>
            <a:miter lim="800000"/>
            <a:headEnd/>
            <a:tailEnd/>
          </a:ln>
        </p:spPr>
        <p:txBody>
          <a:bodyPr/>
          <a:lstStyle/>
          <a:p>
            <a:endParaRPr lang="ja-JP" altLang="en-US"/>
          </a:p>
        </p:txBody>
      </p:sp>
      <p:sp>
        <p:nvSpPr>
          <p:cNvPr id="171" name="AutoShape 1050">
            <a:extLst>
              <a:ext uri="{FF2B5EF4-FFF2-40B4-BE49-F238E27FC236}">
                <a16:creationId xmlns:a16="http://schemas.microsoft.com/office/drawing/2014/main" id="{CD70BACB-C9EB-4CAD-9DFF-C4961DA30777}"/>
              </a:ext>
            </a:extLst>
          </p:cNvPr>
          <p:cNvSpPr>
            <a:spLocks noChangeArrowheads="1"/>
          </p:cNvSpPr>
          <p:nvPr/>
        </p:nvSpPr>
        <p:spPr bwMode="auto">
          <a:xfrm rot="16200000">
            <a:off x="6136288" y="4402057"/>
            <a:ext cx="362471" cy="165803"/>
          </a:xfrm>
          <a:prstGeom prst="rightArrow">
            <a:avLst>
              <a:gd name="adj1" fmla="val 50000"/>
              <a:gd name="adj2" fmla="val 62339"/>
            </a:avLst>
          </a:prstGeom>
          <a:solidFill>
            <a:srgbClr val="DD0806"/>
          </a:solidFill>
          <a:ln w="9525">
            <a:solidFill>
              <a:srgbClr val="000000"/>
            </a:solidFill>
            <a:miter lim="800000"/>
            <a:headEnd/>
            <a:tailEnd/>
          </a:ln>
        </p:spPr>
        <p:txBody>
          <a:bodyPr/>
          <a:lstStyle/>
          <a:p>
            <a:endParaRPr lang="ja-JP" altLang="en-US"/>
          </a:p>
        </p:txBody>
      </p:sp>
      <p:sp>
        <p:nvSpPr>
          <p:cNvPr id="172" name="AutoShape 1050">
            <a:extLst>
              <a:ext uri="{FF2B5EF4-FFF2-40B4-BE49-F238E27FC236}">
                <a16:creationId xmlns:a16="http://schemas.microsoft.com/office/drawing/2014/main" id="{0C3E093B-F953-49B3-91C8-3065104CACEA}"/>
              </a:ext>
            </a:extLst>
          </p:cNvPr>
          <p:cNvSpPr>
            <a:spLocks noChangeArrowheads="1"/>
          </p:cNvSpPr>
          <p:nvPr/>
        </p:nvSpPr>
        <p:spPr bwMode="auto">
          <a:xfrm rot="16200000">
            <a:off x="6136288" y="3908243"/>
            <a:ext cx="362471" cy="165803"/>
          </a:xfrm>
          <a:prstGeom prst="rightArrow">
            <a:avLst>
              <a:gd name="adj1" fmla="val 50000"/>
              <a:gd name="adj2" fmla="val 62339"/>
            </a:avLst>
          </a:prstGeom>
          <a:solidFill>
            <a:srgbClr val="DD0806"/>
          </a:solidFill>
          <a:ln w="9525">
            <a:solidFill>
              <a:srgbClr val="000000"/>
            </a:solidFill>
            <a:miter lim="800000"/>
            <a:headEnd/>
            <a:tailEnd/>
          </a:ln>
        </p:spPr>
        <p:txBody>
          <a:bodyPr/>
          <a:lstStyle/>
          <a:p>
            <a:endParaRPr lang="ja-JP" altLang="en-US"/>
          </a:p>
        </p:txBody>
      </p:sp>
      <p:sp>
        <p:nvSpPr>
          <p:cNvPr id="173" name="AutoShape 1050">
            <a:extLst>
              <a:ext uri="{FF2B5EF4-FFF2-40B4-BE49-F238E27FC236}">
                <a16:creationId xmlns:a16="http://schemas.microsoft.com/office/drawing/2014/main" id="{5315AB8E-FAAC-43A5-B72A-FE216E7ACA28}"/>
              </a:ext>
            </a:extLst>
          </p:cNvPr>
          <p:cNvSpPr>
            <a:spLocks noChangeArrowheads="1"/>
          </p:cNvSpPr>
          <p:nvPr/>
        </p:nvSpPr>
        <p:spPr bwMode="auto">
          <a:xfrm rot="16200000">
            <a:off x="6136288" y="3414428"/>
            <a:ext cx="362471" cy="165803"/>
          </a:xfrm>
          <a:prstGeom prst="rightArrow">
            <a:avLst>
              <a:gd name="adj1" fmla="val 50000"/>
              <a:gd name="adj2" fmla="val 62339"/>
            </a:avLst>
          </a:prstGeom>
          <a:solidFill>
            <a:srgbClr val="DD0806"/>
          </a:solidFill>
          <a:ln w="9525">
            <a:solidFill>
              <a:srgbClr val="000000"/>
            </a:solidFill>
            <a:miter lim="800000"/>
            <a:headEnd/>
            <a:tailEnd/>
          </a:ln>
        </p:spPr>
        <p:txBody>
          <a:bodyPr/>
          <a:lstStyle/>
          <a:p>
            <a:endParaRPr lang="ja-JP" altLang="en-US"/>
          </a:p>
        </p:txBody>
      </p:sp>
      <p:sp>
        <p:nvSpPr>
          <p:cNvPr id="174" name="矢印: 環状 173">
            <a:extLst>
              <a:ext uri="{FF2B5EF4-FFF2-40B4-BE49-F238E27FC236}">
                <a16:creationId xmlns:a16="http://schemas.microsoft.com/office/drawing/2014/main" id="{F46877AD-38C2-4A09-9969-B98E80E3D947}"/>
              </a:ext>
            </a:extLst>
          </p:cNvPr>
          <p:cNvSpPr>
            <a:spLocks noChangeAspect="1"/>
          </p:cNvSpPr>
          <p:nvPr/>
        </p:nvSpPr>
        <p:spPr>
          <a:xfrm>
            <a:off x="6614066" y="4449873"/>
            <a:ext cx="462995" cy="462995"/>
          </a:xfrm>
          <a:prstGeom prst="circularArrow">
            <a:avLst>
              <a:gd name="adj1" fmla="val 14102"/>
              <a:gd name="adj2" fmla="val 2276729"/>
              <a:gd name="adj3" fmla="val 6473119"/>
              <a:gd name="adj4" fmla="val 10800000"/>
              <a:gd name="adj5" fmla="val 1896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5" name="矢印: 環状 174">
            <a:extLst>
              <a:ext uri="{FF2B5EF4-FFF2-40B4-BE49-F238E27FC236}">
                <a16:creationId xmlns:a16="http://schemas.microsoft.com/office/drawing/2014/main" id="{FBB4FF8B-77A2-4BB9-AF52-724F000EF14B}"/>
              </a:ext>
            </a:extLst>
          </p:cNvPr>
          <p:cNvSpPr>
            <a:spLocks noChangeAspect="1"/>
          </p:cNvSpPr>
          <p:nvPr/>
        </p:nvSpPr>
        <p:spPr>
          <a:xfrm rot="16200000" flipH="1">
            <a:off x="7385775" y="4699181"/>
            <a:ext cx="462995" cy="462995"/>
          </a:xfrm>
          <a:prstGeom prst="circularArrow">
            <a:avLst>
              <a:gd name="adj1" fmla="val 14102"/>
              <a:gd name="adj2" fmla="val 2276729"/>
              <a:gd name="adj3" fmla="val 6473119"/>
              <a:gd name="adj4" fmla="val 10800000"/>
              <a:gd name="adj5" fmla="val 1896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6" name="矢印: 環状 175">
            <a:extLst>
              <a:ext uri="{FF2B5EF4-FFF2-40B4-BE49-F238E27FC236}">
                <a16:creationId xmlns:a16="http://schemas.microsoft.com/office/drawing/2014/main" id="{F31D7BB0-141F-499C-AC44-F2FC9F88EE00}"/>
              </a:ext>
            </a:extLst>
          </p:cNvPr>
          <p:cNvSpPr>
            <a:spLocks noChangeAspect="1"/>
          </p:cNvSpPr>
          <p:nvPr/>
        </p:nvSpPr>
        <p:spPr>
          <a:xfrm rot="16200000" flipH="1">
            <a:off x="6740062" y="3879438"/>
            <a:ext cx="462995" cy="462995"/>
          </a:xfrm>
          <a:prstGeom prst="circularArrow">
            <a:avLst>
              <a:gd name="adj1" fmla="val 14102"/>
              <a:gd name="adj2" fmla="val 2276729"/>
              <a:gd name="adj3" fmla="val 6473119"/>
              <a:gd name="adj4" fmla="val 10800000"/>
              <a:gd name="adj5" fmla="val 1896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7" name="矢印: 環状 176">
            <a:extLst>
              <a:ext uri="{FF2B5EF4-FFF2-40B4-BE49-F238E27FC236}">
                <a16:creationId xmlns:a16="http://schemas.microsoft.com/office/drawing/2014/main" id="{728A8867-0005-457E-9198-7298BA42896C}"/>
              </a:ext>
            </a:extLst>
          </p:cNvPr>
          <p:cNvSpPr>
            <a:spLocks noChangeAspect="1"/>
          </p:cNvSpPr>
          <p:nvPr/>
        </p:nvSpPr>
        <p:spPr>
          <a:xfrm rot="5400000">
            <a:off x="6971559" y="3351218"/>
            <a:ext cx="462995" cy="462995"/>
          </a:xfrm>
          <a:prstGeom prst="circularArrow">
            <a:avLst>
              <a:gd name="adj1" fmla="val 14102"/>
              <a:gd name="adj2" fmla="val 2276729"/>
              <a:gd name="adj3" fmla="val 6473119"/>
              <a:gd name="adj4" fmla="val 10800000"/>
              <a:gd name="adj5" fmla="val 1896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8" name="AutoShape 1050">
            <a:extLst>
              <a:ext uri="{FF2B5EF4-FFF2-40B4-BE49-F238E27FC236}">
                <a16:creationId xmlns:a16="http://schemas.microsoft.com/office/drawing/2014/main" id="{BD11C634-DE5E-484A-8BD6-85E164FA9D53}"/>
              </a:ext>
            </a:extLst>
          </p:cNvPr>
          <p:cNvSpPr>
            <a:spLocks noChangeArrowheads="1"/>
          </p:cNvSpPr>
          <p:nvPr/>
        </p:nvSpPr>
        <p:spPr bwMode="auto">
          <a:xfrm rot="16200000">
            <a:off x="7554810" y="3462810"/>
            <a:ext cx="362471" cy="165803"/>
          </a:xfrm>
          <a:prstGeom prst="rightArrow">
            <a:avLst>
              <a:gd name="adj1" fmla="val 50000"/>
              <a:gd name="adj2" fmla="val 62339"/>
            </a:avLst>
          </a:prstGeom>
          <a:solidFill>
            <a:srgbClr val="DD0806"/>
          </a:solidFill>
          <a:ln w="9525">
            <a:solidFill>
              <a:srgbClr val="000000"/>
            </a:solidFill>
            <a:miter lim="800000"/>
            <a:headEnd/>
            <a:tailEnd/>
          </a:ln>
        </p:spPr>
        <p:txBody>
          <a:bodyPr/>
          <a:lstStyle/>
          <a:p>
            <a:endParaRPr lang="ja-JP" altLang="en-US"/>
          </a:p>
        </p:txBody>
      </p:sp>
      <p:sp>
        <p:nvSpPr>
          <p:cNvPr id="179" name="矢印: U ターン 178">
            <a:extLst>
              <a:ext uri="{FF2B5EF4-FFF2-40B4-BE49-F238E27FC236}">
                <a16:creationId xmlns:a16="http://schemas.microsoft.com/office/drawing/2014/main" id="{0B9F3BC6-B6E0-448B-9FA1-DD4BA92A2CD1}"/>
              </a:ext>
            </a:extLst>
          </p:cNvPr>
          <p:cNvSpPr>
            <a:spLocks noChangeAspect="1"/>
          </p:cNvSpPr>
          <p:nvPr/>
        </p:nvSpPr>
        <p:spPr>
          <a:xfrm flipV="1">
            <a:off x="8337995" y="3533644"/>
            <a:ext cx="404457" cy="553638"/>
          </a:xfrm>
          <a:prstGeom prst="uturnArrow">
            <a:avLst>
              <a:gd name="adj1" fmla="val 16110"/>
              <a:gd name="adj2" fmla="val 25000"/>
              <a:gd name="adj3" fmla="val 25000"/>
              <a:gd name="adj4" fmla="val 43750"/>
              <a:gd name="adj5" fmla="val 4461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0" name="AutoShape 1050">
            <a:extLst>
              <a:ext uri="{FF2B5EF4-FFF2-40B4-BE49-F238E27FC236}">
                <a16:creationId xmlns:a16="http://schemas.microsoft.com/office/drawing/2014/main" id="{D592C03E-1601-44AC-B4B1-5288E8CFEC24}"/>
              </a:ext>
            </a:extLst>
          </p:cNvPr>
          <p:cNvSpPr>
            <a:spLocks noChangeArrowheads="1"/>
          </p:cNvSpPr>
          <p:nvPr/>
        </p:nvSpPr>
        <p:spPr bwMode="auto">
          <a:xfrm rot="17447585">
            <a:off x="8707169" y="3356986"/>
            <a:ext cx="362471" cy="165803"/>
          </a:xfrm>
          <a:prstGeom prst="rightArrow">
            <a:avLst>
              <a:gd name="adj1" fmla="val 50000"/>
              <a:gd name="adj2" fmla="val 62339"/>
            </a:avLst>
          </a:prstGeom>
          <a:solidFill>
            <a:srgbClr val="DD0806"/>
          </a:solidFill>
          <a:ln w="9525">
            <a:solidFill>
              <a:srgbClr val="000000"/>
            </a:solidFill>
            <a:miter lim="800000"/>
            <a:headEnd/>
            <a:tailEnd/>
          </a:ln>
        </p:spPr>
        <p:txBody>
          <a:bodyPr/>
          <a:lstStyle/>
          <a:p>
            <a:endParaRPr lang="ja-JP" altLang="en-US"/>
          </a:p>
        </p:txBody>
      </p:sp>
      <p:sp>
        <p:nvSpPr>
          <p:cNvPr id="182" name="AutoShape 1050">
            <a:extLst>
              <a:ext uri="{FF2B5EF4-FFF2-40B4-BE49-F238E27FC236}">
                <a16:creationId xmlns:a16="http://schemas.microsoft.com/office/drawing/2014/main" id="{A4CC2E54-1054-4A8B-9819-EABC9C7A7331}"/>
              </a:ext>
            </a:extLst>
          </p:cNvPr>
          <p:cNvSpPr>
            <a:spLocks noChangeArrowheads="1"/>
          </p:cNvSpPr>
          <p:nvPr/>
        </p:nvSpPr>
        <p:spPr bwMode="auto">
          <a:xfrm rot="17447585">
            <a:off x="8942717" y="2804774"/>
            <a:ext cx="362471" cy="165803"/>
          </a:xfrm>
          <a:prstGeom prst="rightArrow">
            <a:avLst>
              <a:gd name="adj1" fmla="val 50000"/>
              <a:gd name="adj2" fmla="val 62339"/>
            </a:avLst>
          </a:prstGeom>
          <a:solidFill>
            <a:srgbClr val="DD0806"/>
          </a:solidFill>
          <a:ln w="9525">
            <a:solidFill>
              <a:srgbClr val="000000"/>
            </a:solidFill>
            <a:miter lim="800000"/>
            <a:headEnd/>
            <a:tailEnd/>
          </a:ln>
        </p:spPr>
        <p:txBody>
          <a:bodyPr/>
          <a:lstStyle/>
          <a:p>
            <a:endParaRPr lang="ja-JP" altLang="en-US"/>
          </a:p>
        </p:txBody>
      </p:sp>
      <p:sp>
        <p:nvSpPr>
          <p:cNvPr id="184" name="矢印: 右 183">
            <a:extLst>
              <a:ext uri="{FF2B5EF4-FFF2-40B4-BE49-F238E27FC236}">
                <a16:creationId xmlns:a16="http://schemas.microsoft.com/office/drawing/2014/main" id="{A8E7E344-C2B7-4D4F-9D46-C51B920EE4E5}"/>
              </a:ext>
            </a:extLst>
          </p:cNvPr>
          <p:cNvSpPr/>
          <p:nvPr/>
        </p:nvSpPr>
        <p:spPr>
          <a:xfrm rot="10800000">
            <a:off x="2953737" y="2670995"/>
            <a:ext cx="5760000" cy="207255"/>
          </a:xfrm>
          <a:prstGeom prst="rightArrow">
            <a:avLst>
              <a:gd name="adj1" fmla="val 41904"/>
              <a:gd name="adj2" fmla="val 106667"/>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楕円 184">
            <a:extLst>
              <a:ext uri="{FF2B5EF4-FFF2-40B4-BE49-F238E27FC236}">
                <a16:creationId xmlns:a16="http://schemas.microsoft.com/office/drawing/2014/main" id="{8CEAAA3E-DD6E-4C68-AA94-4A198870F204}"/>
              </a:ext>
            </a:extLst>
          </p:cNvPr>
          <p:cNvSpPr/>
          <p:nvPr/>
        </p:nvSpPr>
        <p:spPr>
          <a:xfrm>
            <a:off x="8501070" y="1789841"/>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楕円 185">
            <a:extLst>
              <a:ext uri="{FF2B5EF4-FFF2-40B4-BE49-F238E27FC236}">
                <a16:creationId xmlns:a16="http://schemas.microsoft.com/office/drawing/2014/main" id="{7C5F875B-6B8B-4CCF-B42A-44BD16EB203F}"/>
              </a:ext>
            </a:extLst>
          </p:cNvPr>
          <p:cNvSpPr/>
          <p:nvPr/>
        </p:nvSpPr>
        <p:spPr>
          <a:xfrm>
            <a:off x="8169284" y="1789841"/>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楕円 186">
            <a:extLst>
              <a:ext uri="{FF2B5EF4-FFF2-40B4-BE49-F238E27FC236}">
                <a16:creationId xmlns:a16="http://schemas.microsoft.com/office/drawing/2014/main" id="{FDDA2BEF-5A72-4597-93D0-8A8136BD7F8A}"/>
              </a:ext>
            </a:extLst>
          </p:cNvPr>
          <p:cNvSpPr/>
          <p:nvPr/>
        </p:nvSpPr>
        <p:spPr>
          <a:xfrm>
            <a:off x="7837497" y="1789841"/>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楕円 187">
            <a:extLst>
              <a:ext uri="{FF2B5EF4-FFF2-40B4-BE49-F238E27FC236}">
                <a16:creationId xmlns:a16="http://schemas.microsoft.com/office/drawing/2014/main" id="{7EA472CC-C506-4183-959F-C16E62FA8FFE}"/>
              </a:ext>
            </a:extLst>
          </p:cNvPr>
          <p:cNvSpPr/>
          <p:nvPr/>
        </p:nvSpPr>
        <p:spPr>
          <a:xfrm>
            <a:off x="7173923" y="1789841"/>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楕円 188">
            <a:extLst>
              <a:ext uri="{FF2B5EF4-FFF2-40B4-BE49-F238E27FC236}">
                <a16:creationId xmlns:a16="http://schemas.microsoft.com/office/drawing/2014/main" id="{2057478A-EA6D-42BA-B9A5-18607B160B08}"/>
              </a:ext>
            </a:extLst>
          </p:cNvPr>
          <p:cNvSpPr/>
          <p:nvPr/>
        </p:nvSpPr>
        <p:spPr>
          <a:xfrm>
            <a:off x="7505710" y="1789841"/>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楕円 190">
            <a:extLst>
              <a:ext uri="{FF2B5EF4-FFF2-40B4-BE49-F238E27FC236}">
                <a16:creationId xmlns:a16="http://schemas.microsoft.com/office/drawing/2014/main" id="{85F2C7BF-3E91-4EC1-8A2A-6E449994A742}"/>
              </a:ext>
            </a:extLst>
          </p:cNvPr>
          <p:cNvSpPr/>
          <p:nvPr/>
        </p:nvSpPr>
        <p:spPr>
          <a:xfrm>
            <a:off x="7173923" y="2614611"/>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楕円 191">
            <a:extLst>
              <a:ext uri="{FF2B5EF4-FFF2-40B4-BE49-F238E27FC236}">
                <a16:creationId xmlns:a16="http://schemas.microsoft.com/office/drawing/2014/main" id="{271E94E7-1159-4BC8-9A33-B35DAC6471AF}"/>
              </a:ext>
            </a:extLst>
          </p:cNvPr>
          <p:cNvSpPr/>
          <p:nvPr/>
        </p:nvSpPr>
        <p:spPr>
          <a:xfrm>
            <a:off x="7173923" y="3026996"/>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楕円 192">
            <a:extLst>
              <a:ext uri="{FF2B5EF4-FFF2-40B4-BE49-F238E27FC236}">
                <a16:creationId xmlns:a16="http://schemas.microsoft.com/office/drawing/2014/main" id="{73ECB035-06BF-4DBF-A258-FF34CD6F3AC2}"/>
              </a:ext>
            </a:extLst>
          </p:cNvPr>
          <p:cNvSpPr/>
          <p:nvPr/>
        </p:nvSpPr>
        <p:spPr>
          <a:xfrm>
            <a:off x="7173923" y="3439381"/>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楕円 193">
            <a:extLst>
              <a:ext uri="{FF2B5EF4-FFF2-40B4-BE49-F238E27FC236}">
                <a16:creationId xmlns:a16="http://schemas.microsoft.com/office/drawing/2014/main" id="{378EEDC1-147E-4570-98E0-00C6977F5866}"/>
              </a:ext>
            </a:extLst>
          </p:cNvPr>
          <p:cNvSpPr/>
          <p:nvPr/>
        </p:nvSpPr>
        <p:spPr>
          <a:xfrm>
            <a:off x="7173923" y="3851766"/>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楕円 194">
            <a:extLst>
              <a:ext uri="{FF2B5EF4-FFF2-40B4-BE49-F238E27FC236}">
                <a16:creationId xmlns:a16="http://schemas.microsoft.com/office/drawing/2014/main" id="{8FA4C9DF-CC40-4FF4-9958-E2169724F55E}"/>
              </a:ext>
            </a:extLst>
          </p:cNvPr>
          <p:cNvSpPr/>
          <p:nvPr/>
        </p:nvSpPr>
        <p:spPr>
          <a:xfrm>
            <a:off x="7173923" y="4264151"/>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楕円 195">
            <a:extLst>
              <a:ext uri="{FF2B5EF4-FFF2-40B4-BE49-F238E27FC236}">
                <a16:creationId xmlns:a16="http://schemas.microsoft.com/office/drawing/2014/main" id="{A4ADDE1D-AD51-4C31-948C-D35AFCCA7F60}"/>
              </a:ext>
            </a:extLst>
          </p:cNvPr>
          <p:cNvSpPr/>
          <p:nvPr/>
        </p:nvSpPr>
        <p:spPr>
          <a:xfrm>
            <a:off x="7173923" y="4676536"/>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楕円 196">
            <a:extLst>
              <a:ext uri="{FF2B5EF4-FFF2-40B4-BE49-F238E27FC236}">
                <a16:creationId xmlns:a16="http://schemas.microsoft.com/office/drawing/2014/main" id="{B704BC4C-EB78-4904-A2CC-7C2E8EE935E0}"/>
              </a:ext>
            </a:extLst>
          </p:cNvPr>
          <p:cNvSpPr/>
          <p:nvPr/>
        </p:nvSpPr>
        <p:spPr>
          <a:xfrm>
            <a:off x="7173923" y="2202226"/>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楕円 197">
            <a:extLst>
              <a:ext uri="{FF2B5EF4-FFF2-40B4-BE49-F238E27FC236}">
                <a16:creationId xmlns:a16="http://schemas.microsoft.com/office/drawing/2014/main" id="{BDB17BB4-7022-4D8F-9C26-4E5670CE1BE4}"/>
              </a:ext>
            </a:extLst>
          </p:cNvPr>
          <p:cNvSpPr/>
          <p:nvPr/>
        </p:nvSpPr>
        <p:spPr>
          <a:xfrm>
            <a:off x="7173923" y="5088919"/>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テキスト ボックス 198">
            <a:extLst>
              <a:ext uri="{FF2B5EF4-FFF2-40B4-BE49-F238E27FC236}">
                <a16:creationId xmlns:a16="http://schemas.microsoft.com/office/drawing/2014/main" id="{2901AAD1-5EAF-4347-994F-294D15EBAECA}"/>
              </a:ext>
            </a:extLst>
          </p:cNvPr>
          <p:cNvSpPr txBox="1"/>
          <p:nvPr/>
        </p:nvSpPr>
        <p:spPr>
          <a:xfrm>
            <a:off x="2241489" y="4117911"/>
            <a:ext cx="1767863" cy="707886"/>
          </a:xfrm>
          <a:prstGeom prst="rect">
            <a:avLst/>
          </a:prstGeom>
          <a:solidFill>
            <a:srgbClr val="FFFFFF">
              <a:alpha val="85098"/>
            </a:srgbClr>
          </a:solidFill>
        </p:spPr>
        <p:txBody>
          <a:bodyPr wrap="square" rtlCol="0">
            <a:spAutoFit/>
          </a:bodyPr>
          <a:lstStyle/>
          <a:p>
            <a:pPr algn="ctr"/>
            <a:r>
              <a:rPr kumimoji="1" lang="en-US" altLang="ja-JP" sz="2000" dirty="0">
                <a:solidFill>
                  <a:srgbClr val="FF0000"/>
                </a:solidFill>
              </a:rPr>
              <a:t>1</a:t>
            </a:r>
            <a:r>
              <a:rPr kumimoji="1" lang="en-US" altLang="ja-JP" sz="2000" baseline="30000" dirty="0">
                <a:solidFill>
                  <a:srgbClr val="FF0000"/>
                </a:solidFill>
              </a:rPr>
              <a:t>st</a:t>
            </a:r>
            <a:r>
              <a:rPr kumimoji="1" lang="en-US" altLang="ja-JP" sz="2000" dirty="0">
                <a:solidFill>
                  <a:srgbClr val="FF0000"/>
                </a:solidFill>
              </a:rPr>
              <a:t> </a:t>
            </a:r>
          </a:p>
          <a:p>
            <a:pPr algn="ctr"/>
            <a:r>
              <a:rPr kumimoji="1" lang="en-US" altLang="ja-JP" sz="2000" dirty="0">
                <a:solidFill>
                  <a:srgbClr val="FF0000"/>
                </a:solidFill>
              </a:rPr>
              <a:t>Sedimentation</a:t>
            </a:r>
            <a:endParaRPr kumimoji="1" lang="ja-JP" altLang="en-US" sz="2000" dirty="0">
              <a:solidFill>
                <a:srgbClr val="FF0000"/>
              </a:solidFill>
            </a:endParaRPr>
          </a:p>
        </p:txBody>
      </p:sp>
      <p:sp>
        <p:nvSpPr>
          <p:cNvPr id="200" name="テキスト ボックス 199">
            <a:extLst>
              <a:ext uri="{FF2B5EF4-FFF2-40B4-BE49-F238E27FC236}">
                <a16:creationId xmlns:a16="http://schemas.microsoft.com/office/drawing/2014/main" id="{03ACF6D3-0A7D-4FDC-A86A-4FE6C627F324}"/>
              </a:ext>
            </a:extLst>
          </p:cNvPr>
          <p:cNvSpPr txBox="1"/>
          <p:nvPr/>
        </p:nvSpPr>
        <p:spPr>
          <a:xfrm>
            <a:off x="2636778" y="3120353"/>
            <a:ext cx="1767863" cy="400110"/>
          </a:xfrm>
          <a:prstGeom prst="rect">
            <a:avLst/>
          </a:prstGeom>
          <a:solidFill>
            <a:srgbClr val="FFFFFF">
              <a:alpha val="85098"/>
            </a:srgbClr>
          </a:solidFill>
        </p:spPr>
        <p:txBody>
          <a:bodyPr wrap="square" rtlCol="0">
            <a:spAutoFit/>
          </a:bodyPr>
          <a:lstStyle/>
          <a:p>
            <a:pPr algn="ctr"/>
            <a:r>
              <a:rPr kumimoji="1" lang="en-US" altLang="ja-JP" sz="2000" dirty="0">
                <a:solidFill>
                  <a:srgbClr val="FF0000"/>
                </a:solidFill>
              </a:rPr>
              <a:t>Separation</a:t>
            </a:r>
            <a:endParaRPr kumimoji="1" lang="ja-JP" altLang="en-US" sz="2000" dirty="0">
              <a:solidFill>
                <a:srgbClr val="FF0000"/>
              </a:solidFill>
            </a:endParaRPr>
          </a:p>
        </p:txBody>
      </p:sp>
      <p:sp>
        <p:nvSpPr>
          <p:cNvPr id="201" name="テキスト ボックス 200">
            <a:extLst>
              <a:ext uri="{FF2B5EF4-FFF2-40B4-BE49-F238E27FC236}">
                <a16:creationId xmlns:a16="http://schemas.microsoft.com/office/drawing/2014/main" id="{EF12D7B5-8D93-4C1E-8155-43E45BF6B049}"/>
              </a:ext>
            </a:extLst>
          </p:cNvPr>
          <p:cNvSpPr txBox="1"/>
          <p:nvPr/>
        </p:nvSpPr>
        <p:spPr>
          <a:xfrm>
            <a:off x="4533350" y="3810135"/>
            <a:ext cx="1767863" cy="1015663"/>
          </a:xfrm>
          <a:prstGeom prst="rect">
            <a:avLst/>
          </a:prstGeom>
          <a:solidFill>
            <a:srgbClr val="FFFFFF">
              <a:alpha val="85098"/>
            </a:srgbClr>
          </a:solidFill>
        </p:spPr>
        <p:txBody>
          <a:bodyPr wrap="square" rtlCol="0">
            <a:spAutoFit/>
          </a:bodyPr>
          <a:lstStyle/>
          <a:p>
            <a:pPr algn="ctr"/>
            <a:r>
              <a:rPr kumimoji="1" lang="en-US" altLang="ja-JP" sz="2000" dirty="0">
                <a:solidFill>
                  <a:srgbClr val="FF0000"/>
                </a:solidFill>
              </a:rPr>
              <a:t>Anaerobic Contact Media Chamber</a:t>
            </a:r>
            <a:endParaRPr kumimoji="1" lang="ja-JP" altLang="en-US" sz="2000" dirty="0">
              <a:solidFill>
                <a:srgbClr val="FF0000"/>
              </a:solidFill>
            </a:endParaRPr>
          </a:p>
        </p:txBody>
      </p:sp>
      <p:sp>
        <p:nvSpPr>
          <p:cNvPr id="202" name="テキスト ボックス 201">
            <a:extLst>
              <a:ext uri="{FF2B5EF4-FFF2-40B4-BE49-F238E27FC236}">
                <a16:creationId xmlns:a16="http://schemas.microsoft.com/office/drawing/2014/main" id="{FD372B29-C260-478F-BB7E-50E699A3BA30}"/>
              </a:ext>
            </a:extLst>
          </p:cNvPr>
          <p:cNvSpPr txBox="1"/>
          <p:nvPr/>
        </p:nvSpPr>
        <p:spPr>
          <a:xfrm>
            <a:off x="6556005" y="3810135"/>
            <a:ext cx="1525139" cy="1015663"/>
          </a:xfrm>
          <a:prstGeom prst="rect">
            <a:avLst/>
          </a:prstGeom>
          <a:solidFill>
            <a:srgbClr val="FFFFFF">
              <a:alpha val="85098"/>
            </a:srgbClr>
          </a:solidFill>
        </p:spPr>
        <p:txBody>
          <a:bodyPr wrap="square" rtlCol="0">
            <a:spAutoFit/>
          </a:bodyPr>
          <a:lstStyle/>
          <a:p>
            <a:pPr algn="ctr"/>
            <a:r>
              <a:rPr kumimoji="1" lang="en-US" altLang="ja-JP" sz="2000" dirty="0">
                <a:solidFill>
                  <a:srgbClr val="FF0000"/>
                </a:solidFill>
              </a:rPr>
              <a:t>Aeration Chamber</a:t>
            </a:r>
          </a:p>
          <a:p>
            <a:pPr algn="ctr"/>
            <a:r>
              <a:rPr kumimoji="1" lang="en-US" altLang="ja-JP" sz="2000" dirty="0">
                <a:solidFill>
                  <a:srgbClr val="FF0000"/>
                </a:solidFill>
              </a:rPr>
              <a:t>(MBBR)</a:t>
            </a:r>
            <a:endParaRPr kumimoji="1" lang="ja-JP" altLang="en-US" sz="2000" dirty="0">
              <a:solidFill>
                <a:srgbClr val="FF0000"/>
              </a:solidFill>
            </a:endParaRPr>
          </a:p>
        </p:txBody>
      </p:sp>
      <p:sp>
        <p:nvSpPr>
          <p:cNvPr id="203" name="テキスト ボックス 202">
            <a:extLst>
              <a:ext uri="{FF2B5EF4-FFF2-40B4-BE49-F238E27FC236}">
                <a16:creationId xmlns:a16="http://schemas.microsoft.com/office/drawing/2014/main" id="{C7EF00B1-784E-420B-B7BD-8F9EBDE48E78}"/>
              </a:ext>
            </a:extLst>
          </p:cNvPr>
          <p:cNvSpPr txBox="1"/>
          <p:nvPr/>
        </p:nvSpPr>
        <p:spPr>
          <a:xfrm>
            <a:off x="9248042" y="2708950"/>
            <a:ext cx="1436309" cy="369332"/>
          </a:xfrm>
          <a:prstGeom prst="rect">
            <a:avLst/>
          </a:prstGeom>
          <a:solidFill>
            <a:srgbClr val="FFFFFF">
              <a:alpha val="85098"/>
            </a:srgbClr>
          </a:solidFill>
        </p:spPr>
        <p:txBody>
          <a:bodyPr wrap="square" rtlCol="0">
            <a:spAutoFit/>
          </a:bodyPr>
          <a:lstStyle/>
          <a:p>
            <a:pPr algn="ctr"/>
            <a:r>
              <a:rPr kumimoji="1" lang="en-US" altLang="ja-JP" dirty="0">
                <a:solidFill>
                  <a:srgbClr val="FF0000"/>
                </a:solidFill>
              </a:rPr>
              <a:t>Disinfection</a:t>
            </a:r>
            <a:endParaRPr kumimoji="1" lang="ja-JP" altLang="en-US" dirty="0">
              <a:solidFill>
                <a:srgbClr val="FF0000"/>
              </a:solidFill>
            </a:endParaRPr>
          </a:p>
        </p:txBody>
      </p:sp>
      <p:sp>
        <p:nvSpPr>
          <p:cNvPr id="204" name="テキスト ボックス 203">
            <a:extLst>
              <a:ext uri="{FF2B5EF4-FFF2-40B4-BE49-F238E27FC236}">
                <a16:creationId xmlns:a16="http://schemas.microsoft.com/office/drawing/2014/main" id="{BFD5D9FA-0566-4311-ABE7-DF403BFF3B2A}"/>
              </a:ext>
            </a:extLst>
          </p:cNvPr>
          <p:cNvSpPr txBox="1"/>
          <p:nvPr/>
        </p:nvSpPr>
        <p:spPr>
          <a:xfrm>
            <a:off x="8184567" y="4556350"/>
            <a:ext cx="1767863" cy="707886"/>
          </a:xfrm>
          <a:prstGeom prst="rect">
            <a:avLst/>
          </a:prstGeom>
          <a:solidFill>
            <a:srgbClr val="FFFFFF">
              <a:alpha val="85098"/>
            </a:srgbClr>
          </a:solidFill>
        </p:spPr>
        <p:txBody>
          <a:bodyPr wrap="square" rtlCol="0">
            <a:spAutoFit/>
          </a:bodyPr>
          <a:lstStyle/>
          <a:p>
            <a:pPr algn="ctr"/>
            <a:r>
              <a:rPr kumimoji="1" lang="en-US" altLang="ja-JP" sz="2000" dirty="0">
                <a:solidFill>
                  <a:srgbClr val="FF0000"/>
                </a:solidFill>
              </a:rPr>
              <a:t>2</a:t>
            </a:r>
            <a:r>
              <a:rPr kumimoji="1" lang="en-US" altLang="ja-JP" sz="2000" baseline="30000" dirty="0">
                <a:solidFill>
                  <a:srgbClr val="FF0000"/>
                </a:solidFill>
              </a:rPr>
              <a:t>nd</a:t>
            </a:r>
            <a:r>
              <a:rPr kumimoji="1" lang="en-US" altLang="ja-JP" sz="2000" dirty="0">
                <a:solidFill>
                  <a:srgbClr val="FF0000"/>
                </a:solidFill>
              </a:rPr>
              <a:t> </a:t>
            </a:r>
          </a:p>
          <a:p>
            <a:pPr algn="ctr"/>
            <a:r>
              <a:rPr kumimoji="1" lang="en-US" altLang="ja-JP" sz="2000" dirty="0">
                <a:solidFill>
                  <a:srgbClr val="FF0000"/>
                </a:solidFill>
              </a:rPr>
              <a:t>Sedimentation</a:t>
            </a:r>
            <a:endParaRPr kumimoji="1" lang="ja-JP" altLang="en-US" sz="2000" dirty="0">
              <a:solidFill>
                <a:srgbClr val="FF0000"/>
              </a:solidFill>
            </a:endParaRPr>
          </a:p>
        </p:txBody>
      </p:sp>
      <p:sp>
        <p:nvSpPr>
          <p:cNvPr id="205" name="テキスト ボックス 204">
            <a:extLst>
              <a:ext uri="{FF2B5EF4-FFF2-40B4-BE49-F238E27FC236}">
                <a16:creationId xmlns:a16="http://schemas.microsoft.com/office/drawing/2014/main" id="{8F585511-E59F-4AFD-ABD1-018E22350706}"/>
              </a:ext>
            </a:extLst>
          </p:cNvPr>
          <p:cNvSpPr txBox="1"/>
          <p:nvPr/>
        </p:nvSpPr>
        <p:spPr>
          <a:xfrm>
            <a:off x="5205577" y="2283119"/>
            <a:ext cx="1933561" cy="400110"/>
          </a:xfrm>
          <a:prstGeom prst="rect">
            <a:avLst/>
          </a:prstGeom>
          <a:solidFill>
            <a:srgbClr val="FFFFFF">
              <a:alpha val="85098"/>
            </a:srgbClr>
          </a:solidFill>
        </p:spPr>
        <p:txBody>
          <a:bodyPr wrap="square" rtlCol="0">
            <a:spAutoFit/>
          </a:bodyPr>
          <a:lstStyle/>
          <a:p>
            <a:pPr algn="ctr"/>
            <a:r>
              <a:rPr kumimoji="1" lang="en-US" altLang="ja-JP" sz="2000" dirty="0">
                <a:solidFill>
                  <a:srgbClr val="FF0000"/>
                </a:solidFill>
              </a:rPr>
              <a:t>Re-Circulation</a:t>
            </a:r>
            <a:endParaRPr kumimoji="1" lang="ja-JP" altLang="en-US" sz="2000" dirty="0">
              <a:solidFill>
                <a:srgbClr val="FF0000"/>
              </a:solidFill>
            </a:endParaRPr>
          </a:p>
        </p:txBody>
      </p:sp>
      <p:sp>
        <p:nvSpPr>
          <p:cNvPr id="206" name="楕円 205">
            <a:extLst>
              <a:ext uri="{FF2B5EF4-FFF2-40B4-BE49-F238E27FC236}">
                <a16:creationId xmlns:a16="http://schemas.microsoft.com/office/drawing/2014/main" id="{95A7E8CE-B945-45C4-819E-98E70A0419A4}"/>
              </a:ext>
            </a:extLst>
          </p:cNvPr>
          <p:cNvSpPr/>
          <p:nvPr/>
        </p:nvSpPr>
        <p:spPr>
          <a:xfrm>
            <a:off x="8169284" y="2126083"/>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楕円 206">
            <a:extLst>
              <a:ext uri="{FF2B5EF4-FFF2-40B4-BE49-F238E27FC236}">
                <a16:creationId xmlns:a16="http://schemas.microsoft.com/office/drawing/2014/main" id="{3D6E21B9-F7FB-4B09-9165-853E092F25E6}"/>
              </a:ext>
            </a:extLst>
          </p:cNvPr>
          <p:cNvSpPr/>
          <p:nvPr/>
        </p:nvSpPr>
        <p:spPr>
          <a:xfrm>
            <a:off x="8169284" y="2950853"/>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楕円 207">
            <a:extLst>
              <a:ext uri="{FF2B5EF4-FFF2-40B4-BE49-F238E27FC236}">
                <a16:creationId xmlns:a16="http://schemas.microsoft.com/office/drawing/2014/main" id="{CF1842F8-6E0B-42F4-9833-A5B04CC26037}"/>
              </a:ext>
            </a:extLst>
          </p:cNvPr>
          <p:cNvSpPr/>
          <p:nvPr/>
        </p:nvSpPr>
        <p:spPr>
          <a:xfrm>
            <a:off x="8169284" y="3363238"/>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楕円 208">
            <a:extLst>
              <a:ext uri="{FF2B5EF4-FFF2-40B4-BE49-F238E27FC236}">
                <a16:creationId xmlns:a16="http://schemas.microsoft.com/office/drawing/2014/main" id="{63122E57-FFB1-475B-87F7-F0A4DE62F95B}"/>
              </a:ext>
            </a:extLst>
          </p:cNvPr>
          <p:cNvSpPr/>
          <p:nvPr/>
        </p:nvSpPr>
        <p:spPr>
          <a:xfrm>
            <a:off x="8169284" y="3775623"/>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楕円 209">
            <a:extLst>
              <a:ext uri="{FF2B5EF4-FFF2-40B4-BE49-F238E27FC236}">
                <a16:creationId xmlns:a16="http://schemas.microsoft.com/office/drawing/2014/main" id="{8064EBEC-6FE7-4950-81D2-1F1F1E6BCC84}"/>
              </a:ext>
            </a:extLst>
          </p:cNvPr>
          <p:cNvSpPr/>
          <p:nvPr/>
        </p:nvSpPr>
        <p:spPr>
          <a:xfrm>
            <a:off x="8169284" y="2538468"/>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楕円 210">
            <a:extLst>
              <a:ext uri="{FF2B5EF4-FFF2-40B4-BE49-F238E27FC236}">
                <a16:creationId xmlns:a16="http://schemas.microsoft.com/office/drawing/2014/main" id="{6C38C3FB-A6C4-4660-B11C-1979684F2A91}"/>
              </a:ext>
            </a:extLst>
          </p:cNvPr>
          <p:cNvSpPr/>
          <p:nvPr/>
        </p:nvSpPr>
        <p:spPr>
          <a:xfrm>
            <a:off x="8169284" y="4220507"/>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楕円 212">
            <a:extLst>
              <a:ext uri="{FF2B5EF4-FFF2-40B4-BE49-F238E27FC236}">
                <a16:creationId xmlns:a16="http://schemas.microsoft.com/office/drawing/2014/main" id="{9E5C55DB-54F3-4C35-9B54-6723974E41E5}"/>
              </a:ext>
            </a:extLst>
          </p:cNvPr>
          <p:cNvSpPr/>
          <p:nvPr/>
        </p:nvSpPr>
        <p:spPr>
          <a:xfrm>
            <a:off x="8485045" y="4664143"/>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楕円 213">
            <a:extLst>
              <a:ext uri="{FF2B5EF4-FFF2-40B4-BE49-F238E27FC236}">
                <a16:creationId xmlns:a16="http://schemas.microsoft.com/office/drawing/2014/main" id="{50EC4099-1524-4FEF-AA42-68184E3A1FD5}"/>
              </a:ext>
            </a:extLst>
          </p:cNvPr>
          <p:cNvSpPr/>
          <p:nvPr/>
        </p:nvSpPr>
        <p:spPr>
          <a:xfrm>
            <a:off x="8795021" y="4664143"/>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楕円 214">
            <a:extLst>
              <a:ext uri="{FF2B5EF4-FFF2-40B4-BE49-F238E27FC236}">
                <a16:creationId xmlns:a16="http://schemas.microsoft.com/office/drawing/2014/main" id="{FB4845E4-032B-4A2A-A227-B3686B78A62B}"/>
              </a:ext>
            </a:extLst>
          </p:cNvPr>
          <p:cNvSpPr/>
          <p:nvPr/>
        </p:nvSpPr>
        <p:spPr>
          <a:xfrm>
            <a:off x="8169284" y="4664143"/>
            <a:ext cx="126000" cy="12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矢印: 右 182">
            <a:extLst>
              <a:ext uri="{FF2B5EF4-FFF2-40B4-BE49-F238E27FC236}">
                <a16:creationId xmlns:a16="http://schemas.microsoft.com/office/drawing/2014/main" id="{69E5881C-C008-4F25-BB04-E12CC243D3FC}"/>
              </a:ext>
            </a:extLst>
          </p:cNvPr>
          <p:cNvSpPr/>
          <p:nvPr/>
        </p:nvSpPr>
        <p:spPr>
          <a:xfrm rot="16200000">
            <a:off x="7828243" y="3794044"/>
            <a:ext cx="2268000" cy="207255"/>
          </a:xfrm>
          <a:prstGeom prst="rightArrow">
            <a:avLst>
              <a:gd name="adj1" fmla="val 41904"/>
              <a:gd name="adj2" fmla="val 106667"/>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2" name="グループ化 7">
            <a:extLst>
              <a:ext uri="{FF2B5EF4-FFF2-40B4-BE49-F238E27FC236}">
                <a16:creationId xmlns:a16="http://schemas.microsoft.com/office/drawing/2014/main" id="{4DE6D549-703A-4F65-B84C-AFE642FA87FF}"/>
              </a:ext>
            </a:extLst>
          </p:cNvPr>
          <p:cNvGrpSpPr/>
          <p:nvPr/>
        </p:nvGrpSpPr>
        <p:grpSpPr>
          <a:xfrm>
            <a:off x="1574686" y="774483"/>
            <a:ext cx="1760392" cy="1557665"/>
            <a:chOff x="4809067" y="1251285"/>
            <a:chExt cx="3977756" cy="4244637"/>
          </a:xfrm>
        </p:grpSpPr>
        <p:pic>
          <p:nvPicPr>
            <p:cNvPr id="217" name="Picture 2" descr="C:\Users\Dell\Desktop\Training\Webminar\principles Johkasou.jpg">
              <a:extLst>
                <a:ext uri="{FF2B5EF4-FFF2-40B4-BE49-F238E27FC236}">
                  <a16:creationId xmlns:a16="http://schemas.microsoft.com/office/drawing/2014/main" id="{A59C8291-D8F3-4270-97AB-733515B6E3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9067" y="1251285"/>
              <a:ext cx="3977756" cy="4221650"/>
            </a:xfrm>
            <a:prstGeom prst="rect">
              <a:avLst/>
            </a:prstGeom>
            <a:noFill/>
            <a:extLst>
              <a:ext uri="{909E8E84-426E-40DD-AFC4-6F175D3DCCD1}">
                <a14:hiddenFill xmlns:a14="http://schemas.microsoft.com/office/drawing/2010/main">
                  <a:solidFill>
                    <a:srgbClr val="FFFFFF"/>
                  </a:solidFill>
                </a14:hiddenFill>
              </a:ext>
            </a:extLst>
          </p:spPr>
        </p:pic>
        <p:sp>
          <p:nvSpPr>
            <p:cNvPr id="218" name="正方形/長方形 4">
              <a:extLst>
                <a:ext uri="{FF2B5EF4-FFF2-40B4-BE49-F238E27FC236}">
                  <a16:creationId xmlns:a16="http://schemas.microsoft.com/office/drawing/2014/main" id="{6582DC2C-E8D9-47E8-A082-801AB7E42682}"/>
                </a:ext>
              </a:extLst>
            </p:cNvPr>
            <p:cNvSpPr/>
            <p:nvPr/>
          </p:nvSpPr>
          <p:spPr>
            <a:xfrm>
              <a:off x="6014778" y="5019675"/>
              <a:ext cx="783167" cy="476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TextBox 2">
            <a:extLst>
              <a:ext uri="{FF2B5EF4-FFF2-40B4-BE49-F238E27FC236}">
                <a16:creationId xmlns:a16="http://schemas.microsoft.com/office/drawing/2014/main" id="{F4E0FB0B-E3FE-3EFD-D52D-0C3D1483D8ED}"/>
              </a:ext>
            </a:extLst>
          </p:cNvPr>
          <p:cNvSpPr txBox="1"/>
          <p:nvPr/>
        </p:nvSpPr>
        <p:spPr>
          <a:xfrm>
            <a:off x="213760" y="5416188"/>
            <a:ext cx="10300730" cy="1231106"/>
          </a:xfrm>
          <a:prstGeom prst="rect">
            <a:avLst/>
          </a:prstGeom>
          <a:noFill/>
        </p:spPr>
        <p:txBody>
          <a:bodyPr wrap="square" rtlCol="0">
            <a:spAutoFit/>
          </a:bodyPr>
          <a:lstStyle/>
          <a:p>
            <a:r>
              <a:rPr lang="en-IN" sz="1400" dirty="0"/>
              <a:t>Process highlights:</a:t>
            </a:r>
          </a:p>
          <a:p>
            <a:pPr marL="285750" indent="-285750">
              <a:buFont typeface="Arial" panose="020B0604020202020204" pitchFamily="34" charset="0"/>
              <a:buChar char="•"/>
            </a:pPr>
            <a:r>
              <a:rPr lang="en-IN" sz="1400" dirty="0"/>
              <a:t>Gravity flow </a:t>
            </a:r>
          </a:p>
          <a:p>
            <a:pPr marL="285750" indent="-285750">
              <a:buFont typeface="Arial" panose="020B0604020202020204" pitchFamily="34" charset="0"/>
              <a:buChar char="•"/>
            </a:pPr>
            <a:r>
              <a:rPr lang="en-IN" sz="1400" dirty="0"/>
              <a:t>Internal capacity to mange peak and low flow</a:t>
            </a:r>
          </a:p>
          <a:p>
            <a:pPr marL="285750" indent="-285750">
              <a:buFont typeface="Arial" panose="020B0604020202020204" pitchFamily="34" charset="0"/>
              <a:buChar char="•"/>
            </a:pPr>
            <a:r>
              <a:rPr lang="en-IN" sz="1400" dirty="0"/>
              <a:t>Avoids need for Full time operators and daily sludge handling at site</a:t>
            </a:r>
          </a:p>
          <a:p>
            <a:pPr marL="285750" indent="-285750">
              <a:buFont typeface="Arial" panose="020B0604020202020204" pitchFamily="34" charset="0"/>
              <a:buChar char="•"/>
            </a:pPr>
            <a:endParaRPr lang="en-IN" dirty="0"/>
          </a:p>
        </p:txBody>
      </p:sp>
    </p:spTree>
    <p:extLst>
      <p:ext uri="{BB962C8B-B14F-4D97-AF65-F5344CB8AC3E}">
        <p14:creationId xmlns:p14="http://schemas.microsoft.com/office/powerpoint/2010/main" val="146226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9"/>
                                        </p:tgtEl>
                                        <p:attrNameLst>
                                          <p:attrName>style.visibility</p:attrName>
                                        </p:attrNameLst>
                                      </p:cBhvr>
                                      <p:to>
                                        <p:strVal val="visible"/>
                                      </p:to>
                                    </p:set>
                                    <p:animEffect transition="in" filter="fade">
                                      <p:cBhvr>
                                        <p:cTn id="10" dur="500"/>
                                        <p:tgtEl>
                                          <p:spTgt spid="1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500"/>
                                        <p:tgtEl>
                                          <p:spTgt spid="135"/>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00"/>
                                        </p:tgtEl>
                                        <p:attrNameLst>
                                          <p:attrName>style.visibility</p:attrName>
                                        </p:attrNameLst>
                                      </p:cBhvr>
                                      <p:to>
                                        <p:strVal val="visible"/>
                                      </p:to>
                                    </p:set>
                                    <p:animEffect transition="in" filter="fade">
                                      <p:cBhvr>
                                        <p:cTn id="17" dur="500"/>
                                        <p:tgtEl>
                                          <p:spTgt spid="200"/>
                                        </p:tgtEl>
                                      </p:cBhvr>
                                    </p:animEffect>
                                    <p:anim calcmode="lin" valueType="num">
                                      <p:cBhvr>
                                        <p:cTn id="18" dur="500" fill="hold"/>
                                        <p:tgtEl>
                                          <p:spTgt spid="200"/>
                                        </p:tgtEl>
                                        <p:attrNameLst>
                                          <p:attrName>ppt_x</p:attrName>
                                        </p:attrNameLst>
                                      </p:cBhvr>
                                      <p:tavLst>
                                        <p:tav tm="0">
                                          <p:val>
                                            <p:strVal val="#ppt_x"/>
                                          </p:val>
                                        </p:tav>
                                        <p:tav tm="100000">
                                          <p:val>
                                            <p:strVal val="#ppt_x"/>
                                          </p:val>
                                        </p:tav>
                                      </p:tavLst>
                                    </p:anim>
                                    <p:anim calcmode="lin" valueType="num">
                                      <p:cBhvr>
                                        <p:cTn id="19" dur="500" fill="hold"/>
                                        <p:tgtEl>
                                          <p:spTgt spid="20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fade">
                                      <p:cBhvr>
                                        <p:cTn id="24" dur="500"/>
                                        <p:tgtEl>
                                          <p:spTgt spid="1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fade">
                                      <p:cBhvr>
                                        <p:cTn id="27" dur="500"/>
                                        <p:tgtEl>
                                          <p:spTgt spid="1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0"/>
                                        </p:tgtEl>
                                        <p:attrNameLst>
                                          <p:attrName>style.visibility</p:attrName>
                                        </p:attrNameLst>
                                      </p:cBhvr>
                                      <p:to>
                                        <p:strVal val="visible"/>
                                      </p:to>
                                    </p:set>
                                    <p:animEffect transition="in" filter="fade">
                                      <p:cBhvr>
                                        <p:cTn id="30" dur="500"/>
                                        <p:tgtEl>
                                          <p:spTgt spid="1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1"/>
                                        </p:tgtEl>
                                        <p:attrNameLst>
                                          <p:attrName>style.visibility</p:attrName>
                                        </p:attrNameLst>
                                      </p:cBhvr>
                                      <p:to>
                                        <p:strVal val="visible"/>
                                      </p:to>
                                    </p:set>
                                    <p:animEffect transition="in" filter="fade">
                                      <p:cBhvr>
                                        <p:cTn id="33" dur="500"/>
                                        <p:tgtEl>
                                          <p:spTgt spid="14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8"/>
                                        </p:tgtEl>
                                        <p:attrNameLst>
                                          <p:attrName>style.visibility</p:attrName>
                                        </p:attrNameLst>
                                      </p:cBhvr>
                                      <p:to>
                                        <p:strVal val="visible"/>
                                      </p:to>
                                    </p:set>
                                    <p:animEffect transition="in" filter="fade">
                                      <p:cBhvr>
                                        <p:cTn id="36" dur="500"/>
                                        <p:tgtEl>
                                          <p:spTgt spid="14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9"/>
                                        </p:tgtEl>
                                        <p:attrNameLst>
                                          <p:attrName>style.visibility</p:attrName>
                                        </p:attrNameLst>
                                      </p:cBhvr>
                                      <p:to>
                                        <p:strVal val="visible"/>
                                      </p:to>
                                    </p:set>
                                    <p:animEffect transition="in" filter="fade">
                                      <p:cBhvr>
                                        <p:cTn id="39" dur="500"/>
                                        <p:tgtEl>
                                          <p:spTgt spid="149"/>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199"/>
                                        </p:tgtEl>
                                        <p:attrNameLst>
                                          <p:attrName>style.visibility</p:attrName>
                                        </p:attrNameLst>
                                      </p:cBhvr>
                                      <p:to>
                                        <p:strVal val="visible"/>
                                      </p:to>
                                    </p:set>
                                    <p:animEffect transition="in" filter="fade">
                                      <p:cBhvr>
                                        <p:cTn id="43" dur="500"/>
                                        <p:tgtEl>
                                          <p:spTgt spid="199"/>
                                        </p:tgtEl>
                                      </p:cBhvr>
                                    </p:animEffect>
                                    <p:anim calcmode="lin" valueType="num">
                                      <p:cBhvr>
                                        <p:cTn id="44" dur="500" fill="hold"/>
                                        <p:tgtEl>
                                          <p:spTgt spid="199"/>
                                        </p:tgtEl>
                                        <p:attrNameLst>
                                          <p:attrName>ppt_x</p:attrName>
                                        </p:attrNameLst>
                                      </p:cBhvr>
                                      <p:tavLst>
                                        <p:tav tm="0">
                                          <p:val>
                                            <p:strVal val="#ppt_x"/>
                                          </p:val>
                                        </p:tav>
                                        <p:tav tm="100000">
                                          <p:val>
                                            <p:strVal val="#ppt_x"/>
                                          </p:val>
                                        </p:tav>
                                      </p:tavLst>
                                    </p:anim>
                                    <p:anim calcmode="lin" valueType="num">
                                      <p:cBhvr>
                                        <p:cTn id="45" dur="500" fill="hold"/>
                                        <p:tgtEl>
                                          <p:spTgt spid="19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6"/>
                                        </p:tgtEl>
                                        <p:attrNameLst>
                                          <p:attrName>style.visibility</p:attrName>
                                        </p:attrNameLst>
                                      </p:cBhvr>
                                      <p:to>
                                        <p:strVal val="visible"/>
                                      </p:to>
                                    </p:set>
                                    <p:animEffect transition="in" filter="fade">
                                      <p:cBhvr>
                                        <p:cTn id="50" dur="500"/>
                                        <p:tgtEl>
                                          <p:spTgt spid="13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8"/>
                                        </p:tgtEl>
                                        <p:attrNameLst>
                                          <p:attrName>style.visibility</p:attrName>
                                        </p:attrNameLst>
                                      </p:cBhvr>
                                      <p:to>
                                        <p:strVal val="visible"/>
                                      </p:to>
                                    </p:set>
                                    <p:animEffect transition="in" filter="fade">
                                      <p:cBhvr>
                                        <p:cTn id="53" dur="500"/>
                                        <p:tgtEl>
                                          <p:spTgt spid="15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3"/>
                                        </p:tgtEl>
                                        <p:attrNameLst>
                                          <p:attrName>style.visibility</p:attrName>
                                        </p:attrNameLst>
                                      </p:cBhvr>
                                      <p:to>
                                        <p:strVal val="visible"/>
                                      </p:to>
                                    </p:set>
                                    <p:animEffect transition="in" filter="fade">
                                      <p:cBhvr>
                                        <p:cTn id="56" dur="500"/>
                                        <p:tgtEl>
                                          <p:spTgt spid="16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4"/>
                                        </p:tgtEl>
                                        <p:attrNameLst>
                                          <p:attrName>style.visibility</p:attrName>
                                        </p:attrNameLst>
                                      </p:cBhvr>
                                      <p:to>
                                        <p:strVal val="visible"/>
                                      </p:to>
                                    </p:set>
                                    <p:animEffect transition="in" filter="fade">
                                      <p:cBhvr>
                                        <p:cTn id="59" dur="500"/>
                                        <p:tgtEl>
                                          <p:spTgt spid="164"/>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42"/>
                                        </p:tgtEl>
                                        <p:attrNameLst>
                                          <p:attrName>style.visibility</p:attrName>
                                        </p:attrNameLst>
                                      </p:cBhvr>
                                      <p:to>
                                        <p:strVal val="visible"/>
                                      </p:to>
                                    </p:set>
                                    <p:animEffect transition="in" filter="fade">
                                      <p:cBhvr>
                                        <p:cTn id="63" dur="500"/>
                                        <p:tgtEl>
                                          <p:spTgt spid="14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43"/>
                                        </p:tgtEl>
                                        <p:attrNameLst>
                                          <p:attrName>style.visibility</p:attrName>
                                        </p:attrNameLst>
                                      </p:cBhvr>
                                      <p:to>
                                        <p:strVal val="visible"/>
                                      </p:to>
                                    </p:set>
                                    <p:animEffect transition="in" filter="fade">
                                      <p:cBhvr>
                                        <p:cTn id="66" dur="500"/>
                                        <p:tgtEl>
                                          <p:spTgt spid="143"/>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150"/>
                                        </p:tgtEl>
                                        <p:attrNameLst>
                                          <p:attrName>style.visibility</p:attrName>
                                        </p:attrNameLst>
                                      </p:cBhvr>
                                      <p:to>
                                        <p:strVal val="visible"/>
                                      </p:to>
                                    </p:set>
                                    <p:animEffect transition="in" filter="fade">
                                      <p:cBhvr>
                                        <p:cTn id="70" dur="500"/>
                                        <p:tgtEl>
                                          <p:spTgt spid="15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44"/>
                                        </p:tgtEl>
                                        <p:attrNameLst>
                                          <p:attrName>style.visibility</p:attrName>
                                        </p:attrNameLst>
                                      </p:cBhvr>
                                      <p:to>
                                        <p:strVal val="visible"/>
                                      </p:to>
                                    </p:set>
                                    <p:animEffect transition="in" filter="fade">
                                      <p:cBhvr>
                                        <p:cTn id="73" dur="500"/>
                                        <p:tgtEl>
                                          <p:spTgt spid="14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46"/>
                                        </p:tgtEl>
                                        <p:attrNameLst>
                                          <p:attrName>style.visibility</p:attrName>
                                        </p:attrNameLst>
                                      </p:cBhvr>
                                      <p:to>
                                        <p:strVal val="visible"/>
                                      </p:to>
                                    </p:set>
                                    <p:animEffect transition="in" filter="fade">
                                      <p:cBhvr>
                                        <p:cTn id="76" dur="500"/>
                                        <p:tgtEl>
                                          <p:spTgt spid="14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5"/>
                                        </p:tgtEl>
                                        <p:attrNameLst>
                                          <p:attrName>style.visibility</p:attrName>
                                        </p:attrNameLst>
                                      </p:cBhvr>
                                      <p:to>
                                        <p:strVal val="visible"/>
                                      </p:to>
                                    </p:set>
                                    <p:animEffect transition="in" filter="fade">
                                      <p:cBhvr>
                                        <p:cTn id="79" dur="500"/>
                                        <p:tgtEl>
                                          <p:spTgt spid="145"/>
                                        </p:tgtEl>
                                      </p:cBhvr>
                                    </p:animEffect>
                                  </p:childTnLst>
                                </p:cTn>
                              </p:par>
                            </p:childTnLst>
                          </p:cTn>
                        </p:par>
                        <p:par>
                          <p:cTn id="80" fill="hold">
                            <p:stCondLst>
                              <p:cond delay="1500"/>
                            </p:stCondLst>
                            <p:childTnLst>
                              <p:par>
                                <p:cTn id="81" presetID="42" presetClass="entr" presetSubtype="0" fill="hold" grpId="0" nodeType="afterEffect">
                                  <p:stCondLst>
                                    <p:cond delay="0"/>
                                  </p:stCondLst>
                                  <p:childTnLst>
                                    <p:set>
                                      <p:cBhvr>
                                        <p:cTn id="82" dur="1" fill="hold">
                                          <p:stCondLst>
                                            <p:cond delay="0"/>
                                          </p:stCondLst>
                                        </p:cTn>
                                        <p:tgtEl>
                                          <p:spTgt spid="201"/>
                                        </p:tgtEl>
                                        <p:attrNameLst>
                                          <p:attrName>style.visibility</p:attrName>
                                        </p:attrNameLst>
                                      </p:cBhvr>
                                      <p:to>
                                        <p:strVal val="visible"/>
                                      </p:to>
                                    </p:set>
                                    <p:animEffect transition="in" filter="fade">
                                      <p:cBhvr>
                                        <p:cTn id="83" dur="500"/>
                                        <p:tgtEl>
                                          <p:spTgt spid="201"/>
                                        </p:tgtEl>
                                      </p:cBhvr>
                                    </p:animEffect>
                                    <p:anim calcmode="lin" valueType="num">
                                      <p:cBhvr>
                                        <p:cTn id="84" dur="500" fill="hold"/>
                                        <p:tgtEl>
                                          <p:spTgt spid="201"/>
                                        </p:tgtEl>
                                        <p:attrNameLst>
                                          <p:attrName>ppt_x</p:attrName>
                                        </p:attrNameLst>
                                      </p:cBhvr>
                                      <p:tavLst>
                                        <p:tav tm="0">
                                          <p:val>
                                            <p:strVal val="#ppt_x"/>
                                          </p:val>
                                        </p:tav>
                                        <p:tav tm="100000">
                                          <p:val>
                                            <p:strVal val="#ppt_x"/>
                                          </p:val>
                                        </p:tav>
                                      </p:tavLst>
                                    </p:anim>
                                    <p:anim calcmode="lin" valueType="num">
                                      <p:cBhvr>
                                        <p:cTn id="85" dur="500" fill="hold"/>
                                        <p:tgtEl>
                                          <p:spTgt spid="20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47"/>
                                        </p:tgtEl>
                                        <p:attrNameLst>
                                          <p:attrName>style.visibility</p:attrName>
                                        </p:attrNameLst>
                                      </p:cBhvr>
                                      <p:to>
                                        <p:strVal val="visible"/>
                                      </p:to>
                                    </p:set>
                                    <p:animEffect transition="in" filter="fade">
                                      <p:cBhvr>
                                        <p:cTn id="90" dur="500"/>
                                        <p:tgtEl>
                                          <p:spTgt spid="14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37"/>
                                        </p:tgtEl>
                                        <p:attrNameLst>
                                          <p:attrName>style.visibility</p:attrName>
                                        </p:attrNameLst>
                                      </p:cBhvr>
                                      <p:to>
                                        <p:strVal val="visible"/>
                                      </p:to>
                                    </p:set>
                                    <p:animEffect transition="in" filter="fade">
                                      <p:cBhvr>
                                        <p:cTn id="93" dur="500"/>
                                        <p:tgtEl>
                                          <p:spTgt spid="13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51"/>
                                        </p:tgtEl>
                                        <p:attrNameLst>
                                          <p:attrName>style.visibility</p:attrName>
                                        </p:attrNameLst>
                                      </p:cBhvr>
                                      <p:to>
                                        <p:strVal val="visible"/>
                                      </p:to>
                                    </p:set>
                                    <p:animEffect transition="in" filter="fade">
                                      <p:cBhvr>
                                        <p:cTn id="96" dur="500"/>
                                        <p:tgtEl>
                                          <p:spTgt spid="15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71"/>
                                        </p:tgtEl>
                                        <p:attrNameLst>
                                          <p:attrName>style.visibility</p:attrName>
                                        </p:attrNameLst>
                                      </p:cBhvr>
                                      <p:to>
                                        <p:strVal val="visible"/>
                                      </p:to>
                                    </p:set>
                                    <p:animEffect transition="in" filter="fade">
                                      <p:cBhvr>
                                        <p:cTn id="99" dur="500"/>
                                        <p:tgtEl>
                                          <p:spTgt spid="17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72"/>
                                        </p:tgtEl>
                                        <p:attrNameLst>
                                          <p:attrName>style.visibility</p:attrName>
                                        </p:attrNameLst>
                                      </p:cBhvr>
                                      <p:to>
                                        <p:strVal val="visible"/>
                                      </p:to>
                                    </p:set>
                                    <p:animEffect transition="in" filter="fade">
                                      <p:cBhvr>
                                        <p:cTn id="102" dur="500"/>
                                        <p:tgtEl>
                                          <p:spTgt spid="172"/>
                                        </p:tgtEl>
                                      </p:cBhvr>
                                    </p:animEffec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173"/>
                                        </p:tgtEl>
                                        <p:attrNameLst>
                                          <p:attrName>style.visibility</p:attrName>
                                        </p:attrNameLst>
                                      </p:cBhvr>
                                      <p:to>
                                        <p:strVal val="visible"/>
                                      </p:to>
                                    </p:set>
                                    <p:animEffect transition="in" filter="fade">
                                      <p:cBhvr>
                                        <p:cTn id="106" dur="500"/>
                                        <p:tgtEl>
                                          <p:spTgt spid="173"/>
                                        </p:tgtEl>
                                      </p:cBhvr>
                                    </p:animEffect>
                                  </p:childTnLst>
                                </p:cTn>
                              </p:par>
                            </p:childTnLst>
                          </p:cTn>
                        </p:par>
                        <p:par>
                          <p:cTn id="107" fill="hold">
                            <p:stCondLst>
                              <p:cond delay="1000"/>
                            </p:stCondLst>
                            <p:childTnLst>
                              <p:par>
                                <p:cTn id="108" presetID="10" presetClass="entr" presetSubtype="0" fill="hold" grpId="0" nodeType="afterEffect">
                                  <p:stCondLst>
                                    <p:cond delay="0"/>
                                  </p:stCondLst>
                                  <p:childTnLst>
                                    <p:set>
                                      <p:cBhvr>
                                        <p:cTn id="109" dur="1" fill="hold">
                                          <p:stCondLst>
                                            <p:cond delay="0"/>
                                          </p:stCondLst>
                                        </p:cTn>
                                        <p:tgtEl>
                                          <p:spTgt spid="122"/>
                                        </p:tgtEl>
                                        <p:attrNameLst>
                                          <p:attrName>style.visibility</p:attrName>
                                        </p:attrNameLst>
                                      </p:cBhvr>
                                      <p:to>
                                        <p:strVal val="visible"/>
                                      </p:to>
                                    </p:set>
                                    <p:animEffect transition="in" filter="fade">
                                      <p:cBhvr>
                                        <p:cTn id="110" dur="500"/>
                                        <p:tgtEl>
                                          <p:spTgt spid="122"/>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85"/>
                                        </p:tgtEl>
                                        <p:attrNameLst>
                                          <p:attrName>style.visibility</p:attrName>
                                        </p:attrNameLst>
                                      </p:cBhvr>
                                      <p:to>
                                        <p:strVal val="visible"/>
                                      </p:to>
                                    </p:set>
                                    <p:animEffect transition="in" filter="fade">
                                      <p:cBhvr>
                                        <p:cTn id="115" dur="500"/>
                                        <p:tgtEl>
                                          <p:spTgt spid="18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86"/>
                                        </p:tgtEl>
                                        <p:attrNameLst>
                                          <p:attrName>style.visibility</p:attrName>
                                        </p:attrNameLst>
                                      </p:cBhvr>
                                      <p:to>
                                        <p:strVal val="visible"/>
                                      </p:to>
                                    </p:set>
                                    <p:animEffect transition="in" filter="fade">
                                      <p:cBhvr>
                                        <p:cTn id="118" dur="500"/>
                                        <p:tgtEl>
                                          <p:spTgt spid="18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87"/>
                                        </p:tgtEl>
                                        <p:attrNameLst>
                                          <p:attrName>style.visibility</p:attrName>
                                        </p:attrNameLst>
                                      </p:cBhvr>
                                      <p:to>
                                        <p:strVal val="visible"/>
                                      </p:to>
                                    </p:set>
                                    <p:animEffect transition="in" filter="fade">
                                      <p:cBhvr>
                                        <p:cTn id="121" dur="500"/>
                                        <p:tgtEl>
                                          <p:spTgt spid="187"/>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89"/>
                                        </p:tgtEl>
                                        <p:attrNameLst>
                                          <p:attrName>style.visibility</p:attrName>
                                        </p:attrNameLst>
                                      </p:cBhvr>
                                      <p:to>
                                        <p:strVal val="visible"/>
                                      </p:to>
                                    </p:set>
                                    <p:animEffect transition="in" filter="fade">
                                      <p:cBhvr>
                                        <p:cTn id="124" dur="500"/>
                                        <p:tgtEl>
                                          <p:spTgt spid="18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88"/>
                                        </p:tgtEl>
                                        <p:attrNameLst>
                                          <p:attrName>style.visibility</p:attrName>
                                        </p:attrNameLst>
                                      </p:cBhvr>
                                      <p:to>
                                        <p:strVal val="visible"/>
                                      </p:to>
                                    </p:set>
                                    <p:animEffect transition="in" filter="fade">
                                      <p:cBhvr>
                                        <p:cTn id="127" dur="500"/>
                                        <p:tgtEl>
                                          <p:spTgt spid="18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97"/>
                                        </p:tgtEl>
                                        <p:attrNameLst>
                                          <p:attrName>style.visibility</p:attrName>
                                        </p:attrNameLst>
                                      </p:cBhvr>
                                      <p:to>
                                        <p:strVal val="visible"/>
                                      </p:to>
                                    </p:set>
                                    <p:animEffect transition="in" filter="fade">
                                      <p:cBhvr>
                                        <p:cTn id="130" dur="500"/>
                                        <p:tgtEl>
                                          <p:spTgt spid="19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91"/>
                                        </p:tgtEl>
                                        <p:attrNameLst>
                                          <p:attrName>style.visibility</p:attrName>
                                        </p:attrNameLst>
                                      </p:cBhvr>
                                      <p:to>
                                        <p:strVal val="visible"/>
                                      </p:to>
                                    </p:set>
                                    <p:animEffect transition="in" filter="fade">
                                      <p:cBhvr>
                                        <p:cTn id="133" dur="500"/>
                                        <p:tgtEl>
                                          <p:spTgt spid="19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92"/>
                                        </p:tgtEl>
                                        <p:attrNameLst>
                                          <p:attrName>style.visibility</p:attrName>
                                        </p:attrNameLst>
                                      </p:cBhvr>
                                      <p:to>
                                        <p:strVal val="visible"/>
                                      </p:to>
                                    </p:set>
                                    <p:animEffect transition="in" filter="fade">
                                      <p:cBhvr>
                                        <p:cTn id="136" dur="500"/>
                                        <p:tgtEl>
                                          <p:spTgt spid="19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93"/>
                                        </p:tgtEl>
                                        <p:attrNameLst>
                                          <p:attrName>style.visibility</p:attrName>
                                        </p:attrNameLst>
                                      </p:cBhvr>
                                      <p:to>
                                        <p:strVal val="visible"/>
                                      </p:to>
                                    </p:set>
                                    <p:animEffect transition="in" filter="fade">
                                      <p:cBhvr>
                                        <p:cTn id="139" dur="500"/>
                                        <p:tgtEl>
                                          <p:spTgt spid="193"/>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94"/>
                                        </p:tgtEl>
                                        <p:attrNameLst>
                                          <p:attrName>style.visibility</p:attrName>
                                        </p:attrNameLst>
                                      </p:cBhvr>
                                      <p:to>
                                        <p:strVal val="visible"/>
                                      </p:to>
                                    </p:set>
                                    <p:animEffect transition="in" filter="fade">
                                      <p:cBhvr>
                                        <p:cTn id="142" dur="500"/>
                                        <p:tgtEl>
                                          <p:spTgt spid="194"/>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95"/>
                                        </p:tgtEl>
                                        <p:attrNameLst>
                                          <p:attrName>style.visibility</p:attrName>
                                        </p:attrNameLst>
                                      </p:cBhvr>
                                      <p:to>
                                        <p:strVal val="visible"/>
                                      </p:to>
                                    </p:set>
                                    <p:animEffect transition="in" filter="fade">
                                      <p:cBhvr>
                                        <p:cTn id="145" dur="500"/>
                                        <p:tgtEl>
                                          <p:spTgt spid="195"/>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96"/>
                                        </p:tgtEl>
                                        <p:attrNameLst>
                                          <p:attrName>style.visibility</p:attrName>
                                        </p:attrNameLst>
                                      </p:cBhvr>
                                      <p:to>
                                        <p:strVal val="visible"/>
                                      </p:to>
                                    </p:set>
                                    <p:animEffect transition="in" filter="fade">
                                      <p:cBhvr>
                                        <p:cTn id="148" dur="500"/>
                                        <p:tgtEl>
                                          <p:spTgt spid="19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98"/>
                                        </p:tgtEl>
                                        <p:attrNameLst>
                                          <p:attrName>style.visibility</p:attrName>
                                        </p:attrNameLst>
                                      </p:cBhvr>
                                      <p:to>
                                        <p:strVal val="visible"/>
                                      </p:to>
                                    </p:set>
                                    <p:animEffect transition="in" filter="fade">
                                      <p:cBhvr>
                                        <p:cTn id="151" dur="500"/>
                                        <p:tgtEl>
                                          <p:spTgt spid="198"/>
                                        </p:tgtEl>
                                      </p:cBhvr>
                                    </p:animEffect>
                                  </p:childTnLst>
                                </p:cTn>
                              </p:par>
                            </p:childTnLst>
                          </p:cTn>
                        </p:par>
                        <p:par>
                          <p:cTn id="152" fill="hold">
                            <p:stCondLst>
                              <p:cond delay="500"/>
                            </p:stCondLst>
                            <p:childTnLst>
                              <p:par>
                                <p:cTn id="153" presetID="31" presetClass="entr" presetSubtype="0" fill="hold" grpId="0" nodeType="afterEffect">
                                  <p:stCondLst>
                                    <p:cond delay="0"/>
                                  </p:stCondLst>
                                  <p:childTnLst>
                                    <p:set>
                                      <p:cBhvr>
                                        <p:cTn id="154" dur="1" fill="hold">
                                          <p:stCondLst>
                                            <p:cond delay="0"/>
                                          </p:stCondLst>
                                        </p:cTn>
                                        <p:tgtEl>
                                          <p:spTgt spid="177"/>
                                        </p:tgtEl>
                                        <p:attrNameLst>
                                          <p:attrName>style.visibility</p:attrName>
                                        </p:attrNameLst>
                                      </p:cBhvr>
                                      <p:to>
                                        <p:strVal val="visible"/>
                                      </p:to>
                                    </p:set>
                                    <p:anim calcmode="lin" valueType="num">
                                      <p:cBhvr>
                                        <p:cTn id="155" dur="1000" fill="hold"/>
                                        <p:tgtEl>
                                          <p:spTgt spid="177"/>
                                        </p:tgtEl>
                                        <p:attrNameLst>
                                          <p:attrName>ppt_w</p:attrName>
                                        </p:attrNameLst>
                                      </p:cBhvr>
                                      <p:tavLst>
                                        <p:tav tm="0">
                                          <p:val>
                                            <p:fltVal val="0"/>
                                          </p:val>
                                        </p:tav>
                                        <p:tav tm="100000">
                                          <p:val>
                                            <p:strVal val="#ppt_w"/>
                                          </p:val>
                                        </p:tav>
                                      </p:tavLst>
                                    </p:anim>
                                    <p:anim calcmode="lin" valueType="num">
                                      <p:cBhvr>
                                        <p:cTn id="156" dur="1000" fill="hold"/>
                                        <p:tgtEl>
                                          <p:spTgt spid="177"/>
                                        </p:tgtEl>
                                        <p:attrNameLst>
                                          <p:attrName>ppt_h</p:attrName>
                                        </p:attrNameLst>
                                      </p:cBhvr>
                                      <p:tavLst>
                                        <p:tav tm="0">
                                          <p:val>
                                            <p:fltVal val="0"/>
                                          </p:val>
                                        </p:tav>
                                        <p:tav tm="100000">
                                          <p:val>
                                            <p:strVal val="#ppt_h"/>
                                          </p:val>
                                        </p:tav>
                                      </p:tavLst>
                                    </p:anim>
                                    <p:anim calcmode="lin" valueType="num">
                                      <p:cBhvr>
                                        <p:cTn id="157" dur="1000" fill="hold"/>
                                        <p:tgtEl>
                                          <p:spTgt spid="177"/>
                                        </p:tgtEl>
                                        <p:attrNameLst>
                                          <p:attrName>style.rotation</p:attrName>
                                        </p:attrNameLst>
                                      </p:cBhvr>
                                      <p:tavLst>
                                        <p:tav tm="0">
                                          <p:val>
                                            <p:fltVal val="90"/>
                                          </p:val>
                                        </p:tav>
                                        <p:tav tm="100000">
                                          <p:val>
                                            <p:fltVal val="0"/>
                                          </p:val>
                                        </p:tav>
                                      </p:tavLst>
                                    </p:anim>
                                    <p:animEffect transition="in" filter="fade">
                                      <p:cBhvr>
                                        <p:cTn id="158" dur="1000"/>
                                        <p:tgtEl>
                                          <p:spTgt spid="177"/>
                                        </p:tgtEl>
                                      </p:cBhvr>
                                    </p:animEffect>
                                  </p:childTnLst>
                                </p:cTn>
                              </p:par>
                              <p:par>
                                <p:cTn id="159" presetID="31" presetClass="entr" presetSubtype="0" fill="hold" grpId="0" nodeType="withEffect">
                                  <p:stCondLst>
                                    <p:cond delay="0"/>
                                  </p:stCondLst>
                                  <p:childTnLst>
                                    <p:set>
                                      <p:cBhvr>
                                        <p:cTn id="160" dur="1" fill="hold">
                                          <p:stCondLst>
                                            <p:cond delay="0"/>
                                          </p:stCondLst>
                                        </p:cTn>
                                        <p:tgtEl>
                                          <p:spTgt spid="176"/>
                                        </p:tgtEl>
                                        <p:attrNameLst>
                                          <p:attrName>style.visibility</p:attrName>
                                        </p:attrNameLst>
                                      </p:cBhvr>
                                      <p:to>
                                        <p:strVal val="visible"/>
                                      </p:to>
                                    </p:set>
                                    <p:anim calcmode="lin" valueType="num">
                                      <p:cBhvr>
                                        <p:cTn id="161" dur="1000" fill="hold"/>
                                        <p:tgtEl>
                                          <p:spTgt spid="176"/>
                                        </p:tgtEl>
                                        <p:attrNameLst>
                                          <p:attrName>ppt_w</p:attrName>
                                        </p:attrNameLst>
                                      </p:cBhvr>
                                      <p:tavLst>
                                        <p:tav tm="0">
                                          <p:val>
                                            <p:fltVal val="0"/>
                                          </p:val>
                                        </p:tav>
                                        <p:tav tm="100000">
                                          <p:val>
                                            <p:strVal val="#ppt_w"/>
                                          </p:val>
                                        </p:tav>
                                      </p:tavLst>
                                    </p:anim>
                                    <p:anim calcmode="lin" valueType="num">
                                      <p:cBhvr>
                                        <p:cTn id="162" dur="1000" fill="hold"/>
                                        <p:tgtEl>
                                          <p:spTgt spid="176"/>
                                        </p:tgtEl>
                                        <p:attrNameLst>
                                          <p:attrName>ppt_h</p:attrName>
                                        </p:attrNameLst>
                                      </p:cBhvr>
                                      <p:tavLst>
                                        <p:tav tm="0">
                                          <p:val>
                                            <p:fltVal val="0"/>
                                          </p:val>
                                        </p:tav>
                                        <p:tav tm="100000">
                                          <p:val>
                                            <p:strVal val="#ppt_h"/>
                                          </p:val>
                                        </p:tav>
                                      </p:tavLst>
                                    </p:anim>
                                    <p:anim calcmode="lin" valueType="num">
                                      <p:cBhvr>
                                        <p:cTn id="163" dur="1000" fill="hold"/>
                                        <p:tgtEl>
                                          <p:spTgt spid="176"/>
                                        </p:tgtEl>
                                        <p:attrNameLst>
                                          <p:attrName>style.rotation</p:attrName>
                                        </p:attrNameLst>
                                      </p:cBhvr>
                                      <p:tavLst>
                                        <p:tav tm="0">
                                          <p:val>
                                            <p:fltVal val="90"/>
                                          </p:val>
                                        </p:tav>
                                        <p:tav tm="100000">
                                          <p:val>
                                            <p:fltVal val="0"/>
                                          </p:val>
                                        </p:tav>
                                      </p:tavLst>
                                    </p:anim>
                                    <p:animEffect transition="in" filter="fade">
                                      <p:cBhvr>
                                        <p:cTn id="164" dur="1000"/>
                                        <p:tgtEl>
                                          <p:spTgt spid="176"/>
                                        </p:tgtEl>
                                      </p:cBhvr>
                                    </p:animEffect>
                                  </p:childTnLst>
                                </p:cTn>
                              </p:par>
                              <p:par>
                                <p:cTn id="165" presetID="31" presetClass="entr" presetSubtype="0" fill="hold" grpId="0" nodeType="withEffect">
                                  <p:stCondLst>
                                    <p:cond delay="0"/>
                                  </p:stCondLst>
                                  <p:childTnLst>
                                    <p:set>
                                      <p:cBhvr>
                                        <p:cTn id="166" dur="1" fill="hold">
                                          <p:stCondLst>
                                            <p:cond delay="0"/>
                                          </p:stCondLst>
                                        </p:cTn>
                                        <p:tgtEl>
                                          <p:spTgt spid="174"/>
                                        </p:tgtEl>
                                        <p:attrNameLst>
                                          <p:attrName>style.visibility</p:attrName>
                                        </p:attrNameLst>
                                      </p:cBhvr>
                                      <p:to>
                                        <p:strVal val="visible"/>
                                      </p:to>
                                    </p:set>
                                    <p:anim calcmode="lin" valueType="num">
                                      <p:cBhvr>
                                        <p:cTn id="167" dur="1000" fill="hold"/>
                                        <p:tgtEl>
                                          <p:spTgt spid="174"/>
                                        </p:tgtEl>
                                        <p:attrNameLst>
                                          <p:attrName>ppt_w</p:attrName>
                                        </p:attrNameLst>
                                      </p:cBhvr>
                                      <p:tavLst>
                                        <p:tav tm="0">
                                          <p:val>
                                            <p:fltVal val="0"/>
                                          </p:val>
                                        </p:tav>
                                        <p:tav tm="100000">
                                          <p:val>
                                            <p:strVal val="#ppt_w"/>
                                          </p:val>
                                        </p:tav>
                                      </p:tavLst>
                                    </p:anim>
                                    <p:anim calcmode="lin" valueType="num">
                                      <p:cBhvr>
                                        <p:cTn id="168" dur="1000" fill="hold"/>
                                        <p:tgtEl>
                                          <p:spTgt spid="174"/>
                                        </p:tgtEl>
                                        <p:attrNameLst>
                                          <p:attrName>ppt_h</p:attrName>
                                        </p:attrNameLst>
                                      </p:cBhvr>
                                      <p:tavLst>
                                        <p:tav tm="0">
                                          <p:val>
                                            <p:fltVal val="0"/>
                                          </p:val>
                                        </p:tav>
                                        <p:tav tm="100000">
                                          <p:val>
                                            <p:strVal val="#ppt_h"/>
                                          </p:val>
                                        </p:tav>
                                      </p:tavLst>
                                    </p:anim>
                                    <p:anim calcmode="lin" valueType="num">
                                      <p:cBhvr>
                                        <p:cTn id="169" dur="1000" fill="hold"/>
                                        <p:tgtEl>
                                          <p:spTgt spid="174"/>
                                        </p:tgtEl>
                                        <p:attrNameLst>
                                          <p:attrName>style.rotation</p:attrName>
                                        </p:attrNameLst>
                                      </p:cBhvr>
                                      <p:tavLst>
                                        <p:tav tm="0">
                                          <p:val>
                                            <p:fltVal val="90"/>
                                          </p:val>
                                        </p:tav>
                                        <p:tav tm="100000">
                                          <p:val>
                                            <p:fltVal val="0"/>
                                          </p:val>
                                        </p:tav>
                                      </p:tavLst>
                                    </p:anim>
                                    <p:animEffect transition="in" filter="fade">
                                      <p:cBhvr>
                                        <p:cTn id="170" dur="1000"/>
                                        <p:tgtEl>
                                          <p:spTgt spid="174"/>
                                        </p:tgtEl>
                                      </p:cBhvr>
                                    </p:animEffect>
                                  </p:childTnLst>
                                </p:cTn>
                              </p:par>
                              <p:par>
                                <p:cTn id="171" presetID="31" presetClass="entr" presetSubtype="0" fill="hold" grpId="0" nodeType="withEffect">
                                  <p:stCondLst>
                                    <p:cond delay="0"/>
                                  </p:stCondLst>
                                  <p:childTnLst>
                                    <p:set>
                                      <p:cBhvr>
                                        <p:cTn id="172" dur="1" fill="hold">
                                          <p:stCondLst>
                                            <p:cond delay="0"/>
                                          </p:stCondLst>
                                        </p:cTn>
                                        <p:tgtEl>
                                          <p:spTgt spid="175"/>
                                        </p:tgtEl>
                                        <p:attrNameLst>
                                          <p:attrName>style.visibility</p:attrName>
                                        </p:attrNameLst>
                                      </p:cBhvr>
                                      <p:to>
                                        <p:strVal val="visible"/>
                                      </p:to>
                                    </p:set>
                                    <p:anim calcmode="lin" valueType="num">
                                      <p:cBhvr>
                                        <p:cTn id="173" dur="1000" fill="hold"/>
                                        <p:tgtEl>
                                          <p:spTgt spid="175"/>
                                        </p:tgtEl>
                                        <p:attrNameLst>
                                          <p:attrName>ppt_w</p:attrName>
                                        </p:attrNameLst>
                                      </p:cBhvr>
                                      <p:tavLst>
                                        <p:tav tm="0">
                                          <p:val>
                                            <p:fltVal val="0"/>
                                          </p:val>
                                        </p:tav>
                                        <p:tav tm="100000">
                                          <p:val>
                                            <p:strVal val="#ppt_w"/>
                                          </p:val>
                                        </p:tav>
                                      </p:tavLst>
                                    </p:anim>
                                    <p:anim calcmode="lin" valueType="num">
                                      <p:cBhvr>
                                        <p:cTn id="174" dur="1000" fill="hold"/>
                                        <p:tgtEl>
                                          <p:spTgt spid="175"/>
                                        </p:tgtEl>
                                        <p:attrNameLst>
                                          <p:attrName>ppt_h</p:attrName>
                                        </p:attrNameLst>
                                      </p:cBhvr>
                                      <p:tavLst>
                                        <p:tav tm="0">
                                          <p:val>
                                            <p:fltVal val="0"/>
                                          </p:val>
                                        </p:tav>
                                        <p:tav tm="100000">
                                          <p:val>
                                            <p:strVal val="#ppt_h"/>
                                          </p:val>
                                        </p:tav>
                                      </p:tavLst>
                                    </p:anim>
                                    <p:anim calcmode="lin" valueType="num">
                                      <p:cBhvr>
                                        <p:cTn id="175" dur="1000" fill="hold"/>
                                        <p:tgtEl>
                                          <p:spTgt spid="175"/>
                                        </p:tgtEl>
                                        <p:attrNameLst>
                                          <p:attrName>style.rotation</p:attrName>
                                        </p:attrNameLst>
                                      </p:cBhvr>
                                      <p:tavLst>
                                        <p:tav tm="0">
                                          <p:val>
                                            <p:fltVal val="90"/>
                                          </p:val>
                                        </p:tav>
                                        <p:tav tm="100000">
                                          <p:val>
                                            <p:fltVal val="0"/>
                                          </p:val>
                                        </p:tav>
                                      </p:tavLst>
                                    </p:anim>
                                    <p:animEffect transition="in" filter="fade">
                                      <p:cBhvr>
                                        <p:cTn id="176" dur="1000"/>
                                        <p:tgtEl>
                                          <p:spTgt spid="175"/>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202"/>
                                        </p:tgtEl>
                                        <p:attrNameLst>
                                          <p:attrName>style.visibility</p:attrName>
                                        </p:attrNameLst>
                                      </p:cBhvr>
                                      <p:to>
                                        <p:strVal val="visible"/>
                                      </p:to>
                                    </p:set>
                                    <p:animEffect transition="in" filter="fade">
                                      <p:cBhvr>
                                        <p:cTn id="181" dur="500"/>
                                        <p:tgtEl>
                                          <p:spTgt spid="202"/>
                                        </p:tgtEl>
                                      </p:cBhvr>
                                    </p:animEffect>
                                    <p:anim calcmode="lin" valueType="num">
                                      <p:cBhvr>
                                        <p:cTn id="182" dur="500" fill="hold"/>
                                        <p:tgtEl>
                                          <p:spTgt spid="202"/>
                                        </p:tgtEl>
                                        <p:attrNameLst>
                                          <p:attrName>ppt_x</p:attrName>
                                        </p:attrNameLst>
                                      </p:cBhvr>
                                      <p:tavLst>
                                        <p:tav tm="0">
                                          <p:val>
                                            <p:strVal val="#ppt_x"/>
                                          </p:val>
                                        </p:tav>
                                        <p:tav tm="100000">
                                          <p:val>
                                            <p:strVal val="#ppt_x"/>
                                          </p:val>
                                        </p:tav>
                                      </p:tavLst>
                                    </p:anim>
                                    <p:anim calcmode="lin" valueType="num">
                                      <p:cBhvr>
                                        <p:cTn id="183" dur="500" fill="hold"/>
                                        <p:tgtEl>
                                          <p:spTgt spid="202"/>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178"/>
                                        </p:tgtEl>
                                        <p:attrNameLst>
                                          <p:attrName>style.visibility</p:attrName>
                                        </p:attrNameLst>
                                      </p:cBhvr>
                                      <p:to>
                                        <p:strVal val="visible"/>
                                      </p:to>
                                    </p:set>
                                    <p:animEffect transition="in" filter="fade">
                                      <p:cBhvr>
                                        <p:cTn id="188" dur="500"/>
                                        <p:tgtEl>
                                          <p:spTgt spid="178"/>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23"/>
                                        </p:tgtEl>
                                        <p:attrNameLst>
                                          <p:attrName>style.visibility</p:attrName>
                                        </p:attrNameLst>
                                      </p:cBhvr>
                                      <p:to>
                                        <p:strVal val="visible"/>
                                      </p:to>
                                    </p:set>
                                    <p:animEffect transition="in" filter="fade">
                                      <p:cBhvr>
                                        <p:cTn id="191" dur="500"/>
                                        <p:tgtEl>
                                          <p:spTgt spid="123"/>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56"/>
                                        </p:tgtEl>
                                        <p:attrNameLst>
                                          <p:attrName>style.visibility</p:attrName>
                                        </p:attrNameLst>
                                      </p:cBhvr>
                                      <p:to>
                                        <p:strVal val="visible"/>
                                      </p:to>
                                    </p:set>
                                    <p:animEffect transition="in" filter="fade">
                                      <p:cBhvr>
                                        <p:cTn id="194" dur="500"/>
                                        <p:tgtEl>
                                          <p:spTgt spid="156"/>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121"/>
                                        </p:tgtEl>
                                        <p:attrNameLst>
                                          <p:attrName>style.visibility</p:attrName>
                                        </p:attrNameLst>
                                      </p:cBhvr>
                                      <p:to>
                                        <p:strVal val="visible"/>
                                      </p:to>
                                    </p:set>
                                    <p:animEffect transition="in" filter="fade">
                                      <p:cBhvr>
                                        <p:cTn id="199" dur="500"/>
                                        <p:tgtEl>
                                          <p:spTgt spid="121"/>
                                        </p:tgtEl>
                                      </p:cBhvr>
                                    </p:animEffect>
                                  </p:childTnLst>
                                </p:cTn>
                              </p:par>
                            </p:childTnLst>
                          </p:cTn>
                        </p:par>
                        <p:par>
                          <p:cTn id="200" fill="hold">
                            <p:stCondLst>
                              <p:cond delay="500"/>
                            </p:stCondLst>
                            <p:childTnLst>
                              <p:par>
                                <p:cTn id="201" presetID="10" presetClass="entr" presetSubtype="0" fill="hold" grpId="0" nodeType="afterEffect">
                                  <p:stCondLst>
                                    <p:cond delay="0"/>
                                  </p:stCondLst>
                                  <p:childTnLst>
                                    <p:set>
                                      <p:cBhvr>
                                        <p:cTn id="202" dur="1" fill="hold">
                                          <p:stCondLst>
                                            <p:cond delay="0"/>
                                          </p:stCondLst>
                                        </p:cTn>
                                        <p:tgtEl>
                                          <p:spTgt spid="179"/>
                                        </p:tgtEl>
                                        <p:attrNameLst>
                                          <p:attrName>style.visibility</p:attrName>
                                        </p:attrNameLst>
                                      </p:cBhvr>
                                      <p:to>
                                        <p:strVal val="visible"/>
                                      </p:to>
                                    </p:set>
                                    <p:animEffect transition="in" filter="fade">
                                      <p:cBhvr>
                                        <p:cTn id="203" dur="500"/>
                                        <p:tgtEl>
                                          <p:spTgt spid="179"/>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108"/>
                                        </p:tgtEl>
                                        <p:attrNameLst>
                                          <p:attrName>style.visibility</p:attrName>
                                        </p:attrNameLst>
                                      </p:cBhvr>
                                      <p:to>
                                        <p:strVal val="visible"/>
                                      </p:to>
                                    </p:set>
                                    <p:animEffect transition="in" filter="fade">
                                      <p:cBhvr>
                                        <p:cTn id="206" dur="500"/>
                                        <p:tgtEl>
                                          <p:spTgt spid="108"/>
                                        </p:tgtEl>
                                      </p:cBhvr>
                                    </p:animEffect>
                                  </p:childTnLst>
                                </p:cTn>
                              </p:par>
                            </p:childTnLst>
                          </p:cTn>
                        </p:par>
                        <p:par>
                          <p:cTn id="207" fill="hold">
                            <p:stCondLst>
                              <p:cond delay="1000"/>
                            </p:stCondLst>
                            <p:childTnLst>
                              <p:par>
                                <p:cTn id="208" presetID="10" presetClass="entr" presetSubtype="0" fill="hold" grpId="0" nodeType="afterEffect">
                                  <p:stCondLst>
                                    <p:cond delay="0"/>
                                  </p:stCondLst>
                                  <p:childTnLst>
                                    <p:set>
                                      <p:cBhvr>
                                        <p:cTn id="209" dur="1" fill="hold">
                                          <p:stCondLst>
                                            <p:cond delay="0"/>
                                          </p:stCondLst>
                                        </p:cTn>
                                        <p:tgtEl>
                                          <p:spTgt spid="180"/>
                                        </p:tgtEl>
                                        <p:attrNameLst>
                                          <p:attrName>style.visibility</p:attrName>
                                        </p:attrNameLst>
                                      </p:cBhvr>
                                      <p:to>
                                        <p:strVal val="visible"/>
                                      </p:to>
                                    </p:set>
                                    <p:animEffect transition="in" filter="fade">
                                      <p:cBhvr>
                                        <p:cTn id="210" dur="500"/>
                                        <p:tgtEl>
                                          <p:spTgt spid="180"/>
                                        </p:tgtEl>
                                      </p:cBhvr>
                                    </p:animEffect>
                                  </p:childTnLst>
                                </p:cTn>
                              </p:par>
                            </p:childTnLst>
                          </p:cTn>
                        </p:par>
                        <p:par>
                          <p:cTn id="211" fill="hold">
                            <p:stCondLst>
                              <p:cond delay="1500"/>
                            </p:stCondLst>
                            <p:childTnLst>
                              <p:par>
                                <p:cTn id="212" presetID="10" presetClass="entr" presetSubtype="0" fill="hold" grpId="0" nodeType="afterEffect">
                                  <p:stCondLst>
                                    <p:cond delay="0"/>
                                  </p:stCondLst>
                                  <p:childTnLst>
                                    <p:set>
                                      <p:cBhvr>
                                        <p:cTn id="213" dur="1" fill="hold">
                                          <p:stCondLst>
                                            <p:cond delay="0"/>
                                          </p:stCondLst>
                                        </p:cTn>
                                        <p:tgtEl>
                                          <p:spTgt spid="182"/>
                                        </p:tgtEl>
                                        <p:attrNameLst>
                                          <p:attrName>style.visibility</p:attrName>
                                        </p:attrNameLst>
                                      </p:cBhvr>
                                      <p:to>
                                        <p:strVal val="visible"/>
                                      </p:to>
                                    </p:set>
                                    <p:animEffect transition="in" filter="fade">
                                      <p:cBhvr>
                                        <p:cTn id="214" dur="500"/>
                                        <p:tgtEl>
                                          <p:spTgt spid="182"/>
                                        </p:tgtEl>
                                      </p:cBhvr>
                                    </p:animEffect>
                                  </p:childTnLst>
                                </p:cTn>
                              </p:par>
                            </p:childTnLst>
                          </p:cTn>
                        </p:par>
                        <p:par>
                          <p:cTn id="215" fill="hold">
                            <p:stCondLst>
                              <p:cond delay="2000"/>
                            </p:stCondLst>
                            <p:childTnLst>
                              <p:par>
                                <p:cTn id="216" presetID="10" presetClass="entr" presetSubtype="0" fill="hold" grpId="0" nodeType="afterEffect">
                                  <p:stCondLst>
                                    <p:cond delay="0"/>
                                  </p:stCondLst>
                                  <p:childTnLst>
                                    <p:set>
                                      <p:cBhvr>
                                        <p:cTn id="217" dur="1" fill="hold">
                                          <p:stCondLst>
                                            <p:cond delay="0"/>
                                          </p:stCondLst>
                                        </p:cTn>
                                        <p:tgtEl>
                                          <p:spTgt spid="131"/>
                                        </p:tgtEl>
                                        <p:attrNameLst>
                                          <p:attrName>style.visibility</p:attrName>
                                        </p:attrNameLst>
                                      </p:cBhvr>
                                      <p:to>
                                        <p:strVal val="visible"/>
                                      </p:to>
                                    </p:set>
                                    <p:animEffect transition="in" filter="fade">
                                      <p:cBhvr>
                                        <p:cTn id="218" dur="500"/>
                                        <p:tgtEl>
                                          <p:spTgt spid="131"/>
                                        </p:tgtEl>
                                      </p:cBhvr>
                                    </p:animEffect>
                                  </p:childTnLst>
                                </p:cTn>
                              </p:par>
                            </p:childTnLst>
                          </p:cTn>
                        </p:par>
                        <p:par>
                          <p:cTn id="219" fill="hold">
                            <p:stCondLst>
                              <p:cond delay="2500"/>
                            </p:stCondLst>
                            <p:childTnLst>
                              <p:par>
                                <p:cTn id="220" presetID="10" presetClass="entr" presetSubtype="0" fill="hold" grpId="0" nodeType="afterEffect">
                                  <p:stCondLst>
                                    <p:cond delay="0"/>
                                  </p:stCondLst>
                                  <p:childTnLst>
                                    <p:set>
                                      <p:cBhvr>
                                        <p:cTn id="221" dur="1" fill="hold">
                                          <p:stCondLst>
                                            <p:cond delay="0"/>
                                          </p:stCondLst>
                                        </p:cTn>
                                        <p:tgtEl>
                                          <p:spTgt spid="132"/>
                                        </p:tgtEl>
                                        <p:attrNameLst>
                                          <p:attrName>style.visibility</p:attrName>
                                        </p:attrNameLst>
                                      </p:cBhvr>
                                      <p:to>
                                        <p:strVal val="visible"/>
                                      </p:to>
                                    </p:set>
                                    <p:animEffect transition="in" filter="fade">
                                      <p:cBhvr>
                                        <p:cTn id="222" dur="500"/>
                                        <p:tgtEl>
                                          <p:spTgt spid="132"/>
                                        </p:tgtEl>
                                      </p:cBhvr>
                                    </p:animEffect>
                                  </p:childTnLst>
                                </p:cTn>
                              </p:par>
                            </p:childTnLst>
                          </p:cTn>
                        </p:par>
                        <p:par>
                          <p:cTn id="223" fill="hold">
                            <p:stCondLst>
                              <p:cond delay="3000"/>
                            </p:stCondLst>
                            <p:childTnLst>
                              <p:par>
                                <p:cTn id="224" presetID="42" presetClass="entr" presetSubtype="0" fill="hold" grpId="0" nodeType="afterEffect">
                                  <p:stCondLst>
                                    <p:cond delay="0"/>
                                  </p:stCondLst>
                                  <p:childTnLst>
                                    <p:set>
                                      <p:cBhvr>
                                        <p:cTn id="225" dur="1" fill="hold">
                                          <p:stCondLst>
                                            <p:cond delay="0"/>
                                          </p:stCondLst>
                                        </p:cTn>
                                        <p:tgtEl>
                                          <p:spTgt spid="203"/>
                                        </p:tgtEl>
                                        <p:attrNameLst>
                                          <p:attrName>style.visibility</p:attrName>
                                        </p:attrNameLst>
                                      </p:cBhvr>
                                      <p:to>
                                        <p:strVal val="visible"/>
                                      </p:to>
                                    </p:set>
                                    <p:animEffect transition="in" filter="fade">
                                      <p:cBhvr>
                                        <p:cTn id="226" dur="500"/>
                                        <p:tgtEl>
                                          <p:spTgt spid="203"/>
                                        </p:tgtEl>
                                      </p:cBhvr>
                                    </p:animEffect>
                                    <p:anim calcmode="lin" valueType="num">
                                      <p:cBhvr>
                                        <p:cTn id="227" dur="500" fill="hold"/>
                                        <p:tgtEl>
                                          <p:spTgt spid="203"/>
                                        </p:tgtEl>
                                        <p:attrNameLst>
                                          <p:attrName>ppt_x</p:attrName>
                                        </p:attrNameLst>
                                      </p:cBhvr>
                                      <p:tavLst>
                                        <p:tav tm="0">
                                          <p:val>
                                            <p:strVal val="#ppt_x"/>
                                          </p:val>
                                        </p:tav>
                                        <p:tav tm="100000">
                                          <p:val>
                                            <p:strVal val="#ppt_x"/>
                                          </p:val>
                                        </p:tav>
                                      </p:tavLst>
                                    </p:anim>
                                    <p:anim calcmode="lin" valueType="num">
                                      <p:cBhvr>
                                        <p:cTn id="228" dur="500" fill="hold"/>
                                        <p:tgtEl>
                                          <p:spTgt spid="203"/>
                                        </p:tgtEl>
                                        <p:attrNameLst>
                                          <p:attrName>ppt_y</p:attrName>
                                        </p:attrNameLst>
                                      </p:cBhvr>
                                      <p:tavLst>
                                        <p:tav tm="0">
                                          <p:val>
                                            <p:strVal val="#ppt_y+.1"/>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grpId="0" nodeType="clickEffect">
                                  <p:stCondLst>
                                    <p:cond delay="0"/>
                                  </p:stCondLst>
                                  <p:childTnLst>
                                    <p:set>
                                      <p:cBhvr>
                                        <p:cTn id="232" dur="1" fill="hold">
                                          <p:stCondLst>
                                            <p:cond delay="0"/>
                                          </p:stCondLst>
                                        </p:cTn>
                                        <p:tgtEl>
                                          <p:spTgt spid="153"/>
                                        </p:tgtEl>
                                        <p:attrNameLst>
                                          <p:attrName>style.visibility</p:attrName>
                                        </p:attrNameLst>
                                      </p:cBhvr>
                                      <p:to>
                                        <p:strVal val="visible"/>
                                      </p:to>
                                    </p:set>
                                    <p:animEffect transition="in" filter="fade">
                                      <p:cBhvr>
                                        <p:cTn id="233" dur="500"/>
                                        <p:tgtEl>
                                          <p:spTgt spid="153"/>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154"/>
                                        </p:tgtEl>
                                        <p:attrNameLst>
                                          <p:attrName>style.visibility</p:attrName>
                                        </p:attrNameLst>
                                      </p:cBhvr>
                                      <p:to>
                                        <p:strVal val="visible"/>
                                      </p:to>
                                    </p:set>
                                    <p:animEffect transition="in" filter="fade">
                                      <p:cBhvr>
                                        <p:cTn id="236" dur="500"/>
                                        <p:tgtEl>
                                          <p:spTgt spid="154"/>
                                        </p:tgtEl>
                                      </p:cBhvr>
                                    </p:animEffect>
                                  </p:childTnLst>
                                </p:cTn>
                              </p:par>
                            </p:childTnLst>
                          </p:cTn>
                        </p:par>
                        <p:par>
                          <p:cTn id="237" fill="hold">
                            <p:stCondLst>
                              <p:cond delay="500"/>
                            </p:stCondLst>
                            <p:childTnLst>
                              <p:par>
                                <p:cTn id="238" presetID="42" presetClass="entr" presetSubtype="0" fill="hold" grpId="0" nodeType="afterEffect">
                                  <p:stCondLst>
                                    <p:cond delay="0"/>
                                  </p:stCondLst>
                                  <p:childTnLst>
                                    <p:set>
                                      <p:cBhvr>
                                        <p:cTn id="239" dur="1" fill="hold">
                                          <p:stCondLst>
                                            <p:cond delay="0"/>
                                          </p:stCondLst>
                                        </p:cTn>
                                        <p:tgtEl>
                                          <p:spTgt spid="204"/>
                                        </p:tgtEl>
                                        <p:attrNameLst>
                                          <p:attrName>style.visibility</p:attrName>
                                        </p:attrNameLst>
                                      </p:cBhvr>
                                      <p:to>
                                        <p:strVal val="visible"/>
                                      </p:to>
                                    </p:set>
                                    <p:animEffect transition="in" filter="fade">
                                      <p:cBhvr>
                                        <p:cTn id="240" dur="500"/>
                                        <p:tgtEl>
                                          <p:spTgt spid="204"/>
                                        </p:tgtEl>
                                      </p:cBhvr>
                                    </p:animEffect>
                                    <p:anim calcmode="lin" valueType="num">
                                      <p:cBhvr>
                                        <p:cTn id="241" dur="500" fill="hold"/>
                                        <p:tgtEl>
                                          <p:spTgt spid="204"/>
                                        </p:tgtEl>
                                        <p:attrNameLst>
                                          <p:attrName>ppt_x</p:attrName>
                                        </p:attrNameLst>
                                      </p:cBhvr>
                                      <p:tavLst>
                                        <p:tav tm="0">
                                          <p:val>
                                            <p:strVal val="#ppt_x"/>
                                          </p:val>
                                        </p:tav>
                                        <p:tav tm="100000">
                                          <p:val>
                                            <p:strVal val="#ppt_x"/>
                                          </p:val>
                                        </p:tav>
                                      </p:tavLst>
                                    </p:anim>
                                    <p:anim calcmode="lin" valueType="num">
                                      <p:cBhvr>
                                        <p:cTn id="242" dur="500" fill="hold"/>
                                        <p:tgtEl>
                                          <p:spTgt spid="204"/>
                                        </p:tgtEl>
                                        <p:attrNameLst>
                                          <p:attrName>ppt_y</p:attrName>
                                        </p:attrNameLst>
                                      </p:cBhvr>
                                      <p:tavLst>
                                        <p:tav tm="0">
                                          <p:val>
                                            <p:strVal val="#ppt_y+.1"/>
                                          </p:val>
                                        </p:tav>
                                        <p:tav tm="100000">
                                          <p:val>
                                            <p:strVal val="#ppt_y"/>
                                          </p:val>
                                        </p:tav>
                                      </p:tavLst>
                                    </p:anim>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206"/>
                                        </p:tgtEl>
                                        <p:attrNameLst>
                                          <p:attrName>style.visibility</p:attrName>
                                        </p:attrNameLst>
                                      </p:cBhvr>
                                      <p:to>
                                        <p:strVal val="visible"/>
                                      </p:to>
                                    </p:set>
                                    <p:animEffect transition="in" filter="fade">
                                      <p:cBhvr>
                                        <p:cTn id="247" dur="500"/>
                                        <p:tgtEl>
                                          <p:spTgt spid="206"/>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210"/>
                                        </p:tgtEl>
                                        <p:attrNameLst>
                                          <p:attrName>style.visibility</p:attrName>
                                        </p:attrNameLst>
                                      </p:cBhvr>
                                      <p:to>
                                        <p:strVal val="visible"/>
                                      </p:to>
                                    </p:set>
                                    <p:animEffect transition="in" filter="fade">
                                      <p:cBhvr>
                                        <p:cTn id="250" dur="500"/>
                                        <p:tgtEl>
                                          <p:spTgt spid="210"/>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207"/>
                                        </p:tgtEl>
                                        <p:attrNameLst>
                                          <p:attrName>style.visibility</p:attrName>
                                        </p:attrNameLst>
                                      </p:cBhvr>
                                      <p:to>
                                        <p:strVal val="visible"/>
                                      </p:to>
                                    </p:set>
                                    <p:animEffect transition="in" filter="fade">
                                      <p:cBhvr>
                                        <p:cTn id="253" dur="500"/>
                                        <p:tgtEl>
                                          <p:spTgt spid="207"/>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208"/>
                                        </p:tgtEl>
                                        <p:attrNameLst>
                                          <p:attrName>style.visibility</p:attrName>
                                        </p:attrNameLst>
                                      </p:cBhvr>
                                      <p:to>
                                        <p:strVal val="visible"/>
                                      </p:to>
                                    </p:set>
                                    <p:animEffect transition="in" filter="fade">
                                      <p:cBhvr>
                                        <p:cTn id="256" dur="500"/>
                                        <p:tgtEl>
                                          <p:spTgt spid="208"/>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209"/>
                                        </p:tgtEl>
                                        <p:attrNameLst>
                                          <p:attrName>style.visibility</p:attrName>
                                        </p:attrNameLst>
                                      </p:cBhvr>
                                      <p:to>
                                        <p:strVal val="visible"/>
                                      </p:to>
                                    </p:set>
                                    <p:animEffect transition="in" filter="fade">
                                      <p:cBhvr>
                                        <p:cTn id="259" dur="500"/>
                                        <p:tgtEl>
                                          <p:spTgt spid="209"/>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211"/>
                                        </p:tgtEl>
                                        <p:attrNameLst>
                                          <p:attrName>style.visibility</p:attrName>
                                        </p:attrNameLst>
                                      </p:cBhvr>
                                      <p:to>
                                        <p:strVal val="visible"/>
                                      </p:to>
                                    </p:set>
                                    <p:animEffect transition="in" filter="fade">
                                      <p:cBhvr>
                                        <p:cTn id="262" dur="500"/>
                                        <p:tgtEl>
                                          <p:spTgt spid="211"/>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215"/>
                                        </p:tgtEl>
                                        <p:attrNameLst>
                                          <p:attrName>style.visibility</p:attrName>
                                        </p:attrNameLst>
                                      </p:cBhvr>
                                      <p:to>
                                        <p:strVal val="visible"/>
                                      </p:to>
                                    </p:set>
                                    <p:animEffect transition="in" filter="fade">
                                      <p:cBhvr>
                                        <p:cTn id="265" dur="500"/>
                                        <p:tgtEl>
                                          <p:spTgt spid="215"/>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213"/>
                                        </p:tgtEl>
                                        <p:attrNameLst>
                                          <p:attrName>style.visibility</p:attrName>
                                        </p:attrNameLst>
                                      </p:cBhvr>
                                      <p:to>
                                        <p:strVal val="visible"/>
                                      </p:to>
                                    </p:set>
                                    <p:animEffect transition="in" filter="fade">
                                      <p:cBhvr>
                                        <p:cTn id="268" dur="500"/>
                                        <p:tgtEl>
                                          <p:spTgt spid="213"/>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214"/>
                                        </p:tgtEl>
                                        <p:attrNameLst>
                                          <p:attrName>style.visibility</p:attrName>
                                        </p:attrNameLst>
                                      </p:cBhvr>
                                      <p:to>
                                        <p:strVal val="visible"/>
                                      </p:to>
                                    </p:set>
                                    <p:animEffect transition="in" filter="fade">
                                      <p:cBhvr>
                                        <p:cTn id="271" dur="500"/>
                                        <p:tgtEl>
                                          <p:spTgt spid="214"/>
                                        </p:tgtEl>
                                      </p:cBhvr>
                                    </p:animEffect>
                                  </p:childTnLst>
                                </p:cTn>
                              </p:par>
                            </p:childTnLst>
                          </p:cTn>
                        </p:par>
                        <p:par>
                          <p:cTn id="272" fill="hold">
                            <p:stCondLst>
                              <p:cond delay="500"/>
                            </p:stCondLst>
                            <p:childTnLst>
                              <p:par>
                                <p:cTn id="273" presetID="10" presetClass="entr" presetSubtype="0" fill="hold" grpId="0" nodeType="afterEffect">
                                  <p:stCondLst>
                                    <p:cond delay="0"/>
                                  </p:stCondLst>
                                  <p:childTnLst>
                                    <p:set>
                                      <p:cBhvr>
                                        <p:cTn id="274" dur="1" fill="hold">
                                          <p:stCondLst>
                                            <p:cond delay="0"/>
                                          </p:stCondLst>
                                        </p:cTn>
                                        <p:tgtEl>
                                          <p:spTgt spid="183"/>
                                        </p:tgtEl>
                                        <p:attrNameLst>
                                          <p:attrName>style.visibility</p:attrName>
                                        </p:attrNameLst>
                                      </p:cBhvr>
                                      <p:to>
                                        <p:strVal val="visible"/>
                                      </p:to>
                                    </p:set>
                                    <p:animEffect transition="in" filter="fade">
                                      <p:cBhvr>
                                        <p:cTn id="275" dur="500"/>
                                        <p:tgtEl>
                                          <p:spTgt spid="183"/>
                                        </p:tgtEl>
                                      </p:cBhvr>
                                    </p:animEffect>
                                  </p:childTnLst>
                                </p:cTn>
                              </p:par>
                            </p:childTnLst>
                          </p:cTn>
                        </p:par>
                        <p:par>
                          <p:cTn id="276" fill="hold">
                            <p:stCondLst>
                              <p:cond delay="1000"/>
                            </p:stCondLst>
                            <p:childTnLst>
                              <p:par>
                                <p:cTn id="277" presetID="10" presetClass="entr" presetSubtype="0" fill="hold" grpId="0" nodeType="afterEffect">
                                  <p:stCondLst>
                                    <p:cond delay="0"/>
                                  </p:stCondLst>
                                  <p:childTnLst>
                                    <p:set>
                                      <p:cBhvr>
                                        <p:cTn id="278" dur="1" fill="hold">
                                          <p:stCondLst>
                                            <p:cond delay="0"/>
                                          </p:stCondLst>
                                        </p:cTn>
                                        <p:tgtEl>
                                          <p:spTgt spid="184"/>
                                        </p:tgtEl>
                                        <p:attrNameLst>
                                          <p:attrName>style.visibility</p:attrName>
                                        </p:attrNameLst>
                                      </p:cBhvr>
                                      <p:to>
                                        <p:strVal val="visible"/>
                                      </p:to>
                                    </p:set>
                                    <p:animEffect transition="in" filter="fade">
                                      <p:cBhvr>
                                        <p:cTn id="279" dur="500"/>
                                        <p:tgtEl>
                                          <p:spTgt spid="184"/>
                                        </p:tgtEl>
                                      </p:cBhvr>
                                    </p:animEffect>
                                  </p:childTnLst>
                                </p:cTn>
                              </p:par>
                            </p:childTnLst>
                          </p:cTn>
                        </p:par>
                        <p:par>
                          <p:cTn id="280" fill="hold">
                            <p:stCondLst>
                              <p:cond delay="1500"/>
                            </p:stCondLst>
                            <p:childTnLst>
                              <p:par>
                                <p:cTn id="281" presetID="42" presetClass="entr" presetSubtype="0" fill="hold" grpId="0" nodeType="afterEffect">
                                  <p:stCondLst>
                                    <p:cond delay="0"/>
                                  </p:stCondLst>
                                  <p:childTnLst>
                                    <p:set>
                                      <p:cBhvr>
                                        <p:cTn id="282" dur="1" fill="hold">
                                          <p:stCondLst>
                                            <p:cond delay="0"/>
                                          </p:stCondLst>
                                        </p:cTn>
                                        <p:tgtEl>
                                          <p:spTgt spid="205"/>
                                        </p:tgtEl>
                                        <p:attrNameLst>
                                          <p:attrName>style.visibility</p:attrName>
                                        </p:attrNameLst>
                                      </p:cBhvr>
                                      <p:to>
                                        <p:strVal val="visible"/>
                                      </p:to>
                                    </p:set>
                                    <p:animEffect transition="in" filter="fade">
                                      <p:cBhvr>
                                        <p:cTn id="283" dur="500"/>
                                        <p:tgtEl>
                                          <p:spTgt spid="205"/>
                                        </p:tgtEl>
                                      </p:cBhvr>
                                    </p:animEffect>
                                    <p:anim calcmode="lin" valueType="num">
                                      <p:cBhvr>
                                        <p:cTn id="284" dur="500" fill="hold"/>
                                        <p:tgtEl>
                                          <p:spTgt spid="205"/>
                                        </p:tgtEl>
                                        <p:attrNameLst>
                                          <p:attrName>ppt_x</p:attrName>
                                        </p:attrNameLst>
                                      </p:cBhvr>
                                      <p:tavLst>
                                        <p:tav tm="0">
                                          <p:val>
                                            <p:strVal val="#ppt_x"/>
                                          </p:val>
                                        </p:tav>
                                        <p:tav tm="100000">
                                          <p:val>
                                            <p:strVal val="#ppt_x"/>
                                          </p:val>
                                        </p:tav>
                                      </p:tavLst>
                                    </p:anim>
                                    <p:anim calcmode="lin" valueType="num">
                                      <p:cBhvr>
                                        <p:cTn id="285" dur="500" fill="hold"/>
                                        <p:tgtEl>
                                          <p:spTgt spid="2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21" grpId="0" animBg="1"/>
      <p:bldP spid="122" grpId="0" animBg="1"/>
      <p:bldP spid="123" grpId="0" animBg="1"/>
      <p:bldP spid="131" grpId="0" animBg="1"/>
      <p:bldP spid="132"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3" grpId="0" animBg="1"/>
      <p:bldP spid="154" grpId="0" animBg="1"/>
      <p:bldP spid="156" grpId="0" animBg="1"/>
      <p:bldP spid="158" grpId="0" animBg="1"/>
      <p:bldP spid="163" grpId="0" animBg="1"/>
      <p:bldP spid="164" grpId="0" animBg="1"/>
      <p:bldP spid="168" grpId="0" animBg="1"/>
      <p:bldP spid="169"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2" grpId="0" animBg="1"/>
      <p:bldP spid="184" grpId="0" animBg="1"/>
      <p:bldP spid="185" grpId="0" animBg="1"/>
      <p:bldP spid="186" grpId="0" animBg="1"/>
      <p:bldP spid="187" grpId="0" animBg="1"/>
      <p:bldP spid="188" grpId="0" animBg="1"/>
      <p:bldP spid="189"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3" grpId="0" animBg="1"/>
      <p:bldP spid="214" grpId="0" animBg="1"/>
      <p:bldP spid="215" grpId="0" animBg="1"/>
      <p:bldP spid="18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677A11-5AB2-4559-8DC0-08634DF48783}"/>
              </a:ext>
            </a:extLst>
          </p:cNvPr>
          <p:cNvSpPr>
            <a:spLocks noGrp="1"/>
          </p:cNvSpPr>
          <p:nvPr>
            <p:ph type="title"/>
          </p:nvPr>
        </p:nvSpPr>
        <p:spPr>
          <a:xfrm>
            <a:off x="1814719" y="265063"/>
            <a:ext cx="9591218" cy="410127"/>
          </a:xfrm>
          <a:prstGeom prst="rect">
            <a:avLst/>
          </a:prstGeom>
        </p:spPr>
        <p:txBody>
          <a:bodyPr/>
          <a:lstStyle/>
          <a:p>
            <a:r>
              <a:rPr lang="en-US" altLang="ja-JP" dirty="0"/>
              <a:t>Provides Flexibility of Installation and Optimum use of the space</a:t>
            </a:r>
            <a:endParaRPr kumimoji="1" lang="ja-JP" altLang="en-US" dirty="0"/>
          </a:p>
        </p:txBody>
      </p:sp>
      <p:sp>
        <p:nvSpPr>
          <p:cNvPr id="4" name="スライド番号プレースホルダー 3">
            <a:extLst>
              <a:ext uri="{FF2B5EF4-FFF2-40B4-BE49-F238E27FC236}">
                <a16:creationId xmlns:a16="http://schemas.microsoft.com/office/drawing/2014/main" id="{F2DA8C11-80DA-4CFF-BE8C-456EE2F39889}"/>
              </a:ext>
            </a:extLst>
          </p:cNvPr>
          <p:cNvSpPr>
            <a:spLocks noGrp="1"/>
          </p:cNvSpPr>
          <p:nvPr>
            <p:ph type="sldNum" sz="quarter" idx="4294967295"/>
          </p:nvPr>
        </p:nvSpPr>
        <p:spPr>
          <a:xfrm>
            <a:off x="5067300" y="6457950"/>
            <a:ext cx="2057400" cy="288000"/>
          </a:xfrm>
          <a:prstGeom prst="rect">
            <a:avLst/>
          </a:prstGeom>
        </p:spPr>
        <p:txBody>
          <a:bodyPr/>
          <a:lstStyle/>
          <a:p>
            <a:fld id="{88E32D96-6BF2-46B1-A639-F807AB747ECF}" type="slidenum">
              <a:rPr kumimoji="1" lang="ja-JP" altLang="en-US" smtClean="0"/>
              <a:pPr/>
              <a:t>24</a:t>
            </a:fld>
            <a:endParaRPr kumimoji="1" lang="ja-JP" altLang="en-US"/>
          </a:p>
        </p:txBody>
      </p:sp>
      <p:pic>
        <p:nvPicPr>
          <p:cNvPr id="10" name="図 9">
            <a:extLst>
              <a:ext uri="{FF2B5EF4-FFF2-40B4-BE49-F238E27FC236}">
                <a16:creationId xmlns:a16="http://schemas.microsoft.com/office/drawing/2014/main" id="{046FA5CB-A94F-4AA1-87BB-87180BF8F7A0}"/>
              </a:ext>
            </a:extLst>
          </p:cNvPr>
          <p:cNvPicPr>
            <a:picLocks noChangeAspect="1"/>
          </p:cNvPicPr>
          <p:nvPr/>
        </p:nvPicPr>
        <p:blipFill rotWithShape="1">
          <a:blip r:embed="rId3">
            <a:extLst>
              <a:ext uri="{28A0092B-C50C-407E-A947-70E740481C1C}">
                <a14:useLocalDpi xmlns:a14="http://schemas.microsoft.com/office/drawing/2010/main" val="0"/>
              </a:ext>
            </a:extLst>
          </a:blip>
          <a:srcRect l="12885" t="16462" r="7628" b="17487"/>
          <a:stretch/>
        </p:blipFill>
        <p:spPr>
          <a:xfrm>
            <a:off x="1814719" y="1197706"/>
            <a:ext cx="8592556" cy="4462587"/>
          </a:xfrm>
          <a:prstGeom prst="rect">
            <a:avLst/>
          </a:prstGeom>
        </p:spPr>
      </p:pic>
    </p:spTree>
    <p:extLst>
      <p:ext uri="{BB962C8B-B14F-4D97-AF65-F5344CB8AC3E}">
        <p14:creationId xmlns:p14="http://schemas.microsoft.com/office/powerpoint/2010/main" val="3100909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C9284F-FC56-EE76-678D-879609B58E05}"/>
            </a:ext>
          </a:extLst>
        </p:cNvPr>
        <p:cNvGrpSpPr/>
        <p:nvPr/>
      </p:nvGrpSpPr>
      <p:grpSpPr>
        <a:xfrm>
          <a:off x="0" y="0"/>
          <a:ext cx="0" cy="0"/>
          <a:chOff x="0" y="0"/>
          <a:chExt cx="0" cy="0"/>
        </a:xfrm>
      </p:grpSpPr>
      <p:sp>
        <p:nvSpPr>
          <p:cNvPr id="5" name="タイトル 1">
            <a:extLst>
              <a:ext uri="{FF2B5EF4-FFF2-40B4-BE49-F238E27FC236}">
                <a16:creationId xmlns:a16="http://schemas.microsoft.com/office/drawing/2014/main" id="{D5CD7A8E-AC32-BD3D-89F0-F21B6D35AC37}"/>
              </a:ext>
            </a:extLst>
          </p:cNvPr>
          <p:cNvSpPr txBox="1">
            <a:spLocks/>
          </p:cNvSpPr>
          <p:nvPr/>
        </p:nvSpPr>
        <p:spPr>
          <a:xfrm>
            <a:off x="583859" y="932603"/>
            <a:ext cx="10861335" cy="1649511"/>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11500"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j-cs"/>
              </a:defRPr>
            </a:lvl1pPr>
          </a:lstStyle>
          <a:p>
            <a:pPr algn="ctr"/>
            <a:r>
              <a:rPr lang="en-US" altLang="ja-JP" sz="4200" dirty="0">
                <a:solidFill>
                  <a:schemeClr val="tx1"/>
                </a:solidFill>
              </a:rPr>
              <a:t>Biodigesters for human waste decomposition </a:t>
            </a:r>
          </a:p>
        </p:txBody>
      </p:sp>
      <p:sp>
        <p:nvSpPr>
          <p:cNvPr id="4" name="TextBox 3">
            <a:extLst>
              <a:ext uri="{FF2B5EF4-FFF2-40B4-BE49-F238E27FC236}">
                <a16:creationId xmlns:a16="http://schemas.microsoft.com/office/drawing/2014/main" id="{B09239CD-65A9-D748-7BBF-6DB51BD5D025}"/>
              </a:ext>
            </a:extLst>
          </p:cNvPr>
          <p:cNvSpPr txBox="1"/>
          <p:nvPr/>
        </p:nvSpPr>
        <p:spPr>
          <a:xfrm>
            <a:off x="3031332" y="2766780"/>
            <a:ext cx="6129336" cy="461665"/>
          </a:xfrm>
          <a:prstGeom prst="rect">
            <a:avLst/>
          </a:prstGeom>
          <a:noFill/>
        </p:spPr>
        <p:txBody>
          <a:bodyPr wrap="square">
            <a:spAutoFit/>
          </a:bodyPr>
          <a:lstStyle/>
          <a:p>
            <a:pPr algn="ctr"/>
            <a:r>
              <a:rPr lang="en-US" altLang="ja-JP" sz="2400" dirty="0">
                <a:solidFill>
                  <a:schemeClr val="bg2">
                    <a:lumMod val="50000"/>
                  </a:schemeClr>
                </a:solidFill>
              </a:rPr>
              <a:t>Role of Indian Standard IS 18150</a:t>
            </a:r>
          </a:p>
        </p:txBody>
      </p:sp>
    </p:spTree>
    <p:extLst>
      <p:ext uri="{BB962C8B-B14F-4D97-AF65-F5344CB8AC3E}">
        <p14:creationId xmlns:p14="http://schemas.microsoft.com/office/powerpoint/2010/main" val="448031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1524000" y="1"/>
            <a:ext cx="9144000" cy="1077913"/>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a:t>
            </a:r>
            <a:endParaRPr lang="en-US" sz="1050" dirty="0">
              <a:solidFill>
                <a:schemeClr val="bg1"/>
              </a:solidFill>
            </a:endParaRPr>
          </a:p>
          <a:p>
            <a:pPr algn="ctr" eaLnBrk="0" hangingPunct="0">
              <a:tabLst>
                <a:tab pos="606425" algn="l"/>
              </a:tabLst>
              <a:defRPr/>
            </a:pPr>
            <a:r>
              <a:rPr lang="en-US" sz="3200" dirty="0">
                <a:solidFill>
                  <a:schemeClr val="bg1"/>
                </a:solidFill>
                <a:latin typeface="Monotype Corsiva" pitchFamily="66" charset="0"/>
                <a:ea typeface="Calibri" pitchFamily="34" charset="0"/>
                <a:cs typeface="Times New Roman" pitchFamily="18" charset="0"/>
              </a:rPr>
              <a:t>A pertinent solution for non-sewered sanitation</a:t>
            </a:r>
            <a:endParaRPr lang="en-US" sz="2800" dirty="0">
              <a:solidFill>
                <a:schemeClr val="bg1"/>
              </a:solidFill>
            </a:endParaRPr>
          </a:p>
        </p:txBody>
      </p:sp>
      <p:sp>
        <p:nvSpPr>
          <p:cNvPr id="2052" name="Rectangle 3"/>
          <p:cNvSpPr>
            <a:spLocks noChangeArrowheads="1"/>
          </p:cNvSpPr>
          <p:nvPr/>
        </p:nvSpPr>
        <p:spPr bwMode="auto">
          <a:xfrm>
            <a:off x="1524000" y="5798057"/>
            <a:ext cx="9144000" cy="584775"/>
          </a:xfrm>
          <a:prstGeom prst="rect">
            <a:avLst/>
          </a:prstGeom>
          <a:noFill/>
          <a:ln w="9525">
            <a:noFill/>
            <a:miter lim="800000"/>
            <a:headEnd/>
            <a:tailEnd/>
          </a:ln>
        </p:spPr>
        <p:txBody>
          <a:bodyPr anchor="ctr">
            <a:spAutoFit/>
          </a:bodyPr>
          <a:lstStyle/>
          <a:p>
            <a:pPr algn="ctr">
              <a:tabLst>
                <a:tab pos="606425" algn="l"/>
              </a:tabLst>
            </a:pPr>
            <a:r>
              <a:rPr lang="en-US" sz="3200" dirty="0">
                <a:latin typeface="Monotype Corsiva" pitchFamily="66" charset="0"/>
                <a:ea typeface="Calibri" pitchFamily="34" charset="0"/>
                <a:cs typeface="Times New Roman" pitchFamily="18" charset="0"/>
              </a:rPr>
              <a:t>Bio digester as  a non-sewered sanitation solution</a:t>
            </a:r>
            <a:endParaRPr lang="en-US" sz="2800" dirty="0">
              <a:ea typeface="Calibri" pitchFamily="34" charset="0"/>
              <a:cs typeface="Times New Roman" pitchFamily="18" charset="0"/>
            </a:endParaRPr>
          </a:p>
        </p:txBody>
      </p:sp>
      <p:pic>
        <p:nvPicPr>
          <p:cNvPr id="6" name="Picture 6" descr="Related image">
            <a:extLst>
              <a:ext uri="{FF2B5EF4-FFF2-40B4-BE49-F238E27FC236}">
                <a16:creationId xmlns:a16="http://schemas.microsoft.com/office/drawing/2014/main" id="{01E20553-D6D7-68F7-65A7-CF99F4ACCABE}"/>
              </a:ext>
            </a:extLst>
          </p:cNvPr>
          <p:cNvPicPr>
            <a:picLocks noChangeAspect="1" noChangeArrowheads="1"/>
          </p:cNvPicPr>
          <p:nvPr/>
        </p:nvPicPr>
        <p:blipFill>
          <a:blip r:embed="rId2" cstate="print"/>
          <a:srcRect/>
          <a:stretch>
            <a:fillRect/>
          </a:stretch>
        </p:blipFill>
        <p:spPr bwMode="auto">
          <a:xfrm>
            <a:off x="2590800" y="2143108"/>
            <a:ext cx="2819400" cy="3064033"/>
          </a:xfrm>
          <a:prstGeom prst="rect">
            <a:avLst/>
          </a:prstGeom>
          <a:noFill/>
        </p:spPr>
      </p:pic>
      <p:pic>
        <p:nvPicPr>
          <p:cNvPr id="7" name="Picture 6" descr="C:\Users\ps\Desktop\Picture9.jpg">
            <a:extLst>
              <a:ext uri="{FF2B5EF4-FFF2-40B4-BE49-F238E27FC236}">
                <a16:creationId xmlns:a16="http://schemas.microsoft.com/office/drawing/2014/main" id="{C3E147E6-4CB0-44A5-997E-FB4D89CB67EF}"/>
              </a:ext>
            </a:extLst>
          </p:cNvPr>
          <p:cNvPicPr>
            <a:picLocks noChangeAspect="1" noChangeArrowheads="1"/>
          </p:cNvPicPr>
          <p:nvPr/>
        </p:nvPicPr>
        <p:blipFill>
          <a:blip r:embed="rId3" cstate="print"/>
          <a:srcRect/>
          <a:stretch>
            <a:fillRect/>
          </a:stretch>
        </p:blipFill>
        <p:spPr bwMode="auto">
          <a:xfrm>
            <a:off x="7020556" y="1698138"/>
            <a:ext cx="2905756" cy="3748219"/>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7452-3BF5-185B-7C2C-8A7EDACD041F}"/>
              </a:ext>
            </a:extLst>
          </p:cNvPr>
          <p:cNvSpPr>
            <a:spLocks noGrp="1"/>
          </p:cNvSpPr>
          <p:nvPr>
            <p:ph type="title"/>
          </p:nvPr>
        </p:nvSpPr>
        <p:spPr>
          <a:xfrm>
            <a:off x="2152650" y="556996"/>
            <a:ext cx="7886700" cy="814605"/>
          </a:xfr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p>
            <a:pPr eaLnBrk="1" hangingPunct="1"/>
            <a:r>
              <a:rPr lang="en-US" sz="4500" b="1" dirty="0">
                <a:effectLst>
                  <a:outerShdw blurRad="38100" dist="38100" dir="2700000" algn="tl">
                    <a:srgbClr val="000000">
                      <a:alpha val="43137"/>
                    </a:srgbClr>
                  </a:outerShdw>
                </a:effectLst>
                <a:latin typeface="+mj-lt"/>
                <a:ea typeface="+mj-ea"/>
                <a:cs typeface="+mj-cs"/>
              </a:rPr>
              <a:t>Introduction</a:t>
            </a:r>
          </a:p>
        </p:txBody>
      </p:sp>
      <p:graphicFrame>
        <p:nvGraphicFramePr>
          <p:cNvPr id="6" name="TextBox 3">
            <a:extLst>
              <a:ext uri="{FF2B5EF4-FFF2-40B4-BE49-F238E27FC236}">
                <a16:creationId xmlns:a16="http://schemas.microsoft.com/office/drawing/2014/main" id="{48F7BA89-1AF9-CED7-E16A-12B349A01326}"/>
              </a:ext>
            </a:extLst>
          </p:cNvPr>
          <p:cNvGraphicFramePr/>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0272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524000" y="883278"/>
            <a:ext cx="9144000" cy="2545722"/>
          </a:xfrm>
        </p:spPr>
        <p:txBody>
          <a:bodyPr rtlCol="0">
            <a:noAutofit/>
          </a:bodyPr>
          <a:lstStyle/>
          <a:p>
            <a:pPr marL="625475" lvl="1" indent="-444500">
              <a:buFont typeface="Wingdings" pitchFamily="2" charset="2"/>
              <a:buChar char="v"/>
              <a:defRPr/>
            </a:pPr>
            <a:r>
              <a:rPr lang="en-US" sz="2000" dirty="0"/>
              <a:t>Device used for accelerated anaerobic microbial degradation of human waste mediated by AMI</a:t>
            </a:r>
          </a:p>
          <a:p>
            <a:pPr marL="625475" lvl="1" indent="-444500">
              <a:buFont typeface="Wingdings" pitchFamily="2" charset="2"/>
              <a:buChar char="v"/>
              <a:defRPr/>
            </a:pPr>
            <a:r>
              <a:rPr lang="en-US" sz="2000" dirty="0"/>
              <a:t>Significant reduction in organic matter and sludge volume and Pathogen transmission is minimized.</a:t>
            </a:r>
          </a:p>
          <a:p>
            <a:pPr marL="625475" lvl="1" indent="-444500">
              <a:buFont typeface="Wingdings" pitchFamily="2" charset="2"/>
              <a:buChar char="v"/>
              <a:defRPr/>
            </a:pPr>
            <a:r>
              <a:rPr lang="en-US" sz="2000" dirty="0"/>
              <a:t>Effluent is safe for environmental release or specific reuse.</a:t>
            </a:r>
          </a:p>
          <a:p>
            <a:pPr marL="625475" lvl="1" indent="-444500">
              <a:buFont typeface="Wingdings" pitchFamily="2" charset="2"/>
              <a:buChar char="v"/>
              <a:defRPr/>
            </a:pPr>
            <a:r>
              <a:rPr lang="en-US" sz="2000" dirty="0"/>
              <a:t>Reduces organic load on Sewage Treatment Plants (STPs) and Enhances STP efficiency.</a:t>
            </a:r>
          </a:p>
        </p:txBody>
      </p:sp>
      <p:pic>
        <p:nvPicPr>
          <p:cNvPr id="14341" name="Picture 8" descr="D:\SC\Biotank\Biotank Movie\Pics from Vineet\image_33[1].jpg">
            <a:hlinkClick r:id="rId2" action="ppaction://hlinkfile"/>
          </p:cNvPr>
          <p:cNvPicPr>
            <a:picLocks noChangeAspect="1" noChangeArrowheads="1"/>
          </p:cNvPicPr>
          <p:nvPr/>
        </p:nvPicPr>
        <p:blipFill>
          <a:blip r:embed="rId3" cstate="print"/>
          <a:srcRect/>
          <a:stretch>
            <a:fillRect/>
          </a:stretch>
        </p:blipFill>
        <p:spPr bwMode="auto">
          <a:xfrm>
            <a:off x="5230321" y="3429000"/>
            <a:ext cx="4843955" cy="2743200"/>
          </a:xfrm>
          <a:prstGeom prst="rect">
            <a:avLst/>
          </a:prstGeom>
          <a:noFill/>
          <a:ln w="19050">
            <a:solidFill>
              <a:srgbClr val="002060"/>
            </a:solidFill>
            <a:miter lim="800000"/>
            <a:headEnd/>
            <a:tailEnd/>
          </a:ln>
        </p:spPr>
      </p:pic>
      <p:sp>
        <p:nvSpPr>
          <p:cNvPr id="2" name="Rectangle 1">
            <a:extLst>
              <a:ext uri="{FF2B5EF4-FFF2-40B4-BE49-F238E27FC236}">
                <a16:creationId xmlns:a16="http://schemas.microsoft.com/office/drawing/2014/main" id="{0176EAF3-CCD6-D7BD-8168-DA1A8E2BEA7E}"/>
              </a:ext>
            </a:extLst>
          </p:cNvPr>
          <p:cNvSpPr>
            <a:spLocks noChangeArrowheads="1"/>
          </p:cNvSpPr>
          <p:nvPr/>
        </p:nvSpPr>
        <p:spPr bwMode="auto">
          <a:xfrm>
            <a:off x="1524000" y="76200"/>
            <a:ext cx="9144000" cy="584200"/>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 </a:t>
            </a:r>
            <a:r>
              <a:rPr lang="en-US" sz="3200" dirty="0">
                <a:solidFill>
                  <a:schemeClr val="bg1"/>
                </a:solidFill>
                <a:latin typeface="Monotype Corsiva" pitchFamily="66" charset="0"/>
                <a:ea typeface="Calibri" pitchFamily="34" charset="0"/>
                <a:cs typeface="Times New Roman" pitchFamily="18" charset="0"/>
              </a:rPr>
              <a:t>Basics</a:t>
            </a:r>
            <a:endParaRPr lang="en-US" sz="1050" dirty="0">
              <a:solidFill>
                <a:schemeClr val="bg1"/>
              </a:solidFill>
              <a:latin typeface="Monotype Corsiva" pitchFamily="66" charset="0"/>
            </a:endParaRPr>
          </a:p>
        </p:txBody>
      </p:sp>
      <p:pic>
        <p:nvPicPr>
          <p:cNvPr id="3" name="Picture 3" descr="C:\Users\kamboj_dev\OneDrive\Documents\2015-16 office\Biodigester\Drawings\Bio Digester 31.1.2013\Biodigester  1\Images1\3.jpg">
            <a:extLst>
              <a:ext uri="{FF2B5EF4-FFF2-40B4-BE49-F238E27FC236}">
                <a16:creationId xmlns:a16="http://schemas.microsoft.com/office/drawing/2014/main" id="{785012CB-A6BB-DEA7-37B3-8AF25E4D3CA2}"/>
              </a:ext>
            </a:extLst>
          </p:cNvPr>
          <p:cNvPicPr>
            <a:picLocks noChangeAspect="1" noChangeArrowheads="1"/>
          </p:cNvPicPr>
          <p:nvPr/>
        </p:nvPicPr>
        <p:blipFill>
          <a:blip r:embed="rId4" cstate="print"/>
          <a:srcRect l="25906" t="5000" r="25845" b="10001"/>
          <a:stretch>
            <a:fillRect/>
          </a:stretch>
        </p:blipFill>
        <p:spPr bwMode="auto">
          <a:xfrm>
            <a:off x="2117725" y="3601373"/>
            <a:ext cx="2911475" cy="2652011"/>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researchgate.net/profile/Ken_Si/publication/306077630/figure/fig1/AS:394263985704964@1471011267548/1-Description-of-anaerobic-digestion-steps-Serna-2009.png"/>
          <p:cNvPicPr>
            <a:picLocks noChangeAspect="1" noChangeArrowheads="1"/>
          </p:cNvPicPr>
          <p:nvPr/>
        </p:nvPicPr>
        <p:blipFill>
          <a:blip r:embed="rId2" cstate="print"/>
          <a:srcRect/>
          <a:stretch>
            <a:fillRect/>
          </a:stretch>
        </p:blipFill>
        <p:spPr bwMode="auto">
          <a:xfrm>
            <a:off x="2971800" y="1828800"/>
            <a:ext cx="6705600" cy="4660900"/>
          </a:xfrm>
          <a:prstGeom prst="rect">
            <a:avLst/>
          </a:prstGeom>
          <a:noFill/>
          <a:ln w="9525">
            <a:noFill/>
            <a:miter lim="800000"/>
            <a:headEnd/>
            <a:tailEnd/>
          </a:ln>
        </p:spPr>
      </p:pic>
      <p:sp>
        <p:nvSpPr>
          <p:cNvPr id="3" name="Rectangle 2"/>
          <p:cNvSpPr>
            <a:spLocks noChangeArrowheads="1"/>
          </p:cNvSpPr>
          <p:nvPr/>
        </p:nvSpPr>
        <p:spPr bwMode="auto">
          <a:xfrm>
            <a:off x="1524000" y="76200"/>
            <a:ext cx="9144000" cy="584200"/>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 </a:t>
            </a:r>
            <a:r>
              <a:rPr lang="en-US" sz="3200" dirty="0">
                <a:solidFill>
                  <a:schemeClr val="bg1"/>
                </a:solidFill>
                <a:latin typeface="Monotype Corsiva" pitchFamily="66" charset="0"/>
                <a:ea typeface="Calibri" pitchFamily="34" charset="0"/>
                <a:cs typeface="Times New Roman" pitchFamily="18" charset="0"/>
              </a:rPr>
              <a:t>Core Principle</a:t>
            </a:r>
            <a:endParaRPr lang="en-US" sz="1050" dirty="0">
              <a:solidFill>
                <a:schemeClr val="bg1"/>
              </a:solidFill>
              <a:latin typeface="Monotype Corsiva" pitchFamily="66" charset="0"/>
            </a:endParaRPr>
          </a:p>
        </p:txBody>
      </p:sp>
      <p:sp>
        <p:nvSpPr>
          <p:cNvPr id="4100" name="TextBox 3"/>
          <p:cNvSpPr txBox="1">
            <a:spLocks noChangeArrowheads="1"/>
          </p:cNvSpPr>
          <p:nvPr/>
        </p:nvSpPr>
        <p:spPr bwMode="auto">
          <a:xfrm>
            <a:off x="5232400" y="1077914"/>
            <a:ext cx="3911600" cy="369887"/>
          </a:xfrm>
          <a:prstGeom prst="rect">
            <a:avLst/>
          </a:prstGeom>
          <a:noFill/>
          <a:ln w="9525">
            <a:solidFill>
              <a:srgbClr val="0000CC"/>
            </a:solidFill>
            <a:miter lim="800000"/>
            <a:headEnd/>
            <a:tailEnd/>
          </a:ln>
        </p:spPr>
        <p:txBody>
          <a:bodyPr wrap="none">
            <a:spAutoFit/>
          </a:bodyPr>
          <a:lstStyle/>
          <a:p>
            <a:r>
              <a:rPr lang="en-US">
                <a:latin typeface="Calibri" pitchFamily="34" charset="0"/>
              </a:rPr>
              <a:t>ANAEROBIC BIO-DEGRADTION PROCESS</a:t>
            </a:r>
          </a:p>
        </p:txBody>
      </p:sp>
      <p:sp>
        <p:nvSpPr>
          <p:cNvPr id="4101" name="AutoShape 4" descr="https://encrypted-tbn0.gstatic.com/images?q=tbn:ANd9GcSsYUb7Lj-jN2roKfGw_f74H1P6NvdKu7g9E4BWPNtBrPevZ0au&amp;s"/>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latin typeface="Calibri" pitchFamily="34" charset="0"/>
            </a:endParaRPr>
          </a:p>
        </p:txBody>
      </p:sp>
      <p:pic>
        <p:nvPicPr>
          <p:cNvPr id="4102" name="Picture 5" descr="C:\Users\Aman\Desktop\images.jpg"/>
          <p:cNvPicPr>
            <a:picLocks noChangeAspect="1" noChangeArrowheads="1"/>
          </p:cNvPicPr>
          <p:nvPr/>
        </p:nvPicPr>
        <p:blipFill>
          <a:blip r:embed="rId3" cstate="print"/>
          <a:srcRect/>
          <a:stretch>
            <a:fillRect/>
          </a:stretch>
        </p:blipFill>
        <p:spPr bwMode="auto">
          <a:xfrm>
            <a:off x="1558925" y="768351"/>
            <a:ext cx="2590800" cy="1400175"/>
          </a:xfrm>
          <a:prstGeom prst="rect">
            <a:avLst/>
          </a:prstGeom>
          <a:noFill/>
          <a:ln w="9525">
            <a:noFill/>
            <a:miter lim="800000"/>
            <a:headEnd/>
            <a:tailEnd/>
          </a:ln>
        </p:spPr>
      </p:pic>
      <p:sp>
        <p:nvSpPr>
          <p:cNvPr id="4103" name="TextBox 6"/>
          <p:cNvSpPr txBox="1">
            <a:spLocks noChangeArrowheads="1"/>
          </p:cNvSpPr>
          <p:nvPr/>
        </p:nvSpPr>
        <p:spPr bwMode="auto">
          <a:xfrm>
            <a:off x="1558926" y="2209801"/>
            <a:ext cx="2608263" cy="523875"/>
          </a:xfrm>
          <a:prstGeom prst="rect">
            <a:avLst/>
          </a:prstGeom>
          <a:noFill/>
          <a:ln w="9525">
            <a:solidFill>
              <a:schemeClr val="tx1"/>
            </a:solidFill>
            <a:miter lim="800000"/>
            <a:headEnd/>
            <a:tailEnd/>
          </a:ln>
        </p:spPr>
        <p:txBody>
          <a:bodyPr>
            <a:spAutoFit/>
          </a:bodyPr>
          <a:lstStyle/>
          <a:p>
            <a:pPr algn="ctr"/>
            <a:r>
              <a:rPr lang="en-US" sz="1400">
                <a:latin typeface="Calibri" pitchFamily="34" charset="0"/>
              </a:rPr>
              <a:t>Anaerobic Microbial Inoculums </a:t>
            </a:r>
          </a:p>
          <a:p>
            <a:pPr algn="ctr"/>
            <a:r>
              <a:rPr lang="en-US" sz="1400">
                <a:latin typeface="Calibri" pitchFamily="34" charset="0"/>
              </a:rPr>
              <a:t>(Microbial Consortium)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394A-4F2E-F856-EEEE-A692EEEE0589}"/>
              </a:ext>
            </a:extLst>
          </p:cNvPr>
          <p:cNvSpPr>
            <a:spLocks noGrp="1"/>
          </p:cNvSpPr>
          <p:nvPr>
            <p:ph type="title"/>
          </p:nvPr>
        </p:nvSpPr>
        <p:spPr/>
        <p:txBody>
          <a:bodyPr/>
          <a:lstStyle/>
          <a:p>
            <a:r>
              <a:rPr lang="en-US" dirty="0"/>
              <a:t>Introduction to Non-Sewered Sanitation Systems</a:t>
            </a:r>
            <a:endParaRPr lang="en-IN" dirty="0"/>
          </a:p>
        </p:txBody>
      </p:sp>
      <p:sp>
        <p:nvSpPr>
          <p:cNvPr id="3" name="Content Placeholder 2">
            <a:extLst>
              <a:ext uri="{FF2B5EF4-FFF2-40B4-BE49-F238E27FC236}">
                <a16:creationId xmlns:a16="http://schemas.microsoft.com/office/drawing/2014/main" id="{D2E61124-00CA-8174-17DB-13C4AAFF8DAC}"/>
              </a:ext>
            </a:extLst>
          </p:cNvPr>
          <p:cNvSpPr>
            <a:spLocks noGrp="1"/>
          </p:cNvSpPr>
          <p:nvPr>
            <p:ph idx="1"/>
          </p:nvPr>
        </p:nvSpPr>
        <p:spPr/>
        <p:txBody>
          <a:bodyPr>
            <a:normAutofit/>
          </a:bodyPr>
          <a:lstStyle/>
          <a:p>
            <a:pPr marL="982345" algn="just"/>
            <a:r>
              <a:rPr lang="en-US" sz="1800" dirty="0">
                <a:effectLst/>
                <a:latin typeface="Arial" panose="020B0604020202020204" pitchFamily="34" charset="0"/>
                <a:ea typeface="Calibri" panose="020F0502020204030204" pitchFamily="34" charset="0"/>
              </a:rPr>
              <a:t>Owing to the limited access of a high share of urban and rural population to sewerage systems in India, strengthening the ecosystem for non-networked sanitation becomes imperative.  </a:t>
            </a:r>
            <a:endParaRPr lang="en-IN" sz="1800" dirty="0">
              <a:effectLst/>
              <a:latin typeface="Calibri" panose="020F0502020204030204" pitchFamily="34" charset="0"/>
              <a:ea typeface="Calibri" panose="020F0502020204030204" pitchFamily="34" charset="0"/>
            </a:endParaRPr>
          </a:p>
          <a:p>
            <a:pPr marL="982345" algn="just"/>
            <a:r>
              <a:rPr lang="en-IN" sz="1800" dirty="0">
                <a:effectLst/>
                <a:latin typeface="Arial" panose="020B0604020202020204" pitchFamily="34" charset="0"/>
                <a:ea typeface="Calibri" panose="020F0502020204030204" pitchFamily="34" charset="0"/>
              </a:rPr>
              <a:t>Non-sewered sanitation systems (NSS) are on-site sanitation solutions that operate without the need for a connection to a centralized sewer system.  They are designed to safely manage human waste and provide hygienic services in areas lacking conventional sewer infrastructure and operate independently of piped sewer networks.  They Include containment, emptying, transport, treatment, and disposal/reuse of waste and are adaptable to various environmental and socio-economic contexts. Additionally, they can also be used in integration with centralized sewer systems leading to reducing load on sewage treatment plants (STPs).</a:t>
            </a:r>
            <a:endParaRPr lang="en-IN" sz="1800" dirty="0">
              <a:effectLst/>
              <a:latin typeface="Calibri" panose="020F0502020204030204" pitchFamily="34" charset="0"/>
              <a:ea typeface="Calibri" panose="020F0502020204030204" pitchFamily="34" charset="0"/>
            </a:endParaRPr>
          </a:p>
          <a:p>
            <a:pPr marL="982345" algn="just"/>
            <a:r>
              <a:rPr lang="en-IN" sz="1800" dirty="0">
                <a:effectLst/>
                <a:latin typeface="Arial" panose="020B0604020202020204" pitchFamily="34" charset="0"/>
                <a:ea typeface="Calibri" panose="020F0502020204030204" pitchFamily="34" charset="0"/>
              </a:rPr>
              <a:t>Non-sewered sanitation systems are critical to addressing global sanitation challenges, particularly in under-served communities, while contributing to health, dignity, and environmental preservation.  They are most appropriate for urban slums and r</a:t>
            </a:r>
            <a:r>
              <a:rPr lang="en-US" sz="1800" dirty="0">
                <a:effectLst/>
                <a:latin typeface="Arial" panose="020B0604020202020204" pitchFamily="34" charset="0"/>
                <a:ea typeface="Calibri" panose="020F0502020204030204" pitchFamily="34" charset="0"/>
              </a:rPr>
              <a:t>emote or rural regions with limited infrastructure.  </a:t>
            </a:r>
            <a:r>
              <a:rPr lang="en-IN" sz="1800" dirty="0">
                <a:effectLst/>
                <a:latin typeface="Arial" panose="020B0604020202020204" pitchFamily="34" charset="0"/>
                <a:ea typeface="Calibri" panose="020F0502020204030204" pitchFamily="34" charset="0"/>
              </a:rPr>
              <a:t>Bio toilets have also been installed in Indian railway coaches to manage onboard human waste.</a:t>
            </a:r>
            <a:endParaRPr lang="en-IN" sz="1800" dirty="0">
              <a:effectLst/>
              <a:latin typeface="Calibri" panose="020F0502020204030204" pitchFamily="34" charset="0"/>
              <a:ea typeface="Calibri" panose="020F0502020204030204" pitchFamily="34" charset="0"/>
            </a:endParaRPr>
          </a:p>
          <a:p>
            <a:endParaRPr lang="en-IN" dirty="0"/>
          </a:p>
        </p:txBody>
      </p:sp>
    </p:spTree>
    <p:extLst>
      <p:ext uri="{BB962C8B-B14F-4D97-AF65-F5344CB8AC3E}">
        <p14:creationId xmlns:p14="http://schemas.microsoft.com/office/powerpoint/2010/main" val="929142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4A0E1-7CFE-085F-101D-C4F7024F649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13E77A3-119C-D4CE-BB12-361DFCF06D2F}"/>
              </a:ext>
            </a:extLst>
          </p:cNvPr>
          <p:cNvSpPr>
            <a:spLocks noChangeArrowheads="1"/>
          </p:cNvSpPr>
          <p:nvPr/>
        </p:nvSpPr>
        <p:spPr bwMode="auto">
          <a:xfrm>
            <a:off x="1524000" y="76200"/>
            <a:ext cx="9144000" cy="584200"/>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 </a:t>
            </a:r>
            <a:r>
              <a:rPr lang="en-US" sz="3200" dirty="0">
                <a:solidFill>
                  <a:schemeClr val="bg1"/>
                </a:solidFill>
                <a:latin typeface="Monotype Corsiva" pitchFamily="66" charset="0"/>
                <a:ea typeface="Calibri" pitchFamily="34" charset="0"/>
                <a:cs typeface="Times New Roman" pitchFamily="18" charset="0"/>
              </a:rPr>
              <a:t>Core Principle</a:t>
            </a:r>
            <a:endParaRPr lang="en-US" sz="1050" dirty="0">
              <a:solidFill>
                <a:schemeClr val="bg1"/>
              </a:solidFill>
              <a:latin typeface="Monotype Corsiva" pitchFamily="66" charset="0"/>
            </a:endParaRPr>
          </a:p>
        </p:txBody>
      </p:sp>
      <p:sp>
        <p:nvSpPr>
          <p:cNvPr id="4101" name="AutoShape 4" descr="https://encrypted-tbn0.gstatic.com/images?q=tbn:ANd9GcSsYUb7Lj-jN2roKfGw_f74H1P6NvdKu7g9E4BWPNtBrPevZ0au&amp;s">
            <a:extLst>
              <a:ext uri="{FF2B5EF4-FFF2-40B4-BE49-F238E27FC236}">
                <a16:creationId xmlns:a16="http://schemas.microsoft.com/office/drawing/2014/main" id="{106FE0FE-14E4-4582-5FEE-DA114311ACE6}"/>
              </a:ext>
            </a:extLst>
          </p:cNvPr>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latin typeface="Calibri" pitchFamily="34" charset="0"/>
            </a:endParaRPr>
          </a:p>
        </p:txBody>
      </p:sp>
      <p:pic>
        <p:nvPicPr>
          <p:cNvPr id="4" name="Picture 3">
            <a:extLst>
              <a:ext uri="{FF2B5EF4-FFF2-40B4-BE49-F238E27FC236}">
                <a16:creationId xmlns:a16="http://schemas.microsoft.com/office/drawing/2014/main" id="{A8833A3D-3516-835D-6BD6-DA67BD1EA952}"/>
              </a:ext>
            </a:extLst>
          </p:cNvPr>
          <p:cNvPicPr>
            <a:picLocks noChangeAspect="1"/>
          </p:cNvPicPr>
          <p:nvPr/>
        </p:nvPicPr>
        <p:blipFill>
          <a:blip r:embed="rId2"/>
          <a:stretch>
            <a:fillRect/>
          </a:stretch>
        </p:blipFill>
        <p:spPr>
          <a:xfrm>
            <a:off x="2286001" y="1143001"/>
            <a:ext cx="7401041" cy="2824397"/>
          </a:xfrm>
          <a:prstGeom prst="rect">
            <a:avLst/>
          </a:prstGeom>
        </p:spPr>
      </p:pic>
      <p:pic>
        <p:nvPicPr>
          <p:cNvPr id="6" name="Picture 5">
            <a:extLst>
              <a:ext uri="{FF2B5EF4-FFF2-40B4-BE49-F238E27FC236}">
                <a16:creationId xmlns:a16="http://schemas.microsoft.com/office/drawing/2014/main" id="{2B0E8991-1ADF-147A-DA90-332D2E2CD6BD}"/>
              </a:ext>
            </a:extLst>
          </p:cNvPr>
          <p:cNvPicPr>
            <a:picLocks noChangeAspect="1"/>
          </p:cNvPicPr>
          <p:nvPr/>
        </p:nvPicPr>
        <p:blipFill>
          <a:blip r:embed="rId3"/>
          <a:stretch>
            <a:fillRect/>
          </a:stretch>
        </p:blipFill>
        <p:spPr>
          <a:xfrm>
            <a:off x="3733800" y="4028044"/>
            <a:ext cx="5053494" cy="2829957"/>
          </a:xfrm>
          <a:prstGeom prst="rect">
            <a:avLst/>
          </a:prstGeom>
        </p:spPr>
      </p:pic>
    </p:spTree>
    <p:extLst>
      <p:ext uri="{BB962C8B-B14F-4D97-AF65-F5344CB8AC3E}">
        <p14:creationId xmlns:p14="http://schemas.microsoft.com/office/powerpoint/2010/main" val="3480632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09813" y="928688"/>
            <a:ext cx="2667000" cy="685800"/>
          </a:xfrm>
          <a:prstGeom prst="roundRect">
            <a:avLst/>
          </a:prstGeom>
          <a:solidFill>
            <a:srgbClr val="008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BACTERIA (INOCULUM)</a:t>
            </a:r>
            <a:endParaRPr lang="en-IN" sz="2000" b="1" dirty="0"/>
          </a:p>
        </p:txBody>
      </p:sp>
      <p:sp>
        <p:nvSpPr>
          <p:cNvPr id="6" name="Rounded Rectangle 5"/>
          <p:cNvSpPr/>
          <p:nvPr/>
        </p:nvSpPr>
        <p:spPr>
          <a:xfrm>
            <a:off x="5595939" y="1225551"/>
            <a:ext cx="4143375" cy="1774825"/>
          </a:xfrm>
          <a:prstGeom prst="roundRect">
            <a:avLst/>
          </a:prstGeom>
          <a:solidFill>
            <a:srgbClr val="008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b="1" dirty="0"/>
              <a:t>Anaerobic microbial consortium developed by acclimatization/ enrichment of microbes at low temperature and bio-augmentation with critical group of bacteria</a:t>
            </a:r>
            <a:endParaRPr lang="en-IN" sz="2000" b="1" dirty="0"/>
          </a:p>
        </p:txBody>
      </p:sp>
      <p:grpSp>
        <p:nvGrpSpPr>
          <p:cNvPr id="15365" name="Group 12"/>
          <p:cNvGrpSpPr>
            <a:grpSpLocks/>
          </p:cNvGrpSpPr>
          <p:nvPr/>
        </p:nvGrpSpPr>
        <p:grpSpPr bwMode="auto">
          <a:xfrm>
            <a:off x="2122488" y="2000250"/>
            <a:ext cx="3079750" cy="1009650"/>
            <a:chOff x="598488" y="2000250"/>
            <a:chExt cx="3079750" cy="1009650"/>
          </a:xfrm>
        </p:grpSpPr>
        <p:pic>
          <p:nvPicPr>
            <p:cNvPr id="15368" name="Picture 13" descr="H:\office 2012-13\Biodigester\RDSO\methanogens\M bryantii.jpg"/>
            <p:cNvPicPr>
              <a:picLocks noChangeAspect="1" noChangeArrowheads="1"/>
            </p:cNvPicPr>
            <p:nvPr/>
          </p:nvPicPr>
          <p:blipFill>
            <a:blip r:embed="rId3" cstate="print"/>
            <a:srcRect/>
            <a:stretch>
              <a:fillRect/>
            </a:stretch>
          </p:blipFill>
          <p:spPr bwMode="auto">
            <a:xfrm>
              <a:off x="598488" y="2000250"/>
              <a:ext cx="1535977" cy="1009650"/>
            </a:xfrm>
            <a:prstGeom prst="rect">
              <a:avLst/>
            </a:prstGeom>
            <a:noFill/>
            <a:ln w="9525">
              <a:noFill/>
              <a:miter lim="800000"/>
              <a:headEnd/>
              <a:tailEnd/>
            </a:ln>
          </p:spPr>
        </p:pic>
        <p:pic>
          <p:nvPicPr>
            <p:cNvPr id="15369" name="Picture 14" descr="H:\office 2012-13\Biodigester\RDSO\methanogens\methanosarcina.jpg"/>
            <p:cNvPicPr>
              <a:picLocks noChangeAspect="1" noChangeArrowheads="1"/>
            </p:cNvPicPr>
            <p:nvPr/>
          </p:nvPicPr>
          <p:blipFill>
            <a:blip r:embed="rId4" cstate="print"/>
            <a:srcRect/>
            <a:stretch>
              <a:fillRect/>
            </a:stretch>
          </p:blipFill>
          <p:spPr bwMode="auto">
            <a:xfrm>
              <a:off x="2241435" y="2000250"/>
              <a:ext cx="1436803" cy="1006213"/>
            </a:xfrm>
            <a:prstGeom prst="rect">
              <a:avLst/>
            </a:prstGeom>
            <a:noFill/>
            <a:ln w="9525">
              <a:noFill/>
              <a:miter lim="800000"/>
              <a:headEnd/>
              <a:tailEnd/>
            </a:ln>
          </p:spPr>
        </p:pic>
      </p:grpSp>
      <p:pic>
        <p:nvPicPr>
          <p:cNvPr id="15366" name="Picture 12" descr="C:\Users\ps\Desktop\Picture1.jpg"/>
          <p:cNvPicPr>
            <a:picLocks noChangeAspect="1" noChangeArrowheads="1"/>
          </p:cNvPicPr>
          <p:nvPr/>
        </p:nvPicPr>
        <p:blipFill>
          <a:blip r:embed="rId5" cstate="print"/>
          <a:srcRect/>
          <a:stretch>
            <a:fillRect/>
          </a:stretch>
        </p:blipFill>
        <p:spPr bwMode="auto">
          <a:xfrm>
            <a:off x="1660525" y="3667126"/>
            <a:ext cx="4833938" cy="2651125"/>
          </a:xfrm>
          <a:prstGeom prst="rect">
            <a:avLst/>
          </a:prstGeom>
          <a:noFill/>
          <a:ln w="9525">
            <a:noFill/>
            <a:miter lim="800000"/>
            <a:headEnd/>
            <a:tailEnd/>
          </a:ln>
        </p:spPr>
      </p:pic>
      <p:pic>
        <p:nvPicPr>
          <p:cNvPr id="15367" name="Picture 13" descr="C:\Users\ps\Desktop\Picture2.jpg"/>
          <p:cNvPicPr>
            <a:picLocks noChangeAspect="1" noChangeArrowheads="1"/>
          </p:cNvPicPr>
          <p:nvPr/>
        </p:nvPicPr>
        <p:blipFill>
          <a:blip r:embed="rId6" cstate="print"/>
          <a:srcRect/>
          <a:stretch>
            <a:fillRect/>
          </a:stretch>
        </p:blipFill>
        <p:spPr bwMode="auto">
          <a:xfrm>
            <a:off x="6592889" y="3662364"/>
            <a:ext cx="3870325" cy="2651125"/>
          </a:xfrm>
          <a:prstGeom prst="rect">
            <a:avLst/>
          </a:prstGeom>
          <a:noFill/>
          <a:ln w="9525">
            <a:noFill/>
            <a:miter lim="800000"/>
            <a:headEnd/>
            <a:tailEnd/>
          </a:ln>
        </p:spPr>
      </p:pic>
      <p:sp>
        <p:nvSpPr>
          <p:cNvPr id="7" name="Rectangle 6">
            <a:extLst>
              <a:ext uri="{FF2B5EF4-FFF2-40B4-BE49-F238E27FC236}">
                <a16:creationId xmlns:a16="http://schemas.microsoft.com/office/drawing/2014/main" id="{95EC4C41-5E78-ED47-78D2-D309E0FC856E}"/>
              </a:ext>
            </a:extLst>
          </p:cNvPr>
          <p:cNvSpPr>
            <a:spLocks noChangeArrowheads="1"/>
          </p:cNvSpPr>
          <p:nvPr/>
        </p:nvSpPr>
        <p:spPr bwMode="auto">
          <a:xfrm>
            <a:off x="1524000" y="76200"/>
            <a:ext cx="9144000" cy="584200"/>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 </a:t>
            </a:r>
            <a:r>
              <a:rPr lang="en-US" sz="3200" dirty="0">
                <a:solidFill>
                  <a:schemeClr val="bg1"/>
                </a:solidFill>
                <a:latin typeface="Monotype Corsiva" pitchFamily="66" charset="0"/>
                <a:ea typeface="Calibri" pitchFamily="34" charset="0"/>
                <a:cs typeface="Times New Roman" pitchFamily="18" charset="0"/>
              </a:rPr>
              <a:t>Microbial Consortium</a:t>
            </a:r>
            <a:endParaRPr lang="en-US" sz="1050" dirty="0">
              <a:solidFill>
                <a:schemeClr val="bg1"/>
              </a:solidFill>
              <a:latin typeface="Monotype Corsiva" pitchFamily="66"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A2D0E-2865-3453-3E62-0E96B4833B0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B505AD7-C1B1-182A-B1FC-053B3D144C6E}"/>
              </a:ext>
            </a:extLst>
          </p:cNvPr>
          <p:cNvSpPr>
            <a:spLocks noChangeArrowheads="1"/>
          </p:cNvSpPr>
          <p:nvPr/>
        </p:nvSpPr>
        <p:spPr bwMode="auto">
          <a:xfrm>
            <a:off x="1524000" y="76200"/>
            <a:ext cx="9144000" cy="584200"/>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 </a:t>
            </a:r>
            <a:r>
              <a:rPr lang="en-US" sz="3200" dirty="0">
                <a:solidFill>
                  <a:schemeClr val="bg1"/>
                </a:solidFill>
                <a:latin typeface="Monotype Corsiva" pitchFamily="66" charset="0"/>
                <a:ea typeface="Calibri" pitchFamily="34" charset="0"/>
                <a:cs typeface="Times New Roman" pitchFamily="18" charset="0"/>
              </a:rPr>
              <a:t>Microbial Consortium</a:t>
            </a:r>
            <a:endParaRPr lang="en-US" sz="1050" dirty="0">
              <a:solidFill>
                <a:schemeClr val="bg1"/>
              </a:solidFill>
              <a:latin typeface="Monotype Corsiva" pitchFamily="66" charset="0"/>
            </a:endParaRPr>
          </a:p>
        </p:txBody>
      </p:sp>
      <p:pic>
        <p:nvPicPr>
          <p:cNvPr id="3" name="Picture 2">
            <a:extLst>
              <a:ext uri="{FF2B5EF4-FFF2-40B4-BE49-F238E27FC236}">
                <a16:creationId xmlns:a16="http://schemas.microsoft.com/office/drawing/2014/main" id="{4C018C2B-2AAF-08E8-CBB1-7F96BC332A8F}"/>
              </a:ext>
            </a:extLst>
          </p:cNvPr>
          <p:cNvPicPr>
            <a:picLocks noChangeAspect="1"/>
          </p:cNvPicPr>
          <p:nvPr/>
        </p:nvPicPr>
        <p:blipFill>
          <a:blip r:embed="rId3"/>
          <a:stretch>
            <a:fillRect/>
          </a:stretch>
        </p:blipFill>
        <p:spPr>
          <a:xfrm>
            <a:off x="1564389" y="1828800"/>
            <a:ext cx="9063223" cy="3429000"/>
          </a:xfrm>
          <a:prstGeom prst="rect">
            <a:avLst/>
          </a:prstGeom>
        </p:spPr>
      </p:pic>
    </p:spTree>
    <p:extLst>
      <p:ext uri="{BB962C8B-B14F-4D97-AF65-F5344CB8AC3E}">
        <p14:creationId xmlns:p14="http://schemas.microsoft.com/office/powerpoint/2010/main" val="1806122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man\Desktop\DRDO Biodigester.jpg"/>
          <p:cNvPicPr>
            <a:picLocks noChangeAspect="1" noChangeArrowheads="1"/>
          </p:cNvPicPr>
          <p:nvPr/>
        </p:nvPicPr>
        <p:blipFill>
          <a:blip r:embed="rId2" cstate="print"/>
          <a:srcRect/>
          <a:stretch>
            <a:fillRect/>
          </a:stretch>
        </p:blipFill>
        <p:spPr bwMode="auto">
          <a:xfrm>
            <a:off x="3771900" y="1219200"/>
            <a:ext cx="4648200" cy="5029200"/>
          </a:xfrm>
          <a:prstGeom prst="rect">
            <a:avLst/>
          </a:prstGeom>
          <a:noFill/>
          <a:ln w="9525">
            <a:noFill/>
            <a:miter lim="800000"/>
            <a:headEnd/>
            <a:tailEnd/>
          </a:ln>
        </p:spPr>
      </p:pic>
      <p:sp>
        <p:nvSpPr>
          <p:cNvPr id="2" name="Rectangle 1"/>
          <p:cNvSpPr>
            <a:spLocks noChangeArrowheads="1"/>
          </p:cNvSpPr>
          <p:nvPr/>
        </p:nvSpPr>
        <p:spPr bwMode="auto">
          <a:xfrm>
            <a:off x="1524000" y="76200"/>
            <a:ext cx="9144000" cy="584200"/>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 </a:t>
            </a:r>
            <a:r>
              <a:rPr lang="en-US" sz="3200" dirty="0">
                <a:solidFill>
                  <a:schemeClr val="bg1"/>
                </a:solidFill>
                <a:latin typeface="Monotype Corsiva" pitchFamily="66" charset="0"/>
                <a:ea typeface="Calibri" pitchFamily="34" charset="0"/>
                <a:cs typeface="Times New Roman" pitchFamily="18" charset="0"/>
              </a:rPr>
              <a:t>Typical Layout</a:t>
            </a:r>
            <a:endParaRPr lang="en-US" sz="1050" dirty="0">
              <a:solidFill>
                <a:schemeClr val="bg1"/>
              </a:solidFill>
              <a:latin typeface="Monotype Corsiva" pitchFamily="66"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6A3C5-94F4-0ED2-2074-2EAD48E22C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C5434A-E925-1B98-83D5-C3301C7F6875}"/>
              </a:ext>
            </a:extLst>
          </p:cNvPr>
          <p:cNvSpPr>
            <a:spLocks noChangeArrowheads="1"/>
          </p:cNvSpPr>
          <p:nvPr/>
        </p:nvSpPr>
        <p:spPr bwMode="auto">
          <a:xfrm>
            <a:off x="2297689" y="2438401"/>
            <a:ext cx="2356072" cy="1402163"/>
          </a:xfrm>
          <a:prstGeom prst="rect">
            <a:avLst/>
          </a:prstGeom>
        </p:spPr>
        <p:txBody>
          <a:bodyPr vert="horz" lIns="91440" tIns="45720" rIns="91440" bIns="45720" rtlCol="0" anchor="ctr">
            <a:normAutofit/>
          </a:bodyPr>
          <a:lstStyle/>
          <a:p>
            <a:pPr algn="r">
              <a:lnSpc>
                <a:spcPct val="90000"/>
              </a:lnSpc>
              <a:spcAft>
                <a:spcPts val="600"/>
              </a:spcAft>
              <a:tabLst>
                <a:tab pos="606425" algn="l"/>
              </a:tabLst>
              <a:defRPr/>
            </a:pPr>
            <a:r>
              <a:rPr lang="en-US" sz="3200" dirty="0">
                <a:latin typeface="+mj-lt"/>
                <a:ea typeface="+mj-ea"/>
                <a:cs typeface="+mj-cs"/>
              </a:rPr>
              <a:t>Bio digester: Design</a:t>
            </a:r>
          </a:p>
        </p:txBody>
      </p:sp>
      <p:sp>
        <p:nvSpPr>
          <p:cNvPr id="3" name="Rectangle 1">
            <a:extLst>
              <a:ext uri="{FF2B5EF4-FFF2-40B4-BE49-F238E27FC236}">
                <a16:creationId xmlns:a16="http://schemas.microsoft.com/office/drawing/2014/main" id="{AAB94CD4-EED6-8F7B-8AC3-9B25B291D619}"/>
              </a:ext>
            </a:extLst>
          </p:cNvPr>
          <p:cNvSpPr>
            <a:spLocks noChangeArrowheads="1"/>
          </p:cNvSpPr>
          <p:nvPr/>
        </p:nvSpPr>
        <p:spPr bwMode="auto">
          <a:xfrm>
            <a:off x="5214111" y="1336945"/>
            <a:ext cx="4680201" cy="418054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fontAlgn="base">
              <a:lnSpc>
                <a:spcPct val="90000"/>
              </a:lnSpc>
              <a:spcBef>
                <a:spcPct val="0"/>
              </a:spcBef>
              <a:spcAft>
                <a:spcPts val="600"/>
              </a:spcAft>
            </a:pPr>
            <a:r>
              <a:rPr lang="en-US" altLang="en-US" sz="1900" b="1" dirty="0"/>
              <a:t>Chamber Configuration:</a:t>
            </a:r>
            <a:endParaRPr lang="en-US" altLang="en-US" sz="1900" dirty="0"/>
          </a:p>
          <a:p>
            <a:pPr indent="-228600" fontAlgn="base">
              <a:lnSpc>
                <a:spcPct val="90000"/>
              </a:lnSpc>
              <a:spcBef>
                <a:spcPct val="0"/>
              </a:spcBef>
              <a:spcAft>
                <a:spcPts val="600"/>
              </a:spcAft>
              <a:buFont typeface="Arial" panose="020B0604020202020204" pitchFamily="34" charset="0"/>
              <a:buChar char="•"/>
            </a:pPr>
            <a:r>
              <a:rPr lang="en-US" altLang="en-US" sz="1900" dirty="0"/>
              <a:t>Minimum two partition (baffle) walls creating three chambers.</a:t>
            </a:r>
          </a:p>
          <a:p>
            <a:pPr indent="-228600" fontAlgn="base">
              <a:lnSpc>
                <a:spcPct val="90000"/>
              </a:lnSpc>
              <a:spcBef>
                <a:spcPct val="0"/>
              </a:spcBef>
              <a:spcAft>
                <a:spcPts val="600"/>
              </a:spcAft>
              <a:buFont typeface="Arial" panose="020B0604020202020204" pitchFamily="34" charset="0"/>
              <a:buChar char="•"/>
            </a:pPr>
            <a:r>
              <a:rPr lang="en-US" altLang="en-US" sz="1900" dirty="0"/>
              <a:t>Chamber volume ratio: </a:t>
            </a:r>
            <a:r>
              <a:rPr lang="en-US" altLang="en-US" sz="1900" b="1" dirty="0"/>
              <a:t>4 : 3 : 3</a:t>
            </a:r>
            <a:r>
              <a:rPr lang="en-US" altLang="en-US" sz="1900" dirty="0"/>
              <a:t>.</a:t>
            </a:r>
          </a:p>
          <a:p>
            <a:pPr indent="-228600" fontAlgn="base">
              <a:lnSpc>
                <a:spcPct val="90000"/>
              </a:lnSpc>
              <a:spcBef>
                <a:spcPct val="0"/>
              </a:spcBef>
              <a:spcAft>
                <a:spcPts val="600"/>
              </a:spcAft>
              <a:buFont typeface="Arial" panose="020B0604020202020204" pitchFamily="34" charset="0"/>
              <a:buChar char="•"/>
            </a:pPr>
            <a:r>
              <a:rPr lang="en-US" altLang="en-US" sz="1900" dirty="0"/>
              <a:t>volume of chamber containing inlet pipe should be approximately 40 percent of total volume.</a:t>
            </a:r>
          </a:p>
          <a:p>
            <a:pPr indent="-228600" fontAlgn="base">
              <a:lnSpc>
                <a:spcPct val="90000"/>
              </a:lnSpc>
              <a:spcBef>
                <a:spcPct val="0"/>
              </a:spcBef>
              <a:spcAft>
                <a:spcPts val="600"/>
              </a:spcAft>
              <a:buFont typeface="Arial" panose="020B0604020202020204" pitchFamily="34" charset="0"/>
              <a:buChar char="•"/>
            </a:pPr>
            <a:r>
              <a:rPr lang="en-US" sz="1900" dirty="0"/>
              <a:t>PVC immobilization matrix should be provided on both sides of partition walls of the chambers</a:t>
            </a:r>
            <a:endParaRPr lang="en-US" altLang="en-US" sz="1900" dirty="0"/>
          </a:p>
          <a:p>
            <a:pPr indent="-228600" fontAlgn="base">
              <a:lnSpc>
                <a:spcPct val="90000"/>
              </a:lnSpc>
              <a:spcBef>
                <a:spcPct val="0"/>
              </a:spcBef>
              <a:spcAft>
                <a:spcPts val="600"/>
              </a:spcAft>
              <a:buFont typeface="Arial" panose="020B0604020202020204" pitchFamily="34" charset="0"/>
              <a:buChar char="•"/>
            </a:pPr>
            <a:endParaRPr lang="en-US" altLang="en-US" sz="1900" dirty="0"/>
          </a:p>
        </p:txBody>
      </p:sp>
    </p:spTree>
    <p:extLst>
      <p:ext uri="{BB962C8B-B14F-4D97-AF65-F5344CB8AC3E}">
        <p14:creationId xmlns:p14="http://schemas.microsoft.com/office/powerpoint/2010/main" val="3272672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79951-5F35-D466-B6AB-BBAEB17F0A5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0A0357-84C7-9C81-0FC3-28C599C5B220}"/>
              </a:ext>
            </a:extLst>
          </p:cNvPr>
          <p:cNvSpPr>
            <a:spLocks noChangeArrowheads="1"/>
          </p:cNvSpPr>
          <p:nvPr/>
        </p:nvSpPr>
        <p:spPr bwMode="auto">
          <a:xfrm>
            <a:off x="1524000" y="0"/>
            <a:ext cx="9144000" cy="584200"/>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 </a:t>
            </a:r>
            <a:r>
              <a:rPr lang="en-US" sz="3200" dirty="0">
                <a:solidFill>
                  <a:schemeClr val="bg1"/>
                </a:solidFill>
                <a:latin typeface="Monotype Corsiva" pitchFamily="66" charset="0"/>
                <a:ea typeface="Calibri" pitchFamily="34" charset="0"/>
                <a:cs typeface="Times New Roman" pitchFamily="18" charset="0"/>
              </a:rPr>
              <a:t>Material for Biodigester Tank</a:t>
            </a:r>
            <a:endParaRPr lang="en-US" sz="1050" dirty="0">
              <a:solidFill>
                <a:schemeClr val="bg1"/>
              </a:solidFill>
              <a:latin typeface="Monotype Corsiva" pitchFamily="66" charset="0"/>
            </a:endParaRPr>
          </a:p>
        </p:txBody>
      </p:sp>
      <p:graphicFrame>
        <p:nvGraphicFramePr>
          <p:cNvPr id="7" name="TextBox 3">
            <a:extLst>
              <a:ext uri="{FF2B5EF4-FFF2-40B4-BE49-F238E27FC236}">
                <a16:creationId xmlns:a16="http://schemas.microsoft.com/office/drawing/2014/main" id="{D966EAF7-220F-0B2A-16A4-C53DFA288662}"/>
              </a:ext>
            </a:extLst>
          </p:cNvPr>
          <p:cNvGraphicFramePr/>
          <p:nvPr/>
        </p:nvGraphicFramePr>
        <p:xfrm>
          <a:off x="1929284" y="990600"/>
          <a:ext cx="8305800" cy="5153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871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40AA8-569B-65FC-336A-E74C0C87846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FEB17F-C7A5-4076-195B-C401BC6D1D0C}"/>
              </a:ext>
            </a:extLst>
          </p:cNvPr>
          <p:cNvSpPr>
            <a:spLocks noChangeArrowheads="1"/>
          </p:cNvSpPr>
          <p:nvPr/>
        </p:nvSpPr>
        <p:spPr bwMode="auto">
          <a:xfrm>
            <a:off x="1524000" y="0"/>
            <a:ext cx="9144000" cy="584200"/>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 </a:t>
            </a:r>
            <a:r>
              <a:rPr lang="en-US" sz="3200" dirty="0">
                <a:solidFill>
                  <a:schemeClr val="bg1"/>
                </a:solidFill>
                <a:latin typeface="Monotype Corsiva" pitchFamily="66" charset="0"/>
                <a:ea typeface="Calibri" pitchFamily="34" charset="0"/>
                <a:cs typeface="Times New Roman" pitchFamily="18" charset="0"/>
              </a:rPr>
              <a:t>Material for Biodigester Tank</a:t>
            </a:r>
            <a:endParaRPr lang="en-US" sz="1050" dirty="0">
              <a:solidFill>
                <a:schemeClr val="bg1"/>
              </a:solidFill>
              <a:latin typeface="Monotype Corsiva" pitchFamily="66" charset="0"/>
            </a:endParaRPr>
          </a:p>
        </p:txBody>
      </p:sp>
      <p:graphicFrame>
        <p:nvGraphicFramePr>
          <p:cNvPr id="7" name="TextBox 3">
            <a:extLst>
              <a:ext uri="{FF2B5EF4-FFF2-40B4-BE49-F238E27FC236}">
                <a16:creationId xmlns:a16="http://schemas.microsoft.com/office/drawing/2014/main" id="{981A394A-FA64-08C1-DA7D-8DFC5B8853A9}"/>
              </a:ext>
            </a:extLst>
          </p:cNvPr>
          <p:cNvGraphicFramePr/>
          <p:nvPr/>
        </p:nvGraphicFramePr>
        <p:xfrm>
          <a:off x="1929284" y="990600"/>
          <a:ext cx="83058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4130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5C7C5-D204-7EB5-BDDD-62284F8DF2E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94F0AC3-18CA-6C44-8703-22203EBEF03C}"/>
              </a:ext>
            </a:extLst>
          </p:cNvPr>
          <p:cNvSpPr>
            <a:spLocks noGrp="1"/>
          </p:cNvSpPr>
          <p:nvPr>
            <p:ph idx="1"/>
          </p:nvPr>
        </p:nvSpPr>
        <p:spPr>
          <a:xfrm>
            <a:off x="1981200" y="1524000"/>
            <a:ext cx="8229600" cy="1295400"/>
          </a:xfrm>
        </p:spPr>
        <p:txBody>
          <a:bodyPr/>
          <a:lstStyle/>
          <a:p>
            <a:r>
              <a:rPr lang="en-IN" dirty="0"/>
              <a:t>Stainless Steel Biodigester Tank – </a:t>
            </a:r>
            <a:r>
              <a:rPr lang="en-US" dirty="0"/>
              <a:t>shall conform to grade 304S1 as per IS 6911</a:t>
            </a:r>
            <a:endParaRPr lang="en-IN" dirty="0"/>
          </a:p>
          <a:p>
            <a:endParaRPr lang="en-IN" dirty="0"/>
          </a:p>
        </p:txBody>
      </p:sp>
      <p:sp>
        <p:nvSpPr>
          <p:cNvPr id="10" name="Rectangle 9">
            <a:extLst>
              <a:ext uri="{FF2B5EF4-FFF2-40B4-BE49-F238E27FC236}">
                <a16:creationId xmlns:a16="http://schemas.microsoft.com/office/drawing/2014/main" id="{E6C2DB80-A631-577D-BC60-07E5C92A5628}"/>
              </a:ext>
            </a:extLst>
          </p:cNvPr>
          <p:cNvSpPr>
            <a:spLocks noChangeArrowheads="1"/>
          </p:cNvSpPr>
          <p:nvPr/>
        </p:nvSpPr>
        <p:spPr bwMode="auto">
          <a:xfrm>
            <a:off x="1524000" y="0"/>
            <a:ext cx="9144000" cy="584200"/>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 </a:t>
            </a:r>
            <a:r>
              <a:rPr lang="en-US" sz="3200" dirty="0">
                <a:solidFill>
                  <a:schemeClr val="bg1"/>
                </a:solidFill>
                <a:latin typeface="Monotype Corsiva" pitchFamily="66" charset="0"/>
                <a:ea typeface="Calibri" pitchFamily="34" charset="0"/>
                <a:cs typeface="Times New Roman" pitchFamily="18" charset="0"/>
              </a:rPr>
              <a:t>Material for Biodigester Tank</a:t>
            </a:r>
            <a:endParaRPr lang="en-US" sz="1050" dirty="0">
              <a:solidFill>
                <a:schemeClr val="bg1"/>
              </a:solidFill>
              <a:latin typeface="Monotype Corsiva" pitchFamily="66" charset="0"/>
            </a:endParaRPr>
          </a:p>
        </p:txBody>
      </p:sp>
    </p:spTree>
    <p:extLst>
      <p:ext uri="{BB962C8B-B14F-4D97-AF65-F5344CB8AC3E}">
        <p14:creationId xmlns:p14="http://schemas.microsoft.com/office/powerpoint/2010/main" val="774417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9"/>
          <p:cNvGraphicFramePr>
            <a:graphicFrameLocks/>
          </p:cNvGraphicFramePr>
          <p:nvPr/>
        </p:nvGraphicFramePr>
        <p:xfrm>
          <a:off x="1676400" y="990601"/>
          <a:ext cx="5105400" cy="5410199"/>
        </p:xfrm>
        <a:graphic>
          <a:graphicData uri="http://schemas.openxmlformats.org/drawingml/2006/table">
            <a:tbl>
              <a:tblPr/>
              <a:tblGrid>
                <a:gridCol w="2591972">
                  <a:extLst>
                    <a:ext uri="{9D8B030D-6E8A-4147-A177-3AD203B41FA5}">
                      <a16:colId xmlns:a16="http://schemas.microsoft.com/office/drawing/2014/main" val="20000"/>
                    </a:ext>
                  </a:extLst>
                </a:gridCol>
                <a:gridCol w="2513428">
                  <a:extLst>
                    <a:ext uri="{9D8B030D-6E8A-4147-A177-3AD203B41FA5}">
                      <a16:colId xmlns:a16="http://schemas.microsoft.com/office/drawing/2014/main" val="20001"/>
                    </a:ext>
                  </a:extLst>
                </a:gridCol>
              </a:tblGrid>
              <a:tr h="901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sng" strike="noStrike" cap="none" normalizeH="0" baseline="0" dirty="0">
                          <a:ln>
                            <a:noFill/>
                          </a:ln>
                          <a:solidFill>
                            <a:srgbClr val="FFFFD9"/>
                          </a:solidFill>
                          <a:effectLst/>
                          <a:latin typeface="Arial Narrow" pitchFamily="34" charset="0"/>
                        </a:rPr>
                        <a:t>Aerobic biodegradation</a:t>
                      </a:r>
                      <a:endParaRPr kumimoji="0" lang="en-IN" sz="2400" b="1" i="0" u="sng" strike="noStrike" cap="none" normalizeH="0" baseline="0" dirty="0">
                        <a:ln>
                          <a:noFill/>
                        </a:ln>
                        <a:solidFill>
                          <a:srgbClr val="FFFFD9"/>
                        </a:solidFill>
                        <a:effectLst/>
                        <a:latin typeface="Arial Narrow" pitchFamily="34" charset="0"/>
                      </a:endParaRP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miter lim="800000"/>
                      <a:headEnd type="none" w="med" len="med"/>
                      <a:tailEnd type="none" w="med" len="med"/>
                    </a:lnT>
                    <a:lnB w="12700" cap="flat" cmpd="sng" algn="ctr">
                      <a:solidFill>
                        <a:srgbClr val="FF66FF"/>
                      </a:solidFill>
                      <a:prstDash val="solid"/>
                      <a:miter lim="800000"/>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sng" strike="noStrike" cap="none" normalizeH="0" baseline="0" dirty="0">
                          <a:ln>
                            <a:noFill/>
                          </a:ln>
                          <a:solidFill>
                            <a:srgbClr val="FFFFD9"/>
                          </a:solidFill>
                          <a:effectLst/>
                          <a:latin typeface="Arial Narrow" pitchFamily="34" charset="0"/>
                        </a:rPr>
                        <a:t>Anaerobic biodegradation</a:t>
                      </a:r>
                      <a:endParaRPr kumimoji="0" lang="en-IN" sz="2400" b="1" i="0" u="sng" strike="noStrike" cap="none" normalizeH="0" baseline="0" dirty="0">
                        <a:ln>
                          <a:noFill/>
                        </a:ln>
                        <a:solidFill>
                          <a:srgbClr val="FFFFD9"/>
                        </a:solidFill>
                        <a:effectLst/>
                        <a:latin typeface="Arial Narrow" pitchFamily="34" charset="0"/>
                      </a:endParaRP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miter lim="800000"/>
                      <a:headEnd type="none" w="med" len="med"/>
                      <a:tailEnd type="none" w="med" len="med"/>
                    </a:lnT>
                    <a:lnB w="12700" cap="flat" cmpd="sng" algn="ctr">
                      <a:solidFill>
                        <a:srgbClr val="FF66FF"/>
                      </a:solidFill>
                      <a:prstDash val="solid"/>
                      <a:miter lim="800000"/>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0"/>
                  </a:ext>
                </a:extLst>
              </a:tr>
              <a:tr h="70132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IN" sz="1800" b="1" i="0" u="none" strike="noStrike" cap="none" normalizeH="0" baseline="0" dirty="0">
                          <a:ln>
                            <a:noFill/>
                          </a:ln>
                          <a:solidFill>
                            <a:srgbClr val="003300"/>
                          </a:solidFill>
                          <a:effectLst/>
                          <a:latin typeface="Arial Narrow" pitchFamily="34" charset="0"/>
                          <a:sym typeface="Wingdings" pitchFamily="2" charset="2"/>
                        </a:rPr>
                        <a:t>Forced aeration is essential which is energy intensive</a:t>
                      </a: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miter lim="800000"/>
                      <a:headEnd type="none" w="med" len="med"/>
                      <a:tailEnd type="none" w="med" len="med"/>
                    </a:lnT>
                    <a:lnB w="12700" cap="flat" cmpd="sng" algn="ctr">
                      <a:solidFill>
                        <a:srgbClr val="FF66FF"/>
                      </a:solidFill>
                      <a:prstDash val="solid"/>
                      <a:miter lim="800000"/>
                      <a:headEnd type="none" w="med" len="med"/>
                      <a:tailEnd type="none" w="med" len="med"/>
                    </a:lnB>
                    <a:lnTlToBr>
                      <a:noFill/>
                    </a:lnTlToBr>
                    <a:lnBlToTr>
                      <a:noFill/>
                    </a:lnBlToTr>
                    <a:solidFill>
                      <a:srgbClr val="FFC000"/>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IN" sz="1800" b="1" i="0" u="none" strike="noStrike" cap="none" normalizeH="0" baseline="0" dirty="0">
                          <a:ln>
                            <a:noFill/>
                          </a:ln>
                          <a:solidFill>
                            <a:srgbClr val="003300"/>
                          </a:solidFill>
                          <a:effectLst/>
                          <a:latin typeface="Arial Narrow" pitchFamily="34" charset="0"/>
                          <a:sym typeface="Wingdings" pitchFamily="2" charset="2"/>
                        </a:rPr>
                        <a:t>No aeration is required</a:t>
                      </a:r>
                      <a:endParaRPr kumimoji="0" lang="en-IN" sz="1800" b="1" i="0" u="none" strike="noStrike" cap="none" normalizeH="0" baseline="0" dirty="0">
                        <a:ln>
                          <a:noFill/>
                        </a:ln>
                        <a:solidFill>
                          <a:srgbClr val="003300"/>
                        </a:solidFill>
                        <a:effectLst/>
                        <a:latin typeface="Arial Narrow" pitchFamily="34" charset="0"/>
                      </a:endParaRP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miter lim="800000"/>
                      <a:headEnd type="none" w="med" len="med"/>
                      <a:tailEnd type="none" w="med" len="med"/>
                    </a:lnT>
                    <a:lnB w="12700" cap="flat" cmpd="sng" algn="ctr">
                      <a:solidFill>
                        <a:srgbClr val="FF66FF"/>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1"/>
                  </a:ext>
                </a:extLst>
              </a:tr>
              <a:tr h="100188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IN" sz="1800" b="1" i="0" u="none" strike="noStrike" cap="none" normalizeH="0" baseline="0" dirty="0">
                          <a:ln>
                            <a:noFill/>
                          </a:ln>
                          <a:solidFill>
                            <a:srgbClr val="003300"/>
                          </a:solidFill>
                          <a:effectLst/>
                          <a:latin typeface="Arial Narrow" pitchFamily="34" charset="0"/>
                          <a:sym typeface="Wingdings" pitchFamily="2" charset="2"/>
                        </a:rPr>
                        <a:t>Incomplete / partial aerobic conditions lead to foul smell</a:t>
                      </a:r>
                      <a:endParaRPr kumimoji="0" lang="en-IN" sz="1800" b="1" i="0" u="none" strike="noStrike" cap="none" normalizeH="0" baseline="0" dirty="0">
                        <a:ln>
                          <a:noFill/>
                        </a:ln>
                        <a:solidFill>
                          <a:srgbClr val="003300"/>
                        </a:solidFill>
                        <a:effectLst/>
                        <a:latin typeface="Arial Narrow" pitchFamily="34" charset="0"/>
                      </a:endParaRP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miter lim="800000"/>
                      <a:headEnd type="none" w="med" len="med"/>
                      <a:tailEnd type="none" w="med" len="med"/>
                    </a:lnT>
                    <a:lnB w="12700" cap="flat" cmpd="sng" algn="ctr">
                      <a:solidFill>
                        <a:srgbClr val="FF66FF"/>
                      </a:solidFill>
                      <a:prstDash val="solid"/>
                      <a:miter lim="800000"/>
                      <a:headEnd type="none" w="med" len="med"/>
                      <a:tailEnd type="none" w="med" len="med"/>
                    </a:lnB>
                    <a:lnTlToBr>
                      <a:noFill/>
                    </a:lnTlToBr>
                    <a:lnBlToTr>
                      <a:noFill/>
                    </a:lnBlToTr>
                    <a:solidFill>
                      <a:srgbClr val="FFC000"/>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IN" sz="1800" b="1" i="0" u="none" strike="noStrike" cap="none" normalizeH="0" baseline="0" dirty="0">
                          <a:ln>
                            <a:noFill/>
                          </a:ln>
                          <a:solidFill>
                            <a:srgbClr val="003300"/>
                          </a:solidFill>
                          <a:effectLst/>
                          <a:latin typeface="Arial Narrow" pitchFamily="34" charset="0"/>
                          <a:sym typeface="Wingdings" pitchFamily="2" charset="2"/>
                        </a:rPr>
                        <a:t>Complete anaerobic conditions</a:t>
                      </a:r>
                      <a:endParaRPr kumimoji="0" lang="en-IN" sz="1800" b="1" i="0" u="none" strike="noStrike" cap="none" normalizeH="0" baseline="0" dirty="0">
                        <a:ln>
                          <a:noFill/>
                        </a:ln>
                        <a:solidFill>
                          <a:srgbClr val="003300"/>
                        </a:solidFill>
                        <a:effectLst/>
                        <a:latin typeface="Arial Narrow" pitchFamily="34" charset="0"/>
                      </a:endParaRP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miter lim="800000"/>
                      <a:headEnd type="none" w="med" len="med"/>
                      <a:tailEnd type="none" w="med" len="med"/>
                    </a:lnT>
                    <a:lnB w="12700" cap="flat" cmpd="sng" algn="ctr">
                      <a:solidFill>
                        <a:srgbClr val="FF66FF"/>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701322">
                <a:tc>
                  <a:txBody>
                    <a:bodyPr/>
                    <a:lstStyle/>
                    <a:p>
                      <a:pPr marL="1588" marR="0" lvl="0" indent="-1588" algn="just" defTabSz="914400" rtl="0" eaLnBrk="1" fontAlgn="base" latinLnBrk="0" hangingPunct="1">
                        <a:lnSpc>
                          <a:spcPct val="100000"/>
                        </a:lnSpc>
                        <a:spcBef>
                          <a:spcPct val="20000"/>
                        </a:spcBef>
                        <a:spcAft>
                          <a:spcPct val="0"/>
                        </a:spcAft>
                        <a:buClrTx/>
                        <a:buSzTx/>
                        <a:buFontTx/>
                        <a:buNone/>
                        <a:tabLst/>
                      </a:pPr>
                      <a:r>
                        <a:rPr kumimoji="0" lang="en-IN" sz="1800" b="1" i="0" u="none" strike="noStrike" cap="none" normalizeH="0" baseline="0" dirty="0">
                          <a:ln>
                            <a:noFill/>
                          </a:ln>
                          <a:solidFill>
                            <a:srgbClr val="003300"/>
                          </a:solidFill>
                          <a:effectLst/>
                          <a:latin typeface="Arial Narrow" pitchFamily="34" charset="0"/>
                          <a:sym typeface="Wingdings" pitchFamily="2" charset="2"/>
                        </a:rPr>
                        <a:t>Not effective in pathogen inactivation</a:t>
                      </a:r>
                      <a:endParaRPr kumimoji="0" lang="en-IN" sz="1800" b="1" i="0" u="none" strike="noStrike" cap="none" normalizeH="0" baseline="0" dirty="0">
                        <a:ln>
                          <a:noFill/>
                        </a:ln>
                        <a:solidFill>
                          <a:srgbClr val="003300"/>
                        </a:solidFill>
                        <a:effectLst/>
                        <a:latin typeface="Arial Narrow" pitchFamily="34" charset="0"/>
                      </a:endParaRP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miter lim="800000"/>
                      <a:headEnd type="none" w="med" len="med"/>
                      <a:tailEnd type="none" w="med" len="med"/>
                    </a:lnT>
                    <a:lnB w="12700" cap="flat" cmpd="sng" algn="ctr">
                      <a:solidFill>
                        <a:srgbClr val="FF66FF"/>
                      </a:solidFill>
                      <a:prstDash val="solid"/>
                      <a:miter lim="800000"/>
                      <a:headEnd type="none" w="med" len="med"/>
                      <a:tailEnd type="none" w="med" len="med"/>
                    </a:lnB>
                    <a:lnTlToBr>
                      <a:noFill/>
                    </a:lnTlToBr>
                    <a:lnBlToTr>
                      <a:noFill/>
                    </a:lnBlToTr>
                    <a:solidFill>
                      <a:srgbClr val="FFC000"/>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IN" sz="1800" b="1" i="0" u="none" strike="noStrike" cap="none" normalizeH="0" baseline="0" dirty="0">
                          <a:ln>
                            <a:noFill/>
                          </a:ln>
                          <a:solidFill>
                            <a:srgbClr val="003300"/>
                          </a:solidFill>
                          <a:effectLst/>
                          <a:latin typeface="Arial Narrow" pitchFamily="34" charset="0"/>
                          <a:sym typeface="Wingdings" pitchFamily="2" charset="2"/>
                        </a:rPr>
                        <a:t>Effective Pathogen inactivation</a:t>
                      </a:r>
                      <a:endParaRPr kumimoji="0" lang="en-IN" sz="1800" b="1" i="0" u="none" strike="noStrike" cap="none" normalizeH="0" baseline="0" dirty="0">
                        <a:ln>
                          <a:noFill/>
                        </a:ln>
                        <a:solidFill>
                          <a:srgbClr val="003300"/>
                        </a:solidFill>
                        <a:effectLst/>
                        <a:latin typeface="Arial Narrow" pitchFamily="34" charset="0"/>
                      </a:endParaRP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miter lim="800000"/>
                      <a:headEnd type="none" w="med" len="med"/>
                      <a:tailEnd type="none" w="med" len="med"/>
                    </a:lnT>
                    <a:lnB w="12700" cap="flat" cmpd="sng" algn="ctr">
                      <a:solidFill>
                        <a:srgbClr val="FF66FF"/>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r h="70132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IN" sz="1800" b="1" i="0" u="none" strike="noStrike" cap="none" normalizeH="0" baseline="0" dirty="0">
                          <a:ln>
                            <a:noFill/>
                          </a:ln>
                          <a:solidFill>
                            <a:srgbClr val="003300"/>
                          </a:solidFill>
                          <a:effectLst/>
                          <a:latin typeface="Arial Narrow" pitchFamily="34" charset="0"/>
                          <a:sym typeface="Wingdings" pitchFamily="2" charset="2"/>
                        </a:rPr>
                        <a:t>Can not tolerate detergents/ phenyl</a:t>
                      </a:r>
                      <a:endParaRPr kumimoji="0" lang="en-IN" sz="1800" b="1" i="0" u="none" strike="noStrike" cap="none" normalizeH="0" baseline="0" dirty="0">
                        <a:ln>
                          <a:noFill/>
                        </a:ln>
                        <a:solidFill>
                          <a:srgbClr val="003300"/>
                        </a:solidFill>
                        <a:effectLst/>
                        <a:latin typeface="Arial Narrow" pitchFamily="34" charset="0"/>
                      </a:endParaRP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miter lim="800000"/>
                      <a:headEnd type="none" w="med" len="med"/>
                      <a:tailEnd type="none" w="med" len="med"/>
                    </a:lnT>
                    <a:lnB w="12700" cap="flat" cmpd="sng" algn="ctr">
                      <a:solidFill>
                        <a:srgbClr val="FF66FF"/>
                      </a:solidFill>
                      <a:prstDash val="solid"/>
                      <a:miter lim="800000"/>
                      <a:headEnd type="none" w="med" len="med"/>
                      <a:tailEnd type="none" w="med" len="med"/>
                    </a:lnB>
                    <a:lnTlToBr>
                      <a:noFill/>
                    </a:lnTlToBr>
                    <a:lnBlToTr>
                      <a:noFill/>
                    </a:lnBlToTr>
                    <a:solidFill>
                      <a:srgbClr val="FFC000"/>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IN" sz="1800" b="1" i="0" u="none" strike="noStrike" cap="none" normalizeH="0" baseline="0" dirty="0">
                          <a:ln>
                            <a:noFill/>
                          </a:ln>
                          <a:solidFill>
                            <a:srgbClr val="003300"/>
                          </a:solidFill>
                          <a:effectLst/>
                          <a:latin typeface="Arial Narrow" pitchFamily="34" charset="0"/>
                          <a:sym typeface="Wingdings" pitchFamily="2" charset="2"/>
                        </a:rPr>
                        <a:t>Anaerobes can degrade detergents/ phenyl</a:t>
                      </a:r>
                      <a:endParaRPr kumimoji="0" lang="en-IN" sz="1800" b="1" i="0" u="none" strike="noStrike" cap="none" normalizeH="0" baseline="0" dirty="0">
                        <a:ln>
                          <a:noFill/>
                        </a:ln>
                        <a:solidFill>
                          <a:srgbClr val="003300"/>
                        </a:solidFill>
                        <a:effectLst/>
                        <a:latin typeface="Arial Narrow" pitchFamily="34" charset="0"/>
                      </a:endParaRP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miter lim="800000"/>
                      <a:headEnd type="none" w="med" len="med"/>
                      <a:tailEnd type="none" w="med" len="med"/>
                    </a:lnT>
                    <a:lnB w="12700" cap="flat" cmpd="sng" algn="ctr">
                      <a:solidFill>
                        <a:srgbClr val="FF66FF"/>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4"/>
                  </a:ext>
                </a:extLst>
              </a:tr>
              <a:tr h="70132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IN" sz="1800" b="1" i="0" u="none" strike="noStrike" cap="none" normalizeH="0" baseline="0" dirty="0">
                          <a:ln>
                            <a:noFill/>
                          </a:ln>
                          <a:solidFill>
                            <a:srgbClr val="003300"/>
                          </a:solidFill>
                          <a:effectLst/>
                          <a:latin typeface="Arial Narrow" pitchFamily="34" charset="0"/>
                          <a:sym typeface="Wingdings" pitchFamily="2" charset="2"/>
                        </a:rPr>
                        <a:t>Generates large amount of sludge</a:t>
                      </a:r>
                      <a:endParaRPr kumimoji="0" lang="en-IN" sz="1800" b="1" i="0" u="none" strike="noStrike" cap="none" normalizeH="0" baseline="0" dirty="0">
                        <a:ln>
                          <a:noFill/>
                        </a:ln>
                        <a:solidFill>
                          <a:srgbClr val="003300"/>
                        </a:solidFill>
                        <a:effectLst/>
                        <a:latin typeface="Arial Narrow" pitchFamily="34" charset="0"/>
                      </a:endParaRP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miter lim="800000"/>
                      <a:headEnd type="none" w="med" len="med"/>
                      <a:tailEnd type="none" w="med" len="med"/>
                    </a:lnT>
                    <a:lnB w="12700" cap="flat" cmpd="sng" algn="ctr">
                      <a:solidFill>
                        <a:srgbClr val="FF66FF"/>
                      </a:solidFill>
                      <a:prstDash val="solid"/>
                      <a:round/>
                      <a:headEnd type="none" w="med" len="med"/>
                      <a:tailEnd type="none" w="med" len="med"/>
                    </a:lnB>
                    <a:lnTlToBr>
                      <a:noFill/>
                    </a:lnTlToBr>
                    <a:lnBlToTr>
                      <a:noFill/>
                    </a:lnBlToTr>
                    <a:solidFill>
                      <a:srgbClr val="FFC000"/>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IN" sz="1800" b="1" i="0" u="none" strike="noStrike" cap="none" normalizeH="0" baseline="0" dirty="0">
                          <a:ln>
                            <a:noFill/>
                          </a:ln>
                          <a:solidFill>
                            <a:srgbClr val="003300"/>
                          </a:solidFill>
                          <a:effectLst/>
                          <a:latin typeface="Arial Narrow" pitchFamily="34" charset="0"/>
                          <a:sym typeface="Wingdings" pitchFamily="2" charset="2"/>
                        </a:rPr>
                        <a:t>Sludge generation is very less</a:t>
                      </a:r>
                      <a:endParaRPr kumimoji="0" lang="en-IN" sz="1800" b="1" i="0" u="none" strike="noStrike" cap="none" normalizeH="0" baseline="0" dirty="0">
                        <a:ln>
                          <a:noFill/>
                        </a:ln>
                        <a:solidFill>
                          <a:srgbClr val="003300"/>
                        </a:solidFill>
                        <a:effectLst/>
                        <a:latin typeface="Arial Narrow" pitchFamily="34" charset="0"/>
                      </a:endParaRP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miter lim="800000"/>
                      <a:headEnd type="none" w="med" len="med"/>
                      <a:tailEnd type="none" w="med" len="med"/>
                    </a:lnT>
                    <a:lnB w="12700" cap="flat" cmpd="sng" algn="ctr">
                      <a:solidFill>
                        <a:srgbClr val="FF66FF"/>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5"/>
                  </a:ext>
                </a:extLst>
              </a:tr>
              <a:tr h="70132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IN" sz="1800" b="1" i="0" u="none" strike="noStrike" cap="none" normalizeH="0" baseline="0" dirty="0">
                          <a:ln>
                            <a:noFill/>
                          </a:ln>
                          <a:solidFill>
                            <a:srgbClr val="003300"/>
                          </a:solidFill>
                          <a:effectLst/>
                          <a:latin typeface="Arial Narrow" pitchFamily="34" charset="0"/>
                          <a:sym typeface="Wingdings" pitchFamily="2" charset="2"/>
                        </a:rPr>
                        <a:t>Maintenance &amp; recurring cost is high</a:t>
                      </a: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round/>
                      <a:headEnd type="none" w="med" len="med"/>
                      <a:tailEnd type="none" w="med" len="med"/>
                    </a:lnT>
                    <a:lnB w="12700" cap="flat" cmpd="sng" algn="ctr">
                      <a:solidFill>
                        <a:srgbClr val="FF66FF"/>
                      </a:solidFill>
                      <a:prstDash val="solid"/>
                      <a:miter lim="800000"/>
                      <a:headEnd type="none" w="med" len="med"/>
                      <a:tailEnd type="none" w="med" len="med"/>
                    </a:lnB>
                    <a:lnTlToBr>
                      <a:noFill/>
                    </a:lnTlToBr>
                    <a:lnBlToTr>
                      <a:noFill/>
                    </a:lnBlToTr>
                    <a:solidFill>
                      <a:srgbClr val="FFC000"/>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IN" sz="1800" b="1" i="0" u="none" strike="noStrike" cap="none" normalizeH="0" baseline="0" dirty="0">
                          <a:ln>
                            <a:noFill/>
                          </a:ln>
                          <a:solidFill>
                            <a:srgbClr val="003300"/>
                          </a:solidFill>
                          <a:effectLst/>
                          <a:latin typeface="Arial Narrow" pitchFamily="34" charset="0"/>
                          <a:sym typeface="Wingdings" pitchFamily="2" charset="2"/>
                        </a:rPr>
                        <a:t>Minimal maintenance &amp; no recurring cost</a:t>
                      </a:r>
                    </a:p>
                  </a:txBody>
                  <a:tcPr marL="45720" marR="45720" horzOverflow="overflow">
                    <a:lnL w="12700" cap="flat" cmpd="sng" algn="ctr">
                      <a:solidFill>
                        <a:srgbClr val="FF66FF"/>
                      </a:solidFill>
                      <a:prstDash val="solid"/>
                      <a:miter lim="800000"/>
                      <a:headEnd type="none" w="med" len="med"/>
                      <a:tailEnd type="none" w="med" len="med"/>
                    </a:lnL>
                    <a:lnR w="12700" cap="flat" cmpd="sng" algn="ctr">
                      <a:solidFill>
                        <a:srgbClr val="FF66FF"/>
                      </a:solidFill>
                      <a:prstDash val="solid"/>
                      <a:miter lim="800000"/>
                      <a:headEnd type="none" w="med" len="med"/>
                      <a:tailEnd type="none" w="med" len="med"/>
                    </a:lnR>
                    <a:lnT w="12700" cap="flat" cmpd="sng" algn="ctr">
                      <a:solidFill>
                        <a:srgbClr val="FF66FF"/>
                      </a:solidFill>
                      <a:prstDash val="solid"/>
                      <a:round/>
                      <a:headEnd type="none" w="med" len="med"/>
                      <a:tailEnd type="none" w="med" len="med"/>
                    </a:lnT>
                    <a:lnB w="12700" cap="flat" cmpd="sng" algn="ctr">
                      <a:solidFill>
                        <a:srgbClr val="FF66FF"/>
                      </a:solidFill>
                      <a:prstDash val="solid"/>
                      <a:miter lim="800000"/>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6"/>
                  </a:ext>
                </a:extLst>
              </a:tr>
            </a:tbl>
          </a:graphicData>
        </a:graphic>
      </p:graphicFrame>
      <p:sp>
        <p:nvSpPr>
          <p:cNvPr id="5" name="Rectangle 4"/>
          <p:cNvSpPr>
            <a:spLocks noChangeArrowheads="1"/>
          </p:cNvSpPr>
          <p:nvPr/>
        </p:nvSpPr>
        <p:spPr bwMode="auto">
          <a:xfrm>
            <a:off x="1524000" y="11114"/>
            <a:ext cx="9144000" cy="585787"/>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 </a:t>
            </a:r>
            <a:r>
              <a:rPr lang="en-US" sz="3200" dirty="0">
                <a:solidFill>
                  <a:schemeClr val="bg1"/>
                </a:solidFill>
                <a:latin typeface="Monotype Corsiva" pitchFamily="66" charset="0"/>
                <a:ea typeface="Calibri" pitchFamily="34" charset="0"/>
                <a:cs typeface="Times New Roman" pitchFamily="18" charset="0"/>
              </a:rPr>
              <a:t>Advantages</a:t>
            </a:r>
            <a:endParaRPr lang="en-US" sz="1050" dirty="0">
              <a:solidFill>
                <a:schemeClr val="bg1"/>
              </a:solidFill>
              <a:latin typeface="Monotype Corsiva" pitchFamily="66" charset="0"/>
            </a:endParaRPr>
          </a:p>
        </p:txBody>
      </p:sp>
      <p:pic>
        <p:nvPicPr>
          <p:cNvPr id="5149" name="Picture 3"/>
          <p:cNvPicPr>
            <a:picLocks noChangeAspect="1" noChangeArrowheads="1"/>
          </p:cNvPicPr>
          <p:nvPr/>
        </p:nvPicPr>
        <p:blipFill>
          <a:blip r:embed="rId2" cstate="print"/>
          <a:srcRect/>
          <a:stretch>
            <a:fillRect/>
          </a:stretch>
        </p:blipFill>
        <p:spPr bwMode="auto">
          <a:xfrm>
            <a:off x="6910388" y="1016001"/>
            <a:ext cx="3657600" cy="854075"/>
          </a:xfrm>
          <a:prstGeom prst="rect">
            <a:avLst/>
          </a:prstGeom>
          <a:noFill/>
          <a:ln w="9525">
            <a:solidFill>
              <a:srgbClr val="0000CC"/>
            </a:solidFill>
            <a:miter lim="800000"/>
            <a:headEnd/>
            <a:tailEnd/>
          </a:ln>
        </p:spPr>
      </p:pic>
      <p:graphicFrame>
        <p:nvGraphicFramePr>
          <p:cNvPr id="8" name="Table 7"/>
          <p:cNvGraphicFramePr>
            <a:graphicFrameLocks noGrp="1"/>
          </p:cNvGraphicFramePr>
          <p:nvPr/>
        </p:nvGraphicFramePr>
        <p:xfrm>
          <a:off x="6910389" y="2006600"/>
          <a:ext cx="3657601" cy="439420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609601">
                  <a:extLst>
                    <a:ext uri="{9D8B030D-6E8A-4147-A177-3AD203B41FA5}">
                      <a16:colId xmlns:a16="http://schemas.microsoft.com/office/drawing/2014/main" val="20004"/>
                    </a:ext>
                  </a:extLst>
                </a:gridCol>
              </a:tblGrid>
              <a:tr h="370840">
                <a:tc rowSpan="2">
                  <a:txBody>
                    <a:bodyPr/>
                    <a:lstStyle/>
                    <a:p>
                      <a:pPr algn="ctr"/>
                      <a:r>
                        <a:rPr lang="en-US" sz="1400" b="1" dirty="0">
                          <a:solidFill>
                            <a:schemeClr val="bg1"/>
                          </a:solidFill>
                        </a:rPr>
                        <a:t>OSS Option</a:t>
                      </a:r>
                    </a:p>
                  </a:txBody>
                  <a:tcPr>
                    <a:solidFill>
                      <a:schemeClr val="accent5">
                        <a:lumMod val="50000"/>
                      </a:schemeClr>
                    </a:solidFill>
                  </a:tcPr>
                </a:tc>
                <a:tc gridSpan="4">
                  <a:txBody>
                    <a:bodyPr/>
                    <a:lstStyle/>
                    <a:p>
                      <a:pPr algn="ctr"/>
                      <a:r>
                        <a:rPr lang="en-US" sz="1600" dirty="0"/>
                        <a:t>Kinds of latrines</a:t>
                      </a:r>
                    </a:p>
                  </a:txBody>
                  <a:tcPr>
                    <a:solidFill>
                      <a:schemeClr val="accent5">
                        <a:lumMod val="50000"/>
                      </a:schemeClr>
                    </a:solidFill>
                  </a:tcPr>
                </a:tc>
                <a:tc hMerge="1">
                  <a:txBody>
                    <a:bodyPr/>
                    <a:lstStyle/>
                    <a:p>
                      <a:endParaRPr lang="en-US" sz="1600" dirty="0"/>
                    </a:p>
                  </a:txBody>
                  <a:tcPr>
                    <a:solidFill>
                      <a:schemeClr val="accent5">
                        <a:lumMod val="50000"/>
                      </a:schemeClr>
                    </a:solidFill>
                  </a:tcPr>
                </a:tc>
                <a:tc hMerge="1">
                  <a:txBody>
                    <a:bodyPr/>
                    <a:lstStyle/>
                    <a:p>
                      <a:endParaRPr lang="en-US" sz="1600" dirty="0"/>
                    </a:p>
                  </a:txBody>
                  <a:tcPr>
                    <a:solidFill>
                      <a:schemeClr val="accent5">
                        <a:lumMod val="50000"/>
                      </a:schemeClr>
                    </a:solidFill>
                  </a:tcPr>
                </a:tc>
                <a:tc hMerge="1">
                  <a:txBody>
                    <a:bodyPr/>
                    <a:lstStyle/>
                    <a:p>
                      <a:endParaRPr lang="en-US" sz="1600" dirty="0"/>
                    </a:p>
                  </a:txBody>
                  <a:tcPr>
                    <a:solidFill>
                      <a:schemeClr val="accent5">
                        <a:lumMod val="50000"/>
                      </a:schemeClr>
                    </a:solidFill>
                  </a:tcPr>
                </a:tc>
                <a:extLst>
                  <a:ext uri="{0D108BD9-81ED-4DB2-BD59-A6C34878D82A}">
                    <a16:rowId xmlns:a16="http://schemas.microsoft.com/office/drawing/2014/main" val="10000"/>
                  </a:ext>
                </a:extLst>
              </a:tr>
              <a:tr h="370840">
                <a:tc vMerge="1">
                  <a:txBody>
                    <a:bodyPr/>
                    <a:lstStyle/>
                    <a:p>
                      <a:pPr algn="ctr"/>
                      <a:endParaRPr lang="en-US" sz="1600" b="1" dirty="0">
                        <a:solidFill>
                          <a:schemeClr val="bg1"/>
                        </a:solidFill>
                      </a:endParaRPr>
                    </a:p>
                  </a:txBody>
                  <a:tcPr>
                    <a:solidFill>
                      <a:schemeClr val="accent5">
                        <a:lumMod val="50000"/>
                      </a:schemeClr>
                    </a:solidFill>
                  </a:tcPr>
                </a:tc>
                <a:tc>
                  <a:txBody>
                    <a:bodyPr/>
                    <a:lstStyle/>
                    <a:p>
                      <a:pPr algn="ctr"/>
                      <a:r>
                        <a:rPr lang="en-US" sz="1200" b="1" dirty="0">
                          <a:solidFill>
                            <a:schemeClr val="bg1"/>
                          </a:solidFill>
                        </a:rPr>
                        <a:t>IHHL</a:t>
                      </a:r>
                    </a:p>
                  </a:txBody>
                  <a:tcPr>
                    <a:solidFill>
                      <a:schemeClr val="accent5">
                        <a:lumMod val="50000"/>
                      </a:schemeClr>
                    </a:solidFill>
                  </a:tcPr>
                </a:tc>
                <a:tc>
                  <a:txBody>
                    <a:bodyPr/>
                    <a:lstStyle/>
                    <a:p>
                      <a:pPr algn="ctr"/>
                      <a:r>
                        <a:rPr lang="en-US" sz="1200" b="1" dirty="0">
                          <a:solidFill>
                            <a:schemeClr val="bg1"/>
                          </a:solidFill>
                        </a:rPr>
                        <a:t>Shared Latrine</a:t>
                      </a:r>
                    </a:p>
                  </a:txBody>
                  <a:tcPr>
                    <a:solidFill>
                      <a:schemeClr val="accent5">
                        <a:lumMod val="50000"/>
                      </a:schemeClr>
                    </a:solidFill>
                  </a:tcPr>
                </a:tc>
                <a:tc>
                  <a:txBody>
                    <a:bodyPr/>
                    <a:lstStyle/>
                    <a:p>
                      <a:pPr algn="ctr"/>
                      <a:r>
                        <a:rPr lang="en-US" sz="1200" b="1" dirty="0">
                          <a:solidFill>
                            <a:schemeClr val="bg1"/>
                          </a:solidFill>
                        </a:rPr>
                        <a:t>Community Toilets</a:t>
                      </a:r>
                    </a:p>
                  </a:txBody>
                  <a:tcPr>
                    <a:solidFill>
                      <a:schemeClr val="accent5">
                        <a:lumMod val="50000"/>
                      </a:schemeClr>
                    </a:solidFill>
                  </a:tcPr>
                </a:tc>
                <a:tc>
                  <a:txBody>
                    <a:bodyPr/>
                    <a:lstStyle/>
                    <a:p>
                      <a:pPr algn="ctr"/>
                      <a:r>
                        <a:rPr lang="en-US" sz="1200" b="1" dirty="0">
                          <a:solidFill>
                            <a:schemeClr val="bg1"/>
                          </a:solidFill>
                        </a:rPr>
                        <a:t>Public Toilets</a:t>
                      </a:r>
                    </a:p>
                  </a:txBody>
                  <a:tcPr>
                    <a:solidFill>
                      <a:schemeClr val="accent5">
                        <a:lumMod val="50000"/>
                      </a:schemeClr>
                    </a:solidFill>
                  </a:tcPr>
                </a:tc>
                <a:extLst>
                  <a:ext uri="{0D108BD9-81ED-4DB2-BD59-A6C34878D82A}">
                    <a16:rowId xmlns:a16="http://schemas.microsoft.com/office/drawing/2014/main" val="10001"/>
                  </a:ext>
                </a:extLst>
              </a:tr>
              <a:tr h="370840">
                <a:tc>
                  <a:txBody>
                    <a:bodyPr/>
                    <a:lstStyle/>
                    <a:p>
                      <a:pPr algn="just"/>
                      <a:r>
                        <a:rPr lang="en-US" sz="1400" dirty="0"/>
                        <a:t>Twin pit latrines/ Leach Pits</a:t>
                      </a:r>
                    </a:p>
                  </a:txBody>
                  <a:tcPr/>
                </a:tc>
                <a:tc>
                  <a:txBody>
                    <a:bodyPr/>
                    <a:lstStyle/>
                    <a:p>
                      <a:pPr algn="ctr"/>
                      <a:r>
                        <a:rPr lang="en-US" dirty="0"/>
                        <a:t>√</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US" sz="1400" dirty="0"/>
                        <a:t>Septic Tank System with soak pit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extLst>
                  <a:ext uri="{0D108BD9-81ED-4DB2-BD59-A6C34878D82A}">
                    <a16:rowId xmlns:a16="http://schemas.microsoft.com/office/drawing/2014/main" val="10003"/>
                  </a:ext>
                </a:extLst>
              </a:tr>
              <a:tr h="370840">
                <a:tc>
                  <a:txBody>
                    <a:bodyPr/>
                    <a:lstStyle/>
                    <a:p>
                      <a:r>
                        <a:rPr lang="en-US" sz="1400" dirty="0"/>
                        <a:t>Bio-digester toilets (DRDO)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10004"/>
                  </a:ext>
                </a:extLst>
              </a:tr>
              <a:tr h="370840">
                <a:tc>
                  <a:txBody>
                    <a:bodyPr/>
                    <a:lstStyle/>
                    <a:p>
                      <a:r>
                        <a:rPr lang="en-US" sz="1400" dirty="0"/>
                        <a:t>Aerobic Bio Tank</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0371759C-2678-629B-23B2-C46F1FD4B7D6}"/>
              </a:ext>
            </a:extLst>
          </p:cNvPr>
          <p:cNvSpPr txBox="1"/>
          <p:nvPr/>
        </p:nvSpPr>
        <p:spPr>
          <a:xfrm>
            <a:off x="7162800" y="6537326"/>
            <a:ext cx="2895600" cy="276999"/>
          </a:xfrm>
          <a:prstGeom prst="rect">
            <a:avLst/>
          </a:prstGeom>
          <a:noFill/>
        </p:spPr>
        <p:txBody>
          <a:bodyPr wrap="square" rtlCol="0">
            <a:spAutoFit/>
          </a:bodyPr>
          <a:lstStyle/>
          <a:p>
            <a:r>
              <a:rPr lang="en-IN" sz="1200" dirty="0"/>
              <a:t>IHHL – Individual Household Latrine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24000" y="11114"/>
            <a:ext cx="9144000" cy="585787"/>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 </a:t>
            </a:r>
            <a:r>
              <a:rPr lang="en-US" sz="3200" dirty="0">
                <a:solidFill>
                  <a:schemeClr val="bg1"/>
                </a:solidFill>
                <a:latin typeface="Monotype Corsiva" pitchFamily="66" charset="0"/>
                <a:ea typeface="Calibri" pitchFamily="34" charset="0"/>
                <a:cs typeface="Times New Roman" pitchFamily="18" charset="0"/>
              </a:rPr>
              <a:t>Typical Performance</a:t>
            </a:r>
            <a:endParaRPr lang="en-US" sz="1050" dirty="0">
              <a:solidFill>
                <a:schemeClr val="bg1"/>
              </a:solidFill>
              <a:latin typeface="Monotype Corsiva" pitchFamily="66" charset="0"/>
            </a:endParaRPr>
          </a:p>
        </p:txBody>
      </p:sp>
      <p:sp>
        <p:nvSpPr>
          <p:cNvPr id="16385" name="Rectangle 1"/>
          <p:cNvSpPr>
            <a:spLocks noChangeArrowheads="1"/>
          </p:cNvSpPr>
          <p:nvPr/>
        </p:nvSpPr>
        <p:spPr bwMode="auto">
          <a:xfrm>
            <a:off x="1600200" y="644526"/>
            <a:ext cx="4953000" cy="5954713"/>
          </a:xfrm>
          <a:prstGeom prst="rect">
            <a:avLst/>
          </a:prstGeom>
          <a:solidFill>
            <a:schemeClr val="accent3">
              <a:lumMod val="20000"/>
              <a:lumOff val="80000"/>
            </a:schemeClr>
          </a:solidFill>
          <a:ln w="9525">
            <a:noFill/>
            <a:miter lim="800000"/>
            <a:headEnd/>
            <a:tailEnd/>
          </a:ln>
          <a:effectLst/>
        </p:spPr>
        <p:txBody>
          <a:bodyPr anchor="ctr">
            <a:spAutoFit/>
          </a:bodyPr>
          <a:lstStyle/>
          <a:p>
            <a:pPr algn="just">
              <a:lnSpc>
                <a:spcPct val="150000"/>
              </a:lnSpc>
              <a:defRPr/>
            </a:pPr>
            <a:r>
              <a:rPr lang="en-US" sz="1600" b="1" i="1" dirty="0">
                <a:ea typeface="Calibri" pitchFamily="34" charset="0"/>
                <a:cs typeface="Calibri" pitchFamily="34" charset="0"/>
              </a:rPr>
              <a:t>Benefits</a:t>
            </a:r>
            <a:r>
              <a:rPr lang="en-US" sz="1400" i="1" dirty="0">
                <a:ea typeface="Calibri" pitchFamily="34" charset="0"/>
                <a:cs typeface="Calibri" pitchFamily="34" charset="0"/>
              </a:rPr>
              <a:t>:</a:t>
            </a:r>
            <a:r>
              <a:rPr lang="en-US" sz="1400" b="1" dirty="0">
                <a:ea typeface="Calibri" pitchFamily="34" charset="0"/>
                <a:cs typeface="Calibri" pitchFamily="34" charset="0"/>
              </a:rPr>
              <a:t>	</a:t>
            </a:r>
            <a:r>
              <a:rPr lang="en-US" sz="1400" dirty="0">
                <a:ea typeface="Calibri" pitchFamily="34" charset="0"/>
                <a:cs typeface="Calibri" pitchFamily="34" charset="0"/>
              </a:rPr>
              <a:t>Passive system for eco-friendly degradation 	of 	organic matter.</a:t>
            </a:r>
            <a:endParaRPr lang="en-US" sz="900" dirty="0"/>
          </a:p>
          <a:p>
            <a:pPr marL="682625" algn="just" eaLnBrk="0" hangingPunct="0">
              <a:lnSpc>
                <a:spcPct val="150000"/>
              </a:lnSpc>
              <a:buFont typeface="Arial" pitchFamily="34" charset="0"/>
              <a:buChar char="•"/>
              <a:defRPr/>
            </a:pPr>
            <a:r>
              <a:rPr lang="en-US" sz="1400" i="1" dirty="0">
                <a:ea typeface="Calibri" pitchFamily="34" charset="0"/>
                <a:cs typeface="Calibri" pitchFamily="34" charset="0"/>
              </a:rPr>
              <a:t>	</a:t>
            </a:r>
            <a:r>
              <a:rPr lang="en-US" sz="1400" dirty="0">
                <a:ea typeface="Calibri" pitchFamily="34" charset="0"/>
                <a:cs typeface="Calibri" pitchFamily="34" charset="0"/>
              </a:rPr>
              <a:t>Customizable sizes and pre-fabricated 	options available 	commercially.</a:t>
            </a:r>
            <a:endParaRPr lang="en-US" sz="900" dirty="0"/>
          </a:p>
          <a:p>
            <a:pPr marL="682625" algn="just" eaLnBrk="0" hangingPunct="0">
              <a:lnSpc>
                <a:spcPct val="150000"/>
              </a:lnSpc>
              <a:buFont typeface="Arial" pitchFamily="34" charset="0"/>
              <a:buChar char="•"/>
              <a:defRPr/>
            </a:pPr>
            <a:r>
              <a:rPr lang="en-US" sz="1400" dirty="0">
                <a:ea typeface="Calibri" pitchFamily="34" charset="0"/>
                <a:cs typeface="Calibri" pitchFamily="34" charset="0"/>
              </a:rPr>
              <a:t>	Promotes water recovery and recycling. </a:t>
            </a:r>
            <a:endParaRPr lang="en-US" sz="900" dirty="0"/>
          </a:p>
          <a:p>
            <a:pPr marL="682625" algn="just" eaLnBrk="0" hangingPunct="0">
              <a:lnSpc>
                <a:spcPct val="150000"/>
              </a:lnSpc>
              <a:buFont typeface="Arial" pitchFamily="34" charset="0"/>
              <a:buChar char="•"/>
              <a:defRPr/>
            </a:pPr>
            <a:r>
              <a:rPr lang="en-US" sz="1400" dirty="0">
                <a:ea typeface="Calibri" pitchFamily="34" charset="0"/>
                <a:cs typeface="Calibri" pitchFamily="34" charset="0"/>
              </a:rPr>
              <a:t>	Zero running cost and zero maintenance 	cost for primary 	treatment and negligible 	maintenance cost for periodic evaluation of 	secondary treatment.</a:t>
            </a:r>
            <a:endParaRPr lang="en-US" sz="900" dirty="0"/>
          </a:p>
          <a:p>
            <a:pPr marL="682625" algn="just" eaLnBrk="0" hangingPunct="0">
              <a:lnSpc>
                <a:spcPct val="150000"/>
              </a:lnSpc>
              <a:buFont typeface="Arial" pitchFamily="34" charset="0"/>
              <a:buChar char="•"/>
              <a:defRPr/>
            </a:pPr>
            <a:r>
              <a:rPr lang="en-US" sz="1400" dirty="0">
                <a:ea typeface="Calibri" pitchFamily="34" charset="0"/>
                <a:cs typeface="Calibri" pitchFamily="34" charset="0"/>
              </a:rPr>
              <a:t>	Does not require periodic 	replenishment of bacterial cultures 	and rigorous monitoring of performance.</a:t>
            </a:r>
            <a:endParaRPr lang="en-US" sz="900" dirty="0"/>
          </a:p>
          <a:p>
            <a:pPr marL="682625" algn="just" eaLnBrk="0" hangingPunct="0">
              <a:lnSpc>
                <a:spcPct val="150000"/>
              </a:lnSpc>
              <a:buFont typeface="Arial" pitchFamily="34" charset="0"/>
              <a:buChar char="•"/>
              <a:defRPr/>
            </a:pPr>
            <a:r>
              <a:rPr lang="en-US" sz="1400" dirty="0">
                <a:ea typeface="Calibri" pitchFamily="34" charset="0"/>
                <a:cs typeface="Calibri" pitchFamily="34" charset="0"/>
              </a:rPr>
              <a:t>	Does not have intermittent de-sludging 	requirement</a:t>
            </a:r>
            <a:endParaRPr lang="en-US" sz="900" dirty="0"/>
          </a:p>
          <a:p>
            <a:pPr marL="682625" algn="just" eaLnBrk="0" hangingPunct="0">
              <a:lnSpc>
                <a:spcPct val="150000"/>
              </a:lnSpc>
              <a:buFont typeface="Arial" pitchFamily="34" charset="0"/>
              <a:buChar char="•"/>
              <a:defRPr/>
            </a:pPr>
            <a:r>
              <a:rPr lang="en-US" sz="1400" dirty="0">
                <a:ea typeface="Calibri" pitchFamily="34" charset="0"/>
                <a:cs typeface="Calibri" pitchFamily="34" charset="0"/>
              </a:rPr>
              <a:t>	Does not restrict use of toilet cleaners</a:t>
            </a:r>
            <a:endParaRPr lang="en-US" sz="900" dirty="0"/>
          </a:p>
          <a:p>
            <a:pPr marL="682625" algn="just" eaLnBrk="0" hangingPunct="0">
              <a:lnSpc>
                <a:spcPct val="150000"/>
              </a:lnSpc>
              <a:buFont typeface="Arial" pitchFamily="34" charset="0"/>
              <a:buChar char="•"/>
              <a:defRPr/>
            </a:pPr>
            <a:r>
              <a:rPr lang="en-US" sz="1400" dirty="0">
                <a:ea typeface="Calibri" pitchFamily="34" charset="0"/>
                <a:cs typeface="Calibri" pitchFamily="34" charset="0"/>
              </a:rPr>
              <a:t>	Can be deployed even in extreme 	climatic	conditions and areas with high water 	table or risk of flooding.</a:t>
            </a:r>
            <a:endParaRPr lang="en-US" sz="900" dirty="0"/>
          </a:p>
        </p:txBody>
      </p:sp>
      <p:sp>
        <p:nvSpPr>
          <p:cNvPr id="7" name="TextBox 6"/>
          <p:cNvSpPr txBox="1"/>
          <p:nvPr/>
        </p:nvSpPr>
        <p:spPr>
          <a:xfrm>
            <a:off x="6705600" y="914401"/>
            <a:ext cx="3886200" cy="2092325"/>
          </a:xfrm>
          <a:prstGeom prst="rect">
            <a:avLst/>
          </a:prstGeom>
          <a:solidFill>
            <a:schemeClr val="accent4">
              <a:lumMod val="20000"/>
              <a:lumOff val="80000"/>
            </a:schemeClr>
          </a:solidFill>
        </p:spPr>
        <p:txBody>
          <a:bodyPr>
            <a:spAutoFit/>
          </a:bodyPr>
          <a:lstStyle/>
          <a:p>
            <a:pPr algn="just">
              <a:defRPr/>
            </a:pPr>
            <a:r>
              <a:rPr lang="en-IN" b="1" i="1" dirty="0"/>
              <a:t>Risk &amp; Limitations of </a:t>
            </a:r>
            <a:r>
              <a:rPr lang="en-IN" b="1" i="1" dirty="0" err="1"/>
              <a:t>Biodigester</a:t>
            </a:r>
            <a:r>
              <a:rPr lang="en-IN" b="1" i="1" dirty="0"/>
              <a:t>:</a:t>
            </a:r>
            <a:r>
              <a:rPr lang="en-IN" b="1" dirty="0"/>
              <a:t>  </a:t>
            </a:r>
          </a:p>
          <a:p>
            <a:pPr algn="just">
              <a:defRPr/>
            </a:pPr>
            <a:r>
              <a:rPr lang="en-IN" sz="1600" dirty="0"/>
              <a:t>Higher one time capital investment as compared to Leach Pits.</a:t>
            </a:r>
          </a:p>
          <a:p>
            <a:pPr algn="just">
              <a:defRPr/>
            </a:pPr>
            <a:endParaRPr lang="en-US" sz="1600" dirty="0"/>
          </a:p>
          <a:p>
            <a:pPr algn="just">
              <a:defRPr/>
            </a:pPr>
            <a:r>
              <a:rPr lang="en-IN" sz="1600" dirty="0"/>
              <a:t>Removal of nitrogen and phosphorous requires reed bed. Space constraints in urban areas could limit implementation of reed bed.</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C4A46-E4A3-AB89-7E99-118746DCD871}"/>
              </a:ext>
            </a:extLst>
          </p:cNvPr>
          <p:cNvSpPr>
            <a:spLocks noGrp="1"/>
          </p:cNvSpPr>
          <p:nvPr>
            <p:ph type="title"/>
          </p:nvPr>
        </p:nvSpPr>
        <p:spPr/>
        <p:txBody>
          <a:bodyPr/>
          <a:lstStyle/>
          <a:p>
            <a:r>
              <a:rPr lang="en-IN" dirty="0"/>
              <a:t>Need for standardization</a:t>
            </a:r>
          </a:p>
        </p:txBody>
      </p:sp>
      <p:sp>
        <p:nvSpPr>
          <p:cNvPr id="3" name="Content Placeholder 2">
            <a:extLst>
              <a:ext uri="{FF2B5EF4-FFF2-40B4-BE49-F238E27FC236}">
                <a16:creationId xmlns:a16="http://schemas.microsoft.com/office/drawing/2014/main" id="{85F8A618-13C3-F87C-4AE2-EEB94A1743CE}"/>
              </a:ext>
            </a:extLst>
          </p:cNvPr>
          <p:cNvSpPr>
            <a:spLocks noGrp="1"/>
          </p:cNvSpPr>
          <p:nvPr>
            <p:ph idx="1"/>
          </p:nvPr>
        </p:nvSpPr>
        <p:spPr/>
        <p:txBody>
          <a:bodyPr/>
          <a:lstStyle/>
          <a:p>
            <a:r>
              <a:rPr lang="en-US" sz="1800" dirty="0">
                <a:effectLst/>
                <a:latin typeface="Arial" panose="020B0604020202020204" pitchFamily="34" charset="0"/>
                <a:ea typeface="Calibri" panose="020F0502020204030204" pitchFamily="34" charset="0"/>
              </a:rPr>
              <a:t>To facilitate the achievement of the desired public health and environmental outcomes through non-networked sanitation, it is crucial to safeguard the quality of existing on-site sanitation systems. Furthermore, the varying characteristics of settlements, hydrogeology, and environmental sensitivity necessitate innovations in product design to respond to the needs of these diverse contexts.</a:t>
            </a:r>
            <a:endParaRPr lang="en-IN" sz="1800" dirty="0">
              <a:effectLst/>
              <a:latin typeface="Calibri" panose="020F0502020204030204" pitchFamily="34" charset="0"/>
              <a:ea typeface="Calibri" panose="020F0502020204030204" pitchFamily="34" charset="0"/>
            </a:endParaRPr>
          </a:p>
          <a:p>
            <a:endParaRPr lang="en-IN" dirty="0"/>
          </a:p>
        </p:txBody>
      </p:sp>
    </p:spTree>
    <p:extLst>
      <p:ext uri="{BB962C8B-B14F-4D97-AF65-F5344CB8AC3E}">
        <p14:creationId xmlns:p14="http://schemas.microsoft.com/office/powerpoint/2010/main" val="3222207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62C3E-DEA4-3A98-7D69-B0BE303FBDF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E79667-AB1F-A4A4-4E30-6E135C6F33FF}"/>
              </a:ext>
            </a:extLst>
          </p:cNvPr>
          <p:cNvSpPr>
            <a:spLocks noChangeArrowheads="1"/>
          </p:cNvSpPr>
          <p:nvPr/>
        </p:nvSpPr>
        <p:spPr bwMode="auto">
          <a:xfrm>
            <a:off x="1524000" y="11114"/>
            <a:ext cx="9144000" cy="585787"/>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Bio digester: </a:t>
            </a:r>
            <a:r>
              <a:rPr lang="en-US" sz="3200" dirty="0">
                <a:solidFill>
                  <a:schemeClr val="bg1"/>
                </a:solidFill>
                <a:latin typeface="Monotype Corsiva" pitchFamily="66" charset="0"/>
                <a:ea typeface="Calibri" pitchFamily="34" charset="0"/>
                <a:cs typeface="Times New Roman" pitchFamily="18" charset="0"/>
              </a:rPr>
              <a:t>Effluent Requirements</a:t>
            </a:r>
            <a:endParaRPr lang="en-US" sz="1050" dirty="0">
              <a:solidFill>
                <a:schemeClr val="bg1"/>
              </a:solidFill>
              <a:latin typeface="Monotype Corsiva" pitchFamily="66" charset="0"/>
            </a:endParaRPr>
          </a:p>
        </p:txBody>
      </p:sp>
      <p:pic>
        <p:nvPicPr>
          <p:cNvPr id="4" name="Picture 3">
            <a:extLst>
              <a:ext uri="{FF2B5EF4-FFF2-40B4-BE49-F238E27FC236}">
                <a16:creationId xmlns:a16="http://schemas.microsoft.com/office/drawing/2014/main" id="{45ABB7D3-421C-927D-4CD0-DA0EC193FA7B}"/>
              </a:ext>
            </a:extLst>
          </p:cNvPr>
          <p:cNvPicPr>
            <a:picLocks noChangeAspect="1"/>
          </p:cNvPicPr>
          <p:nvPr/>
        </p:nvPicPr>
        <p:blipFill>
          <a:blip r:embed="rId2"/>
          <a:stretch>
            <a:fillRect/>
          </a:stretch>
        </p:blipFill>
        <p:spPr>
          <a:xfrm>
            <a:off x="1866310" y="1723787"/>
            <a:ext cx="8459381" cy="3410426"/>
          </a:xfrm>
          <a:prstGeom prst="rect">
            <a:avLst/>
          </a:prstGeom>
        </p:spPr>
      </p:pic>
    </p:spTree>
    <p:extLst>
      <p:ext uri="{BB962C8B-B14F-4D97-AF65-F5344CB8AC3E}">
        <p14:creationId xmlns:p14="http://schemas.microsoft.com/office/powerpoint/2010/main" val="1532096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DSC00835"/>
          <p:cNvPicPr preferRelativeResize="0">
            <a:picLocks noChangeArrowheads="1"/>
          </p:cNvPicPr>
          <p:nvPr/>
        </p:nvPicPr>
        <p:blipFill>
          <a:blip r:embed="rId2"/>
          <a:srcRect b="37350"/>
          <a:stretch>
            <a:fillRect/>
          </a:stretch>
        </p:blipFill>
        <p:spPr bwMode="auto">
          <a:xfrm>
            <a:off x="5943600" y="1676400"/>
            <a:ext cx="4140200" cy="2286000"/>
          </a:xfrm>
          <a:prstGeom prst="rect">
            <a:avLst/>
          </a:prstGeom>
          <a:noFill/>
          <a:ln w="9525">
            <a:solidFill>
              <a:srgbClr val="FFFF00"/>
            </a:solidFill>
            <a:miter lim="800000"/>
            <a:headEnd/>
            <a:tailEnd/>
          </a:ln>
        </p:spPr>
      </p:pic>
      <p:sp>
        <p:nvSpPr>
          <p:cNvPr id="9220" name="Picture 9"/>
          <p:cNvSpPr>
            <a:spLocks noChangeArrowheads="1"/>
          </p:cNvSpPr>
          <p:nvPr/>
        </p:nvSpPr>
        <p:spPr bwMode="auto">
          <a:xfrm>
            <a:off x="1524000" y="0"/>
            <a:ext cx="914400" cy="914400"/>
          </a:xfrm>
          <a:prstGeom prst="rect">
            <a:avLst/>
          </a:prstGeom>
          <a:noFill/>
          <a:ln w="9525">
            <a:noFill/>
            <a:miter lim="800000"/>
            <a:headEnd/>
            <a:tailEnd/>
          </a:ln>
        </p:spPr>
        <p:txBody>
          <a:bodyPr/>
          <a:lstStyle/>
          <a:p>
            <a:endParaRPr lang="en-US">
              <a:latin typeface="Calibri" pitchFamily="34" charset="0"/>
            </a:endParaRPr>
          </a:p>
        </p:txBody>
      </p:sp>
      <p:pic>
        <p:nvPicPr>
          <p:cNvPr id="9221" name="Picture 7" descr="F:\Office 2012-13\Biodigester\RDSO\Drawings\fwddrdebiodigesterrelatedimagefiles\CG-K9014-5.jpg"/>
          <p:cNvPicPr>
            <a:picLocks noChangeAspect="1" noChangeArrowheads="1"/>
          </p:cNvPicPr>
          <p:nvPr/>
        </p:nvPicPr>
        <p:blipFill>
          <a:blip r:embed="rId3"/>
          <a:srcRect l="20694" t="13663" r="19048" b="6651"/>
          <a:stretch>
            <a:fillRect/>
          </a:stretch>
        </p:blipFill>
        <p:spPr bwMode="auto">
          <a:xfrm>
            <a:off x="1905001" y="4267201"/>
            <a:ext cx="3865563" cy="2373313"/>
          </a:xfrm>
          <a:prstGeom prst="rect">
            <a:avLst/>
          </a:prstGeom>
          <a:noFill/>
          <a:ln w="9525">
            <a:solidFill>
              <a:schemeClr val="tx1"/>
            </a:solidFill>
            <a:miter lim="800000"/>
            <a:headEnd/>
            <a:tailEnd/>
          </a:ln>
        </p:spPr>
      </p:pic>
      <p:sp>
        <p:nvSpPr>
          <p:cNvPr id="9222" name="Rectangle 6"/>
          <p:cNvSpPr>
            <a:spLocks noChangeArrowheads="1"/>
          </p:cNvSpPr>
          <p:nvPr/>
        </p:nvSpPr>
        <p:spPr bwMode="auto">
          <a:xfrm>
            <a:off x="1809750" y="971490"/>
            <a:ext cx="8572500" cy="400110"/>
          </a:xfrm>
          <a:prstGeom prst="rect">
            <a:avLst/>
          </a:prstGeom>
          <a:noFill/>
          <a:ln w="9525">
            <a:noFill/>
            <a:miter lim="800000"/>
            <a:headEnd/>
            <a:tailEnd/>
          </a:ln>
        </p:spPr>
        <p:txBody>
          <a:bodyPr>
            <a:spAutoFit/>
          </a:bodyPr>
          <a:lstStyle/>
          <a:p>
            <a:pPr marL="339725" indent="-339725">
              <a:spcBef>
                <a:spcPts val="600"/>
              </a:spcBef>
              <a:buFont typeface="Wingdings" pitchFamily="2" charset="2"/>
              <a:buChar char="v"/>
            </a:pPr>
            <a:r>
              <a:rPr lang="en-US" sz="2000" b="1" dirty="0">
                <a:solidFill>
                  <a:srgbClr val="0000FF"/>
                </a:solidFill>
              </a:rPr>
              <a:t>More than 2,15,000 bio-toilets fitted in passenger coaches</a:t>
            </a:r>
          </a:p>
        </p:txBody>
      </p:sp>
      <p:pic>
        <p:nvPicPr>
          <p:cNvPr id="9223" name="Picture 8" descr="C:\Users\ps\Desktop\Picture4.jpg"/>
          <p:cNvPicPr>
            <a:picLocks noChangeAspect="1" noChangeArrowheads="1"/>
          </p:cNvPicPr>
          <p:nvPr/>
        </p:nvPicPr>
        <p:blipFill>
          <a:blip r:embed="rId4"/>
          <a:srcRect/>
          <a:stretch>
            <a:fillRect/>
          </a:stretch>
        </p:blipFill>
        <p:spPr bwMode="auto">
          <a:xfrm>
            <a:off x="1905000" y="1695450"/>
            <a:ext cx="3906838" cy="2266950"/>
          </a:xfrm>
          <a:prstGeom prst="rect">
            <a:avLst/>
          </a:prstGeom>
          <a:noFill/>
          <a:ln w="9525">
            <a:noFill/>
            <a:miter lim="800000"/>
            <a:headEnd/>
            <a:tailEnd/>
          </a:ln>
        </p:spPr>
      </p:pic>
      <p:pic>
        <p:nvPicPr>
          <p:cNvPr id="9224" name="Picture 2" descr="A bio-digester fitted on to an Indian Railways coach. Bio-digesters are likely to be mass-produced."/>
          <p:cNvPicPr>
            <a:picLocks noChangeAspect="1" noChangeArrowheads="1"/>
          </p:cNvPicPr>
          <p:nvPr/>
        </p:nvPicPr>
        <p:blipFill>
          <a:blip r:embed="rId5"/>
          <a:srcRect l="6651" t="8276" r="4686"/>
          <a:stretch>
            <a:fillRect/>
          </a:stretch>
        </p:blipFill>
        <p:spPr bwMode="auto">
          <a:xfrm>
            <a:off x="5943600" y="4270376"/>
            <a:ext cx="4114800" cy="2359025"/>
          </a:xfrm>
          <a:prstGeom prst="rect">
            <a:avLst/>
          </a:prstGeom>
          <a:noFill/>
          <a:ln w="9525">
            <a:solidFill>
              <a:schemeClr val="tx1"/>
            </a:solidFill>
            <a:miter lim="800000"/>
            <a:headEnd/>
            <a:tailEnd/>
          </a:ln>
        </p:spPr>
      </p:pic>
      <p:sp>
        <p:nvSpPr>
          <p:cNvPr id="2" name="Rectangle 1">
            <a:extLst>
              <a:ext uri="{FF2B5EF4-FFF2-40B4-BE49-F238E27FC236}">
                <a16:creationId xmlns:a16="http://schemas.microsoft.com/office/drawing/2014/main" id="{B4FB0BAF-4D0E-965C-55EF-5AB0A2758559}"/>
              </a:ext>
            </a:extLst>
          </p:cNvPr>
          <p:cNvSpPr>
            <a:spLocks noChangeArrowheads="1"/>
          </p:cNvSpPr>
          <p:nvPr/>
        </p:nvSpPr>
        <p:spPr bwMode="auto">
          <a:xfrm>
            <a:off x="1524000" y="11620"/>
            <a:ext cx="9144000" cy="584775"/>
          </a:xfrm>
          <a:prstGeom prst="rect">
            <a:avLst/>
          </a:prstGeom>
          <a:solidFill>
            <a:srgbClr val="0000CC"/>
          </a:solidFill>
          <a:ln w="9525">
            <a:noFill/>
            <a:miter lim="800000"/>
            <a:headEnd/>
            <a:tailEnd/>
          </a:ln>
          <a:effectLst/>
        </p:spPr>
        <p:txBody>
          <a:bodyPr anchor="ctr">
            <a:spAutoFit/>
          </a:bodyPr>
          <a:lstStyle/>
          <a:p>
            <a:pPr algn="ctr">
              <a:tabLst>
                <a:tab pos="606425" algn="l"/>
              </a:tabLst>
              <a:defRPr/>
            </a:pPr>
            <a:r>
              <a:rPr lang="en-US" sz="3200" dirty="0">
                <a:solidFill>
                  <a:schemeClr val="bg1"/>
                </a:solidFill>
                <a:latin typeface="Arial Black" pitchFamily="34" charset="0"/>
                <a:ea typeface="Calibri" pitchFamily="34" charset="0"/>
                <a:cs typeface="Times New Roman" pitchFamily="18" charset="0"/>
              </a:rPr>
              <a:t>Success Story: </a:t>
            </a:r>
            <a:r>
              <a:rPr lang="en-US" sz="3200" b="1" dirty="0">
                <a:solidFill>
                  <a:schemeClr val="bg1"/>
                </a:solidFill>
                <a:latin typeface="Monotype Corsiva" pitchFamily="66" charset="0"/>
                <a:ea typeface="Calibri" pitchFamily="34" charset="0"/>
                <a:cs typeface="Times New Roman" pitchFamily="18" charset="0"/>
              </a:rPr>
              <a:t>Bio digester for Indian Railways</a:t>
            </a:r>
            <a:endParaRPr lang="en-US" sz="1050" b="1" dirty="0">
              <a:solidFill>
                <a:schemeClr val="bg1"/>
              </a:solidFill>
              <a:latin typeface="Monotype Corsiva" pitchFamily="66"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D6086C-9127-B1A5-36B5-59CEFFEC88FF}"/>
              </a:ext>
            </a:extLst>
          </p:cNvPr>
          <p:cNvSpPr>
            <a:spLocks noGrp="1"/>
          </p:cNvSpPr>
          <p:nvPr>
            <p:ph type="ftr" sz="quarter" idx="11"/>
          </p:nvPr>
        </p:nvSpPr>
        <p:spPr/>
        <p:txBody>
          <a:bodyPr/>
          <a:lstStyle/>
          <a:p>
            <a:r>
              <a:rPr lang="en-IN"/>
              <a:t>SC-DRDO-Sanitation</a:t>
            </a:r>
          </a:p>
        </p:txBody>
      </p:sp>
      <p:grpSp>
        <p:nvGrpSpPr>
          <p:cNvPr id="11" name="Group 10">
            <a:extLst>
              <a:ext uri="{FF2B5EF4-FFF2-40B4-BE49-F238E27FC236}">
                <a16:creationId xmlns:a16="http://schemas.microsoft.com/office/drawing/2014/main" id="{AF44B1C2-6682-1938-6C0B-661461EEF2C3}"/>
              </a:ext>
            </a:extLst>
          </p:cNvPr>
          <p:cNvGrpSpPr/>
          <p:nvPr/>
        </p:nvGrpSpPr>
        <p:grpSpPr>
          <a:xfrm>
            <a:off x="1752600" y="330200"/>
            <a:ext cx="8686800" cy="6042226"/>
            <a:chOff x="-284407" y="199357"/>
            <a:chExt cx="10095183" cy="6569469"/>
          </a:xfrm>
        </p:grpSpPr>
        <p:pic>
          <p:nvPicPr>
            <p:cNvPr id="4" name="Picture 3" descr="A picture containing white&#10;&#10;Description automatically generated">
              <a:extLst>
                <a:ext uri="{FF2B5EF4-FFF2-40B4-BE49-F238E27FC236}">
                  <a16:creationId xmlns:a16="http://schemas.microsoft.com/office/drawing/2014/main" id="{60371A2E-0D78-D3FB-6B0B-6497E3C997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4693" y="221444"/>
              <a:ext cx="1370160" cy="1635920"/>
            </a:xfrm>
            <a:prstGeom prst="rect">
              <a:avLst/>
            </a:prstGeom>
          </p:spPr>
        </p:pic>
        <p:pic>
          <p:nvPicPr>
            <p:cNvPr id="5" name="Picture 4">
              <a:extLst>
                <a:ext uri="{FF2B5EF4-FFF2-40B4-BE49-F238E27FC236}">
                  <a16:creationId xmlns:a16="http://schemas.microsoft.com/office/drawing/2014/main" id="{01B46CFA-17FA-ECF3-8520-75A80145294C}"/>
                </a:ext>
              </a:extLst>
            </p:cNvPr>
            <p:cNvPicPr>
              <a:picLocks noChangeAspect="1"/>
            </p:cNvPicPr>
            <p:nvPr/>
          </p:nvPicPr>
          <p:blipFill>
            <a:blip r:embed="rId3"/>
            <a:stretch>
              <a:fillRect/>
            </a:stretch>
          </p:blipFill>
          <p:spPr>
            <a:xfrm>
              <a:off x="8500157" y="199357"/>
              <a:ext cx="1271007" cy="1613833"/>
            </a:xfrm>
            <a:prstGeom prst="rect">
              <a:avLst/>
            </a:prstGeom>
          </p:spPr>
        </p:pic>
        <p:grpSp>
          <p:nvGrpSpPr>
            <p:cNvPr id="24585" name="Group 24584">
              <a:extLst>
                <a:ext uri="{FF2B5EF4-FFF2-40B4-BE49-F238E27FC236}">
                  <a16:creationId xmlns:a16="http://schemas.microsoft.com/office/drawing/2014/main" id="{E55ADCD5-E75E-348A-5310-A0847B5EA9F3}"/>
                </a:ext>
              </a:extLst>
            </p:cNvPr>
            <p:cNvGrpSpPr/>
            <p:nvPr/>
          </p:nvGrpSpPr>
          <p:grpSpPr>
            <a:xfrm>
              <a:off x="-284407" y="214291"/>
              <a:ext cx="10095183" cy="6554535"/>
              <a:chOff x="-284407" y="214291"/>
              <a:chExt cx="10095183" cy="6554535"/>
            </a:xfrm>
          </p:grpSpPr>
          <p:grpSp>
            <p:nvGrpSpPr>
              <p:cNvPr id="10" name="Group 9"/>
              <p:cNvGrpSpPr/>
              <p:nvPr/>
            </p:nvGrpSpPr>
            <p:grpSpPr>
              <a:xfrm>
                <a:off x="4167174" y="214291"/>
                <a:ext cx="5643602" cy="6500857"/>
                <a:chOff x="142844" y="428605"/>
                <a:chExt cx="5643602" cy="6500857"/>
              </a:xfrm>
            </p:grpSpPr>
            <p:pic>
              <p:nvPicPr>
                <p:cNvPr id="24578" name="Picture 2" descr="C:\Users\BIOTOILET\Desktop\New folder (2)\Pic1.JPG"/>
                <p:cNvPicPr>
                  <a:picLocks noChangeAspect="1" noChangeArrowheads="1"/>
                </p:cNvPicPr>
                <p:nvPr/>
              </p:nvPicPr>
              <p:blipFill>
                <a:blip r:embed="rId4" cstate="print"/>
                <a:srcRect l="7226" r="6640"/>
                <a:stretch>
                  <a:fillRect/>
                </a:stretch>
              </p:blipFill>
              <p:spPr bwMode="auto">
                <a:xfrm>
                  <a:off x="3000364" y="2143116"/>
                  <a:ext cx="2786082" cy="1643074"/>
                </a:xfrm>
                <a:prstGeom prst="rect">
                  <a:avLst/>
                </a:prstGeom>
                <a:noFill/>
              </p:spPr>
            </p:pic>
            <p:pic>
              <p:nvPicPr>
                <p:cNvPr id="24580" name="Picture 4" descr="C:\Users\BIOTOILET\Desktop\New folder (2)\Pic4.JPG"/>
                <p:cNvPicPr>
                  <a:picLocks noChangeAspect="1" noChangeArrowheads="1"/>
                </p:cNvPicPr>
                <p:nvPr/>
              </p:nvPicPr>
              <p:blipFill>
                <a:blip r:embed="rId5" cstate="print"/>
                <a:srcRect/>
                <a:stretch>
                  <a:fillRect/>
                </a:stretch>
              </p:blipFill>
              <p:spPr bwMode="auto">
                <a:xfrm>
                  <a:off x="142844" y="3857628"/>
                  <a:ext cx="2771438" cy="1571636"/>
                </a:xfrm>
                <a:prstGeom prst="rect">
                  <a:avLst/>
                </a:prstGeom>
                <a:noFill/>
              </p:spPr>
            </p:pic>
            <p:pic>
              <p:nvPicPr>
                <p:cNvPr id="24581" name="Picture 5" descr="C:\Users\BIOTOILET\Desktop\New folder (2)\Pic5.jpg"/>
                <p:cNvPicPr>
                  <a:picLocks noChangeAspect="1" noChangeArrowheads="1"/>
                </p:cNvPicPr>
                <p:nvPr/>
              </p:nvPicPr>
              <p:blipFill>
                <a:blip r:embed="rId6" cstate="print"/>
                <a:srcRect/>
                <a:stretch>
                  <a:fillRect/>
                </a:stretch>
              </p:blipFill>
              <p:spPr bwMode="auto">
                <a:xfrm>
                  <a:off x="3000364" y="3857628"/>
                  <a:ext cx="2786082" cy="1571636"/>
                </a:xfrm>
                <a:prstGeom prst="rect">
                  <a:avLst/>
                </a:prstGeom>
                <a:noFill/>
              </p:spPr>
            </p:pic>
            <p:pic>
              <p:nvPicPr>
                <p:cNvPr id="6" name="Picture 1"/>
                <p:cNvPicPr>
                  <a:picLocks noChangeAspect="1" noChangeArrowheads="1"/>
                </p:cNvPicPr>
                <p:nvPr/>
              </p:nvPicPr>
              <p:blipFill>
                <a:blip r:embed="rId7" cstate="print"/>
                <a:srcRect l="30199" t="8789" r="6660" b="13086"/>
                <a:stretch>
                  <a:fillRect/>
                </a:stretch>
              </p:blipFill>
              <p:spPr bwMode="auto">
                <a:xfrm>
                  <a:off x="142844" y="428605"/>
                  <a:ext cx="2786082" cy="1643074"/>
                </a:xfrm>
                <a:prstGeom prst="rect">
                  <a:avLst/>
                </a:prstGeom>
                <a:noFill/>
                <a:ln w="9525">
                  <a:noFill/>
                  <a:miter lim="800000"/>
                  <a:headEnd/>
                  <a:tailEnd/>
                </a:ln>
              </p:spPr>
            </p:pic>
            <p:pic>
              <p:nvPicPr>
                <p:cNvPr id="9" name="Picture 8"/>
                <p:cNvPicPr>
                  <a:picLocks noChangeAspect="1" noChangeArrowheads="1"/>
                </p:cNvPicPr>
                <p:nvPr/>
              </p:nvPicPr>
              <p:blipFill>
                <a:blip r:embed="rId8"/>
                <a:srcRect/>
                <a:stretch>
                  <a:fillRect/>
                </a:stretch>
              </p:blipFill>
              <p:spPr bwMode="auto">
                <a:xfrm>
                  <a:off x="142844" y="5482942"/>
                  <a:ext cx="2745950" cy="1446520"/>
                </a:xfrm>
                <a:prstGeom prst="rect">
                  <a:avLst/>
                </a:prstGeom>
                <a:ln>
                  <a:noFill/>
                </a:ln>
                <a:effectLst>
                  <a:outerShdw blurRad="292100" dist="139700" dir="2700000" algn="tl" rotWithShape="0">
                    <a:srgbClr val="333333">
                      <a:alpha val="65000"/>
                    </a:srgbClr>
                  </a:outerShdw>
                </a:effectLst>
              </p:spPr>
            </p:pic>
          </p:grpSp>
          <p:sp>
            <p:nvSpPr>
              <p:cNvPr id="12" name="Pentagon 11"/>
              <p:cNvSpPr/>
              <p:nvPr/>
            </p:nvSpPr>
            <p:spPr>
              <a:xfrm>
                <a:off x="2309786" y="785794"/>
                <a:ext cx="1857388" cy="71438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500" b="1" dirty="0"/>
                  <a:t>Stationary / Plains</a:t>
                </a:r>
              </a:p>
            </p:txBody>
          </p:sp>
          <p:sp>
            <p:nvSpPr>
              <p:cNvPr id="13" name="Pentagon 12"/>
              <p:cNvSpPr/>
              <p:nvPr/>
            </p:nvSpPr>
            <p:spPr>
              <a:xfrm>
                <a:off x="2309786" y="2428868"/>
                <a:ext cx="1857388" cy="71438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Stationary / High altitude</a:t>
                </a:r>
              </a:p>
            </p:txBody>
          </p:sp>
          <p:sp>
            <p:nvSpPr>
              <p:cNvPr id="14" name="Pentagon 13"/>
              <p:cNvSpPr/>
              <p:nvPr/>
            </p:nvSpPr>
            <p:spPr>
              <a:xfrm>
                <a:off x="2309786" y="4071942"/>
                <a:ext cx="1857388" cy="714380"/>
              </a:xfrm>
              <a:prstGeom prst="homePlat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500" b="1" dirty="0"/>
                  <a:t>Floating / Low Temp</a:t>
                </a:r>
              </a:p>
            </p:txBody>
          </p:sp>
          <p:sp>
            <p:nvSpPr>
              <p:cNvPr id="15" name="Pentagon 14"/>
              <p:cNvSpPr/>
              <p:nvPr/>
            </p:nvSpPr>
            <p:spPr>
              <a:xfrm>
                <a:off x="2309786" y="5572140"/>
                <a:ext cx="1819817" cy="714380"/>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b="1" dirty="0"/>
                  <a:t>Mobile  platform</a:t>
                </a:r>
              </a:p>
            </p:txBody>
          </p:sp>
          <p:pic>
            <p:nvPicPr>
              <p:cNvPr id="16" name="Picture 15" descr="http://www.gogreensol.com/images/banner-biodigester.jpg"/>
              <p:cNvPicPr>
                <a:picLocks noChangeAspect="1" noChangeArrowheads="1"/>
              </p:cNvPicPr>
              <p:nvPr/>
            </p:nvPicPr>
            <p:blipFill>
              <a:blip r:embed="rId9"/>
              <a:srcRect r="47742"/>
              <a:stretch>
                <a:fillRect/>
              </a:stretch>
            </p:blipFill>
            <p:spPr bwMode="auto">
              <a:xfrm>
                <a:off x="7024694" y="5286388"/>
                <a:ext cx="2786082" cy="142876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284407" y="1586716"/>
                <a:ext cx="2447829" cy="2359163"/>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700" b="1" dirty="0">
                    <a:solidFill>
                      <a:schemeClr val="accent6">
                        <a:lumMod val="50000"/>
                      </a:schemeClr>
                    </a:solidFill>
                  </a:rPr>
                  <a:t>Biodigester for different climates and conditions</a:t>
                </a:r>
              </a:p>
            </p:txBody>
          </p:sp>
          <p:sp>
            <p:nvSpPr>
              <p:cNvPr id="27" name="TextBox 26"/>
              <p:cNvSpPr txBox="1"/>
              <p:nvPr/>
            </p:nvSpPr>
            <p:spPr>
              <a:xfrm>
                <a:off x="5881687" y="6286521"/>
                <a:ext cx="1022165" cy="250974"/>
              </a:xfrm>
              <a:prstGeom prst="rect">
                <a:avLst/>
              </a:prstGeom>
              <a:solidFill>
                <a:schemeClr val="bg2"/>
              </a:solidFill>
            </p:spPr>
            <p:txBody>
              <a:bodyPr wrap="square" rtlCol="0">
                <a:spAutoFit/>
              </a:bodyPr>
              <a:lstStyle/>
              <a:p>
                <a:r>
                  <a:rPr lang="en-US" sz="900" dirty="0"/>
                  <a:t>Rail coaches</a:t>
                </a:r>
              </a:p>
            </p:txBody>
          </p:sp>
          <p:sp>
            <p:nvSpPr>
              <p:cNvPr id="28" name="TextBox 27"/>
              <p:cNvSpPr txBox="1"/>
              <p:nvPr/>
            </p:nvSpPr>
            <p:spPr>
              <a:xfrm>
                <a:off x="8667769" y="6286520"/>
                <a:ext cx="1143007" cy="250974"/>
              </a:xfrm>
              <a:prstGeom prst="rect">
                <a:avLst/>
              </a:prstGeom>
              <a:solidFill>
                <a:schemeClr val="bg2"/>
              </a:solidFill>
            </p:spPr>
            <p:txBody>
              <a:bodyPr wrap="square" rtlCol="0">
                <a:spAutoFit/>
              </a:bodyPr>
              <a:lstStyle/>
              <a:p>
                <a:r>
                  <a:rPr lang="en-US" sz="900" dirty="0"/>
                  <a:t>Mobile- trailers</a:t>
                </a:r>
              </a:p>
            </p:txBody>
          </p:sp>
          <p:pic>
            <p:nvPicPr>
              <p:cNvPr id="3" name="Picture 2" descr="A picture containing outdoor, mountain&#10;&#10;Description automatically generated">
                <a:extLst>
                  <a:ext uri="{FF2B5EF4-FFF2-40B4-BE49-F238E27FC236}">
                    <a16:creationId xmlns:a16="http://schemas.microsoft.com/office/drawing/2014/main" id="{FA259F46-8975-0F77-FCC2-7EA3637361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7174" y="1911743"/>
                <a:ext cx="2771438" cy="1660134"/>
              </a:xfrm>
              <a:prstGeom prst="rect">
                <a:avLst/>
              </a:prstGeom>
            </p:spPr>
          </p:pic>
          <p:pic>
            <p:nvPicPr>
              <p:cNvPr id="7" name="Picture 6">
                <a:extLst>
                  <a:ext uri="{FF2B5EF4-FFF2-40B4-BE49-F238E27FC236}">
                    <a16:creationId xmlns:a16="http://schemas.microsoft.com/office/drawing/2014/main" id="{4F51D764-2849-1957-C8E3-2835767288E4}"/>
                  </a:ext>
                </a:extLst>
              </p:cNvPr>
              <p:cNvPicPr>
                <a:picLocks noChangeAspect="1"/>
              </p:cNvPicPr>
              <p:nvPr/>
            </p:nvPicPr>
            <p:blipFill rotWithShape="1">
              <a:blip r:embed="rId11"/>
              <a:srcRect l="3221" t="11458" r="7229" b="11459"/>
              <a:stretch/>
            </p:blipFill>
            <p:spPr>
              <a:xfrm>
                <a:off x="4167174" y="5286387"/>
                <a:ext cx="2771438" cy="1482439"/>
              </a:xfrm>
              <a:prstGeom prst="rect">
                <a:avLst/>
              </a:prstGeom>
            </p:spPr>
          </p:pic>
          <p:sp>
            <p:nvSpPr>
              <p:cNvPr id="8" name="TextBox 7">
                <a:extLst>
                  <a:ext uri="{FF2B5EF4-FFF2-40B4-BE49-F238E27FC236}">
                    <a16:creationId xmlns:a16="http://schemas.microsoft.com/office/drawing/2014/main" id="{652A1DB6-2223-2922-E791-CB3D4439398A}"/>
                  </a:ext>
                </a:extLst>
              </p:cNvPr>
              <p:cNvSpPr txBox="1"/>
              <p:nvPr/>
            </p:nvSpPr>
            <p:spPr>
              <a:xfrm>
                <a:off x="4255726" y="6017796"/>
                <a:ext cx="1561673" cy="301170"/>
              </a:xfrm>
              <a:prstGeom prst="rect">
                <a:avLst/>
              </a:prstGeom>
              <a:noFill/>
            </p:spPr>
            <p:txBody>
              <a:bodyPr wrap="square" rtlCol="0">
                <a:spAutoFit/>
              </a:bodyPr>
              <a:lstStyle/>
              <a:p>
                <a:r>
                  <a:rPr lang="en-IN" sz="1200" b="1" dirty="0"/>
                  <a:t>Rail coaches</a:t>
                </a:r>
              </a:p>
            </p:txBody>
          </p:sp>
        </p:grpSp>
      </p:grpSp>
    </p:spTree>
    <p:extLst>
      <p:ext uri="{BB962C8B-B14F-4D97-AF65-F5344CB8AC3E}">
        <p14:creationId xmlns:p14="http://schemas.microsoft.com/office/powerpoint/2010/main" val="3757679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194D-54EA-3D6D-D375-391D9ABA0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2C319-332C-8E06-9E95-B23524CC398F}"/>
              </a:ext>
            </a:extLst>
          </p:cNvPr>
          <p:cNvSpPr>
            <a:spLocks noGrp="1"/>
          </p:cNvSpPr>
          <p:nvPr>
            <p:ph type="title"/>
          </p:nvPr>
        </p:nvSpPr>
        <p:spPr>
          <a:xfrm>
            <a:off x="1905000" y="2438400"/>
            <a:ext cx="8229600" cy="2133600"/>
          </a:xfrm>
        </p:spPr>
        <p:style>
          <a:lnRef idx="1">
            <a:schemeClr val="accent5"/>
          </a:lnRef>
          <a:fillRef idx="2">
            <a:schemeClr val="accent5"/>
          </a:fillRef>
          <a:effectRef idx="1">
            <a:schemeClr val="accent5"/>
          </a:effectRef>
          <a:fontRef idx="minor">
            <a:schemeClr val="dk1"/>
          </a:fontRef>
        </p:style>
        <p:txBody>
          <a:bodyPr/>
          <a:lstStyle/>
          <a:p>
            <a:r>
              <a:rPr lang="en-IN" b="1" dirty="0">
                <a:effectLst>
                  <a:outerShdw blurRad="38100" dist="38100" dir="2700000" algn="tl">
                    <a:srgbClr val="000000">
                      <a:alpha val="43137"/>
                    </a:srgbClr>
                  </a:outerShdw>
                </a:effectLst>
              </a:rPr>
              <a:t>Comparison with other non sewered sanitation technologies</a:t>
            </a:r>
          </a:p>
        </p:txBody>
      </p:sp>
    </p:spTree>
    <p:extLst>
      <p:ext uri="{BB962C8B-B14F-4D97-AF65-F5344CB8AC3E}">
        <p14:creationId xmlns:p14="http://schemas.microsoft.com/office/powerpoint/2010/main" val="454141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1524000" y="122501"/>
            <a:ext cx="9144000" cy="584775"/>
          </a:xfrm>
          <a:prstGeom prst="rect">
            <a:avLst/>
          </a:prstGeom>
          <a:solidFill>
            <a:srgbClr val="00CCFF"/>
          </a:solidFill>
          <a:ln w="9525">
            <a:noFill/>
            <a:miter lim="800000"/>
            <a:headEnd/>
            <a:tailEnd/>
          </a:ln>
        </p:spPr>
        <p:txBody>
          <a:bodyPr>
            <a:spAutoFit/>
          </a:bodyPr>
          <a:lstStyle/>
          <a:p>
            <a:pPr algn="ctr"/>
            <a:r>
              <a:rPr lang="en-US" sz="3200" b="1" dirty="0">
                <a:solidFill>
                  <a:srgbClr val="800000"/>
                </a:solidFill>
                <a:latin typeface="Comic Sans MS" pitchFamily="66" charset="0"/>
              </a:rPr>
              <a:t>Twin Pit Toilets</a:t>
            </a:r>
            <a:r>
              <a:rPr lang="en-US" sz="3200" dirty="0">
                <a:solidFill>
                  <a:srgbClr val="800000"/>
                </a:solidFill>
                <a:latin typeface="Comic Sans MS" pitchFamily="66" charset="0"/>
              </a:rPr>
              <a:t> </a:t>
            </a:r>
            <a:endParaRPr lang="en-US" sz="3200" b="1" dirty="0">
              <a:solidFill>
                <a:srgbClr val="800000"/>
              </a:solidFill>
              <a:latin typeface="Comic Sans MS" pitchFamily="66" charset="0"/>
            </a:endParaRPr>
          </a:p>
        </p:txBody>
      </p:sp>
      <p:pic>
        <p:nvPicPr>
          <p:cNvPr id="5" name="Picture 2" descr="Image result for twin pit toilet"/>
          <p:cNvPicPr>
            <a:picLocks noChangeAspect="1" noChangeArrowheads="1"/>
          </p:cNvPicPr>
          <p:nvPr/>
        </p:nvPicPr>
        <p:blipFill>
          <a:blip r:embed="rId2" cstate="print"/>
          <a:srcRect l="49102" t="14371" b="18563"/>
          <a:stretch>
            <a:fillRect/>
          </a:stretch>
        </p:blipFill>
        <p:spPr bwMode="auto">
          <a:xfrm>
            <a:off x="1752600" y="1066800"/>
            <a:ext cx="3007178" cy="2971800"/>
          </a:xfrm>
          <a:prstGeom prst="rect">
            <a:avLst/>
          </a:prstGeom>
          <a:noFill/>
        </p:spPr>
      </p:pic>
      <p:pic>
        <p:nvPicPr>
          <p:cNvPr id="12290" name="Picture 2" descr="http://www.sulabhinternational.org/wp-content/uploads/2012/07/two-pit-1.jpg"/>
          <p:cNvPicPr>
            <a:picLocks noChangeAspect="1" noChangeArrowheads="1"/>
          </p:cNvPicPr>
          <p:nvPr/>
        </p:nvPicPr>
        <p:blipFill>
          <a:blip r:embed="rId3"/>
          <a:srcRect/>
          <a:stretch>
            <a:fillRect/>
          </a:stretch>
        </p:blipFill>
        <p:spPr bwMode="auto">
          <a:xfrm rot="16200000">
            <a:off x="6902259" y="870141"/>
            <a:ext cx="2819400" cy="3669918"/>
          </a:xfrm>
          <a:prstGeom prst="rect">
            <a:avLst/>
          </a:prstGeom>
          <a:noFill/>
        </p:spPr>
      </p:pic>
      <p:sp>
        <p:nvSpPr>
          <p:cNvPr id="15" name="TextBox 14"/>
          <p:cNvSpPr txBox="1"/>
          <p:nvPr/>
        </p:nvSpPr>
        <p:spPr>
          <a:xfrm>
            <a:off x="1676400" y="4343400"/>
            <a:ext cx="8763000" cy="2308324"/>
          </a:xfrm>
          <a:prstGeom prst="rect">
            <a:avLst/>
          </a:prstGeom>
          <a:noFill/>
          <a:ln w="28575">
            <a:solidFill>
              <a:srgbClr val="00CCFF"/>
            </a:solidFill>
          </a:ln>
        </p:spPr>
        <p:txBody>
          <a:bodyPr wrap="square" rtlCol="0">
            <a:spAutoFit/>
          </a:bodyPr>
          <a:lstStyle/>
          <a:p>
            <a:pPr>
              <a:lnSpc>
                <a:spcPct val="150000"/>
              </a:lnSpc>
              <a:buFont typeface="Wingdings" pitchFamily="2" charset="2"/>
              <a:buChar char="Ø"/>
            </a:pPr>
            <a:r>
              <a:rPr lang="en-US" dirty="0"/>
              <a:t> </a:t>
            </a:r>
            <a:r>
              <a:rPr lang="en-US" sz="2400" dirty="0"/>
              <a:t>Flagship technology for SBM (G) Ph I</a:t>
            </a:r>
          </a:p>
          <a:p>
            <a:pPr>
              <a:lnSpc>
                <a:spcPct val="150000"/>
              </a:lnSpc>
              <a:buFont typeface="Wingdings" pitchFamily="2" charset="2"/>
              <a:buChar char="Ø"/>
            </a:pPr>
            <a:r>
              <a:rPr lang="en-US" sz="2400" dirty="0"/>
              <a:t> Cheapest option</a:t>
            </a:r>
          </a:p>
          <a:p>
            <a:pPr>
              <a:lnSpc>
                <a:spcPct val="150000"/>
              </a:lnSpc>
              <a:buFont typeface="Wingdings" pitchFamily="2" charset="2"/>
              <a:buChar char="Ø"/>
            </a:pPr>
            <a:r>
              <a:rPr lang="en-US" sz="2400" dirty="0"/>
              <a:t> Based on </a:t>
            </a:r>
            <a:r>
              <a:rPr lang="en-US" sz="2400" dirty="0" err="1"/>
              <a:t>Sulabh</a:t>
            </a:r>
            <a:r>
              <a:rPr lang="en-US" sz="2400" dirty="0"/>
              <a:t> twin pit design</a:t>
            </a:r>
          </a:p>
          <a:p>
            <a:pPr>
              <a:lnSpc>
                <a:spcPct val="150000"/>
              </a:lnSpc>
              <a:buFont typeface="Wingdings" pitchFamily="2" charset="2"/>
              <a:buChar char="Ø"/>
            </a:pPr>
            <a:r>
              <a:rPr lang="en-US" sz="2400" dirty="0"/>
              <a:t> Variations are made locally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1524000" y="122501"/>
            <a:ext cx="9144000" cy="584775"/>
          </a:xfrm>
          <a:prstGeom prst="rect">
            <a:avLst/>
          </a:prstGeom>
          <a:solidFill>
            <a:srgbClr val="00CCFF"/>
          </a:solidFill>
          <a:ln w="9525">
            <a:noFill/>
            <a:miter lim="800000"/>
            <a:headEnd/>
            <a:tailEnd/>
          </a:ln>
        </p:spPr>
        <p:txBody>
          <a:bodyPr>
            <a:spAutoFit/>
          </a:bodyPr>
          <a:lstStyle/>
          <a:p>
            <a:pPr algn="ctr"/>
            <a:r>
              <a:rPr lang="en-US" sz="3200" b="1" dirty="0">
                <a:solidFill>
                  <a:srgbClr val="800000"/>
                </a:solidFill>
                <a:latin typeface="Comic Sans MS" pitchFamily="66" charset="0"/>
              </a:rPr>
              <a:t>Twin Pit – issues and long term effects</a:t>
            </a:r>
            <a:r>
              <a:rPr lang="en-US" sz="3200" dirty="0">
                <a:solidFill>
                  <a:srgbClr val="800000"/>
                </a:solidFill>
                <a:latin typeface="Comic Sans MS" pitchFamily="66" charset="0"/>
              </a:rPr>
              <a:t> </a:t>
            </a:r>
            <a:endParaRPr lang="en-US" sz="3200" b="1" dirty="0">
              <a:solidFill>
                <a:srgbClr val="800000"/>
              </a:solidFill>
              <a:latin typeface="Comic Sans MS" pitchFamily="66" charset="0"/>
            </a:endParaRPr>
          </a:p>
        </p:txBody>
      </p:sp>
      <p:sp>
        <p:nvSpPr>
          <p:cNvPr id="15" name="TextBox 14"/>
          <p:cNvSpPr txBox="1"/>
          <p:nvPr/>
        </p:nvSpPr>
        <p:spPr>
          <a:xfrm>
            <a:off x="1676400" y="4343400"/>
            <a:ext cx="8763000" cy="2308324"/>
          </a:xfrm>
          <a:prstGeom prst="rect">
            <a:avLst/>
          </a:prstGeom>
          <a:noFill/>
          <a:ln w="28575">
            <a:solidFill>
              <a:srgbClr val="00CCFF"/>
            </a:solidFill>
          </a:ln>
        </p:spPr>
        <p:txBody>
          <a:bodyPr wrap="square" rtlCol="0">
            <a:spAutoFit/>
          </a:bodyPr>
          <a:lstStyle/>
          <a:p>
            <a:pPr>
              <a:lnSpc>
                <a:spcPct val="150000"/>
              </a:lnSpc>
              <a:buFont typeface="Wingdings" pitchFamily="2" charset="2"/>
              <a:buChar char="Ø"/>
            </a:pPr>
            <a:r>
              <a:rPr lang="en-US" dirty="0"/>
              <a:t> </a:t>
            </a:r>
            <a:r>
              <a:rPr lang="en-US" sz="2400" dirty="0"/>
              <a:t>Not suitable for high water table/ coastal/ hilly areas</a:t>
            </a:r>
          </a:p>
          <a:p>
            <a:pPr>
              <a:lnSpc>
                <a:spcPct val="150000"/>
              </a:lnSpc>
              <a:buFont typeface="Wingdings" pitchFamily="2" charset="2"/>
              <a:buChar char="Ø"/>
            </a:pPr>
            <a:r>
              <a:rPr lang="en-US" sz="2400" dirty="0"/>
              <a:t> Not suitable for rocky areas</a:t>
            </a:r>
          </a:p>
          <a:p>
            <a:pPr>
              <a:lnSpc>
                <a:spcPct val="150000"/>
              </a:lnSpc>
              <a:buFont typeface="Wingdings" pitchFamily="2" charset="2"/>
              <a:buChar char="Ø"/>
            </a:pPr>
            <a:r>
              <a:rPr lang="en-US" sz="2400" dirty="0"/>
              <a:t> Leads to water table contamination</a:t>
            </a:r>
          </a:p>
          <a:p>
            <a:pPr>
              <a:lnSpc>
                <a:spcPct val="150000"/>
              </a:lnSpc>
              <a:buFont typeface="Wingdings" pitchFamily="2" charset="2"/>
              <a:buChar char="Ø"/>
            </a:pPr>
            <a:r>
              <a:rPr lang="en-US" sz="2400" dirty="0"/>
              <a:t> Pathogen can survive and get reactivated in dry waste</a:t>
            </a:r>
          </a:p>
        </p:txBody>
      </p:sp>
      <p:pic>
        <p:nvPicPr>
          <p:cNvPr id="6" name="Picture 2" descr="Image result for groundwater contamination by leach pit"/>
          <p:cNvPicPr>
            <a:picLocks noChangeAspect="1" noChangeArrowheads="1"/>
          </p:cNvPicPr>
          <p:nvPr/>
        </p:nvPicPr>
        <p:blipFill>
          <a:blip r:embed="rId2" cstate="print"/>
          <a:srcRect/>
          <a:stretch>
            <a:fillRect/>
          </a:stretch>
        </p:blipFill>
        <p:spPr bwMode="auto">
          <a:xfrm>
            <a:off x="1828801" y="990600"/>
            <a:ext cx="4333552" cy="2895600"/>
          </a:xfrm>
          <a:prstGeom prst="rect">
            <a:avLst/>
          </a:prstGeom>
          <a:noFill/>
        </p:spPr>
      </p:pic>
      <p:pic>
        <p:nvPicPr>
          <p:cNvPr id="7" name="Picture 4" descr="Image result for manure from twin pit latrine"/>
          <p:cNvPicPr>
            <a:picLocks noChangeAspect="1" noChangeArrowheads="1"/>
          </p:cNvPicPr>
          <p:nvPr/>
        </p:nvPicPr>
        <p:blipFill>
          <a:blip r:embed="rId3" cstate="print"/>
          <a:srcRect l="27170" t="15470" r="7925" b="7082"/>
          <a:stretch>
            <a:fillRect/>
          </a:stretch>
        </p:blipFill>
        <p:spPr bwMode="auto">
          <a:xfrm>
            <a:off x="6705600" y="1143001"/>
            <a:ext cx="3352800" cy="2664613"/>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1524000" y="76201"/>
            <a:ext cx="9144000" cy="584775"/>
          </a:xfrm>
          <a:prstGeom prst="rect">
            <a:avLst/>
          </a:prstGeom>
          <a:solidFill>
            <a:srgbClr val="00CCFF"/>
          </a:solidFill>
          <a:ln w="9525">
            <a:noFill/>
            <a:miter lim="800000"/>
            <a:headEnd/>
            <a:tailEnd/>
          </a:ln>
        </p:spPr>
        <p:txBody>
          <a:bodyPr>
            <a:spAutoFit/>
          </a:bodyPr>
          <a:lstStyle/>
          <a:p>
            <a:pPr algn="ctr"/>
            <a:r>
              <a:rPr lang="en-US" sz="3200" b="1" dirty="0">
                <a:solidFill>
                  <a:srgbClr val="800000"/>
                </a:solidFill>
                <a:latin typeface="Comic Sans MS" pitchFamily="66" charset="0"/>
              </a:rPr>
              <a:t>Septic Tank</a:t>
            </a:r>
            <a:r>
              <a:rPr lang="en-US" sz="3200" dirty="0">
                <a:solidFill>
                  <a:srgbClr val="800000"/>
                </a:solidFill>
                <a:latin typeface="Comic Sans MS" pitchFamily="66" charset="0"/>
              </a:rPr>
              <a:t> </a:t>
            </a:r>
            <a:endParaRPr lang="en-US" sz="3200" b="1" dirty="0">
              <a:solidFill>
                <a:srgbClr val="800000"/>
              </a:solidFill>
              <a:latin typeface="Comic Sans MS" pitchFamily="66" charset="0"/>
            </a:endParaRPr>
          </a:p>
        </p:txBody>
      </p:sp>
      <p:pic>
        <p:nvPicPr>
          <p:cNvPr id="3074" name="Picture 2" descr="Image result for septic tank"/>
          <p:cNvPicPr>
            <a:picLocks noChangeAspect="1" noChangeArrowheads="1"/>
          </p:cNvPicPr>
          <p:nvPr/>
        </p:nvPicPr>
        <p:blipFill>
          <a:blip r:embed="rId2"/>
          <a:srcRect l="5714" r="5714" b="11111"/>
          <a:stretch>
            <a:fillRect/>
          </a:stretch>
        </p:blipFill>
        <p:spPr bwMode="auto">
          <a:xfrm>
            <a:off x="1676400" y="990600"/>
            <a:ext cx="4724400" cy="2667000"/>
          </a:xfrm>
          <a:prstGeom prst="rect">
            <a:avLst/>
          </a:prstGeom>
          <a:noFill/>
        </p:spPr>
      </p:pic>
      <p:pic>
        <p:nvPicPr>
          <p:cNvPr id="3076" name="Picture 4" descr="Image result for septic tank IS 2470"/>
          <p:cNvPicPr>
            <a:picLocks noChangeAspect="1" noChangeArrowheads="1"/>
          </p:cNvPicPr>
          <p:nvPr/>
        </p:nvPicPr>
        <p:blipFill>
          <a:blip r:embed="rId3"/>
          <a:srcRect l="12544" t="19512" r="14286" b="8014"/>
          <a:stretch>
            <a:fillRect/>
          </a:stretch>
        </p:blipFill>
        <p:spPr bwMode="auto">
          <a:xfrm>
            <a:off x="6858000" y="1053738"/>
            <a:ext cx="3505200" cy="2603863"/>
          </a:xfrm>
          <a:prstGeom prst="rect">
            <a:avLst/>
          </a:prstGeom>
          <a:noFill/>
        </p:spPr>
      </p:pic>
      <p:sp>
        <p:nvSpPr>
          <p:cNvPr id="6" name="TextBox 5"/>
          <p:cNvSpPr txBox="1"/>
          <p:nvPr/>
        </p:nvSpPr>
        <p:spPr>
          <a:xfrm>
            <a:off x="1676400" y="3886200"/>
            <a:ext cx="8763000" cy="2308324"/>
          </a:xfrm>
          <a:prstGeom prst="rect">
            <a:avLst/>
          </a:prstGeom>
          <a:noFill/>
          <a:ln w="28575">
            <a:solidFill>
              <a:srgbClr val="00CCFF"/>
            </a:solidFill>
          </a:ln>
        </p:spPr>
        <p:txBody>
          <a:bodyPr wrap="square" rtlCol="0">
            <a:spAutoFit/>
          </a:bodyPr>
          <a:lstStyle/>
          <a:p>
            <a:pPr>
              <a:lnSpc>
                <a:spcPct val="150000"/>
              </a:lnSpc>
              <a:buFont typeface="Wingdings" pitchFamily="2" charset="2"/>
              <a:buChar char="Ø"/>
            </a:pPr>
            <a:r>
              <a:rPr lang="en-US" dirty="0"/>
              <a:t> </a:t>
            </a:r>
            <a:r>
              <a:rPr lang="en-US" sz="2400" dirty="0"/>
              <a:t>Suitable for high water table areas also</a:t>
            </a:r>
          </a:p>
          <a:p>
            <a:pPr>
              <a:lnSpc>
                <a:spcPct val="150000"/>
              </a:lnSpc>
              <a:buFont typeface="Wingdings" pitchFamily="2" charset="2"/>
              <a:buChar char="Ø"/>
            </a:pPr>
            <a:r>
              <a:rPr lang="en-US" sz="2400" dirty="0"/>
              <a:t> </a:t>
            </a:r>
            <a:r>
              <a:rPr lang="en-US" sz="2400" dirty="0" err="1"/>
              <a:t>Septage</a:t>
            </a:r>
            <a:r>
              <a:rPr lang="en-US" sz="2400" dirty="0"/>
              <a:t> evacuation and disposal</a:t>
            </a:r>
          </a:p>
          <a:p>
            <a:pPr>
              <a:lnSpc>
                <a:spcPct val="150000"/>
              </a:lnSpc>
              <a:buFont typeface="Wingdings" pitchFamily="2" charset="2"/>
              <a:buChar char="Ø"/>
            </a:pPr>
            <a:r>
              <a:rPr lang="en-US" sz="2400" dirty="0"/>
              <a:t> Lower treatment efficiency</a:t>
            </a:r>
          </a:p>
          <a:p>
            <a:pPr>
              <a:lnSpc>
                <a:spcPct val="150000"/>
              </a:lnSpc>
              <a:buFont typeface="Wingdings" pitchFamily="2" charset="2"/>
              <a:buChar char="Ø"/>
            </a:pPr>
            <a:r>
              <a:rPr lang="en-US" sz="2400" dirty="0"/>
              <a:t> H</a:t>
            </a:r>
            <a:r>
              <a:rPr lang="en-US" sz="2400" baseline="-25000" dirty="0"/>
              <a:t>2</a:t>
            </a:r>
            <a:r>
              <a:rPr lang="en-US" sz="2400" dirty="0"/>
              <a:t>S formation, harmful and corrosive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470E2-7CF6-4DD8-CE1A-D41A722FC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DB0FA-F5AA-B842-D0DA-85DF4746C239}"/>
              </a:ext>
            </a:extLst>
          </p:cNvPr>
          <p:cNvSpPr>
            <a:spLocks noGrp="1"/>
          </p:cNvSpPr>
          <p:nvPr>
            <p:ph type="title"/>
          </p:nvPr>
        </p:nvSpPr>
        <p:spPr>
          <a:xfrm>
            <a:off x="1905000" y="2438400"/>
            <a:ext cx="8229600" cy="2133600"/>
          </a:xfrm>
        </p:spPr>
        <p:style>
          <a:lnRef idx="1">
            <a:schemeClr val="accent5"/>
          </a:lnRef>
          <a:fillRef idx="2">
            <a:schemeClr val="accent5"/>
          </a:fillRef>
          <a:effectRef idx="1">
            <a:schemeClr val="accent5"/>
          </a:effectRef>
          <a:fontRef idx="minor">
            <a:schemeClr val="dk1"/>
          </a:fontRef>
        </p:style>
        <p:txBody>
          <a:bodyPr/>
          <a:lstStyle/>
          <a:p>
            <a:r>
              <a:rPr lang="en-IN" b="1" dirty="0">
                <a:effectLst>
                  <a:outerShdw blurRad="38100" dist="38100" dir="2700000" algn="tl">
                    <a:srgbClr val="000000">
                      <a:alpha val="43137"/>
                    </a:srgbClr>
                  </a:outerShdw>
                </a:effectLst>
              </a:rPr>
              <a:t>The Country  needs practical and cost effective non sewered sanitation systems</a:t>
            </a:r>
          </a:p>
        </p:txBody>
      </p:sp>
    </p:spTree>
    <p:extLst>
      <p:ext uri="{BB962C8B-B14F-4D97-AF65-F5344CB8AC3E}">
        <p14:creationId xmlns:p14="http://schemas.microsoft.com/office/powerpoint/2010/main" val="3227804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B65366-9F29-EA1B-3E56-E86D4FA49AB7}"/>
            </a:ext>
          </a:extLst>
        </p:cNvPr>
        <p:cNvGrpSpPr/>
        <p:nvPr/>
      </p:nvGrpSpPr>
      <p:grpSpPr>
        <a:xfrm>
          <a:off x="0" y="0"/>
          <a:ext cx="0" cy="0"/>
          <a:chOff x="0" y="0"/>
          <a:chExt cx="0" cy="0"/>
        </a:xfrm>
      </p:grpSpPr>
      <p:sp>
        <p:nvSpPr>
          <p:cNvPr id="5" name="タイトル 1">
            <a:extLst>
              <a:ext uri="{FF2B5EF4-FFF2-40B4-BE49-F238E27FC236}">
                <a16:creationId xmlns:a16="http://schemas.microsoft.com/office/drawing/2014/main" id="{E4BD6A84-AAEC-910E-7DFF-8E2D3FB301EE}"/>
              </a:ext>
            </a:extLst>
          </p:cNvPr>
          <p:cNvSpPr txBox="1">
            <a:spLocks/>
          </p:cNvSpPr>
          <p:nvPr/>
        </p:nvSpPr>
        <p:spPr>
          <a:xfrm>
            <a:off x="583859" y="932603"/>
            <a:ext cx="10861335" cy="1649511"/>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11500"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j-cs"/>
              </a:defRPr>
            </a:lvl1pPr>
          </a:lstStyle>
          <a:p>
            <a:pPr algn="ctr"/>
            <a:r>
              <a:rPr lang="en-US" altLang="ja-JP" sz="4200" dirty="0" err="1">
                <a:solidFill>
                  <a:schemeClr val="tx1"/>
                </a:solidFill>
              </a:rPr>
              <a:t>Rotomoulded</a:t>
            </a:r>
            <a:r>
              <a:rPr lang="en-US" altLang="ja-JP" sz="4200" dirty="0">
                <a:solidFill>
                  <a:schemeClr val="tx1"/>
                </a:solidFill>
              </a:rPr>
              <a:t> Polyethylene Septic Tanks</a:t>
            </a:r>
          </a:p>
        </p:txBody>
      </p:sp>
      <p:sp>
        <p:nvSpPr>
          <p:cNvPr id="4" name="TextBox 3">
            <a:extLst>
              <a:ext uri="{FF2B5EF4-FFF2-40B4-BE49-F238E27FC236}">
                <a16:creationId xmlns:a16="http://schemas.microsoft.com/office/drawing/2014/main" id="{36E52224-71C2-6761-B08D-90E25BDB1D5C}"/>
              </a:ext>
            </a:extLst>
          </p:cNvPr>
          <p:cNvSpPr txBox="1"/>
          <p:nvPr/>
        </p:nvSpPr>
        <p:spPr>
          <a:xfrm>
            <a:off x="3031332" y="2766780"/>
            <a:ext cx="6129336" cy="461665"/>
          </a:xfrm>
          <a:prstGeom prst="rect">
            <a:avLst/>
          </a:prstGeom>
          <a:noFill/>
        </p:spPr>
        <p:txBody>
          <a:bodyPr wrap="square">
            <a:spAutoFit/>
          </a:bodyPr>
          <a:lstStyle/>
          <a:p>
            <a:pPr algn="ctr"/>
            <a:r>
              <a:rPr lang="en-US" altLang="ja-JP" sz="2400" dirty="0">
                <a:solidFill>
                  <a:schemeClr val="bg2">
                    <a:lumMod val="50000"/>
                  </a:schemeClr>
                </a:solidFill>
              </a:rPr>
              <a:t>Role of Indian Standard IS 18666</a:t>
            </a:r>
          </a:p>
        </p:txBody>
      </p:sp>
    </p:spTree>
    <p:extLst>
      <p:ext uri="{BB962C8B-B14F-4D97-AF65-F5344CB8AC3E}">
        <p14:creationId xmlns:p14="http://schemas.microsoft.com/office/powerpoint/2010/main" val="394051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175" y="1188637"/>
            <a:ext cx="2356072" cy="4480726"/>
          </a:xfrm>
        </p:spPr>
        <p:txBody>
          <a:bodyPr>
            <a:normAutofit/>
          </a:bodyPr>
          <a:lstStyle/>
          <a:p>
            <a:pPr algn="l"/>
            <a:r>
              <a:rPr lang="en-IN" sz="3100" dirty="0"/>
              <a:t>Scope of IS 18666</a:t>
            </a:r>
          </a:p>
        </p:txBody>
      </p:sp>
      <p:sp>
        <p:nvSpPr>
          <p:cNvPr id="3" name="Content Placeholder 2"/>
          <p:cNvSpPr>
            <a:spLocks noGrp="1"/>
          </p:cNvSpPr>
          <p:nvPr>
            <p:ph idx="1"/>
          </p:nvPr>
        </p:nvSpPr>
        <p:spPr>
          <a:xfrm>
            <a:off x="5378196" y="1338729"/>
            <a:ext cx="3596688" cy="4180542"/>
          </a:xfrm>
        </p:spPr>
        <p:txBody>
          <a:bodyPr anchor="ctr">
            <a:normAutofit/>
          </a:bodyPr>
          <a:lstStyle/>
          <a:p>
            <a:pPr algn="just"/>
            <a:r>
              <a:rPr lang="en-US" sz="1900" dirty="0"/>
              <a:t>Covers requirements for design, materials, size, performance, and testing of rotationally molded polyethylene (PE) septic tanks for underground installation.</a:t>
            </a:r>
          </a:p>
          <a:p>
            <a:pPr algn="just"/>
            <a:r>
              <a:rPr lang="en-US" sz="1900" dirty="0"/>
              <a:t>Tanks are suitable for standard temperature and pressure conditions.</a:t>
            </a:r>
          </a:p>
          <a:p>
            <a:pPr algn="just"/>
            <a:r>
              <a:rPr lang="en-US" sz="1900" dirty="0"/>
              <a:t>Excludes mechanisms for effluent disposal, which require further treatment as per IS 2470 (Part 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6E428-4593-4E4D-6CBD-C2287C8745E4}"/>
              </a:ext>
            </a:extLst>
          </p:cNvPr>
          <p:cNvSpPr>
            <a:spLocks noGrp="1"/>
          </p:cNvSpPr>
          <p:nvPr>
            <p:ph type="title"/>
          </p:nvPr>
        </p:nvSpPr>
        <p:spPr/>
        <p:txBody>
          <a:bodyPr/>
          <a:lstStyle/>
          <a:p>
            <a:r>
              <a:rPr lang="en-IN" dirty="0"/>
              <a:t>Packaged Sewage Treatment Systems</a:t>
            </a:r>
          </a:p>
        </p:txBody>
      </p:sp>
      <p:sp>
        <p:nvSpPr>
          <p:cNvPr id="3" name="Content Placeholder 2">
            <a:extLst>
              <a:ext uri="{FF2B5EF4-FFF2-40B4-BE49-F238E27FC236}">
                <a16:creationId xmlns:a16="http://schemas.microsoft.com/office/drawing/2014/main" id="{43943083-005C-71D4-8606-E1561F408E69}"/>
              </a:ext>
            </a:extLst>
          </p:cNvPr>
          <p:cNvSpPr>
            <a:spLocks noGrp="1"/>
          </p:cNvSpPr>
          <p:nvPr>
            <p:ph idx="1"/>
          </p:nvPr>
        </p:nvSpPr>
        <p:spPr/>
        <p:txBody>
          <a:bodyPr/>
          <a:lstStyle/>
          <a:p>
            <a:r>
              <a:rPr lang="en-IN" sz="1800" kern="100" dirty="0">
                <a:effectLst/>
                <a:latin typeface="Arial" panose="020B0604020202020204" pitchFamily="34" charset="0"/>
                <a:ea typeface="Times New Roman" panose="02020603050405020304" pitchFamily="18" charset="0"/>
                <a:cs typeface="Nirmala UI" panose="020B0502040204020203" pitchFamily="34" charset="0"/>
              </a:rPr>
              <a:t>Packaged sewage treatment systems are compact, self-contained units designed to treat wastewater from small-scale applications such as homes, businesses, or remote locations. These systems use a combination of physical, biological, and chemical processes to remove contaminants, producing treated water suitable for discharge or reuse. Typically pre-engineered and modular, they are easy to install, require minimal space, and offer efficient wastewater treatment solutions. They are especially useful in areas without access to centralized sewage networks, providing a sustainable and cost-effective alternative for wastewater management.</a:t>
            </a:r>
          </a:p>
          <a:p>
            <a:endParaRPr lang="en-IN" dirty="0"/>
          </a:p>
        </p:txBody>
      </p:sp>
    </p:spTree>
    <p:extLst>
      <p:ext uri="{BB962C8B-B14F-4D97-AF65-F5344CB8AC3E}">
        <p14:creationId xmlns:p14="http://schemas.microsoft.com/office/powerpoint/2010/main" val="1646736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871C6-1226-DA40-651A-116E9A569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7D12A8-668C-3224-AA46-4A04E76500D8}"/>
              </a:ext>
            </a:extLst>
          </p:cNvPr>
          <p:cNvSpPr>
            <a:spLocks noGrp="1"/>
          </p:cNvSpPr>
          <p:nvPr>
            <p:ph type="title"/>
          </p:nvPr>
        </p:nvSpPr>
        <p:spPr>
          <a:xfrm>
            <a:off x="2279175" y="1188637"/>
            <a:ext cx="2356072" cy="559776"/>
          </a:xfrm>
        </p:spPr>
        <p:txBody>
          <a:bodyPr>
            <a:normAutofit/>
          </a:bodyPr>
          <a:lstStyle/>
          <a:p>
            <a:pPr algn="l"/>
            <a:r>
              <a:rPr lang="en-IN" sz="3100" dirty="0"/>
              <a:t>Application</a:t>
            </a:r>
          </a:p>
        </p:txBody>
      </p:sp>
      <p:sp>
        <p:nvSpPr>
          <p:cNvPr id="3" name="Content Placeholder 2">
            <a:extLst>
              <a:ext uri="{FF2B5EF4-FFF2-40B4-BE49-F238E27FC236}">
                <a16:creationId xmlns:a16="http://schemas.microsoft.com/office/drawing/2014/main" id="{E1E64904-4098-B56E-EBC8-764A4D40327D}"/>
              </a:ext>
            </a:extLst>
          </p:cNvPr>
          <p:cNvSpPr>
            <a:spLocks noGrp="1"/>
          </p:cNvSpPr>
          <p:nvPr>
            <p:ph idx="1"/>
          </p:nvPr>
        </p:nvSpPr>
        <p:spPr>
          <a:xfrm>
            <a:off x="5378196" y="1338729"/>
            <a:ext cx="3596688" cy="4180542"/>
          </a:xfrm>
        </p:spPr>
        <p:txBody>
          <a:bodyPr anchor="ctr">
            <a:normAutofit/>
          </a:bodyPr>
          <a:lstStyle/>
          <a:p>
            <a:pPr marL="0" indent="0" algn="just">
              <a:buNone/>
            </a:pPr>
            <a:r>
              <a:rPr lang="en-US" sz="1800" dirty="0"/>
              <a:t>On-site sanitation systems, like septic tank systems, are alternatives to centralized sewerage systems in areas where the latter is unfeasible or unavailable in both urban and rural areas. The septic tank effluent should be given secondary treatment either in a biological filter, up-flow anaerobic filter, on the land or in a sub-surface disposal system.</a:t>
            </a:r>
            <a:endParaRPr lang="en-US" sz="1900" dirty="0"/>
          </a:p>
        </p:txBody>
      </p:sp>
      <p:pic>
        <p:nvPicPr>
          <p:cNvPr id="1028" name="Picture 4" descr="Can You Install a Septic Tank Under a House?">
            <a:extLst>
              <a:ext uri="{FF2B5EF4-FFF2-40B4-BE49-F238E27FC236}">
                <a16:creationId xmlns:a16="http://schemas.microsoft.com/office/drawing/2014/main" id="{9C67ED8E-D87B-DF9F-92E1-1AE9D26CED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77" t="10668" r="20640" b="5343"/>
          <a:stretch/>
        </p:blipFill>
        <p:spPr bwMode="auto">
          <a:xfrm>
            <a:off x="2196374" y="2330651"/>
            <a:ext cx="2636612" cy="2196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9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Key Design Specifications</a:t>
            </a:r>
          </a:p>
        </p:txBody>
      </p:sp>
      <p:pic>
        <p:nvPicPr>
          <p:cNvPr id="2050" name="Picture 2">
            <a:extLst>
              <a:ext uri="{FF2B5EF4-FFF2-40B4-BE49-F238E27FC236}">
                <a16:creationId xmlns:a16="http://schemas.microsoft.com/office/drawing/2014/main" id="{D82F7FD5-8BFB-C1E5-7942-69E845B2B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36650"/>
            <a:ext cx="9144000" cy="458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AAEEA-92CC-4312-0BF5-F32013141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7A89B-95A4-7C7A-D123-2F6E8711E9B1}"/>
              </a:ext>
            </a:extLst>
          </p:cNvPr>
          <p:cNvSpPr>
            <a:spLocks noGrp="1"/>
          </p:cNvSpPr>
          <p:nvPr>
            <p:ph type="title"/>
          </p:nvPr>
        </p:nvSpPr>
        <p:spPr>
          <a:xfrm>
            <a:off x="2279175" y="1188637"/>
            <a:ext cx="2356072" cy="4480726"/>
          </a:xfrm>
        </p:spPr>
        <p:txBody>
          <a:bodyPr>
            <a:normAutofit/>
          </a:bodyPr>
          <a:lstStyle/>
          <a:p>
            <a:pPr algn="r"/>
            <a:r>
              <a:rPr lang="en-IN" sz="2700"/>
              <a:t>Key Design Specifications</a:t>
            </a:r>
          </a:p>
        </p:txBody>
      </p:sp>
      <p:sp>
        <p:nvSpPr>
          <p:cNvPr id="3" name="Content Placeholder 2">
            <a:extLst>
              <a:ext uri="{FF2B5EF4-FFF2-40B4-BE49-F238E27FC236}">
                <a16:creationId xmlns:a16="http://schemas.microsoft.com/office/drawing/2014/main" id="{B5590053-0991-A37D-F4FA-4CCAE1DFF56B}"/>
              </a:ext>
            </a:extLst>
          </p:cNvPr>
          <p:cNvSpPr>
            <a:spLocks noGrp="1"/>
          </p:cNvSpPr>
          <p:nvPr>
            <p:ph idx="1"/>
          </p:nvPr>
        </p:nvSpPr>
        <p:spPr>
          <a:xfrm>
            <a:off x="5378196" y="1338729"/>
            <a:ext cx="3596688" cy="4180542"/>
          </a:xfrm>
        </p:spPr>
        <p:txBody>
          <a:bodyPr anchor="ctr">
            <a:normAutofit/>
          </a:bodyPr>
          <a:lstStyle/>
          <a:p>
            <a:pPr marL="0" indent="0">
              <a:buNone/>
            </a:pPr>
            <a:r>
              <a:rPr lang="en-IN" sz="2100"/>
              <a:t>Effective Volume and Nominal Size </a:t>
            </a:r>
          </a:p>
          <a:p>
            <a:r>
              <a:rPr lang="en-IN" sz="2100"/>
              <a:t>Minimum hydraulic retention time: 24 hours.</a:t>
            </a:r>
          </a:p>
          <a:p>
            <a:r>
              <a:rPr lang="en-IN" sz="2100"/>
              <a:t>Minimum sludge storage period: 2 years</a:t>
            </a:r>
          </a:p>
          <a:p>
            <a:r>
              <a:rPr lang="en-IN" sz="2100"/>
              <a:t>Minimum effective volume: 1,000 liters.</a:t>
            </a:r>
          </a:p>
          <a:p>
            <a:r>
              <a:rPr lang="en-IN" sz="2100"/>
              <a:t>Recommended dimensions ensure durability.</a:t>
            </a:r>
          </a:p>
        </p:txBody>
      </p:sp>
    </p:spTree>
    <p:extLst>
      <p:ext uri="{BB962C8B-B14F-4D97-AF65-F5344CB8AC3E}">
        <p14:creationId xmlns:p14="http://schemas.microsoft.com/office/powerpoint/2010/main" val="915920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25CC7-7A05-68A4-C1C9-5BF8BB93A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8E2E2-9817-D205-9B21-0F1F1BA0DE45}"/>
              </a:ext>
            </a:extLst>
          </p:cNvPr>
          <p:cNvSpPr>
            <a:spLocks noGrp="1"/>
          </p:cNvSpPr>
          <p:nvPr>
            <p:ph type="title"/>
          </p:nvPr>
        </p:nvSpPr>
        <p:spPr>
          <a:xfrm>
            <a:off x="2279175" y="1188637"/>
            <a:ext cx="2356072" cy="4480726"/>
          </a:xfrm>
        </p:spPr>
        <p:txBody>
          <a:bodyPr>
            <a:normAutofit/>
          </a:bodyPr>
          <a:lstStyle/>
          <a:p>
            <a:pPr algn="r"/>
            <a:r>
              <a:rPr lang="en-IN" sz="2700"/>
              <a:t>Key Design Specifications</a:t>
            </a:r>
          </a:p>
        </p:txBody>
      </p:sp>
      <p:sp>
        <p:nvSpPr>
          <p:cNvPr id="3" name="Content Placeholder 2">
            <a:extLst>
              <a:ext uri="{FF2B5EF4-FFF2-40B4-BE49-F238E27FC236}">
                <a16:creationId xmlns:a16="http://schemas.microsoft.com/office/drawing/2014/main" id="{21EFA667-2B5C-7C1B-51B8-2933D97A74B6}"/>
              </a:ext>
            </a:extLst>
          </p:cNvPr>
          <p:cNvSpPr>
            <a:spLocks noGrp="1"/>
          </p:cNvSpPr>
          <p:nvPr>
            <p:ph idx="1"/>
          </p:nvPr>
        </p:nvSpPr>
        <p:spPr>
          <a:xfrm>
            <a:off x="5378196" y="1338729"/>
            <a:ext cx="3596688" cy="4180542"/>
          </a:xfrm>
        </p:spPr>
        <p:txBody>
          <a:bodyPr anchor="ctr">
            <a:normAutofit fontScale="92500" lnSpcReduction="10000"/>
          </a:bodyPr>
          <a:lstStyle/>
          <a:p>
            <a:pPr marL="0" indent="0">
              <a:buNone/>
            </a:pPr>
            <a:r>
              <a:rPr lang="en-US" sz="1800" b="1" dirty="0">
                <a:ea typeface="Verdana" panose="020B0604030504040204" pitchFamily="34" charset="0"/>
              </a:rPr>
              <a:t>Compartmentation and Flow</a:t>
            </a:r>
            <a:endParaRPr lang="en-US" sz="1800" dirty="0">
              <a:ea typeface="Verdana" panose="020B0604030504040204" pitchFamily="34" charset="0"/>
            </a:endParaRPr>
          </a:p>
          <a:p>
            <a:pPr>
              <a:lnSpc>
                <a:spcPct val="90000"/>
              </a:lnSpc>
            </a:pPr>
            <a:r>
              <a:rPr lang="en-US" sz="1800" dirty="0">
                <a:ea typeface="Verdana" panose="020B0604030504040204" pitchFamily="34" charset="0"/>
              </a:rPr>
              <a:t>Septic tanks over 2,000 liters must have 2 or more chambers with durable partitions.</a:t>
            </a:r>
          </a:p>
          <a:p>
            <a:pPr>
              <a:lnSpc>
                <a:spcPct val="90000"/>
              </a:lnSpc>
              <a:buFont typeface="Arial" panose="020B0604020202020204" pitchFamily="34" charset="0"/>
              <a:buChar char="•"/>
            </a:pPr>
            <a:r>
              <a:rPr lang="en-US" sz="1800" dirty="0">
                <a:ea typeface="Verdana" panose="020B0604030504040204" pitchFamily="34" charset="0"/>
              </a:rPr>
              <a:t>The first chamber’s capacity must be at least twice that of subsequent chambers, with tops 100 mm above the water level for horizontal tanks.</a:t>
            </a:r>
          </a:p>
          <a:p>
            <a:pPr>
              <a:lnSpc>
                <a:spcPct val="90000"/>
              </a:lnSpc>
              <a:buFont typeface="Arial" panose="020B0604020202020204" pitchFamily="34" charset="0"/>
              <a:buChar char="•"/>
            </a:pPr>
            <a:r>
              <a:rPr lang="en-US" sz="1800" dirty="0">
                <a:ea typeface="Verdana" panose="020B0604030504040204" pitchFamily="34" charset="0"/>
              </a:rPr>
              <a:t>Partitions must maintain tank integrity and withstand mechanized desludging.</a:t>
            </a:r>
          </a:p>
          <a:p>
            <a:pPr>
              <a:lnSpc>
                <a:spcPct val="90000"/>
              </a:lnSpc>
              <a:buFont typeface="Arial" panose="020B0604020202020204" pitchFamily="34" charset="0"/>
              <a:buChar char="•"/>
            </a:pPr>
            <a:r>
              <a:rPr lang="en-US" sz="1800" dirty="0">
                <a:ea typeface="Verdana" panose="020B0604030504040204" pitchFamily="34" charset="0"/>
              </a:rPr>
              <a:t>Openings (100-150 mm wide) must be provided for inter-compartmental flow, with an optional up-flow transfer for improved efficiency.</a:t>
            </a:r>
          </a:p>
          <a:p>
            <a:pPr marL="0" indent="0">
              <a:buNone/>
            </a:pPr>
            <a:endParaRPr lang="en-US" sz="1800" dirty="0">
              <a:ea typeface="Verdana" panose="020B0604030504040204" pitchFamily="34" charset="0"/>
            </a:endParaRPr>
          </a:p>
        </p:txBody>
      </p:sp>
    </p:spTree>
    <p:extLst>
      <p:ext uri="{BB962C8B-B14F-4D97-AF65-F5344CB8AC3E}">
        <p14:creationId xmlns:p14="http://schemas.microsoft.com/office/powerpoint/2010/main" val="827282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1ACB3-FD47-1E41-2949-70E36D4A04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9640F2-3FF6-C2BD-1582-875E2E04748C}"/>
              </a:ext>
            </a:extLst>
          </p:cNvPr>
          <p:cNvSpPr>
            <a:spLocks noGrp="1"/>
          </p:cNvSpPr>
          <p:nvPr>
            <p:ph type="title"/>
          </p:nvPr>
        </p:nvSpPr>
        <p:spPr/>
        <p:txBody>
          <a:bodyPr/>
          <a:lstStyle/>
          <a:p>
            <a:r>
              <a:rPr lang="en-IN" dirty="0"/>
              <a:t>Typical Septic Tank</a:t>
            </a:r>
            <a:endParaRPr dirty="0"/>
          </a:p>
        </p:txBody>
      </p:sp>
      <p:pic>
        <p:nvPicPr>
          <p:cNvPr id="1026" name="Picture 2" descr="Types of Septic Systems | US EPA">
            <a:extLst>
              <a:ext uri="{FF2B5EF4-FFF2-40B4-BE49-F238E27FC236}">
                <a16:creationId xmlns:a16="http://schemas.microsoft.com/office/drawing/2014/main" id="{B21BB2D6-6770-8745-4AE2-4F80BD73D4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19"/>
          <a:stretch/>
        </p:blipFill>
        <p:spPr bwMode="auto">
          <a:xfrm>
            <a:off x="2928052" y="1417639"/>
            <a:ext cx="6335897" cy="424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523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5605"/>
            <a:ext cx="8229600" cy="1143000"/>
          </a:xfrm>
        </p:spPr>
        <p:txBody>
          <a:bodyPr/>
          <a:lstStyle/>
          <a:p>
            <a:r>
              <a:rPr lang="en-IN" dirty="0"/>
              <a:t>Raw Material</a:t>
            </a:r>
            <a:endParaRPr dirty="0"/>
          </a:p>
        </p:txBody>
      </p:sp>
      <p:pic>
        <p:nvPicPr>
          <p:cNvPr id="5" name="Content Placeholder 4">
            <a:extLst>
              <a:ext uri="{FF2B5EF4-FFF2-40B4-BE49-F238E27FC236}">
                <a16:creationId xmlns:a16="http://schemas.microsoft.com/office/drawing/2014/main" id="{2260C558-9DB1-87E0-6EBA-42EE5BAAEC34}"/>
              </a:ext>
            </a:extLst>
          </p:cNvPr>
          <p:cNvPicPr>
            <a:picLocks noGrp="1" noChangeAspect="1"/>
          </p:cNvPicPr>
          <p:nvPr>
            <p:ph idx="1"/>
          </p:nvPr>
        </p:nvPicPr>
        <p:blipFill>
          <a:blip r:embed="rId2"/>
          <a:stretch>
            <a:fillRect/>
          </a:stretch>
        </p:blipFill>
        <p:spPr>
          <a:xfrm>
            <a:off x="2373470" y="1268606"/>
            <a:ext cx="7561001" cy="523197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EF06D-EA24-BED7-7AE4-1F27EE5027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B59F7-D64E-4564-44D5-107E61BE1B74}"/>
              </a:ext>
            </a:extLst>
          </p:cNvPr>
          <p:cNvSpPr>
            <a:spLocks noGrp="1"/>
          </p:cNvSpPr>
          <p:nvPr>
            <p:ph type="title"/>
          </p:nvPr>
        </p:nvSpPr>
        <p:spPr>
          <a:xfrm>
            <a:off x="1981200" y="125605"/>
            <a:ext cx="8229600" cy="1143000"/>
          </a:xfrm>
        </p:spPr>
        <p:txBody>
          <a:bodyPr/>
          <a:lstStyle/>
          <a:p>
            <a:r>
              <a:rPr lang="en-IN" dirty="0"/>
              <a:t>Structural Strength</a:t>
            </a:r>
            <a:endParaRPr dirty="0"/>
          </a:p>
        </p:txBody>
      </p:sp>
      <p:pic>
        <p:nvPicPr>
          <p:cNvPr id="7" name="Picture 6">
            <a:extLst>
              <a:ext uri="{FF2B5EF4-FFF2-40B4-BE49-F238E27FC236}">
                <a16:creationId xmlns:a16="http://schemas.microsoft.com/office/drawing/2014/main" id="{A9FFB743-738F-4A96-2742-E0018C142C5C}"/>
              </a:ext>
            </a:extLst>
          </p:cNvPr>
          <p:cNvPicPr>
            <a:picLocks noChangeAspect="1"/>
          </p:cNvPicPr>
          <p:nvPr/>
        </p:nvPicPr>
        <p:blipFill>
          <a:blip r:embed="rId2"/>
          <a:stretch>
            <a:fillRect/>
          </a:stretch>
        </p:blipFill>
        <p:spPr>
          <a:xfrm>
            <a:off x="1524000" y="1873787"/>
            <a:ext cx="9144000" cy="3110426"/>
          </a:xfrm>
          <a:prstGeom prst="rect">
            <a:avLst/>
          </a:prstGeom>
        </p:spPr>
      </p:pic>
    </p:spTree>
    <p:extLst>
      <p:ext uri="{BB962C8B-B14F-4D97-AF65-F5344CB8AC3E}">
        <p14:creationId xmlns:p14="http://schemas.microsoft.com/office/powerpoint/2010/main" val="3289116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4D6DF-226C-FC1D-B098-2265FC3E1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0E1DD-2303-E14C-9F64-4D67E776DE27}"/>
              </a:ext>
            </a:extLst>
          </p:cNvPr>
          <p:cNvSpPr>
            <a:spLocks noGrp="1"/>
          </p:cNvSpPr>
          <p:nvPr>
            <p:ph type="title"/>
          </p:nvPr>
        </p:nvSpPr>
        <p:spPr>
          <a:xfrm>
            <a:off x="2373819" y="1816343"/>
            <a:ext cx="2356072" cy="1393789"/>
          </a:xfrm>
        </p:spPr>
        <p:txBody>
          <a:bodyPr>
            <a:normAutofit/>
          </a:bodyPr>
          <a:lstStyle/>
          <a:p>
            <a:pPr algn="r"/>
            <a:r>
              <a:rPr lang="en-IN" sz="2700" dirty="0"/>
              <a:t>Structural Strength and Integrity</a:t>
            </a:r>
          </a:p>
        </p:txBody>
      </p:sp>
      <p:sp>
        <p:nvSpPr>
          <p:cNvPr id="3" name="Content Placeholder 2">
            <a:extLst>
              <a:ext uri="{FF2B5EF4-FFF2-40B4-BE49-F238E27FC236}">
                <a16:creationId xmlns:a16="http://schemas.microsoft.com/office/drawing/2014/main" id="{47F7737E-9E2C-AD54-3FBC-DE7B93B520AA}"/>
              </a:ext>
            </a:extLst>
          </p:cNvPr>
          <p:cNvSpPr>
            <a:spLocks noGrp="1"/>
          </p:cNvSpPr>
          <p:nvPr>
            <p:ph idx="1"/>
          </p:nvPr>
        </p:nvSpPr>
        <p:spPr>
          <a:xfrm>
            <a:off x="5378196" y="1338729"/>
            <a:ext cx="3596688" cy="2349016"/>
          </a:xfrm>
        </p:spPr>
        <p:txBody>
          <a:bodyPr anchor="ctr">
            <a:normAutofit lnSpcReduction="10000"/>
          </a:bodyPr>
          <a:lstStyle/>
          <a:p>
            <a:r>
              <a:rPr lang="en-US" sz="1800" dirty="0"/>
              <a:t>The tank is designed to withstand soil loads, hydrostatic pressures, and thermal variations.</a:t>
            </a:r>
          </a:p>
          <a:p>
            <a:r>
              <a:rPr lang="en-US" sz="1800" dirty="0"/>
              <a:t>The Septic tank is tested for Durability, load bearing and structural strength.</a:t>
            </a:r>
          </a:p>
          <a:p>
            <a:r>
              <a:rPr lang="en-US" sz="1800" dirty="0"/>
              <a:t>No structural failures under load-bearing tests.</a:t>
            </a:r>
          </a:p>
        </p:txBody>
      </p:sp>
      <p:sp>
        <p:nvSpPr>
          <p:cNvPr id="4" name="Title 1">
            <a:extLst>
              <a:ext uri="{FF2B5EF4-FFF2-40B4-BE49-F238E27FC236}">
                <a16:creationId xmlns:a16="http://schemas.microsoft.com/office/drawing/2014/main" id="{5AEAF54A-4B5D-4BE0-DC30-651A1D43F361}"/>
              </a:ext>
            </a:extLst>
          </p:cNvPr>
          <p:cNvSpPr txBox="1">
            <a:spLocks/>
          </p:cNvSpPr>
          <p:nvPr/>
        </p:nvSpPr>
        <p:spPr>
          <a:xfrm>
            <a:off x="2295177" y="4115436"/>
            <a:ext cx="2356072" cy="139378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IN" sz="2700" dirty="0">
                <a:latin typeface="Verdana" panose="020B0604030504040204" pitchFamily="34" charset="0"/>
              </a:rPr>
              <a:t>Finish</a:t>
            </a:r>
          </a:p>
        </p:txBody>
      </p:sp>
      <p:sp>
        <p:nvSpPr>
          <p:cNvPr id="5" name="Content Placeholder 2">
            <a:extLst>
              <a:ext uri="{FF2B5EF4-FFF2-40B4-BE49-F238E27FC236}">
                <a16:creationId xmlns:a16="http://schemas.microsoft.com/office/drawing/2014/main" id="{D251FBDD-9C53-663B-170D-072B0AD92224}"/>
              </a:ext>
            </a:extLst>
          </p:cNvPr>
          <p:cNvSpPr txBox="1">
            <a:spLocks/>
          </p:cNvSpPr>
          <p:nvPr/>
        </p:nvSpPr>
        <p:spPr>
          <a:xfrm>
            <a:off x="5341383" y="4335673"/>
            <a:ext cx="3596688" cy="121374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Verdana" panose="020B0604030504040204" pitchFamily="34" charset="0"/>
              </a:rPr>
              <a:t>Free from visual defects ensuring durability.</a:t>
            </a:r>
          </a:p>
        </p:txBody>
      </p:sp>
    </p:spTree>
    <p:extLst>
      <p:ext uri="{BB962C8B-B14F-4D97-AF65-F5344CB8AC3E}">
        <p14:creationId xmlns:p14="http://schemas.microsoft.com/office/powerpoint/2010/main" val="17481732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60D45-2142-4D8E-5517-1A90BA7F1125}"/>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6EF2C76-9DF4-5BB1-7331-BEB1119B5CC1}"/>
              </a:ext>
            </a:extLst>
          </p:cNvPr>
          <p:cNvSpPr>
            <a:spLocks noGrp="1"/>
          </p:cNvSpPr>
          <p:nvPr>
            <p:ph type="sldNum" sz="quarter" idx="12"/>
          </p:nvPr>
        </p:nvSpPr>
        <p:spPr>
          <a:xfrm>
            <a:off x="7981950" y="5624513"/>
            <a:ext cx="2057400" cy="273844"/>
          </a:xfrm>
        </p:spPr>
        <p:txBody>
          <a:bodyPr vert="horz" lIns="68580" tIns="34290" rIns="68580" bIns="34290" rtlCol="0" anchor="ctr">
            <a:normAutofit/>
          </a:bodyPr>
          <a:lstStyle/>
          <a:p>
            <a:pPr>
              <a:spcAft>
                <a:spcPts val="450"/>
              </a:spcAft>
            </a:pPr>
            <a:fld id="{88E32D96-6BF2-46B1-A639-F807AB747ECF}" type="slidenum">
              <a:rPr kumimoji="1" lang="en-US" altLang="ja-JP"/>
              <a:pPr>
                <a:spcAft>
                  <a:spcPts val="450"/>
                </a:spcAft>
              </a:pPr>
              <a:t>58</a:t>
            </a:fld>
            <a:endParaRPr kumimoji="1" lang="en-US" altLang="ja-JP"/>
          </a:p>
        </p:txBody>
      </p:sp>
      <p:sp>
        <p:nvSpPr>
          <p:cNvPr id="16" name="正方形/長方形 1">
            <a:extLst>
              <a:ext uri="{FF2B5EF4-FFF2-40B4-BE49-F238E27FC236}">
                <a16:creationId xmlns:a16="http://schemas.microsoft.com/office/drawing/2014/main" id="{F6BFED21-59C7-CFA9-180F-E6C52846F227}"/>
              </a:ext>
            </a:extLst>
          </p:cNvPr>
          <p:cNvSpPr/>
          <p:nvPr/>
        </p:nvSpPr>
        <p:spPr>
          <a:xfrm>
            <a:off x="1529635" y="124258"/>
            <a:ext cx="9158740" cy="523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ts val="75"/>
              </a:spcBef>
              <a:spcAft>
                <a:spcPct val="0"/>
              </a:spcAft>
              <a:buClr>
                <a:srgbClr val="D4283C"/>
              </a:buClr>
              <a:defRPr/>
            </a:pPr>
            <a:r>
              <a:rPr lang="en-US" altLang="ja-JP" sz="2100" b="1" dirty="0">
                <a:solidFill>
                  <a:schemeClr val="tx1"/>
                </a:solidFill>
                <a:latin typeface="Verdana" panose="020B0604030504040204" pitchFamily="34" charset="0"/>
              </a:rPr>
              <a:t>Indian Standard IS 18797 Packaged Sewage Treatment Plant</a:t>
            </a:r>
            <a:endParaRPr kumimoji="1" lang="en-US" altLang="ja-JP" sz="2100" kern="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9" name="TextBox 8">
            <a:extLst>
              <a:ext uri="{FF2B5EF4-FFF2-40B4-BE49-F238E27FC236}">
                <a16:creationId xmlns:a16="http://schemas.microsoft.com/office/drawing/2014/main" id="{DA2AB71C-9680-54FE-BCF9-72105612615B}"/>
              </a:ext>
            </a:extLst>
          </p:cNvPr>
          <p:cNvSpPr txBox="1"/>
          <p:nvPr/>
        </p:nvSpPr>
        <p:spPr>
          <a:xfrm>
            <a:off x="1899386" y="875914"/>
            <a:ext cx="4511843" cy="1061829"/>
          </a:xfrm>
          <a:prstGeom prst="rect">
            <a:avLst/>
          </a:prstGeom>
          <a:noFill/>
        </p:spPr>
        <p:txBody>
          <a:bodyPr wrap="square" rtlCol="0">
            <a:spAutoFit/>
          </a:bodyPr>
          <a:lstStyle/>
          <a:p>
            <a:r>
              <a:rPr lang="en-IN" sz="2100" dirty="0">
                <a:latin typeface="Verdana" panose="020B0604030504040204" pitchFamily="34" charset="0"/>
              </a:rPr>
              <a:t>Load test for bearing capacity tank shall be done as per Annex H.</a:t>
            </a:r>
          </a:p>
        </p:txBody>
      </p:sp>
      <p:pic>
        <p:nvPicPr>
          <p:cNvPr id="3" name="Picture 2">
            <a:extLst>
              <a:ext uri="{FF2B5EF4-FFF2-40B4-BE49-F238E27FC236}">
                <a16:creationId xmlns:a16="http://schemas.microsoft.com/office/drawing/2014/main" id="{3EB08F34-4F35-0075-D9C2-F03CD8FEAFD5}"/>
              </a:ext>
            </a:extLst>
          </p:cNvPr>
          <p:cNvPicPr>
            <a:picLocks noChangeAspect="1"/>
          </p:cNvPicPr>
          <p:nvPr/>
        </p:nvPicPr>
        <p:blipFill>
          <a:blip r:embed="rId3"/>
          <a:stretch>
            <a:fillRect/>
          </a:stretch>
        </p:blipFill>
        <p:spPr>
          <a:xfrm>
            <a:off x="6411229" y="1707572"/>
            <a:ext cx="3446393" cy="3823946"/>
          </a:xfrm>
          <a:prstGeom prst="rect">
            <a:avLst/>
          </a:prstGeom>
        </p:spPr>
      </p:pic>
      <p:pic>
        <p:nvPicPr>
          <p:cNvPr id="7" name="Picture 6">
            <a:extLst>
              <a:ext uri="{FF2B5EF4-FFF2-40B4-BE49-F238E27FC236}">
                <a16:creationId xmlns:a16="http://schemas.microsoft.com/office/drawing/2014/main" id="{254CC1D6-3830-0C1E-95A0-1EEB3131DC95}"/>
              </a:ext>
            </a:extLst>
          </p:cNvPr>
          <p:cNvPicPr>
            <a:picLocks noChangeAspect="1"/>
          </p:cNvPicPr>
          <p:nvPr/>
        </p:nvPicPr>
        <p:blipFill>
          <a:blip r:embed="rId4"/>
          <a:stretch>
            <a:fillRect/>
          </a:stretch>
        </p:blipFill>
        <p:spPr>
          <a:xfrm>
            <a:off x="1726132" y="3017057"/>
            <a:ext cx="4577153" cy="2881301"/>
          </a:xfrm>
          <a:prstGeom prst="rect">
            <a:avLst/>
          </a:prstGeom>
        </p:spPr>
      </p:pic>
    </p:spTree>
    <p:extLst>
      <p:ext uri="{BB962C8B-B14F-4D97-AF65-F5344CB8AC3E}">
        <p14:creationId xmlns:p14="http://schemas.microsoft.com/office/powerpoint/2010/main" val="1503316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06A1E-6716-336D-370A-F9FBB9C8B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C413FE-0C72-A784-7C37-0326E4541BE9}"/>
              </a:ext>
            </a:extLst>
          </p:cNvPr>
          <p:cNvSpPr>
            <a:spLocks noGrp="1"/>
          </p:cNvSpPr>
          <p:nvPr>
            <p:ph type="title"/>
          </p:nvPr>
        </p:nvSpPr>
        <p:spPr>
          <a:xfrm>
            <a:off x="2279175" y="1188637"/>
            <a:ext cx="2356072" cy="4480726"/>
          </a:xfrm>
        </p:spPr>
        <p:txBody>
          <a:bodyPr vert="horz" lIns="91440" tIns="45720" rIns="91440" bIns="45720" rtlCol="0" anchor="ctr">
            <a:normAutofit/>
          </a:bodyPr>
          <a:lstStyle/>
          <a:p>
            <a:pPr algn="r"/>
            <a:r>
              <a:rPr lang="en-US" sz="5700" dirty="0"/>
              <a:t>Tests</a:t>
            </a:r>
          </a:p>
        </p:txBody>
      </p:sp>
      <p:sp>
        <p:nvSpPr>
          <p:cNvPr id="4" name="TextBox 3">
            <a:extLst>
              <a:ext uri="{FF2B5EF4-FFF2-40B4-BE49-F238E27FC236}">
                <a16:creationId xmlns:a16="http://schemas.microsoft.com/office/drawing/2014/main" id="{2254D877-E806-05B2-C451-78CAABF116FF}"/>
              </a:ext>
            </a:extLst>
          </p:cNvPr>
          <p:cNvSpPr txBox="1"/>
          <p:nvPr/>
        </p:nvSpPr>
        <p:spPr>
          <a:xfrm>
            <a:off x="5378196" y="623275"/>
            <a:ext cx="4534623" cy="4895996"/>
          </a:xfrm>
          <a:prstGeom prst="rect">
            <a:avLst/>
          </a:prstGeom>
        </p:spPr>
        <p:txBody>
          <a:bodyPr vert="horz" lIns="91440" tIns="45720" rIns="91440" bIns="45720" rtlCol="0" anchor="ctr">
            <a:normAutofit/>
          </a:bodyPr>
          <a:lstStyle/>
          <a:p>
            <a:pPr>
              <a:lnSpc>
                <a:spcPct val="90000"/>
              </a:lnSpc>
              <a:spcAft>
                <a:spcPts val="800"/>
              </a:spcAft>
            </a:pPr>
            <a:r>
              <a:rPr lang="en-US" sz="1600" b="1" dirty="0">
                <a:latin typeface="Verdana" panose="020B0604030504040204" pitchFamily="34" charset="0"/>
                <a:ea typeface="Verdana" panose="020B0604030504040204" pitchFamily="34" charset="0"/>
              </a:rPr>
              <a:t>Type Test</a:t>
            </a:r>
            <a:endParaRPr lang="en-US" sz="1600" dirty="0">
              <a:latin typeface="Verdana" panose="020B0604030504040204" pitchFamily="34" charset="0"/>
              <a:ea typeface="Verdana" panose="020B0604030504040204" pitchFamily="34" charset="0"/>
            </a:endParaRPr>
          </a:p>
          <a:p>
            <a:pPr algn="just"/>
            <a:r>
              <a:rPr lang="en-US" sz="1600" dirty="0">
                <a:latin typeface="Verdana" panose="020B0604030504040204" pitchFamily="34" charset="0"/>
                <a:ea typeface="Verdana" panose="020B0604030504040204" pitchFamily="34" charset="0"/>
              </a:rPr>
              <a:t>Type tests are intended to prove the suitability and performance of a Septic Tank of a new composition, a new technique, a new design, a new size or shape, or modified wall thickness. These shall also be done whenever a change is made in the raw material, raw material supplier or </a:t>
            </a:r>
            <a:r>
              <a:rPr lang="en-IN" sz="1600" dirty="0">
                <a:latin typeface="Verdana" panose="020B0604030504040204" pitchFamily="34" charset="0"/>
                <a:ea typeface="Verdana" panose="020B0604030504040204" pitchFamily="34" charset="0"/>
              </a:rPr>
              <a:t>method of </a:t>
            </a:r>
            <a:r>
              <a:rPr lang="en-US" sz="1600" dirty="0">
                <a:latin typeface="Verdana" panose="020B0604030504040204" pitchFamily="34" charset="0"/>
                <a:ea typeface="Verdana" panose="020B0604030504040204" pitchFamily="34" charset="0"/>
              </a:rPr>
              <a:t>manufacture, or when a new design, size or shape of the septic tank is introduced.</a:t>
            </a:r>
          </a:p>
          <a:p>
            <a:pPr>
              <a:lnSpc>
                <a:spcPct val="90000"/>
              </a:lnSpc>
              <a:spcAft>
                <a:spcPts val="800"/>
              </a:spcAft>
            </a:pPr>
            <a:r>
              <a:rPr lang="en-US" sz="1600" dirty="0">
                <a:latin typeface="Verdana" panose="020B0604030504040204" pitchFamily="34" charset="0"/>
                <a:ea typeface="Verdana" panose="020B0604030504040204" pitchFamily="34" charset="0"/>
              </a:rPr>
              <a:t> </a:t>
            </a:r>
          </a:p>
          <a:p>
            <a:pPr>
              <a:lnSpc>
                <a:spcPct val="90000"/>
              </a:lnSpc>
              <a:spcAft>
                <a:spcPts val="800"/>
              </a:spcAft>
            </a:pPr>
            <a:r>
              <a:rPr lang="en-US" sz="1600" b="1" dirty="0">
                <a:latin typeface="Verdana" panose="020B0604030504040204" pitchFamily="34" charset="0"/>
                <a:ea typeface="Verdana" panose="020B0604030504040204" pitchFamily="34" charset="0"/>
              </a:rPr>
              <a:t>Acceptance Test</a:t>
            </a:r>
            <a:endParaRPr lang="en-US" sz="1600" dirty="0">
              <a:latin typeface="Verdana" panose="020B0604030504040204" pitchFamily="34" charset="0"/>
              <a:ea typeface="Verdana" panose="020B0604030504040204" pitchFamily="34" charset="0"/>
            </a:endParaRPr>
          </a:p>
          <a:p>
            <a:pPr indent="-228600">
              <a:lnSpc>
                <a:spcPct val="90000"/>
              </a:lnSpc>
              <a:spcAft>
                <a:spcPts val="800"/>
              </a:spcAft>
              <a:buFont typeface="Arial" panose="020B0604020202020204" pitchFamily="34" charset="0"/>
              <a:buChar char="•"/>
            </a:pPr>
            <a:r>
              <a:rPr lang="en-US" sz="1600" dirty="0">
                <a:latin typeface="Verdana" panose="020B0604030504040204" pitchFamily="34" charset="0"/>
                <a:ea typeface="Verdana" panose="020B0604030504040204" pitchFamily="34" charset="0"/>
              </a:rPr>
              <a:t>Acceptance tests are carried out on samples taken from the lot for the purpose of acceptance of the lot.</a:t>
            </a:r>
          </a:p>
        </p:txBody>
      </p:sp>
    </p:spTree>
    <p:extLst>
      <p:ext uri="{BB962C8B-B14F-4D97-AF65-F5344CB8AC3E}">
        <p14:creationId xmlns:p14="http://schemas.microsoft.com/office/powerpoint/2010/main" val="4256714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35862-CCF6-A460-E1BA-D8097331975D}"/>
              </a:ext>
            </a:extLst>
          </p:cNvPr>
          <p:cNvSpPr>
            <a:spLocks noGrp="1"/>
          </p:cNvSpPr>
          <p:nvPr>
            <p:ph type="title"/>
          </p:nvPr>
        </p:nvSpPr>
        <p:spPr/>
        <p:txBody>
          <a:bodyPr/>
          <a:lstStyle/>
          <a:p>
            <a:r>
              <a:rPr lang="en-IN" dirty="0"/>
              <a:t>Biodigesters for human waste decomposition</a:t>
            </a:r>
          </a:p>
        </p:txBody>
      </p:sp>
      <p:sp>
        <p:nvSpPr>
          <p:cNvPr id="3" name="Content Placeholder 2">
            <a:extLst>
              <a:ext uri="{FF2B5EF4-FFF2-40B4-BE49-F238E27FC236}">
                <a16:creationId xmlns:a16="http://schemas.microsoft.com/office/drawing/2014/main" id="{E3016FD3-812F-3B01-7494-5F3D8DBDC843}"/>
              </a:ext>
            </a:extLst>
          </p:cNvPr>
          <p:cNvSpPr>
            <a:spLocks noGrp="1"/>
          </p:cNvSpPr>
          <p:nvPr>
            <p:ph idx="1"/>
          </p:nvPr>
        </p:nvSpPr>
        <p:spPr/>
        <p:txBody>
          <a:bodyPr/>
          <a:lstStyle/>
          <a:p>
            <a:pPr marL="753745" indent="0" algn="just">
              <a:buNone/>
            </a:pPr>
            <a:r>
              <a:rPr lang="en-US" sz="1800" dirty="0">
                <a:effectLst/>
                <a:latin typeface="Arial" panose="020B0604020202020204" pitchFamily="34" charset="0"/>
                <a:ea typeface="Calibri" panose="020F0502020204030204" pitchFamily="34" charset="0"/>
              </a:rPr>
              <a:t>Biodigesters are systems that break down organic waste, such as human excreta, through anaerobic digestion (a process carried out by microorganisms in the absence of oxygen). This process and transforms organic waste into simpler organic molecule, effluent water and biogas.</a:t>
            </a:r>
            <a:endParaRPr lang="en-IN" sz="1800" dirty="0">
              <a:effectLst/>
              <a:latin typeface="Calibri" panose="020F0502020204030204" pitchFamily="34" charset="0"/>
              <a:ea typeface="Calibri" panose="020F0502020204030204" pitchFamily="34" charset="0"/>
            </a:endParaRPr>
          </a:p>
          <a:p>
            <a:endParaRPr lang="en-IN" dirty="0"/>
          </a:p>
        </p:txBody>
      </p:sp>
    </p:spTree>
    <p:extLst>
      <p:ext uri="{BB962C8B-B14F-4D97-AF65-F5344CB8AC3E}">
        <p14:creationId xmlns:p14="http://schemas.microsoft.com/office/powerpoint/2010/main" val="10829063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Sampling &amp; Testing Procedures</a:t>
            </a:r>
          </a:p>
        </p:txBody>
      </p:sp>
      <p:pic>
        <p:nvPicPr>
          <p:cNvPr id="5" name="Content Placeholder 4">
            <a:extLst>
              <a:ext uri="{FF2B5EF4-FFF2-40B4-BE49-F238E27FC236}">
                <a16:creationId xmlns:a16="http://schemas.microsoft.com/office/drawing/2014/main" id="{2A8891D6-BECE-947B-0E6E-B1D445E4422F}"/>
              </a:ext>
            </a:extLst>
          </p:cNvPr>
          <p:cNvPicPr>
            <a:picLocks noGrp="1" noChangeAspect="1"/>
          </p:cNvPicPr>
          <p:nvPr>
            <p:ph idx="1"/>
          </p:nvPr>
        </p:nvPicPr>
        <p:blipFill>
          <a:blip r:embed="rId2"/>
          <a:srcRect r="1429"/>
          <a:stretch/>
        </p:blipFill>
        <p:spPr>
          <a:xfrm>
            <a:off x="2847976" y="1600256"/>
            <a:ext cx="6403207" cy="4525853"/>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EF83A-22DD-0BD1-8C23-6BA774CA2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BB98D5-F470-08AD-3125-3E86226F1491}"/>
              </a:ext>
            </a:extLst>
          </p:cNvPr>
          <p:cNvSpPr>
            <a:spLocks noGrp="1"/>
          </p:cNvSpPr>
          <p:nvPr>
            <p:ph type="title"/>
          </p:nvPr>
        </p:nvSpPr>
        <p:spPr>
          <a:xfrm>
            <a:off x="1981200" y="0"/>
            <a:ext cx="8229600" cy="1143000"/>
          </a:xfrm>
        </p:spPr>
        <p:txBody>
          <a:bodyPr>
            <a:normAutofit/>
          </a:bodyPr>
          <a:lstStyle/>
          <a:p>
            <a:r>
              <a:rPr dirty="0"/>
              <a:t>Sampling &amp; Testing Procedures</a:t>
            </a:r>
          </a:p>
        </p:txBody>
      </p:sp>
      <p:pic>
        <p:nvPicPr>
          <p:cNvPr id="7" name="Picture 6">
            <a:extLst>
              <a:ext uri="{FF2B5EF4-FFF2-40B4-BE49-F238E27FC236}">
                <a16:creationId xmlns:a16="http://schemas.microsoft.com/office/drawing/2014/main" id="{0A133B9D-4C6A-B934-7778-08A8243D7973}"/>
              </a:ext>
            </a:extLst>
          </p:cNvPr>
          <p:cNvPicPr>
            <a:picLocks noChangeAspect="1"/>
          </p:cNvPicPr>
          <p:nvPr/>
        </p:nvPicPr>
        <p:blipFill>
          <a:blip r:embed="rId2"/>
          <a:stretch>
            <a:fillRect/>
          </a:stretch>
        </p:blipFill>
        <p:spPr>
          <a:xfrm>
            <a:off x="1524000" y="1143000"/>
            <a:ext cx="9144000" cy="5547946"/>
          </a:xfrm>
          <a:prstGeom prst="rect">
            <a:avLst/>
          </a:prstGeom>
        </p:spPr>
      </p:pic>
    </p:spTree>
    <p:extLst>
      <p:ext uri="{BB962C8B-B14F-4D97-AF65-F5344CB8AC3E}">
        <p14:creationId xmlns:p14="http://schemas.microsoft.com/office/powerpoint/2010/main" val="1839779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EDFC7-BB45-AAE3-46AC-AF2F7E6D87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6158FB-FFED-A38B-DCB8-CFDBA8BECA12}"/>
              </a:ext>
            </a:extLst>
          </p:cNvPr>
          <p:cNvSpPr>
            <a:spLocks noGrp="1"/>
          </p:cNvSpPr>
          <p:nvPr>
            <p:ph type="title"/>
          </p:nvPr>
        </p:nvSpPr>
        <p:spPr>
          <a:xfrm>
            <a:off x="2279175" y="1188637"/>
            <a:ext cx="2356072" cy="4480726"/>
          </a:xfrm>
        </p:spPr>
        <p:txBody>
          <a:bodyPr>
            <a:normAutofit/>
          </a:bodyPr>
          <a:lstStyle/>
          <a:p>
            <a:pPr algn="r"/>
            <a:r>
              <a:rPr lang="en-IN" sz="2700"/>
              <a:t>Test Requirements</a:t>
            </a:r>
          </a:p>
        </p:txBody>
      </p:sp>
      <p:sp>
        <p:nvSpPr>
          <p:cNvPr id="3" name="Content Placeholder 2">
            <a:extLst>
              <a:ext uri="{FF2B5EF4-FFF2-40B4-BE49-F238E27FC236}">
                <a16:creationId xmlns:a16="http://schemas.microsoft.com/office/drawing/2014/main" id="{0886BEE5-5397-7A99-A6A6-9F4DD07FBC18}"/>
              </a:ext>
            </a:extLst>
          </p:cNvPr>
          <p:cNvSpPr>
            <a:spLocks noGrp="1"/>
          </p:cNvSpPr>
          <p:nvPr>
            <p:ph idx="1"/>
          </p:nvPr>
        </p:nvSpPr>
        <p:spPr>
          <a:xfrm>
            <a:off x="5378196" y="1338729"/>
            <a:ext cx="3596688" cy="4180542"/>
          </a:xfrm>
        </p:spPr>
        <p:txBody>
          <a:bodyPr anchor="ctr">
            <a:normAutofit/>
          </a:bodyPr>
          <a:lstStyle/>
          <a:p>
            <a:pPr marL="0" indent="0">
              <a:buNone/>
            </a:pPr>
            <a:r>
              <a:rPr lang="en-US" sz="2400" dirty="0"/>
              <a:t> Key Parameters:</a:t>
            </a:r>
          </a:p>
          <a:p>
            <a:r>
              <a:rPr lang="en-US" sz="2400" dirty="0"/>
              <a:t>Hydraulic efficiency: ≥99%.</a:t>
            </a:r>
          </a:p>
          <a:p>
            <a:r>
              <a:rPr lang="en-US" sz="2400" dirty="0"/>
              <a:t>Water tightness: No leaks under specified conditions.</a:t>
            </a:r>
          </a:p>
          <a:p>
            <a:r>
              <a:rPr lang="en-US" sz="2400" dirty="0"/>
              <a:t>Structural strength: Verified through load and impact tests.</a:t>
            </a:r>
          </a:p>
        </p:txBody>
      </p:sp>
    </p:spTree>
    <p:extLst>
      <p:ext uri="{BB962C8B-B14F-4D97-AF65-F5344CB8AC3E}">
        <p14:creationId xmlns:p14="http://schemas.microsoft.com/office/powerpoint/2010/main" val="4047157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175" y="1188637"/>
            <a:ext cx="2356072" cy="4480726"/>
          </a:xfrm>
        </p:spPr>
        <p:txBody>
          <a:bodyPr>
            <a:normAutofit/>
          </a:bodyPr>
          <a:lstStyle/>
          <a:p>
            <a:pPr algn="r"/>
            <a:r>
              <a:rPr lang="en-IN" sz="3100"/>
              <a:t>Installation &amp; Maintenance</a:t>
            </a:r>
          </a:p>
        </p:txBody>
      </p:sp>
      <p:sp>
        <p:nvSpPr>
          <p:cNvPr id="3" name="Content Placeholder 2"/>
          <p:cNvSpPr>
            <a:spLocks noGrp="1"/>
          </p:cNvSpPr>
          <p:nvPr>
            <p:ph idx="1"/>
          </p:nvPr>
        </p:nvSpPr>
        <p:spPr>
          <a:xfrm>
            <a:off x="5378196" y="1338729"/>
            <a:ext cx="3596688" cy="4180542"/>
          </a:xfrm>
        </p:spPr>
        <p:txBody>
          <a:bodyPr anchor="ctr">
            <a:normAutofit fontScale="92500" lnSpcReduction="10000"/>
          </a:bodyPr>
          <a:lstStyle/>
          <a:p>
            <a:pPr marL="0" indent="0">
              <a:buNone/>
            </a:pPr>
            <a:r>
              <a:rPr lang="en-US" sz="2000" dirty="0"/>
              <a:t>Installation:</a:t>
            </a:r>
          </a:p>
          <a:p>
            <a:pPr>
              <a:lnSpc>
                <a:spcPct val="90000"/>
              </a:lnSpc>
            </a:pPr>
            <a:r>
              <a:rPr lang="en-US" sz="2000" dirty="0"/>
              <a:t>Follow manufacturer's guidelines for placement, pipe connections, and backfill material.</a:t>
            </a:r>
          </a:p>
          <a:p>
            <a:pPr>
              <a:lnSpc>
                <a:spcPct val="90000"/>
              </a:lnSpc>
            </a:pPr>
            <a:r>
              <a:rPr lang="en-US" sz="2000" dirty="0"/>
              <a:t>Ensure ventilation and proper alignment.</a:t>
            </a:r>
          </a:p>
          <a:p>
            <a:pPr marL="0" indent="0">
              <a:buNone/>
            </a:pPr>
            <a:endParaRPr lang="en-US" sz="2000" dirty="0"/>
          </a:p>
          <a:p>
            <a:pPr marL="0" indent="0">
              <a:buNone/>
            </a:pPr>
            <a:r>
              <a:rPr lang="en-US" sz="2000" dirty="0"/>
              <a:t>Maintenance:</a:t>
            </a:r>
          </a:p>
          <a:p>
            <a:pPr>
              <a:lnSpc>
                <a:spcPct val="90000"/>
              </a:lnSpc>
            </a:pPr>
            <a:r>
              <a:rPr lang="en-US" sz="2000" dirty="0"/>
              <a:t>Periodic desludging based on usage and capacity.</a:t>
            </a:r>
          </a:p>
          <a:p>
            <a:pPr>
              <a:lnSpc>
                <a:spcPct val="90000"/>
              </a:lnSpc>
            </a:pPr>
            <a:r>
              <a:rPr lang="en-US" sz="2000" dirty="0"/>
              <a:t>Inspect and maintain structural integrity regularly.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descr="Image result for Thank You"/>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24579" name="Picture 4" descr="Image result for Thank You&quot;"/>
          <p:cNvPicPr>
            <a:picLocks noChangeAspect="1" noChangeArrowheads="1"/>
          </p:cNvPicPr>
          <p:nvPr/>
        </p:nvPicPr>
        <p:blipFill>
          <a:blip r:embed="rId2" cstate="print"/>
          <a:srcRect/>
          <a:stretch>
            <a:fillRect/>
          </a:stretch>
        </p:blipFill>
        <p:spPr bwMode="auto">
          <a:xfrm>
            <a:off x="2743200" y="1371600"/>
            <a:ext cx="7029450" cy="3962400"/>
          </a:xfrm>
          <a:prstGeom prst="rect">
            <a:avLst/>
          </a:prstGeom>
          <a:noFill/>
          <a:ln w="9525">
            <a:solidFill>
              <a:schemeClr val="tx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7A01F-7C0A-6289-01B2-E7549FAF0551}"/>
              </a:ext>
            </a:extLst>
          </p:cNvPr>
          <p:cNvSpPr>
            <a:spLocks noGrp="1"/>
          </p:cNvSpPr>
          <p:nvPr>
            <p:ph type="title"/>
          </p:nvPr>
        </p:nvSpPr>
        <p:spPr/>
        <p:txBody>
          <a:bodyPr/>
          <a:lstStyle/>
          <a:p>
            <a:r>
              <a:rPr lang="en-IN" dirty="0" err="1"/>
              <a:t>Rotomoulded</a:t>
            </a:r>
            <a:r>
              <a:rPr lang="en-IN" dirty="0"/>
              <a:t> </a:t>
            </a:r>
            <a:r>
              <a:rPr lang="en-IN" dirty="0" err="1"/>
              <a:t>PolyEthylene</a:t>
            </a:r>
            <a:r>
              <a:rPr lang="en-IN" dirty="0"/>
              <a:t> Septic Tanks</a:t>
            </a:r>
          </a:p>
        </p:txBody>
      </p:sp>
      <p:sp>
        <p:nvSpPr>
          <p:cNvPr id="3" name="Content Placeholder 2">
            <a:extLst>
              <a:ext uri="{FF2B5EF4-FFF2-40B4-BE49-F238E27FC236}">
                <a16:creationId xmlns:a16="http://schemas.microsoft.com/office/drawing/2014/main" id="{BEB2D831-0A8C-5CA8-33B6-A883C4837776}"/>
              </a:ext>
            </a:extLst>
          </p:cNvPr>
          <p:cNvSpPr>
            <a:spLocks noGrp="1"/>
          </p:cNvSpPr>
          <p:nvPr>
            <p:ph idx="1"/>
          </p:nvPr>
        </p:nvSpPr>
        <p:spPr/>
        <p:txBody>
          <a:bodyPr/>
          <a:lstStyle/>
          <a:p>
            <a:r>
              <a:rPr lang="en-IN" sz="1800" kern="100" dirty="0">
                <a:effectLst/>
                <a:latin typeface="Arial" panose="020B0604020202020204" pitchFamily="34" charset="0"/>
                <a:ea typeface="Times New Roman" panose="02020603050405020304" pitchFamily="18" charset="0"/>
                <a:cs typeface="Nirmala UI" panose="020B0502040204020203" pitchFamily="34" charset="0"/>
              </a:rPr>
              <a:t>A septic tank is an underground system designed to treat wastewater from homes or businesses, especially in areas without municipal sewage systems.  Polyethylene is highly resistant to cracking, corrosion, and impact, making these tanks long-lasting and reliable in harsh environmental conditions.  Polyethylene tanks are generally more affordable than tanks made from materials like concrete or fiberglass, offering a cost-effective solution for homeowners and businesses.</a:t>
            </a:r>
          </a:p>
          <a:p>
            <a:endParaRPr lang="en-IN" dirty="0"/>
          </a:p>
        </p:txBody>
      </p:sp>
    </p:spTree>
    <p:extLst>
      <p:ext uri="{BB962C8B-B14F-4D97-AF65-F5344CB8AC3E}">
        <p14:creationId xmlns:p14="http://schemas.microsoft.com/office/powerpoint/2010/main" val="175250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AAFCA822-B16E-F9E9-B631-8F094CC9E041}"/>
              </a:ext>
            </a:extLst>
          </p:cNvPr>
          <p:cNvSpPr txBox="1">
            <a:spLocks/>
          </p:cNvSpPr>
          <p:nvPr/>
        </p:nvSpPr>
        <p:spPr>
          <a:xfrm>
            <a:off x="583859" y="932603"/>
            <a:ext cx="10861335" cy="1649511"/>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11500"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j-cs"/>
              </a:defRPr>
            </a:lvl1pPr>
          </a:lstStyle>
          <a:p>
            <a:pPr algn="ctr"/>
            <a:r>
              <a:rPr lang="en-US" altLang="ja-JP" sz="4200" dirty="0">
                <a:solidFill>
                  <a:schemeClr val="tx1"/>
                </a:solidFill>
              </a:rPr>
              <a:t>Packaged Sewage Treatment Plant </a:t>
            </a:r>
          </a:p>
        </p:txBody>
      </p:sp>
      <p:sp>
        <p:nvSpPr>
          <p:cNvPr id="4" name="TextBox 3">
            <a:extLst>
              <a:ext uri="{FF2B5EF4-FFF2-40B4-BE49-F238E27FC236}">
                <a16:creationId xmlns:a16="http://schemas.microsoft.com/office/drawing/2014/main" id="{49FF8A7E-7349-AA9D-C7CA-5D413E017DF6}"/>
              </a:ext>
            </a:extLst>
          </p:cNvPr>
          <p:cNvSpPr txBox="1"/>
          <p:nvPr/>
        </p:nvSpPr>
        <p:spPr>
          <a:xfrm>
            <a:off x="3031332" y="2766780"/>
            <a:ext cx="6129336" cy="461665"/>
          </a:xfrm>
          <a:prstGeom prst="rect">
            <a:avLst/>
          </a:prstGeom>
          <a:noFill/>
        </p:spPr>
        <p:txBody>
          <a:bodyPr wrap="square">
            <a:spAutoFit/>
          </a:bodyPr>
          <a:lstStyle/>
          <a:p>
            <a:pPr algn="ctr"/>
            <a:r>
              <a:rPr lang="en-US" altLang="ja-JP" sz="2400" dirty="0">
                <a:solidFill>
                  <a:schemeClr val="bg2">
                    <a:lumMod val="50000"/>
                  </a:schemeClr>
                </a:solidFill>
              </a:rPr>
              <a:t>Role of Indian Standard IS 18797</a:t>
            </a:r>
          </a:p>
        </p:txBody>
      </p:sp>
    </p:spTree>
    <p:extLst>
      <p:ext uri="{BB962C8B-B14F-4D97-AF65-F5344CB8AC3E}">
        <p14:creationId xmlns:p14="http://schemas.microsoft.com/office/powerpoint/2010/main" val="1336323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CD7F1-5D8E-097C-E34E-171925FC2808}"/>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7A5FD8A-B7B3-CC93-5440-5EA7EA6124C0}"/>
              </a:ext>
            </a:extLst>
          </p:cNvPr>
          <p:cNvSpPr>
            <a:spLocks noGrp="1"/>
          </p:cNvSpPr>
          <p:nvPr>
            <p:ph type="sldNum" sz="quarter" idx="4"/>
          </p:nvPr>
        </p:nvSpPr>
        <p:spPr/>
        <p:txBody>
          <a:bodyPr/>
          <a:lstStyle/>
          <a:p>
            <a:fld id="{88E32D96-6BF2-46B1-A639-F807AB747ECF}" type="slidenum">
              <a:rPr kumimoji="1" lang="ja-JP" altLang="en-US" smtClean="0"/>
              <a:pPr/>
              <a:t>9</a:t>
            </a:fld>
            <a:endParaRPr kumimoji="1" lang="ja-JP" altLang="en-US"/>
          </a:p>
        </p:txBody>
      </p:sp>
      <p:pic>
        <p:nvPicPr>
          <p:cNvPr id="7" name="Picture 6">
            <a:extLst>
              <a:ext uri="{FF2B5EF4-FFF2-40B4-BE49-F238E27FC236}">
                <a16:creationId xmlns:a16="http://schemas.microsoft.com/office/drawing/2014/main" id="{B3A0D499-746F-B4AB-F553-81E386D85B2F}"/>
              </a:ext>
            </a:extLst>
          </p:cNvPr>
          <p:cNvPicPr>
            <a:picLocks noChangeAspect="1"/>
          </p:cNvPicPr>
          <p:nvPr/>
        </p:nvPicPr>
        <p:blipFill>
          <a:blip r:embed="rId3"/>
          <a:stretch>
            <a:fillRect/>
          </a:stretch>
        </p:blipFill>
        <p:spPr>
          <a:xfrm>
            <a:off x="7850386" y="645325"/>
            <a:ext cx="3685492" cy="6213238"/>
          </a:xfrm>
          <a:prstGeom prst="rect">
            <a:avLst/>
          </a:prstGeom>
        </p:spPr>
      </p:pic>
      <p:sp>
        <p:nvSpPr>
          <p:cNvPr id="10" name="TextBox 9">
            <a:extLst>
              <a:ext uri="{FF2B5EF4-FFF2-40B4-BE49-F238E27FC236}">
                <a16:creationId xmlns:a16="http://schemas.microsoft.com/office/drawing/2014/main" id="{91785B68-D0CD-A49C-0B81-D8BC0727F5A6}"/>
              </a:ext>
            </a:extLst>
          </p:cNvPr>
          <p:cNvSpPr txBox="1"/>
          <p:nvPr/>
        </p:nvSpPr>
        <p:spPr>
          <a:xfrm>
            <a:off x="1219902" y="945515"/>
            <a:ext cx="6096000" cy="1477328"/>
          </a:xfrm>
          <a:prstGeom prst="rect">
            <a:avLst/>
          </a:prstGeom>
          <a:noFill/>
        </p:spPr>
        <p:txBody>
          <a:bodyPr wrap="square">
            <a:spAutoFit/>
          </a:bodyPr>
          <a:lstStyle/>
          <a:p>
            <a:pPr algn="just"/>
            <a:r>
              <a:rPr lang="en-US" sz="1800" b="0" i="0" u="none" strike="noStrike" baseline="0" dirty="0">
                <a:latin typeface="Times New Roman" panose="02020603050405020304" pitchFamily="18" charset="0"/>
              </a:rPr>
              <a:t>Packaged sewage treatment systems (PSTP) can provide a turnkey solution to the need of advanced on-site sewage treatment and are suitable for installation at the level of individual households or as a decentralized </a:t>
            </a:r>
            <a:r>
              <a:rPr lang="en-IN" sz="1800" b="0" i="0" u="none" strike="noStrike" baseline="0" dirty="0">
                <a:latin typeface="Times New Roman" panose="02020603050405020304" pitchFamily="18" charset="0"/>
              </a:rPr>
              <a:t>community-level solution.</a:t>
            </a:r>
            <a:endParaRPr lang="en-IN" dirty="0"/>
          </a:p>
        </p:txBody>
      </p:sp>
      <p:pic>
        <p:nvPicPr>
          <p:cNvPr id="11" name="Picture 10">
            <a:extLst>
              <a:ext uri="{FF2B5EF4-FFF2-40B4-BE49-F238E27FC236}">
                <a16:creationId xmlns:a16="http://schemas.microsoft.com/office/drawing/2014/main" id="{40FF5E64-A649-FDB5-93D9-7CEBC6A0B94A}"/>
              </a:ext>
            </a:extLst>
          </p:cNvPr>
          <p:cNvPicPr>
            <a:picLocks noChangeAspect="1"/>
          </p:cNvPicPr>
          <p:nvPr/>
        </p:nvPicPr>
        <p:blipFill>
          <a:blip r:embed="rId4">
            <a:extLst>
              <a:ext uri="{28A0092B-C50C-407E-A947-70E740481C1C}">
                <a14:useLocalDpi xmlns:a14="http://schemas.microsoft.com/office/drawing/2010/main" val="0"/>
              </a:ext>
            </a:extLst>
          </a:blip>
          <a:srcRect l="14716" t="15069" r="10819" b="23702"/>
          <a:stretch/>
        </p:blipFill>
        <p:spPr>
          <a:xfrm>
            <a:off x="1334201" y="2723033"/>
            <a:ext cx="6217963" cy="3622304"/>
          </a:xfrm>
          <a:prstGeom prst="rect">
            <a:avLst/>
          </a:prstGeom>
        </p:spPr>
      </p:pic>
      <p:sp>
        <p:nvSpPr>
          <p:cNvPr id="15" name="正方形/長方形 1">
            <a:extLst>
              <a:ext uri="{FF2B5EF4-FFF2-40B4-BE49-F238E27FC236}">
                <a16:creationId xmlns:a16="http://schemas.microsoft.com/office/drawing/2014/main" id="{22C8AAB5-9B94-7598-D0AB-FA45D9B44EF5}"/>
              </a:ext>
            </a:extLst>
          </p:cNvPr>
          <p:cNvSpPr/>
          <p:nvPr/>
        </p:nvSpPr>
        <p:spPr>
          <a:xfrm>
            <a:off x="7513" y="-52876"/>
            <a:ext cx="12211653" cy="698201"/>
          </a:xfrm>
          <a:prstGeom prst="rect">
            <a:avLst/>
          </a:prstGeom>
          <a:gradFill flip="none" rotWithShape="1">
            <a:gsLst>
              <a:gs pos="0">
                <a:srgbClr val="47CFFF">
                  <a:tint val="66000"/>
                  <a:satMod val="160000"/>
                </a:srgbClr>
              </a:gs>
              <a:gs pos="50000">
                <a:srgbClr val="47CFFF">
                  <a:tint val="44500"/>
                  <a:satMod val="160000"/>
                </a:srgbClr>
              </a:gs>
              <a:gs pos="100000">
                <a:srgbClr val="47CF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ts val="100"/>
              </a:spcBef>
              <a:spcAft>
                <a:spcPct val="0"/>
              </a:spcAft>
              <a:buClr>
                <a:srgbClr val="D4283C"/>
              </a:buClr>
              <a:defRPr/>
            </a:pPr>
            <a:r>
              <a:rPr lang="en-US" altLang="ja-JP" sz="2800" b="1" dirty="0">
                <a:solidFill>
                  <a:schemeClr val="tx1"/>
                </a:solidFill>
              </a:rPr>
              <a:t>Indian Standard IS 18797 Packaged Sewage Treatment Plant</a:t>
            </a:r>
            <a:endParaRPr kumimoji="1" lang="en-US" altLang="ja-JP" sz="2800" kern="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653870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TotalTime>
  <Words>2902</Words>
  <Application>Microsoft Office PowerPoint</Application>
  <PresentationFormat>Widescreen</PresentationFormat>
  <Paragraphs>332</Paragraphs>
  <Slides>64</Slides>
  <Notes>21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64</vt:i4>
      </vt:variant>
    </vt:vector>
  </HeadingPairs>
  <TitlesOfParts>
    <vt:vector size="80" baseType="lpstr">
      <vt:lpstr>メイリオ</vt:lpstr>
      <vt:lpstr>ＭＳ Ｐゴシック</vt:lpstr>
      <vt:lpstr>Aptos</vt:lpstr>
      <vt:lpstr>Aptos Display</vt:lpstr>
      <vt:lpstr>Arial</vt:lpstr>
      <vt:lpstr>Arial Black</vt:lpstr>
      <vt:lpstr>Arial Narrow</vt:lpstr>
      <vt:lpstr>Calibri</vt:lpstr>
      <vt:lpstr>Century</vt:lpstr>
      <vt:lpstr>Comic Sans MS</vt:lpstr>
      <vt:lpstr>Monotype Corsiva</vt:lpstr>
      <vt:lpstr>Symbol</vt:lpstr>
      <vt:lpstr>Times New Roman</vt:lpstr>
      <vt:lpstr>Verdana</vt:lpstr>
      <vt:lpstr>Wingdings</vt:lpstr>
      <vt:lpstr>Office Theme</vt:lpstr>
      <vt:lpstr>Non-sewered Sanitation Systems</vt:lpstr>
      <vt:lpstr>What is Sanitation?</vt:lpstr>
      <vt:lpstr>Introduction to Non-Sewered Sanitation Systems</vt:lpstr>
      <vt:lpstr>Need for standardization</vt:lpstr>
      <vt:lpstr>Packaged Sewage Treatment Systems</vt:lpstr>
      <vt:lpstr>Biodigesters for human waste decomposition</vt:lpstr>
      <vt:lpstr>Rotomoulded PolyEthylene Septic Tanks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concept_ Onsite Treatment</vt:lpstr>
      <vt:lpstr>PowerPoint Presentation</vt:lpstr>
      <vt:lpstr>PowerPoint Presentation</vt:lpstr>
      <vt:lpstr>Explanation of Internal Treatment Process</vt:lpstr>
      <vt:lpstr>Provides Flexibility of Installation and Optimum use of the space</vt:lpstr>
      <vt:lpstr>PowerPoint Presentation</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with other non sewered sanitation technologies</vt:lpstr>
      <vt:lpstr>PowerPoint Presentation</vt:lpstr>
      <vt:lpstr>PowerPoint Presentation</vt:lpstr>
      <vt:lpstr>PowerPoint Presentation</vt:lpstr>
      <vt:lpstr>The Country  needs practical and cost effective non sewered sanitation systems</vt:lpstr>
      <vt:lpstr>PowerPoint Presentation</vt:lpstr>
      <vt:lpstr>Scope of IS 18666</vt:lpstr>
      <vt:lpstr>Application</vt:lpstr>
      <vt:lpstr>Key Design Specifications</vt:lpstr>
      <vt:lpstr>Key Design Specifications</vt:lpstr>
      <vt:lpstr>Key Design Specifications</vt:lpstr>
      <vt:lpstr>Typical Septic Tank</vt:lpstr>
      <vt:lpstr>Raw Material</vt:lpstr>
      <vt:lpstr>Structural Strength</vt:lpstr>
      <vt:lpstr>Structural Strength and Integrity</vt:lpstr>
      <vt:lpstr>PowerPoint Presentation</vt:lpstr>
      <vt:lpstr>Tests</vt:lpstr>
      <vt:lpstr>Sampling &amp; Testing Procedures</vt:lpstr>
      <vt:lpstr>Sampling &amp; Testing Procedures</vt:lpstr>
      <vt:lpstr>Test Requirements</vt:lpstr>
      <vt:lpstr>Installation &amp; Maintenance</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Dheeraj Damachya</dc:creator>
  <cp:lastModifiedBy>Dheeraj Damachya</cp:lastModifiedBy>
  <cp:revision>1</cp:revision>
  <dcterms:created xsi:type="dcterms:W3CDTF">2025-01-16T08:21:50Z</dcterms:created>
  <dcterms:modified xsi:type="dcterms:W3CDTF">2025-01-16T08:45:06Z</dcterms:modified>
</cp:coreProperties>
</file>