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1863" r:id="rId2"/>
    <p:sldId id="1889" r:id="rId3"/>
    <p:sldId id="1864" r:id="rId4"/>
    <p:sldId id="1872" r:id="rId5"/>
    <p:sldId id="1865" r:id="rId6"/>
    <p:sldId id="1868" r:id="rId7"/>
    <p:sldId id="1869" r:id="rId8"/>
    <p:sldId id="260" r:id="rId9"/>
    <p:sldId id="261" r:id="rId10"/>
    <p:sldId id="1891" r:id="rId11"/>
    <p:sldId id="1892" r:id="rId12"/>
    <p:sldId id="1874" r:id="rId13"/>
    <p:sldId id="1875" r:id="rId14"/>
    <p:sldId id="1876" r:id="rId15"/>
    <p:sldId id="1877" r:id="rId16"/>
    <p:sldId id="1878" r:id="rId17"/>
    <p:sldId id="1893" r:id="rId18"/>
    <p:sldId id="1883" r:id="rId19"/>
    <p:sldId id="1884" r:id="rId20"/>
    <p:sldId id="1880" r:id="rId21"/>
    <p:sldId id="1885" r:id="rId22"/>
    <p:sldId id="1879" r:id="rId23"/>
    <p:sldId id="1881" r:id="rId24"/>
    <p:sldId id="1854" r:id="rId25"/>
    <p:sldId id="619" r:id="rId26"/>
    <p:sldId id="1827" r:id="rId27"/>
    <p:sldId id="256" r:id="rId28"/>
    <p:sldId id="258" r:id="rId29"/>
    <p:sldId id="265" r:id="rId30"/>
    <p:sldId id="266" r:id="rId31"/>
    <p:sldId id="269" r:id="rId32"/>
    <p:sldId id="276" r:id="rId33"/>
    <p:sldId id="275" r:id="rId34"/>
    <p:sldId id="274" r:id="rId35"/>
    <p:sldId id="273" r:id="rId36"/>
    <p:sldId id="271" r:id="rId37"/>
    <p:sldId id="270" r:id="rId38"/>
    <p:sldId id="1894" r:id="rId39"/>
    <p:sldId id="1895" r:id="rId40"/>
    <p:sldId id="1896" r:id="rId41"/>
    <p:sldId id="1888" r:id="rId42"/>
    <p:sldId id="1886" r:id="rId43"/>
    <p:sldId id="1887" r:id="rId44"/>
    <p:sldId id="27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94" autoAdjust="0"/>
    <p:restoredTop sz="86423"/>
  </p:normalViewPr>
  <p:slideViewPr>
    <p:cSldViewPr snapToGrid="0">
      <p:cViewPr varScale="1">
        <p:scale>
          <a:sx n="84" d="100"/>
          <a:sy n="84" d="100"/>
        </p:scale>
        <p:origin x="192" y="4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ata11.xml.rels><?xml version="1.0" encoding="UTF-8" standalone="yes"?>
<Relationships xmlns="http://schemas.openxmlformats.org/package/2006/relationships"><Relationship Id="rId1" Type="http://schemas.openxmlformats.org/officeDocument/2006/relationships/image" Target="../media/image37.png"/></Relationships>
</file>

<file path=ppt/diagrams/_rels/data1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1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24.svg"/><Relationship Id="rId11" Type="http://schemas.openxmlformats.org/officeDocument/2006/relationships/image" Target="../media/image60.png"/><Relationship Id="rId5" Type="http://schemas.openxmlformats.org/officeDocument/2006/relationships/image" Target="../media/image23.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24.svg"/><Relationship Id="rId11" Type="http://schemas.openxmlformats.org/officeDocument/2006/relationships/image" Target="../media/image60.png"/><Relationship Id="rId5" Type="http://schemas.openxmlformats.org/officeDocument/2006/relationships/image" Target="../media/image23.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1B2FD-60B1-164F-BC29-2F437397A27C}"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GB"/>
        </a:p>
      </dgm:t>
    </dgm:pt>
    <dgm:pt modelId="{9ED9A964-D114-A74E-91E1-0B1E063DC336}" type="pres">
      <dgm:prSet presAssocID="{5441B2FD-60B1-164F-BC29-2F437397A27C}" presName="composite" presStyleCnt="0">
        <dgm:presLayoutVars>
          <dgm:chMax val="1"/>
          <dgm:dir/>
          <dgm:resizeHandles val="exact"/>
        </dgm:presLayoutVars>
      </dgm:prSet>
      <dgm:spPr/>
    </dgm:pt>
    <dgm:pt modelId="{1FFB4F64-C8BF-3342-A3E7-6CC88957D757}" type="pres">
      <dgm:prSet presAssocID="{5441B2FD-60B1-164F-BC29-2F437397A27C}" presName="radial" presStyleCnt="0">
        <dgm:presLayoutVars>
          <dgm:animLvl val="ctr"/>
        </dgm:presLayoutVars>
      </dgm:prSet>
      <dgm:spPr/>
    </dgm:pt>
  </dgm:ptLst>
  <dgm:cxnLst>
    <dgm:cxn modelId="{D27278E6-279E-9641-B5F9-2480C77D5553}" type="presOf" srcId="{5441B2FD-60B1-164F-BC29-2F437397A27C}" destId="{9ED9A964-D114-A74E-91E1-0B1E063DC336}" srcOrd="0" destOrd="0" presId="urn:microsoft.com/office/officeart/2005/8/layout/radial3"/>
    <dgm:cxn modelId="{4CECB5B6-B4C4-6147-B3B7-E32CC597D82A}" type="presParOf" srcId="{9ED9A964-D114-A74E-91E1-0B1E063DC336}" destId="{1FFB4F64-C8BF-3342-A3E7-6CC88957D757}" srcOrd="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4883C9-5D45-4D0A-B4E9-5726E57F7404}"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0A717EAE-A751-403D-8109-EBACD5E0F067}">
      <dgm:prSet custT="1"/>
      <dgm:spPr/>
      <dgm:t>
        <a:bodyPr/>
        <a:lstStyle/>
        <a:p>
          <a:pPr algn="just"/>
          <a:r>
            <a:rPr lang="en-US" sz="1400" dirty="0">
              <a:latin typeface="Cambria" panose="02040503050406030204" pitchFamily="18" charset="0"/>
              <a:ea typeface="Cambria" panose="02040503050406030204" pitchFamily="18" charset="0"/>
              <a:cs typeface="Times New Roman"/>
            </a:rPr>
            <a:t>In systems with more than one water source, sample collection locations should reflect the output of each source, the demand on each source and the relative population using each source.</a:t>
          </a:r>
          <a:endParaRPr lang="en-US" sz="1400" dirty="0">
            <a:latin typeface="Cambria" panose="02040503050406030204" pitchFamily="18" charset="0"/>
            <a:ea typeface="Cambria" panose="02040503050406030204" pitchFamily="18" charset="0"/>
          </a:endParaRPr>
        </a:p>
      </dgm:t>
    </dgm:pt>
    <dgm:pt modelId="{910AB8B6-926B-4706-89DB-5CA7E86EFDE3}" type="parTrans" cxnId="{76766558-14C9-45CD-B401-21FECDC3E9AA}">
      <dgm:prSet/>
      <dgm:spPr/>
      <dgm:t>
        <a:bodyPr/>
        <a:lstStyle/>
        <a:p>
          <a:endParaRPr lang="en-US">
            <a:latin typeface="Cambria" panose="02040503050406030204" pitchFamily="18" charset="0"/>
            <a:ea typeface="Cambria" panose="02040503050406030204" pitchFamily="18" charset="0"/>
          </a:endParaRPr>
        </a:p>
      </dgm:t>
    </dgm:pt>
    <dgm:pt modelId="{8C793485-78C0-4E7C-B197-3E876DCBE3F3}" type="sibTrans" cxnId="{76766558-14C9-45CD-B401-21FECDC3E9AA}">
      <dgm:prSet/>
      <dgm:spPr/>
      <dgm:t>
        <a:bodyPr/>
        <a:lstStyle/>
        <a:p>
          <a:endParaRPr lang="en-US">
            <a:latin typeface="Cambria" panose="02040503050406030204" pitchFamily="18" charset="0"/>
            <a:ea typeface="Cambria" panose="02040503050406030204" pitchFamily="18" charset="0"/>
          </a:endParaRPr>
        </a:p>
      </dgm:t>
    </dgm:pt>
    <dgm:pt modelId="{70E00169-2B3C-4224-A43B-670C23EB1605}">
      <dgm:prSet custT="1"/>
      <dgm:spPr/>
      <dgm:t>
        <a:bodyPr/>
        <a:lstStyle/>
        <a:p>
          <a:pPr algn="just"/>
          <a:r>
            <a:rPr lang="en-US" sz="1400" dirty="0">
              <a:latin typeface="Cambria" panose="02040503050406030204" pitchFamily="18" charset="0"/>
              <a:ea typeface="Cambria" panose="02040503050406030204" pitchFamily="18" charset="0"/>
              <a:cs typeface="Times New Roman"/>
            </a:rPr>
            <a:t>Sample collection locations should be widely distributed throughout a piped distribution system, the number being proportional to the number of links or branches in the system.</a:t>
          </a:r>
          <a:endParaRPr lang="en-US" sz="1400" dirty="0">
            <a:latin typeface="Cambria" panose="02040503050406030204" pitchFamily="18" charset="0"/>
            <a:ea typeface="Cambria" panose="02040503050406030204" pitchFamily="18" charset="0"/>
          </a:endParaRPr>
        </a:p>
      </dgm:t>
    </dgm:pt>
    <dgm:pt modelId="{9CA4FAAB-B1FC-43CA-AA6F-FBC4153573D2}" type="parTrans" cxnId="{C49CC336-4B83-4C18-AAC4-E53592B59A68}">
      <dgm:prSet/>
      <dgm:spPr/>
      <dgm:t>
        <a:bodyPr/>
        <a:lstStyle/>
        <a:p>
          <a:endParaRPr lang="en-US">
            <a:latin typeface="Cambria" panose="02040503050406030204" pitchFamily="18" charset="0"/>
            <a:ea typeface="Cambria" panose="02040503050406030204" pitchFamily="18" charset="0"/>
          </a:endParaRPr>
        </a:p>
      </dgm:t>
    </dgm:pt>
    <dgm:pt modelId="{31CC9F85-4B79-4478-89C4-EC432346DD59}" type="sibTrans" cxnId="{C49CC336-4B83-4C18-AAC4-E53592B59A68}">
      <dgm:prSet/>
      <dgm:spPr/>
      <dgm:t>
        <a:bodyPr/>
        <a:lstStyle/>
        <a:p>
          <a:endParaRPr lang="en-US">
            <a:latin typeface="Cambria" panose="02040503050406030204" pitchFamily="18" charset="0"/>
            <a:ea typeface="Cambria" panose="02040503050406030204" pitchFamily="18" charset="0"/>
          </a:endParaRPr>
        </a:p>
      </dgm:t>
    </dgm:pt>
    <dgm:pt modelId="{9D86C5E3-3631-4D44-A1A0-9A49CAB6B4D9}">
      <dgm:prSet custT="1"/>
      <dgm:spPr/>
      <dgm:t>
        <a:bodyPr/>
        <a:lstStyle/>
        <a:p>
          <a:pPr algn="just"/>
          <a:r>
            <a:rPr lang="en-US" sz="1400" dirty="0">
              <a:latin typeface="Cambria" panose="02040503050406030204" pitchFamily="18" charset="0"/>
              <a:ea typeface="Cambria" panose="02040503050406030204" pitchFamily="18" charset="0"/>
              <a:cs typeface="Times New Roman"/>
            </a:rPr>
            <a:t>Where waters from different sources mix within a complex piping system, sample collection locations should permit identification of relative proportions from each source through the system.</a:t>
          </a:r>
          <a:endParaRPr lang="en-US" sz="1400" dirty="0">
            <a:latin typeface="Cambria" panose="02040503050406030204" pitchFamily="18" charset="0"/>
            <a:ea typeface="Cambria" panose="02040503050406030204" pitchFamily="18" charset="0"/>
          </a:endParaRPr>
        </a:p>
      </dgm:t>
    </dgm:pt>
    <dgm:pt modelId="{CE88B8D4-42C4-41DC-87B7-4CEC8115FC7F}" type="parTrans" cxnId="{495D7217-3B96-47B8-BD54-5F2F0BDE6568}">
      <dgm:prSet/>
      <dgm:spPr/>
      <dgm:t>
        <a:bodyPr/>
        <a:lstStyle/>
        <a:p>
          <a:endParaRPr lang="en-US">
            <a:latin typeface="Cambria" panose="02040503050406030204" pitchFamily="18" charset="0"/>
            <a:ea typeface="Cambria" panose="02040503050406030204" pitchFamily="18" charset="0"/>
          </a:endParaRPr>
        </a:p>
      </dgm:t>
    </dgm:pt>
    <dgm:pt modelId="{967CB386-EE9A-4163-9A14-567F52BDA06D}" type="sibTrans" cxnId="{495D7217-3B96-47B8-BD54-5F2F0BDE6568}">
      <dgm:prSet/>
      <dgm:spPr/>
      <dgm:t>
        <a:bodyPr/>
        <a:lstStyle/>
        <a:p>
          <a:endParaRPr lang="en-US">
            <a:latin typeface="Cambria" panose="02040503050406030204" pitchFamily="18" charset="0"/>
            <a:ea typeface="Cambria" panose="02040503050406030204" pitchFamily="18" charset="0"/>
          </a:endParaRPr>
        </a:p>
      </dgm:t>
    </dgm:pt>
    <dgm:pt modelId="{A6A69EBE-7F2C-4818-AA61-B137D355835B}">
      <dgm:prSet custT="1"/>
      <dgm:spPr/>
      <dgm:t>
        <a:bodyPr/>
        <a:lstStyle/>
        <a:p>
          <a:pPr algn="just"/>
          <a:r>
            <a:rPr lang="en-US" sz="1400" dirty="0">
              <a:latin typeface="Cambria" panose="02040503050406030204" pitchFamily="18" charset="0"/>
              <a:ea typeface="Cambria" panose="02040503050406030204" pitchFamily="18" charset="0"/>
              <a:cs typeface="Times New Roman"/>
            </a:rPr>
            <a:t>Where a distribution system connects to large buildings such as hotels or office blocks, there should be sample collection locations at the intake and throughout each building.</a:t>
          </a:r>
          <a:endParaRPr lang="en-US" sz="1400" dirty="0">
            <a:latin typeface="Cambria" panose="02040503050406030204" pitchFamily="18" charset="0"/>
            <a:ea typeface="Cambria" panose="02040503050406030204" pitchFamily="18" charset="0"/>
          </a:endParaRPr>
        </a:p>
      </dgm:t>
    </dgm:pt>
    <dgm:pt modelId="{F4DAB2C3-849F-47FC-8F5A-6F2D7BACEB6D}" type="parTrans" cxnId="{FEC1315D-1B93-40E4-A879-BCF49B72FA29}">
      <dgm:prSet/>
      <dgm:spPr/>
      <dgm:t>
        <a:bodyPr/>
        <a:lstStyle/>
        <a:p>
          <a:endParaRPr lang="en-US">
            <a:latin typeface="Cambria" panose="02040503050406030204" pitchFamily="18" charset="0"/>
            <a:ea typeface="Cambria" panose="02040503050406030204" pitchFamily="18" charset="0"/>
          </a:endParaRPr>
        </a:p>
      </dgm:t>
    </dgm:pt>
    <dgm:pt modelId="{E3BDCCE5-8FFE-4A72-811B-2EDF57C18F01}" type="sibTrans" cxnId="{FEC1315D-1B93-40E4-A879-BCF49B72FA29}">
      <dgm:prSet/>
      <dgm:spPr/>
      <dgm:t>
        <a:bodyPr/>
        <a:lstStyle/>
        <a:p>
          <a:endParaRPr lang="en-US">
            <a:latin typeface="Cambria" panose="02040503050406030204" pitchFamily="18" charset="0"/>
            <a:ea typeface="Cambria" panose="02040503050406030204" pitchFamily="18" charset="0"/>
          </a:endParaRPr>
        </a:p>
      </dgm:t>
    </dgm:pt>
    <dgm:pt modelId="{8824A4C8-708D-4237-835D-8140B00E7B05}">
      <dgm:prSet custT="1"/>
      <dgm:spPr/>
      <dgm:t>
        <a:bodyPr/>
        <a:lstStyle/>
        <a:p>
          <a:pPr algn="just"/>
          <a:r>
            <a:rPr lang="en-US" sz="1400" dirty="0">
              <a:latin typeface="Cambria" panose="02040503050406030204" pitchFamily="18" charset="0"/>
              <a:ea typeface="Cambria" panose="02040503050406030204" pitchFamily="18" charset="0"/>
              <a:cs typeface="Times New Roman"/>
            </a:rPr>
            <a:t>Samples should be collected from the inlet and outlet pipes as close as possible to the service reservoir. The outlet sample location should be upstream of the first customer.</a:t>
          </a:r>
          <a:endParaRPr lang="en-US" sz="1400" dirty="0">
            <a:latin typeface="Cambria" panose="02040503050406030204" pitchFamily="18" charset="0"/>
            <a:ea typeface="Cambria" panose="02040503050406030204" pitchFamily="18" charset="0"/>
          </a:endParaRPr>
        </a:p>
      </dgm:t>
    </dgm:pt>
    <dgm:pt modelId="{7DD0CB45-D73E-4337-B876-9F1D335FF873}" type="parTrans" cxnId="{8646C7BE-3987-49BA-8DF8-18C0CC880768}">
      <dgm:prSet/>
      <dgm:spPr/>
      <dgm:t>
        <a:bodyPr/>
        <a:lstStyle/>
        <a:p>
          <a:endParaRPr lang="en-US">
            <a:latin typeface="Cambria" panose="02040503050406030204" pitchFamily="18" charset="0"/>
            <a:ea typeface="Cambria" panose="02040503050406030204" pitchFamily="18" charset="0"/>
          </a:endParaRPr>
        </a:p>
      </dgm:t>
    </dgm:pt>
    <dgm:pt modelId="{1112FB49-DAB4-44B1-A8A0-AE84CEF7FC6A}" type="sibTrans" cxnId="{8646C7BE-3987-49BA-8DF8-18C0CC880768}">
      <dgm:prSet/>
      <dgm:spPr/>
      <dgm:t>
        <a:bodyPr/>
        <a:lstStyle/>
        <a:p>
          <a:endParaRPr lang="en-US">
            <a:latin typeface="Cambria" panose="02040503050406030204" pitchFamily="18" charset="0"/>
            <a:ea typeface="Cambria" panose="02040503050406030204" pitchFamily="18" charset="0"/>
          </a:endParaRPr>
        </a:p>
      </dgm:t>
    </dgm:pt>
    <dgm:pt modelId="{B500BE5F-AE2B-49F8-B9F9-FC9F3F2F61DB}">
      <dgm:prSet custT="1"/>
      <dgm:spPr/>
      <dgm:t>
        <a:bodyPr/>
        <a:lstStyle/>
        <a:p>
          <a:pPr algn="just"/>
          <a:r>
            <a:rPr lang="en-US" sz="1400" dirty="0">
              <a:latin typeface="Cambria" panose="02040503050406030204" pitchFamily="18" charset="0"/>
              <a:ea typeface="Cambria" panose="02040503050406030204" pitchFamily="18" charset="0"/>
              <a:cs typeface="Times New Roman"/>
            </a:rPr>
            <a:t>If a service reservoir has more than one compartment but the compartments are hydraulically connected, the compartments may be </a:t>
          </a:r>
          <a:r>
            <a:rPr lang="en-US" sz="1200" dirty="0">
              <a:latin typeface="Cambria" panose="02040503050406030204" pitchFamily="18" charset="0"/>
              <a:ea typeface="Cambria" panose="02040503050406030204" pitchFamily="18" charset="0"/>
              <a:cs typeface="Times New Roman"/>
            </a:rPr>
            <a:t>regarded as a single reservoir.</a:t>
          </a:r>
          <a:endParaRPr lang="en-US" sz="1200" dirty="0">
            <a:latin typeface="Cambria" panose="02040503050406030204" pitchFamily="18" charset="0"/>
            <a:ea typeface="Cambria" panose="02040503050406030204" pitchFamily="18" charset="0"/>
          </a:endParaRPr>
        </a:p>
      </dgm:t>
    </dgm:pt>
    <dgm:pt modelId="{6C962618-2263-4F0F-981E-208E88BED6D9}" type="parTrans" cxnId="{885AADDC-589C-4CF8-83F8-CDBBBCB01CC4}">
      <dgm:prSet/>
      <dgm:spPr/>
      <dgm:t>
        <a:bodyPr/>
        <a:lstStyle/>
        <a:p>
          <a:endParaRPr lang="en-US">
            <a:latin typeface="Cambria" panose="02040503050406030204" pitchFamily="18" charset="0"/>
            <a:ea typeface="Cambria" panose="02040503050406030204" pitchFamily="18" charset="0"/>
          </a:endParaRPr>
        </a:p>
      </dgm:t>
    </dgm:pt>
    <dgm:pt modelId="{40CFF7DC-54EE-4CA2-AB88-23FF3509D806}" type="sibTrans" cxnId="{885AADDC-589C-4CF8-83F8-CDBBBCB01CC4}">
      <dgm:prSet/>
      <dgm:spPr/>
      <dgm:t>
        <a:bodyPr/>
        <a:lstStyle/>
        <a:p>
          <a:endParaRPr lang="en-US">
            <a:latin typeface="Cambria" panose="02040503050406030204" pitchFamily="18" charset="0"/>
            <a:ea typeface="Cambria" panose="02040503050406030204" pitchFamily="18" charset="0"/>
          </a:endParaRPr>
        </a:p>
      </dgm:t>
    </dgm:pt>
    <dgm:pt modelId="{C1BCD09C-CCC7-4680-8A62-5919DD21181C}">
      <dgm:prSet phldr="0" custT="1"/>
      <dgm:spPr/>
      <dgm:t>
        <a:bodyPr/>
        <a:lstStyle/>
        <a:p>
          <a:pPr algn="just"/>
          <a:r>
            <a:rPr lang="en-US" sz="1400" dirty="0">
              <a:latin typeface="Cambria" panose="02040503050406030204" pitchFamily="18" charset="0"/>
              <a:ea typeface="Cambria" panose="02040503050406030204" pitchFamily="18" charset="0"/>
              <a:cs typeface="Times New Roman"/>
            </a:rPr>
            <a:t>Sample collection locations should include locations representative of the most un-</a:t>
          </a:r>
          <a:r>
            <a:rPr lang="en-US" sz="1400" dirty="0" err="1">
              <a:latin typeface="Cambria" panose="02040503050406030204" pitchFamily="18" charset="0"/>
              <a:ea typeface="Cambria" panose="02040503050406030204" pitchFamily="18" charset="0"/>
              <a:cs typeface="Times New Roman"/>
            </a:rPr>
            <a:t>favourable</a:t>
          </a:r>
          <a:r>
            <a:rPr lang="en-US" sz="1400" dirty="0">
              <a:latin typeface="Cambria" panose="02040503050406030204" pitchFamily="18" charset="0"/>
              <a:ea typeface="Cambria" panose="02040503050406030204" pitchFamily="18" charset="0"/>
              <a:cs typeface="Times New Roman"/>
            </a:rPr>
            <a:t> sources and locations considered vulnerable to contamination such as loops, low-pressure zones and ends of systems.</a:t>
          </a:r>
          <a:endParaRPr lang="en-US" sz="1400" dirty="0">
            <a:latin typeface="Cambria" panose="02040503050406030204" pitchFamily="18" charset="0"/>
            <a:ea typeface="Cambria" panose="02040503050406030204" pitchFamily="18" charset="0"/>
          </a:endParaRPr>
        </a:p>
      </dgm:t>
    </dgm:pt>
    <dgm:pt modelId="{DF3E56B3-1F86-4B97-B022-7B6AFDD88063}" type="parTrans" cxnId="{54D03030-B0A5-4732-8ED0-42FA28DA6FF0}">
      <dgm:prSet/>
      <dgm:spPr/>
      <dgm:t>
        <a:bodyPr/>
        <a:lstStyle/>
        <a:p>
          <a:endParaRPr lang="en-IN">
            <a:latin typeface="Cambria" panose="02040503050406030204" pitchFamily="18" charset="0"/>
            <a:ea typeface="Cambria" panose="02040503050406030204" pitchFamily="18" charset="0"/>
          </a:endParaRPr>
        </a:p>
      </dgm:t>
    </dgm:pt>
    <dgm:pt modelId="{5494AFFE-422B-4337-BBC4-10F7BAE52C88}" type="sibTrans" cxnId="{54D03030-B0A5-4732-8ED0-42FA28DA6FF0}">
      <dgm:prSet/>
      <dgm:spPr/>
      <dgm:t>
        <a:bodyPr/>
        <a:lstStyle/>
        <a:p>
          <a:endParaRPr lang="en-US">
            <a:latin typeface="Cambria" panose="02040503050406030204" pitchFamily="18" charset="0"/>
            <a:ea typeface="Cambria" panose="02040503050406030204" pitchFamily="18" charset="0"/>
          </a:endParaRPr>
        </a:p>
      </dgm:t>
    </dgm:pt>
    <dgm:pt modelId="{D292EF0D-4009-4B2B-882A-8DB212E2455F}">
      <dgm:prSet phldr="0" custT="1"/>
      <dgm:spPr/>
      <dgm:t>
        <a:bodyPr/>
        <a:lstStyle/>
        <a:p>
          <a:pPr algn="just"/>
          <a:r>
            <a:rPr lang="en-US" sz="1400" dirty="0">
              <a:latin typeface="Cambria" panose="02040503050406030204" pitchFamily="18" charset="0"/>
              <a:ea typeface="Cambria" panose="02040503050406030204" pitchFamily="18" charset="0"/>
              <a:cs typeface="Times New Roman"/>
            </a:rPr>
            <a:t>Samples from the distribution system are typically collected from domestic faucets, installed sampling faucets, or fire hydrants.</a:t>
          </a:r>
          <a:endParaRPr lang="en-US" sz="1400" dirty="0">
            <a:latin typeface="Cambria" panose="02040503050406030204" pitchFamily="18" charset="0"/>
            <a:ea typeface="Cambria" panose="02040503050406030204" pitchFamily="18" charset="0"/>
          </a:endParaRPr>
        </a:p>
      </dgm:t>
    </dgm:pt>
    <dgm:pt modelId="{03046741-07CD-4167-890E-1B70F797733A}" type="parTrans" cxnId="{EF89AF1E-56C8-4696-92F0-F0A64E53B65E}">
      <dgm:prSet/>
      <dgm:spPr/>
      <dgm:t>
        <a:bodyPr/>
        <a:lstStyle/>
        <a:p>
          <a:endParaRPr lang="en-IN">
            <a:latin typeface="Cambria" panose="02040503050406030204" pitchFamily="18" charset="0"/>
            <a:ea typeface="Cambria" panose="02040503050406030204" pitchFamily="18" charset="0"/>
          </a:endParaRPr>
        </a:p>
      </dgm:t>
    </dgm:pt>
    <dgm:pt modelId="{388F8993-D2FA-4A2E-83F6-CA46290A11F3}" type="sibTrans" cxnId="{EF89AF1E-56C8-4696-92F0-F0A64E53B65E}">
      <dgm:prSet/>
      <dgm:spPr/>
      <dgm:t>
        <a:bodyPr/>
        <a:lstStyle/>
        <a:p>
          <a:endParaRPr lang="en-US">
            <a:latin typeface="Cambria" panose="02040503050406030204" pitchFamily="18" charset="0"/>
            <a:ea typeface="Cambria" panose="02040503050406030204" pitchFamily="18" charset="0"/>
          </a:endParaRPr>
        </a:p>
      </dgm:t>
    </dgm:pt>
    <dgm:pt modelId="{809D07C2-2EBC-4611-8FCD-AA92956EEAB3}" type="pres">
      <dgm:prSet presAssocID="{954883C9-5D45-4D0A-B4E9-5726E57F7404}" presName="root" presStyleCnt="0">
        <dgm:presLayoutVars>
          <dgm:dir/>
          <dgm:resizeHandles val="exact"/>
        </dgm:presLayoutVars>
      </dgm:prSet>
      <dgm:spPr/>
    </dgm:pt>
    <dgm:pt modelId="{ED3BE729-C4F0-4BB3-800C-54FB84859BDE}" type="pres">
      <dgm:prSet presAssocID="{954883C9-5D45-4D0A-B4E9-5726E57F7404}" presName="container" presStyleCnt="0">
        <dgm:presLayoutVars>
          <dgm:dir/>
          <dgm:resizeHandles val="exact"/>
        </dgm:presLayoutVars>
      </dgm:prSet>
      <dgm:spPr/>
    </dgm:pt>
    <dgm:pt modelId="{7051F98F-8F74-49C9-B70D-2C92E591696E}" type="pres">
      <dgm:prSet presAssocID="{0A717EAE-A751-403D-8109-EBACD5E0F067}" presName="compNode" presStyleCnt="0"/>
      <dgm:spPr/>
    </dgm:pt>
    <dgm:pt modelId="{81A1200B-48E7-4117-B6E4-FDAE2E97E976}" type="pres">
      <dgm:prSet presAssocID="{0A717EAE-A751-403D-8109-EBACD5E0F067}" presName="iconBgRect" presStyleLbl="bgShp" presStyleIdx="0" presStyleCnt="8"/>
      <dgm:spPr/>
    </dgm:pt>
    <dgm:pt modelId="{F4A7A4EF-80D1-4599-B0C6-F57742BF03EE}" type="pres">
      <dgm:prSet presAssocID="{0A717EAE-A751-403D-8109-EBACD5E0F067}"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BAE3538B-D2B7-4A80-A5D3-1B5A2AFB998B}" type="pres">
      <dgm:prSet presAssocID="{0A717EAE-A751-403D-8109-EBACD5E0F067}" presName="spaceRect" presStyleCnt="0"/>
      <dgm:spPr/>
    </dgm:pt>
    <dgm:pt modelId="{9761FB45-27D2-4185-B174-3C9520C0493A}" type="pres">
      <dgm:prSet presAssocID="{0A717EAE-A751-403D-8109-EBACD5E0F067}" presName="textRect" presStyleLbl="revTx" presStyleIdx="0" presStyleCnt="8">
        <dgm:presLayoutVars>
          <dgm:chMax val="1"/>
          <dgm:chPref val="1"/>
        </dgm:presLayoutVars>
      </dgm:prSet>
      <dgm:spPr/>
    </dgm:pt>
    <dgm:pt modelId="{E3F7DDF0-5B34-4CBC-8A23-9BBD3F933820}" type="pres">
      <dgm:prSet presAssocID="{8C793485-78C0-4E7C-B197-3E876DCBE3F3}" presName="sibTrans" presStyleLbl="sibTrans2D1" presStyleIdx="0" presStyleCnt="0"/>
      <dgm:spPr/>
    </dgm:pt>
    <dgm:pt modelId="{8533DAC5-E913-42BB-B835-30DDF4F2494E}" type="pres">
      <dgm:prSet presAssocID="{70E00169-2B3C-4224-A43B-670C23EB1605}" presName="compNode" presStyleCnt="0"/>
      <dgm:spPr/>
    </dgm:pt>
    <dgm:pt modelId="{F290B93C-6280-4924-908F-8C4FEA69469B}" type="pres">
      <dgm:prSet presAssocID="{70E00169-2B3C-4224-A43B-670C23EB1605}" presName="iconBgRect" presStyleLbl="bgShp" presStyleIdx="1" presStyleCnt="8"/>
      <dgm:spPr/>
    </dgm:pt>
    <dgm:pt modelId="{17D76705-C314-4EA0-B016-54DA57D841C9}" type="pres">
      <dgm:prSet presAssocID="{70E00169-2B3C-4224-A43B-670C23EB1605}"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3811DC0E-D9EA-47BE-8298-D6AC26E801AB}" type="pres">
      <dgm:prSet presAssocID="{70E00169-2B3C-4224-A43B-670C23EB1605}" presName="spaceRect" presStyleCnt="0"/>
      <dgm:spPr/>
    </dgm:pt>
    <dgm:pt modelId="{DC4E22D0-9FF5-474F-8366-B21149A71AD5}" type="pres">
      <dgm:prSet presAssocID="{70E00169-2B3C-4224-A43B-670C23EB1605}" presName="textRect" presStyleLbl="revTx" presStyleIdx="1" presStyleCnt="8">
        <dgm:presLayoutVars>
          <dgm:chMax val="1"/>
          <dgm:chPref val="1"/>
        </dgm:presLayoutVars>
      </dgm:prSet>
      <dgm:spPr/>
    </dgm:pt>
    <dgm:pt modelId="{DCA6939B-585B-44C4-A0CA-34E4118448B8}" type="pres">
      <dgm:prSet presAssocID="{31CC9F85-4B79-4478-89C4-EC432346DD59}" presName="sibTrans" presStyleLbl="sibTrans2D1" presStyleIdx="0" presStyleCnt="0"/>
      <dgm:spPr/>
    </dgm:pt>
    <dgm:pt modelId="{EBA421A4-36E5-4ABF-A8DB-D06A4C746B0E}" type="pres">
      <dgm:prSet presAssocID="{C1BCD09C-CCC7-4680-8A62-5919DD21181C}" presName="compNode" presStyleCnt="0"/>
      <dgm:spPr/>
    </dgm:pt>
    <dgm:pt modelId="{CD91D776-4C56-45EC-9235-36D87B53CD53}" type="pres">
      <dgm:prSet presAssocID="{C1BCD09C-CCC7-4680-8A62-5919DD21181C}" presName="iconBgRect" presStyleLbl="bgShp" presStyleIdx="2" presStyleCnt="8"/>
      <dgm:spPr/>
    </dgm:pt>
    <dgm:pt modelId="{818C0441-E640-438F-A882-6E4333ADBF63}" type="pres">
      <dgm:prSet presAssocID="{C1BCD09C-CCC7-4680-8A62-5919DD21181C}"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152C1A05-365F-413E-B558-287B31EFF216}" type="pres">
      <dgm:prSet presAssocID="{C1BCD09C-CCC7-4680-8A62-5919DD21181C}" presName="spaceRect" presStyleCnt="0"/>
      <dgm:spPr/>
    </dgm:pt>
    <dgm:pt modelId="{B1FFB909-F53D-4EB9-955D-40D4B1490861}" type="pres">
      <dgm:prSet presAssocID="{C1BCD09C-CCC7-4680-8A62-5919DD21181C}" presName="textRect" presStyleLbl="revTx" presStyleIdx="2" presStyleCnt="8">
        <dgm:presLayoutVars>
          <dgm:chMax val="1"/>
          <dgm:chPref val="1"/>
        </dgm:presLayoutVars>
      </dgm:prSet>
      <dgm:spPr/>
    </dgm:pt>
    <dgm:pt modelId="{2C61CFB5-8135-4480-B857-2B6C4C8731BC}" type="pres">
      <dgm:prSet presAssocID="{5494AFFE-422B-4337-BBC4-10F7BAE52C88}" presName="sibTrans" presStyleLbl="sibTrans2D1" presStyleIdx="0" presStyleCnt="0"/>
      <dgm:spPr/>
    </dgm:pt>
    <dgm:pt modelId="{E727EC05-74D0-44CD-840F-F17D76FBCC4E}" type="pres">
      <dgm:prSet presAssocID="{9D86C5E3-3631-4D44-A1A0-9A49CAB6B4D9}" presName="compNode" presStyleCnt="0"/>
      <dgm:spPr/>
    </dgm:pt>
    <dgm:pt modelId="{880B189B-E5A7-46A1-A5F0-AF1F192E8DA7}" type="pres">
      <dgm:prSet presAssocID="{9D86C5E3-3631-4D44-A1A0-9A49CAB6B4D9}" presName="iconBgRect" presStyleLbl="bgShp" presStyleIdx="3" presStyleCnt="8"/>
      <dgm:spPr/>
    </dgm:pt>
    <dgm:pt modelId="{6BE65271-C464-4459-AD72-7EF57739A405}" type="pres">
      <dgm:prSet presAssocID="{9D86C5E3-3631-4D44-A1A0-9A49CAB6B4D9}"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533CE4C5-09E1-4A9D-B803-DBA186FC8C7A}" type="pres">
      <dgm:prSet presAssocID="{9D86C5E3-3631-4D44-A1A0-9A49CAB6B4D9}" presName="spaceRect" presStyleCnt="0"/>
      <dgm:spPr/>
    </dgm:pt>
    <dgm:pt modelId="{1D23A7AA-AB71-4721-9B0F-E6A01231C868}" type="pres">
      <dgm:prSet presAssocID="{9D86C5E3-3631-4D44-A1A0-9A49CAB6B4D9}" presName="textRect" presStyleLbl="revTx" presStyleIdx="3" presStyleCnt="8">
        <dgm:presLayoutVars>
          <dgm:chMax val="1"/>
          <dgm:chPref val="1"/>
        </dgm:presLayoutVars>
      </dgm:prSet>
      <dgm:spPr/>
    </dgm:pt>
    <dgm:pt modelId="{2ADD46CF-280F-4713-815D-53F40BFBE091}" type="pres">
      <dgm:prSet presAssocID="{967CB386-EE9A-4163-9A14-567F52BDA06D}" presName="sibTrans" presStyleLbl="sibTrans2D1" presStyleIdx="0" presStyleCnt="0"/>
      <dgm:spPr/>
    </dgm:pt>
    <dgm:pt modelId="{509DCE7C-ABED-4021-B205-8B8481A816FE}" type="pres">
      <dgm:prSet presAssocID="{A6A69EBE-7F2C-4818-AA61-B137D355835B}" presName="compNode" presStyleCnt="0"/>
      <dgm:spPr/>
    </dgm:pt>
    <dgm:pt modelId="{A136C906-271C-4968-B513-8C5796403962}" type="pres">
      <dgm:prSet presAssocID="{A6A69EBE-7F2C-4818-AA61-B137D355835B}" presName="iconBgRect" presStyleLbl="bgShp" presStyleIdx="4" presStyleCnt="8"/>
      <dgm:spPr/>
    </dgm:pt>
    <dgm:pt modelId="{C79C9865-7F1C-4E30-80B6-F976F048ACC9}" type="pres">
      <dgm:prSet presAssocID="{A6A69EBE-7F2C-4818-AA61-B137D355835B}"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ink"/>
        </a:ext>
      </dgm:extLst>
    </dgm:pt>
    <dgm:pt modelId="{BF1E5592-31BA-45BF-A673-ED99F3CB24F5}" type="pres">
      <dgm:prSet presAssocID="{A6A69EBE-7F2C-4818-AA61-B137D355835B}" presName="spaceRect" presStyleCnt="0"/>
      <dgm:spPr/>
    </dgm:pt>
    <dgm:pt modelId="{AEF76390-7A7D-45AF-BEC4-D74143C65B0D}" type="pres">
      <dgm:prSet presAssocID="{A6A69EBE-7F2C-4818-AA61-B137D355835B}" presName="textRect" presStyleLbl="revTx" presStyleIdx="4" presStyleCnt="8">
        <dgm:presLayoutVars>
          <dgm:chMax val="1"/>
          <dgm:chPref val="1"/>
        </dgm:presLayoutVars>
      </dgm:prSet>
      <dgm:spPr/>
    </dgm:pt>
    <dgm:pt modelId="{1ED136A3-615D-491C-99A4-09F00F11F99D}" type="pres">
      <dgm:prSet presAssocID="{E3BDCCE5-8FFE-4A72-811B-2EDF57C18F01}" presName="sibTrans" presStyleLbl="sibTrans2D1" presStyleIdx="0" presStyleCnt="0"/>
      <dgm:spPr/>
    </dgm:pt>
    <dgm:pt modelId="{38CCF406-89C8-47DE-8352-E3D49534828C}" type="pres">
      <dgm:prSet presAssocID="{8824A4C8-708D-4237-835D-8140B00E7B05}" presName="compNode" presStyleCnt="0"/>
      <dgm:spPr/>
    </dgm:pt>
    <dgm:pt modelId="{8FE5E863-E6E7-44EA-A957-096AFBC8075A}" type="pres">
      <dgm:prSet presAssocID="{8824A4C8-708D-4237-835D-8140B00E7B05}" presName="iconBgRect" presStyleLbl="bgShp" presStyleIdx="5" presStyleCnt="8"/>
      <dgm:spPr/>
    </dgm:pt>
    <dgm:pt modelId="{0233B7D6-C2CD-4401-9023-CAD560D3B982}" type="pres">
      <dgm:prSet presAssocID="{8824A4C8-708D-4237-835D-8140B00E7B05}"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eed Bump"/>
        </a:ext>
      </dgm:extLst>
    </dgm:pt>
    <dgm:pt modelId="{A9E3BAA3-6AAA-43FB-9A95-66149D197FC2}" type="pres">
      <dgm:prSet presAssocID="{8824A4C8-708D-4237-835D-8140B00E7B05}" presName="spaceRect" presStyleCnt="0"/>
      <dgm:spPr/>
    </dgm:pt>
    <dgm:pt modelId="{78D9787A-D549-4789-8186-562E530E9891}" type="pres">
      <dgm:prSet presAssocID="{8824A4C8-708D-4237-835D-8140B00E7B05}" presName="textRect" presStyleLbl="revTx" presStyleIdx="5" presStyleCnt="8">
        <dgm:presLayoutVars>
          <dgm:chMax val="1"/>
          <dgm:chPref val="1"/>
        </dgm:presLayoutVars>
      </dgm:prSet>
      <dgm:spPr/>
    </dgm:pt>
    <dgm:pt modelId="{577DE8A0-D33B-415B-B24B-C63E68677268}" type="pres">
      <dgm:prSet presAssocID="{1112FB49-DAB4-44B1-A8A0-AE84CEF7FC6A}" presName="sibTrans" presStyleLbl="sibTrans2D1" presStyleIdx="0" presStyleCnt="0"/>
      <dgm:spPr/>
    </dgm:pt>
    <dgm:pt modelId="{D02CEEAF-A459-4C00-BEEA-BFAE17162919}" type="pres">
      <dgm:prSet presAssocID="{B500BE5F-AE2B-49F8-B9F9-FC9F3F2F61DB}" presName="compNode" presStyleCnt="0"/>
      <dgm:spPr/>
    </dgm:pt>
    <dgm:pt modelId="{A0416EAB-4606-4253-97CB-06D2D9B1BE73}" type="pres">
      <dgm:prSet presAssocID="{B500BE5F-AE2B-49F8-B9F9-FC9F3F2F61DB}" presName="iconBgRect" presStyleLbl="bgShp" presStyleIdx="6" presStyleCnt="8"/>
      <dgm:spPr/>
    </dgm:pt>
    <dgm:pt modelId="{0651B0CF-B4F4-405B-952C-128221FAC2A8}" type="pres">
      <dgm:prSet presAssocID="{B500BE5F-AE2B-49F8-B9F9-FC9F3F2F61DB}"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rritant"/>
        </a:ext>
      </dgm:extLst>
    </dgm:pt>
    <dgm:pt modelId="{47756DE2-2119-4301-88AF-0AA265B72465}" type="pres">
      <dgm:prSet presAssocID="{B500BE5F-AE2B-49F8-B9F9-FC9F3F2F61DB}" presName="spaceRect" presStyleCnt="0"/>
      <dgm:spPr/>
    </dgm:pt>
    <dgm:pt modelId="{4E39180F-CD55-4B60-8F0A-87197A2032B3}" type="pres">
      <dgm:prSet presAssocID="{B500BE5F-AE2B-49F8-B9F9-FC9F3F2F61DB}" presName="textRect" presStyleLbl="revTx" presStyleIdx="6" presStyleCnt="8" custScaleY="156675" custLinFactNeighborY="-38933">
        <dgm:presLayoutVars>
          <dgm:chMax val="1"/>
          <dgm:chPref val="1"/>
        </dgm:presLayoutVars>
      </dgm:prSet>
      <dgm:spPr/>
    </dgm:pt>
    <dgm:pt modelId="{D27312F8-361A-4A97-98CF-43AC243AD2AA}" type="pres">
      <dgm:prSet presAssocID="{40CFF7DC-54EE-4CA2-AB88-23FF3509D806}" presName="sibTrans" presStyleLbl="sibTrans2D1" presStyleIdx="0" presStyleCnt="0"/>
      <dgm:spPr/>
    </dgm:pt>
    <dgm:pt modelId="{5A82ADAF-2AFF-47C0-AEF7-330C62A113F2}" type="pres">
      <dgm:prSet presAssocID="{D292EF0D-4009-4B2B-882A-8DB212E2455F}" presName="compNode" presStyleCnt="0"/>
      <dgm:spPr/>
    </dgm:pt>
    <dgm:pt modelId="{A5AAC1DB-DAE9-4186-BDAB-320C974AACDA}" type="pres">
      <dgm:prSet presAssocID="{D292EF0D-4009-4B2B-882A-8DB212E2455F}" presName="iconBgRect" presStyleLbl="bgShp" presStyleIdx="7" presStyleCnt="8"/>
      <dgm:spPr/>
    </dgm:pt>
    <dgm:pt modelId="{071CB1E1-D6FF-474E-B347-4B2E68042241}" type="pres">
      <dgm:prSet presAssocID="{D292EF0D-4009-4B2B-882A-8DB212E2455F}"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atabase"/>
        </a:ext>
      </dgm:extLst>
    </dgm:pt>
    <dgm:pt modelId="{5767515B-CB5F-4B43-8ACF-D115FC2223D7}" type="pres">
      <dgm:prSet presAssocID="{D292EF0D-4009-4B2B-882A-8DB212E2455F}" presName="spaceRect" presStyleCnt="0"/>
      <dgm:spPr/>
    </dgm:pt>
    <dgm:pt modelId="{D0A61622-1A72-4041-B8E0-3DD774B31B9B}" type="pres">
      <dgm:prSet presAssocID="{D292EF0D-4009-4B2B-882A-8DB212E2455F}" presName="textRect" presStyleLbl="revTx" presStyleIdx="7" presStyleCnt="8" custScaleY="142752" custLinFactNeighborY="-28519">
        <dgm:presLayoutVars>
          <dgm:chMax val="1"/>
          <dgm:chPref val="1"/>
        </dgm:presLayoutVars>
      </dgm:prSet>
      <dgm:spPr/>
    </dgm:pt>
  </dgm:ptLst>
  <dgm:cxnLst>
    <dgm:cxn modelId="{67E1E500-5D9C-422F-A07E-F4C0E4EF2ACE}" type="presOf" srcId="{1112FB49-DAB4-44B1-A8A0-AE84CEF7FC6A}" destId="{577DE8A0-D33B-415B-B24B-C63E68677268}" srcOrd="0" destOrd="0" presId="urn:microsoft.com/office/officeart/2018/2/layout/IconCircleList"/>
    <dgm:cxn modelId="{495D7217-3B96-47B8-BD54-5F2F0BDE6568}" srcId="{954883C9-5D45-4D0A-B4E9-5726E57F7404}" destId="{9D86C5E3-3631-4D44-A1A0-9A49CAB6B4D9}" srcOrd="3" destOrd="0" parTransId="{CE88B8D4-42C4-41DC-87B7-4CEC8115FC7F}" sibTransId="{967CB386-EE9A-4163-9A14-567F52BDA06D}"/>
    <dgm:cxn modelId="{A274CE17-95DE-446B-84AF-EE317B5D25A6}" type="presOf" srcId="{E3BDCCE5-8FFE-4A72-811B-2EDF57C18F01}" destId="{1ED136A3-615D-491C-99A4-09F00F11F99D}" srcOrd="0" destOrd="0" presId="urn:microsoft.com/office/officeart/2018/2/layout/IconCircleList"/>
    <dgm:cxn modelId="{EF89AF1E-56C8-4696-92F0-F0A64E53B65E}" srcId="{954883C9-5D45-4D0A-B4E9-5726E57F7404}" destId="{D292EF0D-4009-4B2B-882A-8DB212E2455F}" srcOrd="7" destOrd="0" parTransId="{03046741-07CD-4167-890E-1B70F797733A}" sibTransId="{388F8993-D2FA-4A2E-83F6-CA46290A11F3}"/>
    <dgm:cxn modelId="{317E9620-170C-4E6F-839C-4D497A5CD3AA}" type="presOf" srcId="{0A717EAE-A751-403D-8109-EBACD5E0F067}" destId="{9761FB45-27D2-4185-B174-3C9520C0493A}" srcOrd="0" destOrd="0" presId="urn:microsoft.com/office/officeart/2018/2/layout/IconCircleList"/>
    <dgm:cxn modelId="{47575529-B8AA-40AF-BB48-8338FCC57CE2}" type="presOf" srcId="{31CC9F85-4B79-4478-89C4-EC432346DD59}" destId="{DCA6939B-585B-44C4-A0CA-34E4118448B8}" srcOrd="0" destOrd="0" presId="urn:microsoft.com/office/officeart/2018/2/layout/IconCircleList"/>
    <dgm:cxn modelId="{54D03030-B0A5-4732-8ED0-42FA28DA6FF0}" srcId="{954883C9-5D45-4D0A-B4E9-5726E57F7404}" destId="{C1BCD09C-CCC7-4680-8A62-5919DD21181C}" srcOrd="2" destOrd="0" parTransId="{DF3E56B3-1F86-4B97-B022-7B6AFDD88063}" sibTransId="{5494AFFE-422B-4337-BBC4-10F7BAE52C88}"/>
    <dgm:cxn modelId="{FECE9B35-D2E8-4D48-8F9D-3BFDF6AF7B82}" type="presOf" srcId="{967CB386-EE9A-4163-9A14-567F52BDA06D}" destId="{2ADD46CF-280F-4713-815D-53F40BFBE091}" srcOrd="0" destOrd="0" presId="urn:microsoft.com/office/officeart/2018/2/layout/IconCircleList"/>
    <dgm:cxn modelId="{C49CC336-4B83-4C18-AAC4-E53592B59A68}" srcId="{954883C9-5D45-4D0A-B4E9-5726E57F7404}" destId="{70E00169-2B3C-4224-A43B-670C23EB1605}" srcOrd="1" destOrd="0" parTransId="{9CA4FAAB-B1FC-43CA-AA6F-FBC4153573D2}" sibTransId="{31CC9F85-4B79-4478-89C4-EC432346DD59}"/>
    <dgm:cxn modelId="{062CB349-8E6D-47E2-995B-524360988DB9}" type="presOf" srcId="{9D86C5E3-3631-4D44-A1A0-9A49CAB6B4D9}" destId="{1D23A7AA-AB71-4721-9B0F-E6A01231C868}" srcOrd="0" destOrd="0" presId="urn:microsoft.com/office/officeart/2018/2/layout/IconCircleList"/>
    <dgm:cxn modelId="{76766558-14C9-45CD-B401-21FECDC3E9AA}" srcId="{954883C9-5D45-4D0A-B4E9-5726E57F7404}" destId="{0A717EAE-A751-403D-8109-EBACD5E0F067}" srcOrd="0" destOrd="0" parTransId="{910AB8B6-926B-4706-89DB-5CA7E86EFDE3}" sibTransId="{8C793485-78C0-4E7C-B197-3E876DCBE3F3}"/>
    <dgm:cxn modelId="{FEC1315D-1B93-40E4-A879-BCF49B72FA29}" srcId="{954883C9-5D45-4D0A-B4E9-5726E57F7404}" destId="{A6A69EBE-7F2C-4818-AA61-B137D355835B}" srcOrd="4" destOrd="0" parTransId="{F4DAB2C3-849F-47FC-8F5A-6F2D7BACEB6D}" sibTransId="{E3BDCCE5-8FFE-4A72-811B-2EDF57C18F01}"/>
    <dgm:cxn modelId="{D94DD05F-25B7-418C-81F8-9EA6CEB2AEAA}" type="presOf" srcId="{D292EF0D-4009-4B2B-882A-8DB212E2455F}" destId="{D0A61622-1A72-4041-B8E0-3DD774B31B9B}" srcOrd="0" destOrd="0" presId="urn:microsoft.com/office/officeart/2018/2/layout/IconCircleList"/>
    <dgm:cxn modelId="{75579A65-E8A8-4E6B-A29B-7B434E5F32CC}" type="presOf" srcId="{40CFF7DC-54EE-4CA2-AB88-23FF3509D806}" destId="{D27312F8-361A-4A97-98CF-43AC243AD2AA}" srcOrd="0" destOrd="0" presId="urn:microsoft.com/office/officeart/2018/2/layout/IconCircleList"/>
    <dgm:cxn modelId="{C5F91B66-20D0-41BA-8B8B-0A3043C18A73}" type="presOf" srcId="{A6A69EBE-7F2C-4818-AA61-B137D355835B}" destId="{AEF76390-7A7D-45AF-BEC4-D74143C65B0D}" srcOrd="0" destOrd="0" presId="urn:microsoft.com/office/officeart/2018/2/layout/IconCircleList"/>
    <dgm:cxn modelId="{DB6787AA-4AC5-43A1-9DA0-2F471DBEFAAA}" type="presOf" srcId="{8C793485-78C0-4E7C-B197-3E876DCBE3F3}" destId="{E3F7DDF0-5B34-4CBC-8A23-9BBD3F933820}" srcOrd="0" destOrd="0" presId="urn:microsoft.com/office/officeart/2018/2/layout/IconCircleList"/>
    <dgm:cxn modelId="{29F632BE-3540-4B04-AF81-2D7C69B47E57}" type="presOf" srcId="{B500BE5F-AE2B-49F8-B9F9-FC9F3F2F61DB}" destId="{4E39180F-CD55-4B60-8F0A-87197A2032B3}" srcOrd="0" destOrd="0" presId="urn:microsoft.com/office/officeart/2018/2/layout/IconCircleList"/>
    <dgm:cxn modelId="{8646C7BE-3987-49BA-8DF8-18C0CC880768}" srcId="{954883C9-5D45-4D0A-B4E9-5726E57F7404}" destId="{8824A4C8-708D-4237-835D-8140B00E7B05}" srcOrd="5" destOrd="0" parTransId="{7DD0CB45-D73E-4337-B876-9F1D335FF873}" sibTransId="{1112FB49-DAB4-44B1-A8A0-AE84CEF7FC6A}"/>
    <dgm:cxn modelId="{8CF26CCA-02D0-440A-9F2B-476766869E1B}" type="presOf" srcId="{5494AFFE-422B-4337-BBC4-10F7BAE52C88}" destId="{2C61CFB5-8135-4480-B857-2B6C4C8731BC}" srcOrd="0" destOrd="0" presId="urn:microsoft.com/office/officeart/2018/2/layout/IconCircleList"/>
    <dgm:cxn modelId="{F4960BCF-FC18-4A0D-ACF3-752D36832994}" type="presOf" srcId="{70E00169-2B3C-4224-A43B-670C23EB1605}" destId="{DC4E22D0-9FF5-474F-8366-B21149A71AD5}" srcOrd="0" destOrd="0" presId="urn:microsoft.com/office/officeart/2018/2/layout/IconCircleList"/>
    <dgm:cxn modelId="{A981A1D3-2AA9-4032-B756-DACCFD397D3C}" type="presOf" srcId="{8824A4C8-708D-4237-835D-8140B00E7B05}" destId="{78D9787A-D549-4789-8186-562E530E9891}" srcOrd="0" destOrd="0" presId="urn:microsoft.com/office/officeart/2018/2/layout/IconCircleList"/>
    <dgm:cxn modelId="{885AADDC-589C-4CF8-83F8-CDBBBCB01CC4}" srcId="{954883C9-5D45-4D0A-B4E9-5726E57F7404}" destId="{B500BE5F-AE2B-49F8-B9F9-FC9F3F2F61DB}" srcOrd="6" destOrd="0" parTransId="{6C962618-2263-4F0F-981E-208E88BED6D9}" sibTransId="{40CFF7DC-54EE-4CA2-AB88-23FF3509D806}"/>
    <dgm:cxn modelId="{BFF43FEA-F239-40A3-B349-FB12D401A711}" type="presOf" srcId="{954883C9-5D45-4D0A-B4E9-5726E57F7404}" destId="{809D07C2-2EBC-4611-8FCD-AA92956EEAB3}" srcOrd="0" destOrd="0" presId="urn:microsoft.com/office/officeart/2018/2/layout/IconCircleList"/>
    <dgm:cxn modelId="{6B38C7EE-C4C1-4CEE-8A20-D7EFAADD043B}" type="presOf" srcId="{C1BCD09C-CCC7-4680-8A62-5919DD21181C}" destId="{B1FFB909-F53D-4EB9-955D-40D4B1490861}" srcOrd="0" destOrd="0" presId="urn:microsoft.com/office/officeart/2018/2/layout/IconCircleList"/>
    <dgm:cxn modelId="{5ECFB49A-A4CA-49DC-8D3E-6C7159DDB6F1}" type="presParOf" srcId="{809D07C2-2EBC-4611-8FCD-AA92956EEAB3}" destId="{ED3BE729-C4F0-4BB3-800C-54FB84859BDE}" srcOrd="0" destOrd="0" presId="urn:microsoft.com/office/officeart/2018/2/layout/IconCircleList"/>
    <dgm:cxn modelId="{DE001B90-6F07-44A9-B4BC-B394C6E22663}" type="presParOf" srcId="{ED3BE729-C4F0-4BB3-800C-54FB84859BDE}" destId="{7051F98F-8F74-49C9-B70D-2C92E591696E}" srcOrd="0" destOrd="0" presId="urn:microsoft.com/office/officeart/2018/2/layout/IconCircleList"/>
    <dgm:cxn modelId="{31BAEBF0-76E2-4438-AAFB-FD125AB7894F}" type="presParOf" srcId="{7051F98F-8F74-49C9-B70D-2C92E591696E}" destId="{81A1200B-48E7-4117-B6E4-FDAE2E97E976}" srcOrd="0" destOrd="0" presId="urn:microsoft.com/office/officeart/2018/2/layout/IconCircleList"/>
    <dgm:cxn modelId="{03C5E8E3-438D-415B-8B00-F18EDCB0B6C2}" type="presParOf" srcId="{7051F98F-8F74-49C9-B70D-2C92E591696E}" destId="{F4A7A4EF-80D1-4599-B0C6-F57742BF03EE}" srcOrd="1" destOrd="0" presId="urn:microsoft.com/office/officeart/2018/2/layout/IconCircleList"/>
    <dgm:cxn modelId="{13D8DC90-9D15-4AFF-9ADD-12017AC25BCC}" type="presParOf" srcId="{7051F98F-8F74-49C9-B70D-2C92E591696E}" destId="{BAE3538B-D2B7-4A80-A5D3-1B5A2AFB998B}" srcOrd="2" destOrd="0" presId="urn:microsoft.com/office/officeart/2018/2/layout/IconCircleList"/>
    <dgm:cxn modelId="{1081FCA1-CAC6-423E-8DF7-EE424BD3895E}" type="presParOf" srcId="{7051F98F-8F74-49C9-B70D-2C92E591696E}" destId="{9761FB45-27D2-4185-B174-3C9520C0493A}" srcOrd="3" destOrd="0" presId="urn:microsoft.com/office/officeart/2018/2/layout/IconCircleList"/>
    <dgm:cxn modelId="{C4A53E30-4109-47C5-A4B9-AD9551314769}" type="presParOf" srcId="{ED3BE729-C4F0-4BB3-800C-54FB84859BDE}" destId="{E3F7DDF0-5B34-4CBC-8A23-9BBD3F933820}" srcOrd="1" destOrd="0" presId="urn:microsoft.com/office/officeart/2018/2/layout/IconCircleList"/>
    <dgm:cxn modelId="{42499CE5-4493-4C67-A480-8E7CE2D3279F}" type="presParOf" srcId="{ED3BE729-C4F0-4BB3-800C-54FB84859BDE}" destId="{8533DAC5-E913-42BB-B835-30DDF4F2494E}" srcOrd="2" destOrd="0" presId="urn:microsoft.com/office/officeart/2018/2/layout/IconCircleList"/>
    <dgm:cxn modelId="{9A9C0B58-FCB9-40C7-BA01-A39FB07A3E25}" type="presParOf" srcId="{8533DAC5-E913-42BB-B835-30DDF4F2494E}" destId="{F290B93C-6280-4924-908F-8C4FEA69469B}" srcOrd="0" destOrd="0" presId="urn:microsoft.com/office/officeart/2018/2/layout/IconCircleList"/>
    <dgm:cxn modelId="{D97A7A43-BF39-4B39-86A6-8033137DB5F2}" type="presParOf" srcId="{8533DAC5-E913-42BB-B835-30DDF4F2494E}" destId="{17D76705-C314-4EA0-B016-54DA57D841C9}" srcOrd="1" destOrd="0" presId="urn:microsoft.com/office/officeart/2018/2/layout/IconCircleList"/>
    <dgm:cxn modelId="{E191F72E-7025-4982-BE91-053B7F94E4DA}" type="presParOf" srcId="{8533DAC5-E913-42BB-B835-30DDF4F2494E}" destId="{3811DC0E-D9EA-47BE-8298-D6AC26E801AB}" srcOrd="2" destOrd="0" presId="urn:microsoft.com/office/officeart/2018/2/layout/IconCircleList"/>
    <dgm:cxn modelId="{EF36A458-4D8B-4AEF-9335-9188A8F179FB}" type="presParOf" srcId="{8533DAC5-E913-42BB-B835-30DDF4F2494E}" destId="{DC4E22D0-9FF5-474F-8366-B21149A71AD5}" srcOrd="3" destOrd="0" presId="urn:microsoft.com/office/officeart/2018/2/layout/IconCircleList"/>
    <dgm:cxn modelId="{F6A04932-C6F8-45FB-B126-031F6BFBBAD4}" type="presParOf" srcId="{ED3BE729-C4F0-4BB3-800C-54FB84859BDE}" destId="{DCA6939B-585B-44C4-A0CA-34E4118448B8}" srcOrd="3" destOrd="0" presId="urn:microsoft.com/office/officeart/2018/2/layout/IconCircleList"/>
    <dgm:cxn modelId="{11CC6A8D-E423-437B-93F4-451B75D91723}" type="presParOf" srcId="{ED3BE729-C4F0-4BB3-800C-54FB84859BDE}" destId="{EBA421A4-36E5-4ABF-A8DB-D06A4C746B0E}" srcOrd="4" destOrd="0" presId="urn:microsoft.com/office/officeart/2018/2/layout/IconCircleList"/>
    <dgm:cxn modelId="{9BC081F1-BB76-4679-83BF-21E95C539E4C}" type="presParOf" srcId="{EBA421A4-36E5-4ABF-A8DB-D06A4C746B0E}" destId="{CD91D776-4C56-45EC-9235-36D87B53CD53}" srcOrd="0" destOrd="0" presId="urn:microsoft.com/office/officeart/2018/2/layout/IconCircleList"/>
    <dgm:cxn modelId="{E69A1946-1195-464F-B8EB-340B75C80751}" type="presParOf" srcId="{EBA421A4-36E5-4ABF-A8DB-D06A4C746B0E}" destId="{818C0441-E640-438F-A882-6E4333ADBF63}" srcOrd="1" destOrd="0" presId="urn:microsoft.com/office/officeart/2018/2/layout/IconCircleList"/>
    <dgm:cxn modelId="{34162C0C-1B3D-466F-8AC3-7DF95522FE76}" type="presParOf" srcId="{EBA421A4-36E5-4ABF-A8DB-D06A4C746B0E}" destId="{152C1A05-365F-413E-B558-287B31EFF216}" srcOrd="2" destOrd="0" presId="urn:microsoft.com/office/officeart/2018/2/layout/IconCircleList"/>
    <dgm:cxn modelId="{1C52DBD1-991C-4A88-A7C8-F3FB7BD636CD}" type="presParOf" srcId="{EBA421A4-36E5-4ABF-A8DB-D06A4C746B0E}" destId="{B1FFB909-F53D-4EB9-955D-40D4B1490861}" srcOrd="3" destOrd="0" presId="urn:microsoft.com/office/officeart/2018/2/layout/IconCircleList"/>
    <dgm:cxn modelId="{61161D74-A81C-4250-B738-71405AB11EEA}" type="presParOf" srcId="{ED3BE729-C4F0-4BB3-800C-54FB84859BDE}" destId="{2C61CFB5-8135-4480-B857-2B6C4C8731BC}" srcOrd="5" destOrd="0" presId="urn:microsoft.com/office/officeart/2018/2/layout/IconCircleList"/>
    <dgm:cxn modelId="{ADB30DC7-DDBF-4BA0-8595-7760EF3FE482}" type="presParOf" srcId="{ED3BE729-C4F0-4BB3-800C-54FB84859BDE}" destId="{E727EC05-74D0-44CD-840F-F17D76FBCC4E}" srcOrd="6" destOrd="0" presId="urn:microsoft.com/office/officeart/2018/2/layout/IconCircleList"/>
    <dgm:cxn modelId="{33208D8A-A944-4FBC-B9B8-615671EE95FB}" type="presParOf" srcId="{E727EC05-74D0-44CD-840F-F17D76FBCC4E}" destId="{880B189B-E5A7-46A1-A5F0-AF1F192E8DA7}" srcOrd="0" destOrd="0" presId="urn:microsoft.com/office/officeart/2018/2/layout/IconCircleList"/>
    <dgm:cxn modelId="{337ECB97-883A-4100-9AAD-915DCCCC9A60}" type="presParOf" srcId="{E727EC05-74D0-44CD-840F-F17D76FBCC4E}" destId="{6BE65271-C464-4459-AD72-7EF57739A405}" srcOrd="1" destOrd="0" presId="urn:microsoft.com/office/officeart/2018/2/layout/IconCircleList"/>
    <dgm:cxn modelId="{81DFE478-81BE-40E4-901E-E6FC65CFB284}" type="presParOf" srcId="{E727EC05-74D0-44CD-840F-F17D76FBCC4E}" destId="{533CE4C5-09E1-4A9D-B803-DBA186FC8C7A}" srcOrd="2" destOrd="0" presId="urn:microsoft.com/office/officeart/2018/2/layout/IconCircleList"/>
    <dgm:cxn modelId="{0EE883BE-EB07-4512-BB87-923241F8AB7F}" type="presParOf" srcId="{E727EC05-74D0-44CD-840F-F17D76FBCC4E}" destId="{1D23A7AA-AB71-4721-9B0F-E6A01231C868}" srcOrd="3" destOrd="0" presId="urn:microsoft.com/office/officeart/2018/2/layout/IconCircleList"/>
    <dgm:cxn modelId="{6936FC55-A90B-4285-B986-FC57226934CC}" type="presParOf" srcId="{ED3BE729-C4F0-4BB3-800C-54FB84859BDE}" destId="{2ADD46CF-280F-4713-815D-53F40BFBE091}" srcOrd="7" destOrd="0" presId="urn:microsoft.com/office/officeart/2018/2/layout/IconCircleList"/>
    <dgm:cxn modelId="{E90A8B40-FDC6-4FCB-93F0-D62B0F97585E}" type="presParOf" srcId="{ED3BE729-C4F0-4BB3-800C-54FB84859BDE}" destId="{509DCE7C-ABED-4021-B205-8B8481A816FE}" srcOrd="8" destOrd="0" presId="urn:microsoft.com/office/officeart/2018/2/layout/IconCircleList"/>
    <dgm:cxn modelId="{0EA0DA9B-D4C6-4064-939B-00A8D803ECF6}" type="presParOf" srcId="{509DCE7C-ABED-4021-B205-8B8481A816FE}" destId="{A136C906-271C-4968-B513-8C5796403962}" srcOrd="0" destOrd="0" presId="urn:microsoft.com/office/officeart/2018/2/layout/IconCircleList"/>
    <dgm:cxn modelId="{0EB20278-F8CA-452F-AD41-5DD242869898}" type="presParOf" srcId="{509DCE7C-ABED-4021-B205-8B8481A816FE}" destId="{C79C9865-7F1C-4E30-80B6-F976F048ACC9}" srcOrd="1" destOrd="0" presId="urn:microsoft.com/office/officeart/2018/2/layout/IconCircleList"/>
    <dgm:cxn modelId="{641B86A0-5FFC-4008-8D73-7788559D2BF6}" type="presParOf" srcId="{509DCE7C-ABED-4021-B205-8B8481A816FE}" destId="{BF1E5592-31BA-45BF-A673-ED99F3CB24F5}" srcOrd="2" destOrd="0" presId="urn:microsoft.com/office/officeart/2018/2/layout/IconCircleList"/>
    <dgm:cxn modelId="{07BD1FDC-BE3D-4E03-AAE0-E294CFC2602D}" type="presParOf" srcId="{509DCE7C-ABED-4021-B205-8B8481A816FE}" destId="{AEF76390-7A7D-45AF-BEC4-D74143C65B0D}" srcOrd="3" destOrd="0" presId="urn:microsoft.com/office/officeart/2018/2/layout/IconCircleList"/>
    <dgm:cxn modelId="{67AC3EDF-B6B6-4B76-B3B3-23A1FF682E66}" type="presParOf" srcId="{ED3BE729-C4F0-4BB3-800C-54FB84859BDE}" destId="{1ED136A3-615D-491C-99A4-09F00F11F99D}" srcOrd="9" destOrd="0" presId="urn:microsoft.com/office/officeart/2018/2/layout/IconCircleList"/>
    <dgm:cxn modelId="{5DE4D428-A8DE-4D2A-B4C6-701FD0C24EE3}" type="presParOf" srcId="{ED3BE729-C4F0-4BB3-800C-54FB84859BDE}" destId="{38CCF406-89C8-47DE-8352-E3D49534828C}" srcOrd="10" destOrd="0" presId="urn:microsoft.com/office/officeart/2018/2/layout/IconCircleList"/>
    <dgm:cxn modelId="{5146F388-3AD6-4759-B2EC-F2A77ECCB6D1}" type="presParOf" srcId="{38CCF406-89C8-47DE-8352-E3D49534828C}" destId="{8FE5E863-E6E7-44EA-A957-096AFBC8075A}" srcOrd="0" destOrd="0" presId="urn:microsoft.com/office/officeart/2018/2/layout/IconCircleList"/>
    <dgm:cxn modelId="{45BD2F89-17AB-449F-BE29-EAF8C6F90D33}" type="presParOf" srcId="{38CCF406-89C8-47DE-8352-E3D49534828C}" destId="{0233B7D6-C2CD-4401-9023-CAD560D3B982}" srcOrd="1" destOrd="0" presId="urn:microsoft.com/office/officeart/2018/2/layout/IconCircleList"/>
    <dgm:cxn modelId="{4F4B65F9-C8C4-4795-BCE9-3FB488A6103E}" type="presParOf" srcId="{38CCF406-89C8-47DE-8352-E3D49534828C}" destId="{A9E3BAA3-6AAA-43FB-9A95-66149D197FC2}" srcOrd="2" destOrd="0" presId="urn:microsoft.com/office/officeart/2018/2/layout/IconCircleList"/>
    <dgm:cxn modelId="{8BC6BF47-23FE-4247-BB7C-18609A024FB7}" type="presParOf" srcId="{38CCF406-89C8-47DE-8352-E3D49534828C}" destId="{78D9787A-D549-4789-8186-562E530E9891}" srcOrd="3" destOrd="0" presId="urn:microsoft.com/office/officeart/2018/2/layout/IconCircleList"/>
    <dgm:cxn modelId="{77171D17-8F31-4F5B-AD8D-57275458F4F2}" type="presParOf" srcId="{ED3BE729-C4F0-4BB3-800C-54FB84859BDE}" destId="{577DE8A0-D33B-415B-B24B-C63E68677268}" srcOrd="11" destOrd="0" presId="urn:microsoft.com/office/officeart/2018/2/layout/IconCircleList"/>
    <dgm:cxn modelId="{489A3BEF-9973-432C-95B5-763F649ACA72}" type="presParOf" srcId="{ED3BE729-C4F0-4BB3-800C-54FB84859BDE}" destId="{D02CEEAF-A459-4C00-BEEA-BFAE17162919}" srcOrd="12" destOrd="0" presId="urn:microsoft.com/office/officeart/2018/2/layout/IconCircleList"/>
    <dgm:cxn modelId="{C0527E7D-1131-4AD9-84CF-6A1E6D424A06}" type="presParOf" srcId="{D02CEEAF-A459-4C00-BEEA-BFAE17162919}" destId="{A0416EAB-4606-4253-97CB-06D2D9B1BE73}" srcOrd="0" destOrd="0" presId="urn:microsoft.com/office/officeart/2018/2/layout/IconCircleList"/>
    <dgm:cxn modelId="{EF2D70D5-7507-4BFA-A16C-81A5067F0E29}" type="presParOf" srcId="{D02CEEAF-A459-4C00-BEEA-BFAE17162919}" destId="{0651B0CF-B4F4-405B-952C-128221FAC2A8}" srcOrd="1" destOrd="0" presId="urn:microsoft.com/office/officeart/2018/2/layout/IconCircleList"/>
    <dgm:cxn modelId="{9E0E9216-502D-4C1F-B7A2-417FE5AF5FB8}" type="presParOf" srcId="{D02CEEAF-A459-4C00-BEEA-BFAE17162919}" destId="{47756DE2-2119-4301-88AF-0AA265B72465}" srcOrd="2" destOrd="0" presId="urn:microsoft.com/office/officeart/2018/2/layout/IconCircleList"/>
    <dgm:cxn modelId="{0F6D2D59-387F-4616-9205-523581A65555}" type="presParOf" srcId="{D02CEEAF-A459-4C00-BEEA-BFAE17162919}" destId="{4E39180F-CD55-4B60-8F0A-87197A2032B3}" srcOrd="3" destOrd="0" presId="urn:microsoft.com/office/officeart/2018/2/layout/IconCircleList"/>
    <dgm:cxn modelId="{5D062750-EAAF-4693-9381-F462252DDD02}" type="presParOf" srcId="{ED3BE729-C4F0-4BB3-800C-54FB84859BDE}" destId="{D27312F8-361A-4A97-98CF-43AC243AD2AA}" srcOrd="13" destOrd="0" presId="urn:microsoft.com/office/officeart/2018/2/layout/IconCircleList"/>
    <dgm:cxn modelId="{35FB3738-3B40-42AE-8903-E3C8413B4E52}" type="presParOf" srcId="{ED3BE729-C4F0-4BB3-800C-54FB84859BDE}" destId="{5A82ADAF-2AFF-47C0-AEF7-330C62A113F2}" srcOrd="14" destOrd="0" presId="urn:microsoft.com/office/officeart/2018/2/layout/IconCircleList"/>
    <dgm:cxn modelId="{0C961D04-BC6B-45AE-A24B-2B250DAE7438}" type="presParOf" srcId="{5A82ADAF-2AFF-47C0-AEF7-330C62A113F2}" destId="{A5AAC1DB-DAE9-4186-BDAB-320C974AACDA}" srcOrd="0" destOrd="0" presId="urn:microsoft.com/office/officeart/2018/2/layout/IconCircleList"/>
    <dgm:cxn modelId="{88FCEB9C-E8AF-4E97-97ED-CBD9F385C064}" type="presParOf" srcId="{5A82ADAF-2AFF-47C0-AEF7-330C62A113F2}" destId="{071CB1E1-D6FF-474E-B347-4B2E68042241}" srcOrd="1" destOrd="0" presId="urn:microsoft.com/office/officeart/2018/2/layout/IconCircleList"/>
    <dgm:cxn modelId="{982703A7-5019-47AC-9E00-722E960C3510}" type="presParOf" srcId="{5A82ADAF-2AFF-47C0-AEF7-330C62A113F2}" destId="{5767515B-CB5F-4B43-8ACF-D115FC2223D7}" srcOrd="2" destOrd="0" presId="urn:microsoft.com/office/officeart/2018/2/layout/IconCircleList"/>
    <dgm:cxn modelId="{FB43E1AD-CB18-485B-83CB-B2A9AA5B7163}" type="presParOf" srcId="{5A82ADAF-2AFF-47C0-AEF7-330C62A113F2}" destId="{D0A61622-1A72-4041-B8E0-3DD774B31B9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1E1A5E-C1FA-46EB-BE9D-87CE28CA07C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1A717DD-33E5-4352-8056-9C5F3C6B719B}">
      <dgm:prSet custT="1"/>
      <dgm:spPr>
        <a:solidFill>
          <a:schemeClr val="accent5">
            <a:hueOff val="0"/>
            <a:satOff val="0"/>
            <a:lumOff val="0"/>
            <a:alpha val="66000"/>
          </a:schemeClr>
        </a:solidFill>
        <a:ln>
          <a:solidFill>
            <a:schemeClr val="tx1"/>
          </a:solidFill>
        </a:ln>
      </dgm:spPr>
      <dgm:t>
        <a:bodyPr/>
        <a:lstStyle/>
        <a:p>
          <a:r>
            <a:rPr lang="en-US" sz="1200" dirty="0">
              <a:solidFill>
                <a:schemeClr val="tx1"/>
              </a:solidFill>
              <a:latin typeface="Cambria" panose="02040503050406030204" pitchFamily="18" charset="0"/>
              <a:ea typeface="Cambria" panose="02040503050406030204" pitchFamily="18" charset="0"/>
              <a:cs typeface="Times New Roman"/>
            </a:rPr>
            <a:t>First draw samples</a:t>
          </a:r>
        </a:p>
      </dgm:t>
    </dgm:pt>
    <dgm:pt modelId="{C1732119-A7F4-4490-AB1A-C2F1029EDEBC}" type="parTrans" cxnId="{CFEF9B31-CD7B-4412-B7D4-FF5EC06808F5}">
      <dgm:prSet/>
      <dgm:spPr/>
      <dgm:t>
        <a:bodyPr/>
        <a:lstStyle/>
        <a:p>
          <a:endParaRPr lang="en-US" sz="1200">
            <a:latin typeface="Cambria" panose="02040503050406030204" pitchFamily="18" charset="0"/>
            <a:ea typeface="Cambria" panose="02040503050406030204" pitchFamily="18" charset="0"/>
          </a:endParaRPr>
        </a:p>
      </dgm:t>
    </dgm:pt>
    <dgm:pt modelId="{5C312FA6-0C70-4E8D-8FC8-F901E49F0AF8}" type="sibTrans" cxnId="{CFEF9B31-CD7B-4412-B7D4-FF5EC06808F5}">
      <dgm:prSet phldrT="1" phldr="0" custT="1"/>
      <dgm:spPr>
        <a:blipFill rotWithShape="0">
          <a:blip xmlns:r="http://schemas.openxmlformats.org/officeDocument/2006/relationships" r:embed="rId1">
            <a:alphaModFix amt="28894"/>
          </a:blip>
          <a:tile tx="0" ty="0" sx="100000" sy="100000" flip="none" algn="tl"/>
        </a:blipFill>
        <a:ln w="28575">
          <a:solidFill>
            <a:schemeClr val="tx1"/>
          </a:solidFill>
        </a:ln>
      </dgm:spPr>
      <dgm:t>
        <a:bodyPr/>
        <a:lstStyle/>
        <a:p>
          <a:r>
            <a:rPr lang="en-US" sz="1200" dirty="0">
              <a:latin typeface="Cambria" panose="02040503050406030204" pitchFamily="18" charset="0"/>
              <a:ea typeface="Cambria" panose="02040503050406030204" pitchFamily="18" charset="0"/>
            </a:rPr>
            <a:t>1</a:t>
          </a:r>
        </a:p>
      </dgm:t>
    </dgm:pt>
    <dgm:pt modelId="{30B2B39C-20D5-44D5-B692-7BF4BC750BB5}">
      <dgm:prSet custT="1"/>
      <dgm:spPr>
        <a:solidFill>
          <a:schemeClr val="accent5">
            <a:hueOff val="-750949"/>
            <a:satOff val="-1935"/>
            <a:lumOff val="-1307"/>
            <a:alpha val="50825"/>
          </a:schemeClr>
        </a:solidFill>
        <a:ln>
          <a:solidFill>
            <a:schemeClr val="tx1"/>
          </a:solidFill>
        </a:ln>
      </dgm:spPr>
      <dgm:t>
        <a:bodyPr/>
        <a:lstStyle/>
        <a:p>
          <a:r>
            <a:rPr lang="en-US" sz="1200" dirty="0">
              <a:solidFill>
                <a:schemeClr val="tx1"/>
              </a:solidFill>
              <a:latin typeface="Cambria" panose="02040503050406030204" pitchFamily="18" charset="0"/>
              <a:ea typeface="Cambria" panose="02040503050406030204" pitchFamily="18" charset="0"/>
              <a:cs typeface="Times New Roman"/>
            </a:rPr>
            <a:t>Flush (if total organic carbon sample required)</a:t>
          </a:r>
        </a:p>
      </dgm:t>
    </dgm:pt>
    <dgm:pt modelId="{23CD3761-970B-4712-B5E3-451AB6EC3A5F}" type="parTrans" cxnId="{C87A1CCB-DDAC-405F-A13D-223931F45EC0}">
      <dgm:prSet/>
      <dgm:spPr/>
      <dgm:t>
        <a:bodyPr/>
        <a:lstStyle/>
        <a:p>
          <a:endParaRPr lang="en-US" sz="1200">
            <a:latin typeface="Cambria" panose="02040503050406030204" pitchFamily="18" charset="0"/>
            <a:ea typeface="Cambria" panose="02040503050406030204" pitchFamily="18" charset="0"/>
          </a:endParaRPr>
        </a:p>
      </dgm:t>
    </dgm:pt>
    <dgm:pt modelId="{18174699-BCA1-4533-9C80-0120E23A5C38}" type="sibTrans" cxnId="{C87A1CCB-DDAC-405F-A13D-223931F45EC0}">
      <dgm:prSet phldrT="2" phldr="0" custT="1"/>
      <dgm:spPr>
        <a:ln w="28575">
          <a:solidFill>
            <a:schemeClr val="tx1"/>
          </a:solidFill>
        </a:ln>
      </dgm:spPr>
      <dgm:t>
        <a:bodyPr/>
        <a:lstStyle/>
        <a:p>
          <a:r>
            <a:rPr lang="en-US" sz="1200" dirty="0">
              <a:latin typeface="Cambria" panose="02040503050406030204" pitchFamily="18" charset="0"/>
              <a:ea typeface="Cambria" panose="02040503050406030204" pitchFamily="18" charset="0"/>
            </a:rPr>
            <a:t>2</a:t>
          </a:r>
        </a:p>
      </dgm:t>
    </dgm:pt>
    <dgm:pt modelId="{C7B75439-1063-46A8-8454-494B5DAA0E60}">
      <dgm:prSet custT="1"/>
      <dgm:spPr>
        <a:solidFill>
          <a:schemeClr val="accent5">
            <a:hueOff val="-1501898"/>
            <a:satOff val="-3871"/>
            <a:lumOff val="-2614"/>
            <a:alpha val="55000"/>
          </a:schemeClr>
        </a:solidFill>
        <a:ln>
          <a:solidFill>
            <a:schemeClr val="tx1"/>
          </a:solidFill>
        </a:ln>
      </dgm:spPr>
      <dgm:t>
        <a:bodyPr/>
        <a:lstStyle/>
        <a:p>
          <a:r>
            <a:rPr lang="en-US" sz="1200">
              <a:solidFill>
                <a:schemeClr val="tx1"/>
              </a:solidFill>
              <a:latin typeface="Cambria" panose="02040503050406030204" pitchFamily="18" charset="0"/>
              <a:ea typeface="Cambria" panose="02040503050406030204" pitchFamily="18" charset="0"/>
              <a:cs typeface="Times New Roman"/>
            </a:rPr>
            <a:t>Take total organic carbon samples</a:t>
          </a:r>
          <a:endParaRPr lang="en-US" sz="1200" dirty="0">
            <a:solidFill>
              <a:schemeClr val="tx1"/>
            </a:solidFill>
            <a:latin typeface="Cambria" panose="02040503050406030204" pitchFamily="18" charset="0"/>
            <a:ea typeface="Cambria" panose="02040503050406030204" pitchFamily="18" charset="0"/>
            <a:cs typeface="Times New Roman"/>
          </a:endParaRPr>
        </a:p>
      </dgm:t>
    </dgm:pt>
    <dgm:pt modelId="{BA9172FA-EEA7-46FF-B6BE-0256B9DE3D33}" type="parTrans" cxnId="{F366FCCB-1731-403B-8AA6-E55F1644E19A}">
      <dgm:prSet/>
      <dgm:spPr/>
      <dgm:t>
        <a:bodyPr/>
        <a:lstStyle/>
        <a:p>
          <a:endParaRPr lang="en-US" sz="1200">
            <a:latin typeface="Cambria" panose="02040503050406030204" pitchFamily="18" charset="0"/>
            <a:ea typeface="Cambria" panose="02040503050406030204" pitchFamily="18" charset="0"/>
          </a:endParaRPr>
        </a:p>
      </dgm:t>
    </dgm:pt>
    <dgm:pt modelId="{E291CFBC-1B93-4BC8-B6C3-E0E6DD222196}" type="sibTrans" cxnId="{F366FCCB-1731-403B-8AA6-E55F1644E19A}">
      <dgm:prSet phldrT="3" phldr="0" custT="1"/>
      <dgm:spPr>
        <a:ln w="28575"/>
      </dgm:spPr>
      <dgm:t>
        <a:bodyPr/>
        <a:lstStyle/>
        <a:p>
          <a:r>
            <a:rPr lang="en-US" sz="1200" dirty="0">
              <a:latin typeface="Cambria" panose="02040503050406030204" pitchFamily="18" charset="0"/>
              <a:ea typeface="Cambria" panose="02040503050406030204" pitchFamily="18" charset="0"/>
            </a:rPr>
            <a:t>3</a:t>
          </a:r>
        </a:p>
      </dgm:t>
    </dgm:pt>
    <dgm:pt modelId="{378819ED-1E1B-4E99-B803-BFD91B444850}">
      <dgm:prSet custT="1"/>
      <dgm:spPr>
        <a:solidFill>
          <a:schemeClr val="accent5">
            <a:hueOff val="-2252848"/>
            <a:satOff val="-5806"/>
            <a:lumOff val="-3922"/>
            <a:alpha val="69041"/>
          </a:schemeClr>
        </a:solidFill>
        <a:ln>
          <a:solidFill>
            <a:schemeClr val="tx1"/>
          </a:solidFill>
        </a:ln>
      </dgm:spPr>
      <dgm:t>
        <a:bodyPr/>
        <a:lstStyle/>
        <a:p>
          <a:r>
            <a:rPr lang="en-US" sz="1200">
              <a:solidFill>
                <a:schemeClr val="tx1"/>
              </a:solidFill>
              <a:latin typeface="Cambria" panose="02040503050406030204" pitchFamily="18" charset="0"/>
              <a:ea typeface="Cambria" panose="02040503050406030204" pitchFamily="18" charset="0"/>
              <a:cs typeface="Times New Roman"/>
            </a:rPr>
            <a:t>Turn off the faucet</a:t>
          </a:r>
          <a:endParaRPr lang="en-US" sz="1200" dirty="0">
            <a:solidFill>
              <a:schemeClr val="tx1"/>
            </a:solidFill>
            <a:latin typeface="Cambria" panose="02040503050406030204" pitchFamily="18" charset="0"/>
            <a:ea typeface="Cambria" panose="02040503050406030204" pitchFamily="18" charset="0"/>
            <a:cs typeface="Times New Roman"/>
          </a:endParaRPr>
        </a:p>
      </dgm:t>
    </dgm:pt>
    <dgm:pt modelId="{1D7FC5E7-2394-47C3-BF5A-8A006511F475}" type="parTrans" cxnId="{1C520075-C3C2-4C91-8AB1-688F09D4C218}">
      <dgm:prSet/>
      <dgm:spPr/>
      <dgm:t>
        <a:bodyPr/>
        <a:lstStyle/>
        <a:p>
          <a:endParaRPr lang="en-US" sz="1200">
            <a:latin typeface="Cambria" panose="02040503050406030204" pitchFamily="18" charset="0"/>
            <a:ea typeface="Cambria" panose="02040503050406030204" pitchFamily="18" charset="0"/>
          </a:endParaRPr>
        </a:p>
      </dgm:t>
    </dgm:pt>
    <dgm:pt modelId="{FF8B0179-59BD-4B8F-8256-3BE9902E98AE}" type="sibTrans" cxnId="{1C520075-C3C2-4C91-8AB1-688F09D4C218}">
      <dgm:prSet phldrT="4" phldr="0" custT="1"/>
      <dgm:spPr>
        <a:ln w="28575"/>
      </dgm:spPr>
      <dgm:t>
        <a:bodyPr/>
        <a:lstStyle/>
        <a:p>
          <a:r>
            <a:rPr lang="en-US" sz="1200">
              <a:ln>
                <a:solidFill>
                  <a:schemeClr val="tx1"/>
                </a:solidFill>
              </a:ln>
              <a:latin typeface="Cambria" panose="02040503050406030204" pitchFamily="18" charset="0"/>
              <a:ea typeface="Cambria" panose="02040503050406030204" pitchFamily="18" charset="0"/>
            </a:rPr>
            <a:t>4</a:t>
          </a:r>
        </a:p>
      </dgm:t>
    </dgm:pt>
    <dgm:pt modelId="{E9291C01-4CC3-4CED-B8DA-04E7EF83E5E9}">
      <dgm:prSet custT="1"/>
      <dgm:spPr>
        <a:solidFill>
          <a:schemeClr val="accent5">
            <a:hueOff val="-3003797"/>
            <a:satOff val="-7742"/>
            <a:lumOff val="-5229"/>
            <a:alpha val="72000"/>
          </a:schemeClr>
        </a:solidFill>
        <a:ln>
          <a:solidFill>
            <a:schemeClr val="tx1"/>
          </a:solidFill>
        </a:ln>
      </dgm:spPr>
      <dgm:t>
        <a:bodyPr/>
        <a:lstStyle/>
        <a:p>
          <a:pPr rtl="0"/>
          <a:r>
            <a:rPr lang="en-US" sz="1200" dirty="0">
              <a:solidFill>
                <a:schemeClr val="tx1"/>
              </a:solidFill>
              <a:latin typeface="Cambria" panose="02040503050406030204" pitchFamily="18" charset="0"/>
              <a:ea typeface="Cambria" panose="02040503050406030204" pitchFamily="18" charset="0"/>
              <a:cs typeface="Times New Roman"/>
            </a:rPr>
            <a:t>Clean the faucet</a:t>
          </a:r>
        </a:p>
      </dgm:t>
    </dgm:pt>
    <dgm:pt modelId="{21F02914-06C7-4CBC-A71A-470A5B136C5F}" type="parTrans" cxnId="{F5F69512-D1A0-4D11-9E31-F789AD404337}">
      <dgm:prSet/>
      <dgm:spPr/>
      <dgm:t>
        <a:bodyPr/>
        <a:lstStyle/>
        <a:p>
          <a:endParaRPr lang="en-US" sz="1200">
            <a:latin typeface="Cambria" panose="02040503050406030204" pitchFamily="18" charset="0"/>
            <a:ea typeface="Cambria" panose="02040503050406030204" pitchFamily="18" charset="0"/>
          </a:endParaRPr>
        </a:p>
      </dgm:t>
    </dgm:pt>
    <dgm:pt modelId="{F6C58058-5C39-4FC0-9E2E-68EC9F2BC019}" type="sibTrans" cxnId="{F5F69512-D1A0-4D11-9E31-F789AD404337}">
      <dgm:prSet phldrT="5" phldr="0" custT="1"/>
      <dgm:spPr>
        <a:ln w="28575">
          <a:solidFill>
            <a:schemeClr val="tx1"/>
          </a:solidFill>
        </a:ln>
      </dgm:spPr>
      <dgm:t>
        <a:bodyPr/>
        <a:lstStyle/>
        <a:p>
          <a:r>
            <a:rPr lang="en-US" sz="1200" dirty="0">
              <a:latin typeface="Cambria" panose="02040503050406030204" pitchFamily="18" charset="0"/>
              <a:ea typeface="Cambria" panose="02040503050406030204" pitchFamily="18" charset="0"/>
            </a:rPr>
            <a:t>5</a:t>
          </a:r>
        </a:p>
      </dgm:t>
    </dgm:pt>
    <dgm:pt modelId="{2063803D-01AF-4134-8744-5582B05F5BA2}">
      <dgm:prSet custT="1"/>
      <dgm:spPr>
        <a:solidFill>
          <a:schemeClr val="accent5">
            <a:hueOff val="-4505695"/>
            <a:satOff val="-11613"/>
            <a:lumOff val="-7843"/>
            <a:alpha val="63000"/>
          </a:schemeClr>
        </a:solidFill>
        <a:ln>
          <a:solidFill>
            <a:schemeClr val="tx1"/>
          </a:solidFill>
        </a:ln>
      </dgm:spPr>
      <dgm:t>
        <a:bodyPr/>
        <a:lstStyle/>
        <a:p>
          <a:pPr rtl="0"/>
          <a:r>
            <a:rPr lang="en-US" sz="1200" dirty="0">
              <a:solidFill>
                <a:schemeClr val="tx1"/>
              </a:solidFill>
              <a:latin typeface="Cambria" panose="02040503050406030204" pitchFamily="18" charset="0"/>
              <a:ea typeface="Cambria" panose="02040503050406030204" pitchFamily="18" charset="0"/>
              <a:cs typeface="Times New Roman"/>
            </a:rPr>
            <a:t>Take all other samples for </a:t>
          </a:r>
          <a:r>
            <a:rPr lang="en-US" sz="1200" dirty="0" err="1">
              <a:solidFill>
                <a:schemeClr val="tx1"/>
              </a:solidFill>
              <a:latin typeface="Cambria" panose="02040503050406030204" pitchFamily="18" charset="0"/>
              <a:ea typeface="Cambria" panose="02040503050406030204" pitchFamily="18" charset="0"/>
              <a:cs typeface="Times New Roman"/>
            </a:rPr>
            <a:t>physico</a:t>
          </a:r>
          <a:r>
            <a:rPr lang="en-US" sz="1200" dirty="0">
              <a:solidFill>
                <a:schemeClr val="tx1"/>
              </a:solidFill>
              <a:latin typeface="Cambria" panose="02040503050406030204" pitchFamily="18" charset="0"/>
              <a:ea typeface="Cambria" panose="02040503050406030204" pitchFamily="18" charset="0"/>
              <a:cs typeface="Times New Roman"/>
            </a:rPr>
            <a:t>-chemical parameters (including field determinations) in an order designed to minimize cross contamination of samples by reagents; </a:t>
          </a:r>
        </a:p>
      </dgm:t>
    </dgm:pt>
    <dgm:pt modelId="{A792DB16-6BB0-4206-A9DF-3C853C233834}" type="parTrans" cxnId="{193286F1-357D-4AAB-822B-8B27E38D246C}">
      <dgm:prSet/>
      <dgm:spPr/>
      <dgm:t>
        <a:bodyPr/>
        <a:lstStyle/>
        <a:p>
          <a:endParaRPr lang="en-US" sz="1200">
            <a:latin typeface="Cambria" panose="02040503050406030204" pitchFamily="18" charset="0"/>
            <a:ea typeface="Cambria" panose="02040503050406030204" pitchFamily="18" charset="0"/>
          </a:endParaRPr>
        </a:p>
      </dgm:t>
    </dgm:pt>
    <dgm:pt modelId="{C0865F5E-364A-4DF9-9A28-17DB2B190D23}" type="sibTrans" cxnId="{193286F1-357D-4AAB-822B-8B27E38D246C}">
      <dgm:prSet phldrT="6" phldr="0" custT="1"/>
      <dgm:spPr>
        <a:ln w="28575"/>
      </dgm:spPr>
      <dgm:t>
        <a:bodyPr/>
        <a:lstStyle/>
        <a:p>
          <a:r>
            <a:rPr lang="en-US" sz="1200">
              <a:latin typeface="Cambria" panose="02040503050406030204" pitchFamily="18" charset="0"/>
              <a:ea typeface="Cambria" panose="02040503050406030204" pitchFamily="18" charset="0"/>
            </a:rPr>
            <a:t>6</a:t>
          </a:r>
        </a:p>
      </dgm:t>
    </dgm:pt>
    <dgm:pt modelId="{431F2F86-0DBF-4AF9-85A7-23170E0BB2C1}">
      <dgm:prSet custT="1"/>
      <dgm:spPr>
        <a:solidFill>
          <a:schemeClr val="accent5">
            <a:hueOff val="-5256644"/>
            <a:satOff val="-13548"/>
            <a:lumOff val="-9151"/>
            <a:alpha val="58000"/>
          </a:schemeClr>
        </a:solidFill>
        <a:ln>
          <a:solidFill>
            <a:schemeClr val="tx1"/>
          </a:solidFill>
        </a:ln>
      </dgm:spPr>
      <dgm:t>
        <a:bodyPr/>
        <a:lstStyle/>
        <a:p>
          <a:r>
            <a:rPr lang="en-US" sz="1200">
              <a:solidFill>
                <a:schemeClr val="tx1"/>
              </a:solidFill>
              <a:latin typeface="Cambria" panose="02040503050406030204" pitchFamily="18" charset="0"/>
              <a:ea typeface="Cambria" panose="02040503050406030204" pitchFamily="18" charset="0"/>
              <a:cs typeface="Times New Roman"/>
            </a:rPr>
            <a:t>Turn off the faucet;</a:t>
          </a:r>
          <a:endParaRPr lang="en-US" sz="1200" dirty="0">
            <a:solidFill>
              <a:schemeClr val="tx1"/>
            </a:solidFill>
            <a:latin typeface="Cambria" panose="02040503050406030204" pitchFamily="18" charset="0"/>
            <a:ea typeface="Cambria" panose="02040503050406030204" pitchFamily="18" charset="0"/>
            <a:cs typeface="Times New Roman"/>
          </a:endParaRPr>
        </a:p>
      </dgm:t>
    </dgm:pt>
    <dgm:pt modelId="{ED761A7F-ABEB-40CF-89D3-CA4EAEDBEB46}" type="parTrans" cxnId="{DFF9CF3D-8C74-4D3D-B1B5-887C932CC740}">
      <dgm:prSet/>
      <dgm:spPr/>
      <dgm:t>
        <a:bodyPr/>
        <a:lstStyle/>
        <a:p>
          <a:endParaRPr lang="en-US" sz="1200">
            <a:latin typeface="Cambria" panose="02040503050406030204" pitchFamily="18" charset="0"/>
            <a:ea typeface="Cambria" panose="02040503050406030204" pitchFamily="18" charset="0"/>
          </a:endParaRPr>
        </a:p>
      </dgm:t>
    </dgm:pt>
    <dgm:pt modelId="{EFF39258-5F57-4DDF-AD2A-4CD171D93C2B}" type="sibTrans" cxnId="{DFF9CF3D-8C74-4D3D-B1B5-887C932CC740}">
      <dgm:prSet phldrT="7" phldr="0" custT="1"/>
      <dgm:spPr>
        <a:ln w="28575"/>
      </dgm:spPr>
      <dgm:t>
        <a:bodyPr/>
        <a:lstStyle/>
        <a:p>
          <a:r>
            <a:rPr lang="en-US" sz="1200">
              <a:latin typeface="Cambria" panose="02040503050406030204" pitchFamily="18" charset="0"/>
              <a:ea typeface="Cambria" panose="02040503050406030204" pitchFamily="18" charset="0"/>
            </a:rPr>
            <a:t>7</a:t>
          </a:r>
        </a:p>
      </dgm:t>
    </dgm:pt>
    <dgm:pt modelId="{B9819D1D-916C-44C5-A962-ECD736FC202E}">
      <dgm:prSet custT="1"/>
      <dgm:spPr>
        <a:solidFill>
          <a:schemeClr val="accent5">
            <a:hueOff val="-6007594"/>
            <a:satOff val="-15484"/>
            <a:lumOff val="-10458"/>
            <a:alpha val="60000"/>
          </a:schemeClr>
        </a:solidFill>
        <a:ln>
          <a:solidFill>
            <a:schemeClr val="tx1"/>
          </a:solidFill>
        </a:ln>
      </dgm:spPr>
      <dgm:t>
        <a:bodyPr/>
        <a:lstStyle/>
        <a:p>
          <a:r>
            <a:rPr lang="en-US" sz="1200" dirty="0">
              <a:solidFill>
                <a:schemeClr val="tx1"/>
              </a:solidFill>
              <a:latin typeface="Cambria" panose="02040503050406030204" pitchFamily="18" charset="0"/>
              <a:ea typeface="Cambria" panose="02040503050406030204" pitchFamily="18" charset="0"/>
              <a:cs typeface="Times New Roman"/>
            </a:rPr>
            <a:t>Disinfect the faucet for collecting sample for microbiological analysis</a:t>
          </a:r>
        </a:p>
      </dgm:t>
    </dgm:pt>
    <dgm:pt modelId="{A1C6B76D-5522-4E66-BE23-2ECA6C354189}" type="parTrans" cxnId="{3A6598F3-555E-4A23-9A20-97B84823691E}">
      <dgm:prSet/>
      <dgm:spPr/>
      <dgm:t>
        <a:bodyPr/>
        <a:lstStyle/>
        <a:p>
          <a:endParaRPr lang="en-US" sz="1200">
            <a:latin typeface="Cambria" panose="02040503050406030204" pitchFamily="18" charset="0"/>
            <a:ea typeface="Cambria" panose="02040503050406030204" pitchFamily="18" charset="0"/>
          </a:endParaRPr>
        </a:p>
      </dgm:t>
    </dgm:pt>
    <dgm:pt modelId="{F4E177D4-ECFE-41D1-ACCC-5EE9A1E5DE09}" type="sibTrans" cxnId="{3A6598F3-555E-4A23-9A20-97B84823691E}">
      <dgm:prSet phldrT="8" phldr="0" custT="1"/>
      <dgm:spPr>
        <a:ln w="28575"/>
      </dgm:spPr>
      <dgm:t>
        <a:bodyPr/>
        <a:lstStyle/>
        <a:p>
          <a:r>
            <a:rPr lang="en-US" sz="1200">
              <a:latin typeface="Cambria" panose="02040503050406030204" pitchFamily="18" charset="0"/>
              <a:ea typeface="Cambria" panose="02040503050406030204" pitchFamily="18" charset="0"/>
            </a:rPr>
            <a:t>8</a:t>
          </a:r>
        </a:p>
      </dgm:t>
    </dgm:pt>
    <dgm:pt modelId="{00110FAA-96DA-44E0-A932-1215C78B5041}">
      <dgm:prSet custT="1"/>
      <dgm:spPr>
        <a:solidFill>
          <a:schemeClr val="accent5">
            <a:hueOff val="-6758543"/>
            <a:satOff val="-17419"/>
            <a:lumOff val="-11765"/>
            <a:alpha val="71000"/>
          </a:schemeClr>
        </a:solidFill>
        <a:ln>
          <a:solidFill>
            <a:schemeClr val="tx1"/>
          </a:solidFill>
        </a:ln>
      </dgm:spPr>
      <dgm:t>
        <a:bodyPr/>
        <a:lstStyle/>
        <a:p>
          <a:pPr rtl="0"/>
          <a:r>
            <a:rPr lang="en-US" sz="1200" dirty="0">
              <a:solidFill>
                <a:schemeClr val="tx1"/>
              </a:solidFill>
              <a:latin typeface="Cambria" panose="02040503050406030204" pitchFamily="18" charset="0"/>
              <a:ea typeface="Cambria" panose="02040503050406030204" pitchFamily="18" charset="0"/>
              <a:cs typeface="Times New Roman"/>
            </a:rPr>
            <a:t>Flush the faucet </a:t>
          </a:r>
        </a:p>
      </dgm:t>
    </dgm:pt>
    <dgm:pt modelId="{2C04BD0E-E37C-43F6-89CE-0AA509C32E98}" type="parTrans" cxnId="{92B8A650-9618-4296-8DB9-16BC8A2BA406}">
      <dgm:prSet/>
      <dgm:spPr/>
      <dgm:t>
        <a:bodyPr/>
        <a:lstStyle/>
        <a:p>
          <a:endParaRPr lang="en-US" sz="1200">
            <a:latin typeface="Cambria" panose="02040503050406030204" pitchFamily="18" charset="0"/>
            <a:ea typeface="Cambria" panose="02040503050406030204" pitchFamily="18" charset="0"/>
          </a:endParaRPr>
        </a:p>
      </dgm:t>
    </dgm:pt>
    <dgm:pt modelId="{28A4FBE0-E6D6-44A4-862F-E96675363B51}" type="sibTrans" cxnId="{92B8A650-9618-4296-8DB9-16BC8A2BA406}">
      <dgm:prSet phldrT="9" phldr="0"/>
      <dgm:spPr/>
      <dgm:t>
        <a:bodyPr/>
        <a:lstStyle/>
        <a:p>
          <a:endParaRPr lang="en-US" sz="1200">
            <a:latin typeface="Cambria" panose="02040503050406030204" pitchFamily="18" charset="0"/>
            <a:ea typeface="Cambria" panose="02040503050406030204" pitchFamily="18" charset="0"/>
          </a:endParaRPr>
        </a:p>
      </dgm:t>
    </dgm:pt>
    <dgm:pt modelId="{BEB14961-BCCA-4958-AB7A-6E11139073A7}">
      <dgm:prSet phldr="0" custT="1"/>
      <dgm:spPr>
        <a:solidFill>
          <a:schemeClr val="accent5">
            <a:hueOff val="-3754746"/>
            <a:satOff val="-9677"/>
            <a:lumOff val="-6536"/>
            <a:alpha val="58032"/>
          </a:schemeClr>
        </a:solidFill>
        <a:ln>
          <a:solidFill>
            <a:schemeClr val="tx1"/>
          </a:solidFill>
        </a:ln>
      </dgm:spPr>
      <dgm:t>
        <a:bodyPr/>
        <a:lstStyle/>
        <a:p>
          <a:r>
            <a:rPr lang="en-US" sz="1200">
              <a:solidFill>
                <a:schemeClr val="tx1"/>
              </a:solidFill>
              <a:latin typeface="Cambria" panose="02040503050406030204" pitchFamily="18" charset="0"/>
              <a:ea typeface="Cambria" panose="02040503050406030204" pitchFamily="18" charset="0"/>
              <a:cs typeface="Times New Roman"/>
            </a:rPr>
            <a:t>Flush</a:t>
          </a:r>
          <a:endParaRPr lang="en-US" sz="1200" dirty="0">
            <a:solidFill>
              <a:schemeClr val="tx1"/>
            </a:solidFill>
            <a:latin typeface="Cambria" panose="02040503050406030204" pitchFamily="18" charset="0"/>
            <a:ea typeface="Cambria" panose="02040503050406030204" pitchFamily="18" charset="0"/>
            <a:cs typeface="Times New Roman"/>
          </a:endParaRPr>
        </a:p>
      </dgm:t>
    </dgm:pt>
    <dgm:pt modelId="{9F28136F-0DE4-461C-8C2E-24A8FD4FFAD7}" type="parTrans" cxnId="{49FB84EF-D1AD-4235-9258-1CA769C7B8F4}">
      <dgm:prSet/>
      <dgm:spPr/>
      <dgm:t>
        <a:bodyPr/>
        <a:lstStyle/>
        <a:p>
          <a:endParaRPr lang="en-IN" sz="1200">
            <a:latin typeface="Cambria" panose="02040503050406030204" pitchFamily="18" charset="0"/>
            <a:ea typeface="Cambria" panose="02040503050406030204" pitchFamily="18" charset="0"/>
          </a:endParaRPr>
        </a:p>
      </dgm:t>
    </dgm:pt>
    <dgm:pt modelId="{BA12CD79-3A73-4610-82F9-5D2EB25241DA}" type="sibTrans" cxnId="{49FB84EF-D1AD-4235-9258-1CA769C7B8F4}">
      <dgm:prSet custT="1"/>
      <dgm:spPr>
        <a:ln w="28575">
          <a:solidFill>
            <a:schemeClr val="tx1"/>
          </a:solidFill>
        </a:ln>
      </dgm:spPr>
      <dgm:t>
        <a:bodyPr/>
        <a:lstStyle/>
        <a:p>
          <a:endParaRPr lang="en-US" sz="1200">
            <a:latin typeface="Cambria" panose="02040503050406030204" pitchFamily="18" charset="0"/>
            <a:ea typeface="Cambria" panose="02040503050406030204" pitchFamily="18" charset="0"/>
          </a:endParaRPr>
        </a:p>
      </dgm:t>
    </dgm:pt>
    <dgm:pt modelId="{0E6341A8-0AE6-4F81-96F7-34E6C2F97699}" type="pres">
      <dgm:prSet presAssocID="{431E1A5E-C1FA-46EB-BE9D-87CE28CA07CA}" presName="Name0" presStyleCnt="0">
        <dgm:presLayoutVars>
          <dgm:dir/>
          <dgm:resizeHandles val="exact"/>
        </dgm:presLayoutVars>
      </dgm:prSet>
      <dgm:spPr/>
    </dgm:pt>
    <dgm:pt modelId="{E2A927DC-6B65-49BF-A834-F510F6AC0FA1}" type="pres">
      <dgm:prSet presAssocID="{51A717DD-33E5-4352-8056-9C5F3C6B719B}" presName="node" presStyleLbl="node1" presStyleIdx="0" presStyleCnt="10">
        <dgm:presLayoutVars>
          <dgm:bulletEnabled val="1"/>
        </dgm:presLayoutVars>
      </dgm:prSet>
      <dgm:spPr/>
    </dgm:pt>
    <dgm:pt modelId="{8628624F-30EC-4D43-AFB9-772C1453903E}" type="pres">
      <dgm:prSet presAssocID="{5C312FA6-0C70-4E8D-8FC8-F901E49F0AF8}" presName="sibTrans" presStyleLbl="sibTrans1D1" presStyleIdx="0" presStyleCnt="9"/>
      <dgm:spPr/>
    </dgm:pt>
    <dgm:pt modelId="{74B0E0EF-CB31-49F9-89D8-DB6B320250C9}" type="pres">
      <dgm:prSet presAssocID="{5C312FA6-0C70-4E8D-8FC8-F901E49F0AF8}" presName="connectorText" presStyleLbl="sibTrans1D1" presStyleIdx="0" presStyleCnt="9"/>
      <dgm:spPr/>
    </dgm:pt>
    <dgm:pt modelId="{1826A9DC-77AF-451A-8174-F81A881EB27B}" type="pres">
      <dgm:prSet presAssocID="{30B2B39C-20D5-44D5-B692-7BF4BC750BB5}" presName="node" presStyleLbl="node1" presStyleIdx="1" presStyleCnt="10">
        <dgm:presLayoutVars>
          <dgm:bulletEnabled val="1"/>
        </dgm:presLayoutVars>
      </dgm:prSet>
      <dgm:spPr/>
    </dgm:pt>
    <dgm:pt modelId="{B5D23366-08B7-4AFB-AF84-76A81167A7C6}" type="pres">
      <dgm:prSet presAssocID="{18174699-BCA1-4533-9C80-0120E23A5C38}" presName="sibTrans" presStyleLbl="sibTrans1D1" presStyleIdx="1" presStyleCnt="9"/>
      <dgm:spPr/>
    </dgm:pt>
    <dgm:pt modelId="{EFD75460-648A-476E-8DA6-29C30F92B2BD}" type="pres">
      <dgm:prSet presAssocID="{18174699-BCA1-4533-9C80-0120E23A5C38}" presName="connectorText" presStyleLbl="sibTrans1D1" presStyleIdx="1" presStyleCnt="9"/>
      <dgm:spPr/>
    </dgm:pt>
    <dgm:pt modelId="{8A4E3ECA-2768-4870-B017-6490BB95E409}" type="pres">
      <dgm:prSet presAssocID="{C7B75439-1063-46A8-8454-494B5DAA0E60}" presName="node" presStyleLbl="node1" presStyleIdx="2" presStyleCnt="10">
        <dgm:presLayoutVars>
          <dgm:bulletEnabled val="1"/>
        </dgm:presLayoutVars>
      </dgm:prSet>
      <dgm:spPr/>
    </dgm:pt>
    <dgm:pt modelId="{2D0C7351-228E-4119-A8FB-9AF40C4B3AE4}" type="pres">
      <dgm:prSet presAssocID="{E291CFBC-1B93-4BC8-B6C3-E0E6DD222196}" presName="sibTrans" presStyleLbl="sibTrans1D1" presStyleIdx="2" presStyleCnt="9"/>
      <dgm:spPr/>
    </dgm:pt>
    <dgm:pt modelId="{5CC9A2D4-314C-47E5-8E34-B725408CF045}" type="pres">
      <dgm:prSet presAssocID="{E291CFBC-1B93-4BC8-B6C3-E0E6DD222196}" presName="connectorText" presStyleLbl="sibTrans1D1" presStyleIdx="2" presStyleCnt="9"/>
      <dgm:spPr/>
    </dgm:pt>
    <dgm:pt modelId="{6DE7A083-963D-4510-BB04-DAC89FC4F45D}" type="pres">
      <dgm:prSet presAssocID="{378819ED-1E1B-4E99-B803-BFD91B444850}" presName="node" presStyleLbl="node1" presStyleIdx="3" presStyleCnt="10">
        <dgm:presLayoutVars>
          <dgm:bulletEnabled val="1"/>
        </dgm:presLayoutVars>
      </dgm:prSet>
      <dgm:spPr/>
    </dgm:pt>
    <dgm:pt modelId="{2B7971DF-337C-42EC-9EC6-343CB8043031}" type="pres">
      <dgm:prSet presAssocID="{FF8B0179-59BD-4B8F-8256-3BE9902E98AE}" presName="sibTrans" presStyleLbl="sibTrans1D1" presStyleIdx="3" presStyleCnt="9"/>
      <dgm:spPr/>
    </dgm:pt>
    <dgm:pt modelId="{5EB61F84-FC31-4780-AA4F-438021717D25}" type="pres">
      <dgm:prSet presAssocID="{FF8B0179-59BD-4B8F-8256-3BE9902E98AE}" presName="connectorText" presStyleLbl="sibTrans1D1" presStyleIdx="3" presStyleCnt="9"/>
      <dgm:spPr/>
    </dgm:pt>
    <dgm:pt modelId="{FB00E9CC-F6F2-4358-84B7-9A9526E8599E}" type="pres">
      <dgm:prSet presAssocID="{E9291C01-4CC3-4CED-B8DA-04E7EF83E5E9}" presName="node" presStyleLbl="node1" presStyleIdx="4" presStyleCnt="10">
        <dgm:presLayoutVars>
          <dgm:bulletEnabled val="1"/>
        </dgm:presLayoutVars>
      </dgm:prSet>
      <dgm:spPr/>
    </dgm:pt>
    <dgm:pt modelId="{D7A3AAAE-7E74-4C3A-B877-93A3153677CB}" type="pres">
      <dgm:prSet presAssocID="{F6C58058-5C39-4FC0-9E2E-68EC9F2BC019}" presName="sibTrans" presStyleLbl="sibTrans1D1" presStyleIdx="4" presStyleCnt="9"/>
      <dgm:spPr/>
    </dgm:pt>
    <dgm:pt modelId="{81DADCF1-D381-4D49-98A5-A5D5624112B4}" type="pres">
      <dgm:prSet presAssocID="{F6C58058-5C39-4FC0-9E2E-68EC9F2BC019}" presName="connectorText" presStyleLbl="sibTrans1D1" presStyleIdx="4" presStyleCnt="9"/>
      <dgm:spPr/>
    </dgm:pt>
    <dgm:pt modelId="{B6E27694-C487-4ED6-87E9-D2FEB271F738}" type="pres">
      <dgm:prSet presAssocID="{BEB14961-BCCA-4958-AB7A-6E11139073A7}" presName="node" presStyleLbl="node1" presStyleIdx="5" presStyleCnt="10">
        <dgm:presLayoutVars>
          <dgm:bulletEnabled val="1"/>
        </dgm:presLayoutVars>
      </dgm:prSet>
      <dgm:spPr/>
    </dgm:pt>
    <dgm:pt modelId="{D153A987-32DE-47DD-998D-195CB3D5CE55}" type="pres">
      <dgm:prSet presAssocID="{BA12CD79-3A73-4610-82F9-5D2EB25241DA}" presName="sibTrans" presStyleLbl="sibTrans1D1" presStyleIdx="5" presStyleCnt="9"/>
      <dgm:spPr/>
    </dgm:pt>
    <dgm:pt modelId="{F421D490-8114-47B2-91D5-2154973AA1F5}" type="pres">
      <dgm:prSet presAssocID="{BA12CD79-3A73-4610-82F9-5D2EB25241DA}" presName="connectorText" presStyleLbl="sibTrans1D1" presStyleIdx="5" presStyleCnt="9"/>
      <dgm:spPr/>
    </dgm:pt>
    <dgm:pt modelId="{06DC95D9-7523-4E61-B61E-9482A5CFD820}" type="pres">
      <dgm:prSet presAssocID="{2063803D-01AF-4134-8744-5582B05F5BA2}" presName="node" presStyleLbl="node1" presStyleIdx="6" presStyleCnt="10">
        <dgm:presLayoutVars>
          <dgm:bulletEnabled val="1"/>
        </dgm:presLayoutVars>
      </dgm:prSet>
      <dgm:spPr/>
    </dgm:pt>
    <dgm:pt modelId="{B75B4B85-903A-469F-A561-3E27CA328ABE}" type="pres">
      <dgm:prSet presAssocID="{C0865F5E-364A-4DF9-9A28-17DB2B190D23}" presName="sibTrans" presStyleLbl="sibTrans1D1" presStyleIdx="6" presStyleCnt="9"/>
      <dgm:spPr/>
    </dgm:pt>
    <dgm:pt modelId="{7366FEE7-6514-4732-A08B-CCC4410BE901}" type="pres">
      <dgm:prSet presAssocID="{C0865F5E-364A-4DF9-9A28-17DB2B190D23}" presName="connectorText" presStyleLbl="sibTrans1D1" presStyleIdx="6" presStyleCnt="9"/>
      <dgm:spPr/>
    </dgm:pt>
    <dgm:pt modelId="{489778A9-4877-4AA3-B7BA-8E7C00669018}" type="pres">
      <dgm:prSet presAssocID="{431F2F86-0DBF-4AF9-85A7-23170E0BB2C1}" presName="node" presStyleLbl="node1" presStyleIdx="7" presStyleCnt="10">
        <dgm:presLayoutVars>
          <dgm:bulletEnabled val="1"/>
        </dgm:presLayoutVars>
      </dgm:prSet>
      <dgm:spPr/>
    </dgm:pt>
    <dgm:pt modelId="{E0429B2D-48C7-4F0A-B87D-0C29643A601C}" type="pres">
      <dgm:prSet presAssocID="{EFF39258-5F57-4DDF-AD2A-4CD171D93C2B}" presName="sibTrans" presStyleLbl="sibTrans1D1" presStyleIdx="7" presStyleCnt="9"/>
      <dgm:spPr/>
    </dgm:pt>
    <dgm:pt modelId="{DBCFF20F-10CD-40DB-A09D-828A26DB9263}" type="pres">
      <dgm:prSet presAssocID="{EFF39258-5F57-4DDF-AD2A-4CD171D93C2B}" presName="connectorText" presStyleLbl="sibTrans1D1" presStyleIdx="7" presStyleCnt="9"/>
      <dgm:spPr/>
    </dgm:pt>
    <dgm:pt modelId="{B9992722-772B-448A-9A55-C24A1963DBC5}" type="pres">
      <dgm:prSet presAssocID="{B9819D1D-916C-44C5-A962-ECD736FC202E}" presName="node" presStyleLbl="node1" presStyleIdx="8" presStyleCnt="10">
        <dgm:presLayoutVars>
          <dgm:bulletEnabled val="1"/>
        </dgm:presLayoutVars>
      </dgm:prSet>
      <dgm:spPr/>
    </dgm:pt>
    <dgm:pt modelId="{F1D08276-0AD7-4232-B28F-B82C67F358D0}" type="pres">
      <dgm:prSet presAssocID="{F4E177D4-ECFE-41D1-ACCC-5EE9A1E5DE09}" presName="sibTrans" presStyleLbl="sibTrans1D1" presStyleIdx="8" presStyleCnt="9"/>
      <dgm:spPr/>
    </dgm:pt>
    <dgm:pt modelId="{FFFBC5E3-2D12-406A-BBBF-318AF1BF7BA6}" type="pres">
      <dgm:prSet presAssocID="{F4E177D4-ECFE-41D1-ACCC-5EE9A1E5DE09}" presName="connectorText" presStyleLbl="sibTrans1D1" presStyleIdx="8" presStyleCnt="9"/>
      <dgm:spPr/>
    </dgm:pt>
    <dgm:pt modelId="{F4B4FCD2-9335-4EB4-A605-C4C67BB080D3}" type="pres">
      <dgm:prSet presAssocID="{00110FAA-96DA-44E0-A932-1215C78B5041}" presName="node" presStyleLbl="node1" presStyleIdx="9" presStyleCnt="10">
        <dgm:presLayoutVars>
          <dgm:bulletEnabled val="1"/>
        </dgm:presLayoutVars>
      </dgm:prSet>
      <dgm:spPr/>
    </dgm:pt>
  </dgm:ptLst>
  <dgm:cxnLst>
    <dgm:cxn modelId="{B848AD06-AE80-4373-9B74-77DD66A55AA6}" type="presOf" srcId="{BEB14961-BCCA-4958-AB7A-6E11139073A7}" destId="{B6E27694-C487-4ED6-87E9-D2FEB271F738}" srcOrd="0" destOrd="0" presId="urn:microsoft.com/office/officeart/2016/7/layout/RepeatingBendingProcessNew"/>
    <dgm:cxn modelId="{C61A0A12-B79A-45AE-817D-5559F6EB55C1}" type="presOf" srcId="{18174699-BCA1-4533-9C80-0120E23A5C38}" destId="{EFD75460-648A-476E-8DA6-29C30F92B2BD}" srcOrd="1" destOrd="0" presId="urn:microsoft.com/office/officeart/2016/7/layout/RepeatingBendingProcessNew"/>
    <dgm:cxn modelId="{F5F69512-D1A0-4D11-9E31-F789AD404337}" srcId="{431E1A5E-C1FA-46EB-BE9D-87CE28CA07CA}" destId="{E9291C01-4CC3-4CED-B8DA-04E7EF83E5E9}" srcOrd="4" destOrd="0" parTransId="{21F02914-06C7-4CBC-A71A-470A5B136C5F}" sibTransId="{F6C58058-5C39-4FC0-9E2E-68EC9F2BC019}"/>
    <dgm:cxn modelId="{B3CFF91C-34A7-419D-AEB7-7BF55AB51C02}" type="presOf" srcId="{F4E177D4-ECFE-41D1-ACCC-5EE9A1E5DE09}" destId="{FFFBC5E3-2D12-406A-BBBF-318AF1BF7BA6}" srcOrd="1" destOrd="0" presId="urn:microsoft.com/office/officeart/2016/7/layout/RepeatingBendingProcessNew"/>
    <dgm:cxn modelId="{0888F228-1ECB-44DC-932A-0F11C7083EC3}" type="presOf" srcId="{C0865F5E-364A-4DF9-9A28-17DB2B190D23}" destId="{7366FEE7-6514-4732-A08B-CCC4410BE901}" srcOrd="1" destOrd="0" presId="urn:microsoft.com/office/officeart/2016/7/layout/RepeatingBendingProcessNew"/>
    <dgm:cxn modelId="{342E9F30-66E1-47CA-861D-CC1BB3512654}" type="presOf" srcId="{431F2F86-0DBF-4AF9-85A7-23170E0BB2C1}" destId="{489778A9-4877-4AA3-B7BA-8E7C00669018}" srcOrd="0" destOrd="0" presId="urn:microsoft.com/office/officeart/2016/7/layout/RepeatingBendingProcessNew"/>
    <dgm:cxn modelId="{46899F30-E6DA-4700-A692-3FA1F3E07E8E}" type="presOf" srcId="{431E1A5E-C1FA-46EB-BE9D-87CE28CA07CA}" destId="{0E6341A8-0AE6-4F81-96F7-34E6C2F97699}" srcOrd="0" destOrd="0" presId="urn:microsoft.com/office/officeart/2016/7/layout/RepeatingBendingProcessNew"/>
    <dgm:cxn modelId="{D4810731-C4A9-4F09-BDB9-96262BC460F9}" type="presOf" srcId="{F4E177D4-ECFE-41D1-ACCC-5EE9A1E5DE09}" destId="{F1D08276-0AD7-4232-B28F-B82C67F358D0}" srcOrd="0" destOrd="0" presId="urn:microsoft.com/office/officeart/2016/7/layout/RepeatingBendingProcessNew"/>
    <dgm:cxn modelId="{CFEF9B31-CD7B-4412-B7D4-FF5EC06808F5}" srcId="{431E1A5E-C1FA-46EB-BE9D-87CE28CA07CA}" destId="{51A717DD-33E5-4352-8056-9C5F3C6B719B}" srcOrd="0" destOrd="0" parTransId="{C1732119-A7F4-4490-AB1A-C2F1029EDEBC}" sibTransId="{5C312FA6-0C70-4E8D-8FC8-F901E49F0AF8}"/>
    <dgm:cxn modelId="{6DF16432-6739-4039-9C80-400A7E8B07FC}" type="presOf" srcId="{E291CFBC-1B93-4BC8-B6C3-E0E6DD222196}" destId="{2D0C7351-228E-4119-A8FB-9AF40C4B3AE4}" srcOrd="0" destOrd="0" presId="urn:microsoft.com/office/officeart/2016/7/layout/RepeatingBendingProcessNew"/>
    <dgm:cxn modelId="{C365253A-6E19-4312-8303-11C183CBA3FC}" type="presOf" srcId="{378819ED-1E1B-4E99-B803-BFD91B444850}" destId="{6DE7A083-963D-4510-BB04-DAC89FC4F45D}" srcOrd="0" destOrd="0" presId="urn:microsoft.com/office/officeart/2016/7/layout/RepeatingBendingProcessNew"/>
    <dgm:cxn modelId="{D477FC3A-A060-4BC0-BB70-1BC047ABD6BF}" type="presOf" srcId="{18174699-BCA1-4533-9C80-0120E23A5C38}" destId="{B5D23366-08B7-4AFB-AF84-76A81167A7C6}" srcOrd="0" destOrd="0" presId="urn:microsoft.com/office/officeart/2016/7/layout/RepeatingBendingProcessNew"/>
    <dgm:cxn modelId="{DFF9CF3D-8C74-4D3D-B1B5-887C932CC740}" srcId="{431E1A5E-C1FA-46EB-BE9D-87CE28CA07CA}" destId="{431F2F86-0DBF-4AF9-85A7-23170E0BB2C1}" srcOrd="7" destOrd="0" parTransId="{ED761A7F-ABEB-40CF-89D3-CA4EAEDBEB46}" sibTransId="{EFF39258-5F57-4DDF-AD2A-4CD171D93C2B}"/>
    <dgm:cxn modelId="{28898340-A911-4572-B4A3-C76E1E308545}" type="presOf" srcId="{51A717DD-33E5-4352-8056-9C5F3C6B719B}" destId="{E2A927DC-6B65-49BF-A834-F510F6AC0FA1}" srcOrd="0" destOrd="0" presId="urn:microsoft.com/office/officeart/2016/7/layout/RepeatingBendingProcessNew"/>
    <dgm:cxn modelId="{CF5C7E46-FC77-4210-9705-02263940C098}" type="presOf" srcId="{E291CFBC-1B93-4BC8-B6C3-E0E6DD222196}" destId="{5CC9A2D4-314C-47E5-8E34-B725408CF045}" srcOrd="1" destOrd="0" presId="urn:microsoft.com/office/officeart/2016/7/layout/RepeatingBendingProcessNew"/>
    <dgm:cxn modelId="{92B8A650-9618-4296-8DB9-16BC8A2BA406}" srcId="{431E1A5E-C1FA-46EB-BE9D-87CE28CA07CA}" destId="{00110FAA-96DA-44E0-A932-1215C78B5041}" srcOrd="9" destOrd="0" parTransId="{2C04BD0E-E37C-43F6-89CE-0AA509C32E98}" sibTransId="{28A4FBE0-E6D6-44A4-862F-E96675363B51}"/>
    <dgm:cxn modelId="{1FAA115B-17F1-4797-8E86-B6FB299FDFEE}" type="presOf" srcId="{5C312FA6-0C70-4E8D-8FC8-F901E49F0AF8}" destId="{8628624F-30EC-4D43-AFB9-772C1453903E}" srcOrd="0" destOrd="0" presId="urn:microsoft.com/office/officeart/2016/7/layout/RepeatingBendingProcessNew"/>
    <dgm:cxn modelId="{A327205E-819E-448C-BF99-392DF315A658}" type="presOf" srcId="{5C312FA6-0C70-4E8D-8FC8-F901E49F0AF8}" destId="{74B0E0EF-CB31-49F9-89D8-DB6B320250C9}" srcOrd="1" destOrd="0" presId="urn:microsoft.com/office/officeart/2016/7/layout/RepeatingBendingProcessNew"/>
    <dgm:cxn modelId="{2266FF64-3F3A-469D-92FF-3ABC2D86C0D0}" type="presOf" srcId="{2063803D-01AF-4134-8744-5582B05F5BA2}" destId="{06DC95D9-7523-4E61-B61E-9482A5CFD820}" srcOrd="0" destOrd="0" presId="urn:microsoft.com/office/officeart/2016/7/layout/RepeatingBendingProcessNew"/>
    <dgm:cxn modelId="{03B83E6E-FF71-42DC-8DD3-00E8CEB9DA3E}" type="presOf" srcId="{C0865F5E-364A-4DF9-9A28-17DB2B190D23}" destId="{B75B4B85-903A-469F-A561-3E27CA328ABE}" srcOrd="0" destOrd="0" presId="urn:microsoft.com/office/officeart/2016/7/layout/RepeatingBendingProcessNew"/>
    <dgm:cxn modelId="{1C520075-C3C2-4C91-8AB1-688F09D4C218}" srcId="{431E1A5E-C1FA-46EB-BE9D-87CE28CA07CA}" destId="{378819ED-1E1B-4E99-B803-BFD91B444850}" srcOrd="3" destOrd="0" parTransId="{1D7FC5E7-2394-47C3-BF5A-8A006511F475}" sibTransId="{FF8B0179-59BD-4B8F-8256-3BE9902E98AE}"/>
    <dgm:cxn modelId="{CF1A4D95-0B60-4F71-BB09-7AC989D5DD1E}" type="presOf" srcId="{FF8B0179-59BD-4B8F-8256-3BE9902E98AE}" destId="{5EB61F84-FC31-4780-AA4F-438021717D25}" srcOrd="1" destOrd="0" presId="urn:microsoft.com/office/officeart/2016/7/layout/RepeatingBendingProcessNew"/>
    <dgm:cxn modelId="{EAA384AA-94E7-42B4-9369-6FCE384D22FE}" type="presOf" srcId="{BA12CD79-3A73-4610-82F9-5D2EB25241DA}" destId="{F421D490-8114-47B2-91D5-2154973AA1F5}" srcOrd="1" destOrd="0" presId="urn:microsoft.com/office/officeart/2016/7/layout/RepeatingBendingProcessNew"/>
    <dgm:cxn modelId="{16F48CB9-65E9-47BE-8E08-40A7E779241E}" type="presOf" srcId="{E9291C01-4CC3-4CED-B8DA-04E7EF83E5E9}" destId="{FB00E9CC-F6F2-4358-84B7-9A9526E8599E}" srcOrd="0" destOrd="0" presId="urn:microsoft.com/office/officeart/2016/7/layout/RepeatingBendingProcessNew"/>
    <dgm:cxn modelId="{9007F6BF-AB46-4181-9309-7C5976765914}" type="presOf" srcId="{B9819D1D-916C-44C5-A962-ECD736FC202E}" destId="{B9992722-772B-448A-9A55-C24A1963DBC5}" srcOrd="0" destOrd="0" presId="urn:microsoft.com/office/officeart/2016/7/layout/RepeatingBendingProcessNew"/>
    <dgm:cxn modelId="{C87A1CCB-DDAC-405F-A13D-223931F45EC0}" srcId="{431E1A5E-C1FA-46EB-BE9D-87CE28CA07CA}" destId="{30B2B39C-20D5-44D5-B692-7BF4BC750BB5}" srcOrd="1" destOrd="0" parTransId="{23CD3761-970B-4712-B5E3-451AB6EC3A5F}" sibTransId="{18174699-BCA1-4533-9C80-0120E23A5C38}"/>
    <dgm:cxn modelId="{F366FCCB-1731-403B-8AA6-E55F1644E19A}" srcId="{431E1A5E-C1FA-46EB-BE9D-87CE28CA07CA}" destId="{C7B75439-1063-46A8-8454-494B5DAA0E60}" srcOrd="2" destOrd="0" parTransId="{BA9172FA-EEA7-46FF-B6BE-0256B9DE3D33}" sibTransId="{E291CFBC-1B93-4BC8-B6C3-E0E6DD222196}"/>
    <dgm:cxn modelId="{0AD1BFD1-527A-4372-B91A-911DCB9B86CE}" type="presOf" srcId="{EFF39258-5F57-4DDF-AD2A-4CD171D93C2B}" destId="{DBCFF20F-10CD-40DB-A09D-828A26DB9263}" srcOrd="1" destOrd="0" presId="urn:microsoft.com/office/officeart/2016/7/layout/RepeatingBendingProcessNew"/>
    <dgm:cxn modelId="{E6953DD8-0DAE-46D9-BA61-CDD04AC4FDE8}" type="presOf" srcId="{EFF39258-5F57-4DDF-AD2A-4CD171D93C2B}" destId="{E0429B2D-48C7-4F0A-B87D-0C29643A601C}" srcOrd="0" destOrd="0" presId="urn:microsoft.com/office/officeart/2016/7/layout/RepeatingBendingProcessNew"/>
    <dgm:cxn modelId="{12BCB0E3-B944-4187-83AD-4F3A3000FFEC}" type="presOf" srcId="{00110FAA-96DA-44E0-A932-1215C78B5041}" destId="{F4B4FCD2-9335-4EB4-A605-C4C67BB080D3}" srcOrd="0" destOrd="0" presId="urn:microsoft.com/office/officeart/2016/7/layout/RepeatingBendingProcessNew"/>
    <dgm:cxn modelId="{28F3B4E3-C0F4-4933-9791-28237B932015}" type="presOf" srcId="{F6C58058-5C39-4FC0-9E2E-68EC9F2BC019}" destId="{81DADCF1-D381-4D49-98A5-A5D5624112B4}" srcOrd="1" destOrd="0" presId="urn:microsoft.com/office/officeart/2016/7/layout/RepeatingBendingProcessNew"/>
    <dgm:cxn modelId="{018A95E4-7FF4-432F-8141-C6D8E41ECA6A}" type="presOf" srcId="{C7B75439-1063-46A8-8454-494B5DAA0E60}" destId="{8A4E3ECA-2768-4870-B017-6490BB95E409}" srcOrd="0" destOrd="0" presId="urn:microsoft.com/office/officeart/2016/7/layout/RepeatingBendingProcessNew"/>
    <dgm:cxn modelId="{12C2A8E7-6819-4ED1-8B1A-8C8B7E4934B6}" type="presOf" srcId="{F6C58058-5C39-4FC0-9E2E-68EC9F2BC019}" destId="{D7A3AAAE-7E74-4C3A-B877-93A3153677CB}" srcOrd="0" destOrd="0" presId="urn:microsoft.com/office/officeart/2016/7/layout/RepeatingBendingProcessNew"/>
    <dgm:cxn modelId="{4B6F93ED-3E16-4E87-AEEE-850AE58DDEC2}" type="presOf" srcId="{30B2B39C-20D5-44D5-B692-7BF4BC750BB5}" destId="{1826A9DC-77AF-451A-8174-F81A881EB27B}" srcOrd="0" destOrd="0" presId="urn:microsoft.com/office/officeart/2016/7/layout/RepeatingBendingProcessNew"/>
    <dgm:cxn modelId="{49FB84EF-D1AD-4235-9258-1CA769C7B8F4}" srcId="{431E1A5E-C1FA-46EB-BE9D-87CE28CA07CA}" destId="{BEB14961-BCCA-4958-AB7A-6E11139073A7}" srcOrd="5" destOrd="0" parTransId="{9F28136F-0DE4-461C-8C2E-24A8FD4FFAD7}" sibTransId="{BA12CD79-3A73-4610-82F9-5D2EB25241DA}"/>
    <dgm:cxn modelId="{193286F1-357D-4AAB-822B-8B27E38D246C}" srcId="{431E1A5E-C1FA-46EB-BE9D-87CE28CA07CA}" destId="{2063803D-01AF-4134-8744-5582B05F5BA2}" srcOrd="6" destOrd="0" parTransId="{A792DB16-6BB0-4206-A9DF-3C853C233834}" sibTransId="{C0865F5E-364A-4DF9-9A28-17DB2B190D23}"/>
    <dgm:cxn modelId="{3A6598F3-555E-4A23-9A20-97B84823691E}" srcId="{431E1A5E-C1FA-46EB-BE9D-87CE28CA07CA}" destId="{B9819D1D-916C-44C5-A962-ECD736FC202E}" srcOrd="8" destOrd="0" parTransId="{A1C6B76D-5522-4E66-BE23-2ECA6C354189}" sibTransId="{F4E177D4-ECFE-41D1-ACCC-5EE9A1E5DE09}"/>
    <dgm:cxn modelId="{89E13EF7-483A-4F80-8358-143711F22E3D}" type="presOf" srcId="{FF8B0179-59BD-4B8F-8256-3BE9902E98AE}" destId="{2B7971DF-337C-42EC-9EC6-343CB8043031}" srcOrd="0" destOrd="0" presId="urn:microsoft.com/office/officeart/2016/7/layout/RepeatingBendingProcessNew"/>
    <dgm:cxn modelId="{C5C615FC-F56F-4A75-86BC-1E5E60C164A8}" type="presOf" srcId="{BA12CD79-3A73-4610-82F9-5D2EB25241DA}" destId="{D153A987-32DE-47DD-998D-195CB3D5CE55}" srcOrd="0" destOrd="0" presId="urn:microsoft.com/office/officeart/2016/7/layout/RepeatingBendingProcessNew"/>
    <dgm:cxn modelId="{328F8607-F691-478A-A8EB-B0EB3B2FBABA}" type="presParOf" srcId="{0E6341A8-0AE6-4F81-96F7-34E6C2F97699}" destId="{E2A927DC-6B65-49BF-A834-F510F6AC0FA1}" srcOrd="0" destOrd="0" presId="urn:microsoft.com/office/officeart/2016/7/layout/RepeatingBendingProcessNew"/>
    <dgm:cxn modelId="{8099D81A-569D-4467-A9FF-B17C29088B69}" type="presParOf" srcId="{0E6341A8-0AE6-4F81-96F7-34E6C2F97699}" destId="{8628624F-30EC-4D43-AFB9-772C1453903E}" srcOrd="1" destOrd="0" presId="urn:microsoft.com/office/officeart/2016/7/layout/RepeatingBendingProcessNew"/>
    <dgm:cxn modelId="{4EF93257-1DB7-4F26-92C9-C40765C5B679}" type="presParOf" srcId="{8628624F-30EC-4D43-AFB9-772C1453903E}" destId="{74B0E0EF-CB31-49F9-89D8-DB6B320250C9}" srcOrd="0" destOrd="0" presId="urn:microsoft.com/office/officeart/2016/7/layout/RepeatingBendingProcessNew"/>
    <dgm:cxn modelId="{72D94411-B6FE-4B06-9B39-3AF3D29AC806}" type="presParOf" srcId="{0E6341A8-0AE6-4F81-96F7-34E6C2F97699}" destId="{1826A9DC-77AF-451A-8174-F81A881EB27B}" srcOrd="2" destOrd="0" presId="urn:microsoft.com/office/officeart/2016/7/layout/RepeatingBendingProcessNew"/>
    <dgm:cxn modelId="{FC7265DB-BB8C-45CB-8B91-522CFABD35D7}" type="presParOf" srcId="{0E6341A8-0AE6-4F81-96F7-34E6C2F97699}" destId="{B5D23366-08B7-4AFB-AF84-76A81167A7C6}" srcOrd="3" destOrd="0" presId="urn:microsoft.com/office/officeart/2016/7/layout/RepeatingBendingProcessNew"/>
    <dgm:cxn modelId="{EF449E1B-41ED-4A09-A101-094AFF896EC5}" type="presParOf" srcId="{B5D23366-08B7-4AFB-AF84-76A81167A7C6}" destId="{EFD75460-648A-476E-8DA6-29C30F92B2BD}" srcOrd="0" destOrd="0" presId="urn:microsoft.com/office/officeart/2016/7/layout/RepeatingBendingProcessNew"/>
    <dgm:cxn modelId="{2FFB128B-02BA-48B3-B833-1F4EB09986BC}" type="presParOf" srcId="{0E6341A8-0AE6-4F81-96F7-34E6C2F97699}" destId="{8A4E3ECA-2768-4870-B017-6490BB95E409}" srcOrd="4" destOrd="0" presId="urn:microsoft.com/office/officeart/2016/7/layout/RepeatingBendingProcessNew"/>
    <dgm:cxn modelId="{B6BCDE6A-D0D7-426D-B114-AEC0AA847058}" type="presParOf" srcId="{0E6341A8-0AE6-4F81-96F7-34E6C2F97699}" destId="{2D0C7351-228E-4119-A8FB-9AF40C4B3AE4}" srcOrd="5" destOrd="0" presId="urn:microsoft.com/office/officeart/2016/7/layout/RepeatingBendingProcessNew"/>
    <dgm:cxn modelId="{C8A8A03D-B3E5-439C-A47F-9A720DCB47F7}" type="presParOf" srcId="{2D0C7351-228E-4119-A8FB-9AF40C4B3AE4}" destId="{5CC9A2D4-314C-47E5-8E34-B725408CF045}" srcOrd="0" destOrd="0" presId="urn:microsoft.com/office/officeart/2016/7/layout/RepeatingBendingProcessNew"/>
    <dgm:cxn modelId="{F139C49A-ECDA-4EAE-B834-12F3BF6B9796}" type="presParOf" srcId="{0E6341A8-0AE6-4F81-96F7-34E6C2F97699}" destId="{6DE7A083-963D-4510-BB04-DAC89FC4F45D}" srcOrd="6" destOrd="0" presId="urn:microsoft.com/office/officeart/2016/7/layout/RepeatingBendingProcessNew"/>
    <dgm:cxn modelId="{3A7D54C4-BCE0-4F83-A5A6-7B42E5E16531}" type="presParOf" srcId="{0E6341A8-0AE6-4F81-96F7-34E6C2F97699}" destId="{2B7971DF-337C-42EC-9EC6-343CB8043031}" srcOrd="7" destOrd="0" presId="urn:microsoft.com/office/officeart/2016/7/layout/RepeatingBendingProcessNew"/>
    <dgm:cxn modelId="{A98C802F-C3DF-4562-AC75-0ADE8E6DBEC5}" type="presParOf" srcId="{2B7971DF-337C-42EC-9EC6-343CB8043031}" destId="{5EB61F84-FC31-4780-AA4F-438021717D25}" srcOrd="0" destOrd="0" presId="urn:microsoft.com/office/officeart/2016/7/layout/RepeatingBendingProcessNew"/>
    <dgm:cxn modelId="{1A9875A0-279B-4BAB-9443-F0CB49ADDF3E}" type="presParOf" srcId="{0E6341A8-0AE6-4F81-96F7-34E6C2F97699}" destId="{FB00E9CC-F6F2-4358-84B7-9A9526E8599E}" srcOrd="8" destOrd="0" presId="urn:microsoft.com/office/officeart/2016/7/layout/RepeatingBendingProcessNew"/>
    <dgm:cxn modelId="{5AF03E7D-9E56-44C9-B6EF-B00500E2EE09}" type="presParOf" srcId="{0E6341A8-0AE6-4F81-96F7-34E6C2F97699}" destId="{D7A3AAAE-7E74-4C3A-B877-93A3153677CB}" srcOrd="9" destOrd="0" presId="urn:microsoft.com/office/officeart/2016/7/layout/RepeatingBendingProcessNew"/>
    <dgm:cxn modelId="{884FFFF3-46DA-4822-93BE-724C337C0124}" type="presParOf" srcId="{D7A3AAAE-7E74-4C3A-B877-93A3153677CB}" destId="{81DADCF1-D381-4D49-98A5-A5D5624112B4}" srcOrd="0" destOrd="0" presId="urn:microsoft.com/office/officeart/2016/7/layout/RepeatingBendingProcessNew"/>
    <dgm:cxn modelId="{CBF5ACAF-EB20-4577-8991-E5FF8040EC07}" type="presParOf" srcId="{0E6341A8-0AE6-4F81-96F7-34E6C2F97699}" destId="{B6E27694-C487-4ED6-87E9-D2FEB271F738}" srcOrd="10" destOrd="0" presId="urn:microsoft.com/office/officeart/2016/7/layout/RepeatingBendingProcessNew"/>
    <dgm:cxn modelId="{5C621EFA-FEC0-49BB-8845-34ADB850AAC6}" type="presParOf" srcId="{0E6341A8-0AE6-4F81-96F7-34E6C2F97699}" destId="{D153A987-32DE-47DD-998D-195CB3D5CE55}" srcOrd="11" destOrd="0" presId="urn:microsoft.com/office/officeart/2016/7/layout/RepeatingBendingProcessNew"/>
    <dgm:cxn modelId="{2D2A1BF8-4AED-476D-9AD9-F7C45BEF1DD7}" type="presParOf" srcId="{D153A987-32DE-47DD-998D-195CB3D5CE55}" destId="{F421D490-8114-47B2-91D5-2154973AA1F5}" srcOrd="0" destOrd="0" presId="urn:microsoft.com/office/officeart/2016/7/layout/RepeatingBendingProcessNew"/>
    <dgm:cxn modelId="{90E0CAFB-7BEA-4D2F-A96C-A063C98B89A4}" type="presParOf" srcId="{0E6341A8-0AE6-4F81-96F7-34E6C2F97699}" destId="{06DC95D9-7523-4E61-B61E-9482A5CFD820}" srcOrd="12" destOrd="0" presId="urn:microsoft.com/office/officeart/2016/7/layout/RepeatingBendingProcessNew"/>
    <dgm:cxn modelId="{E5DE5146-0BF2-4C95-8FB9-B3F957C648DB}" type="presParOf" srcId="{0E6341A8-0AE6-4F81-96F7-34E6C2F97699}" destId="{B75B4B85-903A-469F-A561-3E27CA328ABE}" srcOrd="13" destOrd="0" presId="urn:microsoft.com/office/officeart/2016/7/layout/RepeatingBendingProcessNew"/>
    <dgm:cxn modelId="{CBA3F854-03E6-4E3C-BDB7-396F5FAD4960}" type="presParOf" srcId="{B75B4B85-903A-469F-A561-3E27CA328ABE}" destId="{7366FEE7-6514-4732-A08B-CCC4410BE901}" srcOrd="0" destOrd="0" presId="urn:microsoft.com/office/officeart/2016/7/layout/RepeatingBendingProcessNew"/>
    <dgm:cxn modelId="{843C063C-8B98-4B1A-AAC3-F6178F2C21D1}" type="presParOf" srcId="{0E6341A8-0AE6-4F81-96F7-34E6C2F97699}" destId="{489778A9-4877-4AA3-B7BA-8E7C00669018}" srcOrd="14" destOrd="0" presId="urn:microsoft.com/office/officeart/2016/7/layout/RepeatingBendingProcessNew"/>
    <dgm:cxn modelId="{8B4A7654-06A4-48EB-B9D7-BEACA3A27CC5}" type="presParOf" srcId="{0E6341A8-0AE6-4F81-96F7-34E6C2F97699}" destId="{E0429B2D-48C7-4F0A-B87D-0C29643A601C}" srcOrd="15" destOrd="0" presId="urn:microsoft.com/office/officeart/2016/7/layout/RepeatingBendingProcessNew"/>
    <dgm:cxn modelId="{5D6F0900-7977-46D0-988C-4F1455A3D216}" type="presParOf" srcId="{E0429B2D-48C7-4F0A-B87D-0C29643A601C}" destId="{DBCFF20F-10CD-40DB-A09D-828A26DB9263}" srcOrd="0" destOrd="0" presId="urn:microsoft.com/office/officeart/2016/7/layout/RepeatingBendingProcessNew"/>
    <dgm:cxn modelId="{3A655BA1-2A99-4AA0-AFEA-F9C9E02843BE}" type="presParOf" srcId="{0E6341A8-0AE6-4F81-96F7-34E6C2F97699}" destId="{B9992722-772B-448A-9A55-C24A1963DBC5}" srcOrd="16" destOrd="0" presId="urn:microsoft.com/office/officeart/2016/7/layout/RepeatingBendingProcessNew"/>
    <dgm:cxn modelId="{6166236F-49CC-4882-ADB4-6887E1A655D5}" type="presParOf" srcId="{0E6341A8-0AE6-4F81-96F7-34E6C2F97699}" destId="{F1D08276-0AD7-4232-B28F-B82C67F358D0}" srcOrd="17" destOrd="0" presId="urn:microsoft.com/office/officeart/2016/7/layout/RepeatingBendingProcessNew"/>
    <dgm:cxn modelId="{4C94604A-FF51-449D-9292-A372076A3F23}" type="presParOf" srcId="{F1D08276-0AD7-4232-B28F-B82C67F358D0}" destId="{FFFBC5E3-2D12-406A-BBBF-318AF1BF7BA6}" srcOrd="0" destOrd="0" presId="urn:microsoft.com/office/officeart/2016/7/layout/RepeatingBendingProcessNew"/>
    <dgm:cxn modelId="{C43C9F8A-658E-40E6-8288-DBD41D84E5A0}" type="presParOf" srcId="{0E6341A8-0AE6-4F81-96F7-34E6C2F97699}" destId="{F4B4FCD2-9335-4EB4-A605-C4C67BB080D3}" srcOrd="18" destOrd="0" presId="urn:microsoft.com/office/officeart/2016/7/layout/RepeatingBendingProcessNew"/>
  </dgm:cxnLst>
  <dgm:bg/>
  <dgm:whole>
    <a:ln w="28575"/>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412F4F4-4BF9-4666-8251-0ABBADE15420}"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AE1993D3-6962-4081-BA73-1610802490A1}">
      <dgm:prSet phldrT="[Text]" phldr="0" custT="1"/>
      <dgm:spPr/>
      <dgm:t>
        <a:bodyPr/>
        <a:lstStyle/>
        <a:p>
          <a:r>
            <a:rPr lang="en-US" sz="1800" b="1" dirty="0">
              <a:latin typeface="Cambria" panose="02040503050406030204" pitchFamily="18" charset="0"/>
              <a:ea typeface="Cambria" panose="02040503050406030204" pitchFamily="18" charset="0"/>
              <a:cs typeface="Times New Roman"/>
            </a:rPr>
            <a:t>SCOPE</a:t>
          </a:r>
          <a:endParaRPr lang="en-US" sz="800" b="1" dirty="0">
            <a:latin typeface="Cambria" panose="02040503050406030204" pitchFamily="18" charset="0"/>
            <a:ea typeface="Cambria" panose="02040503050406030204" pitchFamily="18" charset="0"/>
            <a:cs typeface="Times New Roman"/>
          </a:endParaRPr>
        </a:p>
      </dgm:t>
    </dgm:pt>
    <dgm:pt modelId="{ABFBDACF-821B-4B89-97EF-85C2BCCDFE47}" type="parTrans" cxnId="{57102860-29ED-4AB9-A7AB-474509FB8E79}">
      <dgm:prSet/>
      <dgm:spPr/>
      <dgm:t>
        <a:bodyPr/>
        <a:lstStyle/>
        <a:p>
          <a:endParaRPr lang="en-US">
            <a:latin typeface="Cambria" panose="02040503050406030204" pitchFamily="18" charset="0"/>
            <a:ea typeface="Cambria" panose="02040503050406030204" pitchFamily="18" charset="0"/>
          </a:endParaRPr>
        </a:p>
      </dgm:t>
    </dgm:pt>
    <dgm:pt modelId="{DB1F3056-8DC9-466D-AB31-C7AFFAEA0905}" type="sibTrans" cxnId="{57102860-29ED-4AB9-A7AB-474509FB8E79}">
      <dgm:prSet/>
      <dgm:spPr/>
      <dgm:t>
        <a:bodyPr/>
        <a:lstStyle/>
        <a:p>
          <a:endParaRPr lang="en-US">
            <a:latin typeface="Cambria" panose="02040503050406030204" pitchFamily="18" charset="0"/>
            <a:ea typeface="Cambria" panose="02040503050406030204" pitchFamily="18" charset="0"/>
          </a:endParaRPr>
        </a:p>
      </dgm:t>
    </dgm:pt>
    <dgm:pt modelId="{8C86B36F-D935-4A60-B98A-1247ED909AE6}">
      <dgm:prSet phldrT="[Text]" phldr="0" custT="1"/>
      <dgm:spPr/>
      <dgm:t>
        <a:bodyPr/>
        <a:lstStyle/>
        <a:p>
          <a:pPr algn="just" rtl="0"/>
          <a:r>
            <a:rPr lang="en-US" sz="1200" dirty="0">
              <a:latin typeface="Cambria" panose="02040503050406030204" pitchFamily="18" charset="0"/>
              <a:ea typeface="Cambria" panose="02040503050406030204" pitchFamily="18" charset="0"/>
              <a:cs typeface="Calibri"/>
            </a:rPr>
            <a:t>This standard is applicable to water that is supplied by tanker or other non-contiguous bulk means, but not contiguously as part of a piped distribution system, during any stage of use up to and including the point of consumption or transfer to a piped distribution system.</a:t>
          </a:r>
          <a:endParaRPr lang="en-US" sz="1200" dirty="0">
            <a:latin typeface="Cambria" panose="02040503050406030204" pitchFamily="18" charset="0"/>
            <a:ea typeface="Cambria" panose="02040503050406030204" pitchFamily="18" charset="0"/>
            <a:cs typeface="Times New Roman"/>
          </a:endParaRPr>
        </a:p>
      </dgm:t>
    </dgm:pt>
    <dgm:pt modelId="{A2A0F874-B375-4088-ACE1-4D249C577C8D}" type="parTrans" cxnId="{A7DBFAC4-E724-421F-AA74-BC6A594B4670}">
      <dgm:prSet/>
      <dgm:spPr/>
      <dgm:t>
        <a:bodyPr/>
        <a:lstStyle/>
        <a:p>
          <a:endParaRPr lang="en-US">
            <a:latin typeface="Cambria" panose="02040503050406030204" pitchFamily="18" charset="0"/>
            <a:ea typeface="Cambria" panose="02040503050406030204" pitchFamily="18" charset="0"/>
          </a:endParaRPr>
        </a:p>
      </dgm:t>
    </dgm:pt>
    <dgm:pt modelId="{3215733F-B5A7-4FFC-B32C-ED0E14B18A10}" type="sibTrans" cxnId="{A7DBFAC4-E724-421F-AA74-BC6A594B4670}">
      <dgm:prSet/>
      <dgm:spPr/>
      <dgm:t>
        <a:bodyPr/>
        <a:lstStyle/>
        <a:p>
          <a:endParaRPr lang="en-US">
            <a:latin typeface="Cambria" panose="02040503050406030204" pitchFamily="18" charset="0"/>
            <a:ea typeface="Cambria" panose="02040503050406030204" pitchFamily="18" charset="0"/>
          </a:endParaRPr>
        </a:p>
      </dgm:t>
    </dgm:pt>
    <dgm:pt modelId="{8D37B899-74EF-4DD7-9C33-7236F32C2062}">
      <dgm:prSet phldrT="[Text]" phldr="0" custT="1"/>
      <dgm:spPr/>
      <dgm:t>
        <a:bodyPr/>
        <a:lstStyle/>
        <a:p>
          <a:pPr rtl="0"/>
          <a:r>
            <a:rPr lang="en-US" sz="1200" dirty="0">
              <a:latin typeface="Cambria" panose="02040503050406030204" pitchFamily="18" charset="0"/>
              <a:ea typeface="Cambria" panose="02040503050406030204" pitchFamily="18" charset="0"/>
              <a:cs typeface="Calibri"/>
            </a:rPr>
            <a:t>This standard does not provide guidance on: </a:t>
          </a:r>
          <a:endParaRPr lang="en-US" sz="1200" dirty="0">
            <a:latin typeface="Cambria" panose="02040503050406030204" pitchFamily="18" charset="0"/>
            <a:ea typeface="Cambria" panose="02040503050406030204" pitchFamily="18" charset="0"/>
            <a:cs typeface="Times New Roman"/>
          </a:endParaRPr>
        </a:p>
      </dgm:t>
    </dgm:pt>
    <dgm:pt modelId="{B9E2D954-2B11-445E-B1B3-333875CF2697}" type="parTrans" cxnId="{A0926F91-3080-45C7-91A5-4554D1675C12}">
      <dgm:prSet/>
      <dgm:spPr/>
      <dgm:t>
        <a:bodyPr/>
        <a:lstStyle/>
        <a:p>
          <a:endParaRPr lang="en-US">
            <a:latin typeface="Cambria" panose="02040503050406030204" pitchFamily="18" charset="0"/>
            <a:ea typeface="Cambria" panose="02040503050406030204" pitchFamily="18" charset="0"/>
          </a:endParaRPr>
        </a:p>
      </dgm:t>
    </dgm:pt>
    <dgm:pt modelId="{0F98DBAC-818F-46EB-A4AC-5E6E8D875E06}" type="sibTrans" cxnId="{A0926F91-3080-45C7-91A5-4554D1675C12}">
      <dgm:prSet/>
      <dgm:spPr/>
      <dgm:t>
        <a:bodyPr/>
        <a:lstStyle/>
        <a:p>
          <a:endParaRPr lang="en-US">
            <a:latin typeface="Cambria" panose="02040503050406030204" pitchFamily="18" charset="0"/>
            <a:ea typeface="Cambria" panose="02040503050406030204" pitchFamily="18" charset="0"/>
          </a:endParaRPr>
        </a:p>
      </dgm:t>
    </dgm:pt>
    <dgm:pt modelId="{03EDA9F8-D213-45D5-B02E-44BA763D7C7E}">
      <dgm:prSet phldrT="[Text]" phldr="0" custT="1"/>
      <dgm:spPr/>
      <dgm:t>
        <a:bodyPr/>
        <a:lstStyle/>
        <a:p>
          <a:pPr algn="just" rtl="0"/>
          <a:r>
            <a:rPr lang="en-US" sz="1200" dirty="0">
              <a:latin typeface="Cambria" panose="02040503050406030204" pitchFamily="18" charset="0"/>
              <a:ea typeface="Cambria" panose="02040503050406030204" pitchFamily="18" charset="0"/>
              <a:cs typeface="Calibri"/>
            </a:rPr>
            <a:t>The sampling of source water, e.g. groundwater and impoundments.</a:t>
          </a:r>
          <a:endParaRPr lang="en-US" sz="1200" dirty="0">
            <a:latin typeface="Cambria" panose="02040503050406030204" pitchFamily="18" charset="0"/>
            <a:ea typeface="Cambria" panose="02040503050406030204" pitchFamily="18" charset="0"/>
            <a:cs typeface="Times New Roman"/>
          </a:endParaRPr>
        </a:p>
      </dgm:t>
    </dgm:pt>
    <dgm:pt modelId="{E114614A-706C-4BF5-B7CA-455E46B1C768}" type="parTrans" cxnId="{4563B462-8241-494B-991E-8A1CC9EABE01}">
      <dgm:prSet/>
      <dgm:spPr/>
      <dgm:t>
        <a:bodyPr/>
        <a:lstStyle/>
        <a:p>
          <a:endParaRPr lang="en-US">
            <a:latin typeface="Cambria" panose="02040503050406030204" pitchFamily="18" charset="0"/>
            <a:ea typeface="Cambria" panose="02040503050406030204" pitchFamily="18" charset="0"/>
          </a:endParaRPr>
        </a:p>
      </dgm:t>
    </dgm:pt>
    <dgm:pt modelId="{FBA52380-E604-4478-860A-B4AD8D6C94AE}" type="sibTrans" cxnId="{4563B462-8241-494B-991E-8A1CC9EABE01}">
      <dgm:prSet/>
      <dgm:spPr/>
      <dgm:t>
        <a:bodyPr/>
        <a:lstStyle/>
        <a:p>
          <a:endParaRPr lang="en-US">
            <a:latin typeface="Cambria" panose="02040503050406030204" pitchFamily="18" charset="0"/>
            <a:ea typeface="Cambria" panose="02040503050406030204" pitchFamily="18" charset="0"/>
          </a:endParaRPr>
        </a:p>
      </dgm:t>
    </dgm:pt>
    <dgm:pt modelId="{7E346923-1C3D-49B8-9716-671BB65A923C}">
      <dgm:prSet phldr="0" custT="1"/>
      <dgm:spPr/>
      <dgm:t>
        <a:bodyPr/>
        <a:lstStyle/>
        <a:p>
          <a:pPr algn="just" rtl="0"/>
          <a:r>
            <a:rPr lang="en-US" sz="1200" dirty="0">
              <a:latin typeface="Cambria" panose="02040503050406030204" pitchFamily="18" charset="0"/>
              <a:ea typeface="Cambria" panose="02040503050406030204" pitchFamily="18" charset="0"/>
              <a:cs typeface="Calibri"/>
            </a:rPr>
            <a:t>This standard establishes principles to be applied to the techniques of sampling water provided for drinking and for use in the manufacture of food and beverage products.</a:t>
          </a:r>
        </a:p>
      </dgm:t>
    </dgm:pt>
    <dgm:pt modelId="{08C8C4C5-7E0E-4E19-95B8-EDA9CB5E8C5F}" type="parTrans" cxnId="{BEC52AD6-C472-4A3A-B2C6-55865898AC46}">
      <dgm:prSet/>
      <dgm:spPr/>
      <dgm:t>
        <a:bodyPr/>
        <a:lstStyle/>
        <a:p>
          <a:endParaRPr lang="en-IN">
            <a:latin typeface="Cambria" panose="02040503050406030204" pitchFamily="18" charset="0"/>
            <a:ea typeface="Cambria" panose="02040503050406030204" pitchFamily="18" charset="0"/>
          </a:endParaRPr>
        </a:p>
      </dgm:t>
    </dgm:pt>
    <dgm:pt modelId="{0EC62DD7-E47D-40B9-8BC2-7C8E5F56CB0D}" type="sibTrans" cxnId="{BEC52AD6-C472-4A3A-B2C6-55865898AC46}">
      <dgm:prSet/>
      <dgm:spPr/>
      <dgm:t>
        <a:bodyPr/>
        <a:lstStyle/>
        <a:p>
          <a:endParaRPr lang="en-IN">
            <a:latin typeface="Cambria" panose="02040503050406030204" pitchFamily="18" charset="0"/>
            <a:ea typeface="Cambria" panose="02040503050406030204" pitchFamily="18" charset="0"/>
          </a:endParaRPr>
        </a:p>
      </dgm:t>
    </dgm:pt>
    <dgm:pt modelId="{5DF14D8D-C452-4BFE-91DB-913A61C8592C}">
      <dgm:prSet phldr="0" custT="1"/>
      <dgm:spPr/>
      <dgm:t>
        <a:bodyPr/>
        <a:lstStyle/>
        <a:p>
          <a:pPr algn="just" rtl="0"/>
          <a:r>
            <a:rPr lang="en-US" sz="1200" dirty="0">
              <a:latin typeface="Cambria" panose="02040503050406030204" pitchFamily="18" charset="0"/>
              <a:ea typeface="Cambria" panose="02040503050406030204" pitchFamily="18" charset="0"/>
              <a:cs typeface="Calibri"/>
            </a:rPr>
            <a:t>The sampling of potable water supplies derived from contiguous piped supplies covered by ISO 5667-5.</a:t>
          </a:r>
        </a:p>
      </dgm:t>
    </dgm:pt>
    <dgm:pt modelId="{561E896C-E68B-4A7F-996F-8C75D9D2A1A5}" type="parTrans" cxnId="{8800334A-DE1A-4E4F-BED0-51D24C59F4AD}">
      <dgm:prSet/>
      <dgm:spPr/>
      <dgm:t>
        <a:bodyPr/>
        <a:lstStyle/>
        <a:p>
          <a:endParaRPr lang="en-IN">
            <a:latin typeface="Cambria" panose="02040503050406030204" pitchFamily="18" charset="0"/>
            <a:ea typeface="Cambria" panose="02040503050406030204" pitchFamily="18" charset="0"/>
          </a:endParaRPr>
        </a:p>
      </dgm:t>
    </dgm:pt>
    <dgm:pt modelId="{CE171D5D-33A3-4D03-9191-0F753BFB18EC}" type="sibTrans" cxnId="{8800334A-DE1A-4E4F-BED0-51D24C59F4AD}">
      <dgm:prSet/>
      <dgm:spPr/>
      <dgm:t>
        <a:bodyPr/>
        <a:lstStyle/>
        <a:p>
          <a:endParaRPr lang="en-IN">
            <a:latin typeface="Cambria" panose="02040503050406030204" pitchFamily="18" charset="0"/>
            <a:ea typeface="Cambria" panose="02040503050406030204" pitchFamily="18" charset="0"/>
          </a:endParaRPr>
        </a:p>
      </dgm:t>
    </dgm:pt>
    <dgm:pt modelId="{337D91D9-12B2-41DF-8900-9E27AC776A38}">
      <dgm:prSet phldr="0" custT="1"/>
      <dgm:spPr/>
      <dgm:t>
        <a:bodyPr/>
        <a:lstStyle/>
        <a:p>
          <a:pPr algn="just"/>
          <a:r>
            <a:rPr lang="en-US" sz="1200" dirty="0">
              <a:latin typeface="Cambria" panose="02040503050406030204" pitchFamily="18" charset="0"/>
              <a:ea typeface="Cambria" panose="02040503050406030204" pitchFamily="18" charset="0"/>
              <a:cs typeface="Calibri"/>
            </a:rPr>
            <a:t>The sampling of beverage products (including bottled waters) or food containing potable water used in its preparation.</a:t>
          </a:r>
        </a:p>
      </dgm:t>
    </dgm:pt>
    <dgm:pt modelId="{5B27E571-6A76-4E21-90C6-FA0213C617D7}" type="parTrans" cxnId="{38815E99-70AE-4309-9500-B6B79198CB51}">
      <dgm:prSet/>
      <dgm:spPr/>
      <dgm:t>
        <a:bodyPr/>
        <a:lstStyle/>
        <a:p>
          <a:endParaRPr lang="en-IN">
            <a:latin typeface="Cambria" panose="02040503050406030204" pitchFamily="18" charset="0"/>
            <a:ea typeface="Cambria" panose="02040503050406030204" pitchFamily="18" charset="0"/>
          </a:endParaRPr>
        </a:p>
      </dgm:t>
    </dgm:pt>
    <dgm:pt modelId="{84FA8690-92C4-42C0-832C-9BD33D0B956F}" type="sibTrans" cxnId="{38815E99-70AE-4309-9500-B6B79198CB51}">
      <dgm:prSet/>
      <dgm:spPr/>
      <dgm:t>
        <a:bodyPr/>
        <a:lstStyle/>
        <a:p>
          <a:endParaRPr lang="en-IN">
            <a:latin typeface="Cambria" panose="02040503050406030204" pitchFamily="18" charset="0"/>
            <a:ea typeface="Cambria" panose="02040503050406030204" pitchFamily="18" charset="0"/>
          </a:endParaRPr>
        </a:p>
      </dgm:t>
    </dgm:pt>
    <dgm:pt modelId="{03DD6610-1FFF-429A-88E0-A07FE5F8A1B5}">
      <dgm:prSet phldr="0" custT="1"/>
      <dgm:spPr/>
      <dgm:t>
        <a:bodyPr/>
        <a:lstStyle/>
        <a:p>
          <a:pPr rtl="0"/>
          <a:r>
            <a:rPr lang="en-US" sz="1200" dirty="0">
              <a:latin typeface="Cambria" panose="02040503050406030204" pitchFamily="18" charset="0"/>
              <a:ea typeface="Cambria" panose="02040503050406030204" pitchFamily="18" charset="0"/>
              <a:cs typeface="Calibri"/>
            </a:rPr>
            <a:t>The sampling of drink vending machines.</a:t>
          </a:r>
        </a:p>
      </dgm:t>
    </dgm:pt>
    <dgm:pt modelId="{AEF56FF6-D4B5-4912-8DDE-1517A48DC7FC}" type="parTrans" cxnId="{AFA73C28-E46D-4F2F-B588-62426E27AB9C}">
      <dgm:prSet/>
      <dgm:spPr/>
      <dgm:t>
        <a:bodyPr/>
        <a:lstStyle/>
        <a:p>
          <a:endParaRPr lang="en-IN">
            <a:latin typeface="Cambria" panose="02040503050406030204" pitchFamily="18" charset="0"/>
            <a:ea typeface="Cambria" panose="02040503050406030204" pitchFamily="18" charset="0"/>
          </a:endParaRPr>
        </a:p>
      </dgm:t>
    </dgm:pt>
    <dgm:pt modelId="{0F3FEFF6-4110-4BB9-B6AA-9A03726B2A25}" type="sibTrans" cxnId="{AFA73C28-E46D-4F2F-B588-62426E27AB9C}">
      <dgm:prSet/>
      <dgm:spPr/>
      <dgm:t>
        <a:bodyPr/>
        <a:lstStyle/>
        <a:p>
          <a:endParaRPr lang="en-IN">
            <a:latin typeface="Cambria" panose="02040503050406030204" pitchFamily="18" charset="0"/>
            <a:ea typeface="Cambria" panose="02040503050406030204" pitchFamily="18" charset="0"/>
          </a:endParaRPr>
        </a:p>
      </dgm:t>
    </dgm:pt>
    <dgm:pt modelId="{D18894BF-01A6-4847-B20D-A081B48BF058}" type="pres">
      <dgm:prSet presAssocID="{E412F4F4-4BF9-4666-8251-0ABBADE15420}" presName="hierChild1" presStyleCnt="0">
        <dgm:presLayoutVars>
          <dgm:chPref val="1"/>
          <dgm:dir/>
          <dgm:animOne val="branch"/>
          <dgm:animLvl val="lvl"/>
          <dgm:resizeHandles/>
        </dgm:presLayoutVars>
      </dgm:prSet>
      <dgm:spPr/>
    </dgm:pt>
    <dgm:pt modelId="{2F846500-3913-48F4-9A2A-B713180A4B81}" type="pres">
      <dgm:prSet presAssocID="{AE1993D3-6962-4081-BA73-1610802490A1}" presName="hierRoot1" presStyleCnt="0"/>
      <dgm:spPr/>
    </dgm:pt>
    <dgm:pt modelId="{5C557DD6-3161-4C98-92B7-0C733EAF6A1C}" type="pres">
      <dgm:prSet presAssocID="{AE1993D3-6962-4081-BA73-1610802490A1}" presName="composite" presStyleCnt="0"/>
      <dgm:spPr/>
    </dgm:pt>
    <dgm:pt modelId="{172251BA-B986-4346-A2E9-CD8713556FC5}" type="pres">
      <dgm:prSet presAssocID="{AE1993D3-6962-4081-BA73-1610802490A1}" presName="background" presStyleLbl="node0" presStyleIdx="0" presStyleCnt="1"/>
      <dgm:spPr/>
    </dgm:pt>
    <dgm:pt modelId="{3F141D5F-5791-4CFD-B41B-B4DDF4D38A94}" type="pres">
      <dgm:prSet presAssocID="{AE1993D3-6962-4081-BA73-1610802490A1}" presName="text" presStyleLbl="fgAcc0" presStyleIdx="0" presStyleCnt="1">
        <dgm:presLayoutVars>
          <dgm:chPref val="3"/>
        </dgm:presLayoutVars>
      </dgm:prSet>
      <dgm:spPr/>
    </dgm:pt>
    <dgm:pt modelId="{62187367-1AF0-4311-B3D2-4FF23AEF7E20}" type="pres">
      <dgm:prSet presAssocID="{AE1993D3-6962-4081-BA73-1610802490A1}" presName="hierChild2" presStyleCnt="0"/>
      <dgm:spPr/>
    </dgm:pt>
    <dgm:pt modelId="{907B08DB-96B8-43D6-81F3-ED0054C155E5}" type="pres">
      <dgm:prSet presAssocID="{08C8C4C5-7E0E-4E19-95B8-EDA9CB5E8C5F}" presName="Name10" presStyleLbl="parChTrans1D2" presStyleIdx="0" presStyleCnt="3"/>
      <dgm:spPr/>
    </dgm:pt>
    <dgm:pt modelId="{CBD67C05-6FE5-4594-B199-082B98DC6E6F}" type="pres">
      <dgm:prSet presAssocID="{7E346923-1C3D-49B8-9716-671BB65A923C}" presName="hierRoot2" presStyleCnt="0"/>
      <dgm:spPr/>
    </dgm:pt>
    <dgm:pt modelId="{4F825CA0-5B70-4764-B449-F49D7D6BCB95}" type="pres">
      <dgm:prSet presAssocID="{7E346923-1C3D-49B8-9716-671BB65A923C}" presName="composite2" presStyleCnt="0"/>
      <dgm:spPr/>
    </dgm:pt>
    <dgm:pt modelId="{70F864D0-8DDB-4F58-909A-02BB340554DE}" type="pres">
      <dgm:prSet presAssocID="{7E346923-1C3D-49B8-9716-671BB65A923C}" presName="background2" presStyleLbl="node2" presStyleIdx="0" presStyleCnt="3"/>
      <dgm:spPr/>
    </dgm:pt>
    <dgm:pt modelId="{EE12912D-5353-4FB6-B4AC-B95F9EAB9427}" type="pres">
      <dgm:prSet presAssocID="{7E346923-1C3D-49B8-9716-671BB65A923C}" presName="text2" presStyleLbl="fgAcc2" presStyleIdx="0" presStyleCnt="3" custScaleX="118310" custScaleY="105589">
        <dgm:presLayoutVars>
          <dgm:chPref val="3"/>
        </dgm:presLayoutVars>
      </dgm:prSet>
      <dgm:spPr/>
    </dgm:pt>
    <dgm:pt modelId="{CB715F73-30C6-4368-845C-CE2430A60E1E}" type="pres">
      <dgm:prSet presAssocID="{7E346923-1C3D-49B8-9716-671BB65A923C}" presName="hierChild3" presStyleCnt="0"/>
      <dgm:spPr/>
    </dgm:pt>
    <dgm:pt modelId="{0CF7F0FA-9D25-4822-A422-1D92C53E9DFF}" type="pres">
      <dgm:prSet presAssocID="{A2A0F874-B375-4088-ACE1-4D249C577C8D}" presName="Name10" presStyleLbl="parChTrans1D2" presStyleIdx="1" presStyleCnt="3"/>
      <dgm:spPr/>
    </dgm:pt>
    <dgm:pt modelId="{95BB97BE-C159-4812-A831-A4B62D37B8D4}" type="pres">
      <dgm:prSet presAssocID="{8C86B36F-D935-4A60-B98A-1247ED909AE6}" presName="hierRoot2" presStyleCnt="0"/>
      <dgm:spPr/>
    </dgm:pt>
    <dgm:pt modelId="{96CD6939-BBEA-4579-BAEE-BED490BC839A}" type="pres">
      <dgm:prSet presAssocID="{8C86B36F-D935-4A60-B98A-1247ED909AE6}" presName="composite2" presStyleCnt="0"/>
      <dgm:spPr/>
    </dgm:pt>
    <dgm:pt modelId="{CB21B5A9-48B7-41CD-B660-F3DB47CEDF26}" type="pres">
      <dgm:prSet presAssocID="{8C86B36F-D935-4A60-B98A-1247ED909AE6}" presName="background2" presStyleLbl="node2" presStyleIdx="1" presStyleCnt="3"/>
      <dgm:spPr/>
    </dgm:pt>
    <dgm:pt modelId="{78A79C93-CCBF-445F-ADE4-9078DEE4280B}" type="pres">
      <dgm:prSet presAssocID="{8C86B36F-D935-4A60-B98A-1247ED909AE6}" presName="text2" presStyleLbl="fgAcc2" presStyleIdx="1" presStyleCnt="3" custScaleX="184382" custScaleY="105758">
        <dgm:presLayoutVars>
          <dgm:chPref val="3"/>
        </dgm:presLayoutVars>
      </dgm:prSet>
      <dgm:spPr/>
    </dgm:pt>
    <dgm:pt modelId="{CC8C64A8-0DC9-4248-BDBE-7607BBD9BA2A}" type="pres">
      <dgm:prSet presAssocID="{8C86B36F-D935-4A60-B98A-1247ED909AE6}" presName="hierChild3" presStyleCnt="0"/>
      <dgm:spPr/>
    </dgm:pt>
    <dgm:pt modelId="{C213C308-EF2B-4BFF-93E7-ACA24F887318}" type="pres">
      <dgm:prSet presAssocID="{B9E2D954-2B11-445E-B1B3-333875CF2697}" presName="Name10" presStyleLbl="parChTrans1D2" presStyleIdx="2" presStyleCnt="3"/>
      <dgm:spPr/>
    </dgm:pt>
    <dgm:pt modelId="{813EEB71-1A6C-41F8-A3F9-D520B35F3F8C}" type="pres">
      <dgm:prSet presAssocID="{8D37B899-74EF-4DD7-9C33-7236F32C2062}" presName="hierRoot2" presStyleCnt="0"/>
      <dgm:spPr/>
    </dgm:pt>
    <dgm:pt modelId="{7D5E4EC7-5C52-4B0F-9C5B-71CAA8FD514B}" type="pres">
      <dgm:prSet presAssocID="{8D37B899-74EF-4DD7-9C33-7236F32C2062}" presName="composite2" presStyleCnt="0"/>
      <dgm:spPr/>
    </dgm:pt>
    <dgm:pt modelId="{0422D67F-1EFC-4850-90ED-0DA1AC0B8D41}" type="pres">
      <dgm:prSet presAssocID="{8D37B899-74EF-4DD7-9C33-7236F32C2062}" presName="background2" presStyleLbl="node2" presStyleIdx="2" presStyleCnt="3"/>
      <dgm:spPr/>
    </dgm:pt>
    <dgm:pt modelId="{EF71559A-3494-40F7-B341-48F743140C96}" type="pres">
      <dgm:prSet presAssocID="{8D37B899-74EF-4DD7-9C33-7236F32C2062}" presName="text2" presStyleLbl="fgAcc2" presStyleIdx="2" presStyleCnt="3">
        <dgm:presLayoutVars>
          <dgm:chPref val="3"/>
        </dgm:presLayoutVars>
      </dgm:prSet>
      <dgm:spPr/>
    </dgm:pt>
    <dgm:pt modelId="{BA862DDE-24B1-40C3-AEF3-D5B52736DA85}" type="pres">
      <dgm:prSet presAssocID="{8D37B899-74EF-4DD7-9C33-7236F32C2062}" presName="hierChild3" presStyleCnt="0"/>
      <dgm:spPr/>
    </dgm:pt>
    <dgm:pt modelId="{F0586928-65CB-4B1E-902F-5AB8B6FBB61F}" type="pres">
      <dgm:prSet presAssocID="{E114614A-706C-4BF5-B7CA-455E46B1C768}" presName="Name17" presStyleLbl="parChTrans1D3" presStyleIdx="0" presStyleCnt="4"/>
      <dgm:spPr/>
    </dgm:pt>
    <dgm:pt modelId="{F56FE46F-FCA6-49E3-A56B-B02E81C48F2E}" type="pres">
      <dgm:prSet presAssocID="{03EDA9F8-D213-45D5-B02E-44BA763D7C7E}" presName="hierRoot3" presStyleCnt="0"/>
      <dgm:spPr/>
    </dgm:pt>
    <dgm:pt modelId="{62BA8AE1-9E91-4866-9D15-A0AA1F15496A}" type="pres">
      <dgm:prSet presAssocID="{03EDA9F8-D213-45D5-B02E-44BA763D7C7E}" presName="composite3" presStyleCnt="0"/>
      <dgm:spPr/>
    </dgm:pt>
    <dgm:pt modelId="{DAEBF383-E08A-4B33-9D9E-B410C3E48A5C}" type="pres">
      <dgm:prSet presAssocID="{03EDA9F8-D213-45D5-B02E-44BA763D7C7E}" presName="background3" presStyleLbl="node3" presStyleIdx="0" presStyleCnt="4"/>
      <dgm:spPr/>
    </dgm:pt>
    <dgm:pt modelId="{7E57E8D9-D9F8-4466-96D0-6C478B8A5509}" type="pres">
      <dgm:prSet presAssocID="{03EDA9F8-D213-45D5-B02E-44BA763D7C7E}" presName="text3" presStyleLbl="fgAcc3" presStyleIdx="0" presStyleCnt="4" custLinFactNeighborX="591" custLinFactNeighborY="1905">
        <dgm:presLayoutVars>
          <dgm:chPref val="3"/>
        </dgm:presLayoutVars>
      </dgm:prSet>
      <dgm:spPr/>
    </dgm:pt>
    <dgm:pt modelId="{9190543B-6B7A-4B12-9708-6743DE657450}" type="pres">
      <dgm:prSet presAssocID="{03EDA9F8-D213-45D5-B02E-44BA763D7C7E}" presName="hierChild4" presStyleCnt="0"/>
      <dgm:spPr/>
    </dgm:pt>
    <dgm:pt modelId="{0140DEF9-3995-4FF7-B38E-43F7184B02AC}" type="pres">
      <dgm:prSet presAssocID="{561E896C-E68B-4A7F-996F-8C75D9D2A1A5}" presName="Name17" presStyleLbl="parChTrans1D3" presStyleIdx="1" presStyleCnt="4"/>
      <dgm:spPr/>
    </dgm:pt>
    <dgm:pt modelId="{F374AAD3-ED59-4AEF-A157-4739394F1D16}" type="pres">
      <dgm:prSet presAssocID="{5DF14D8D-C452-4BFE-91DB-913A61C8592C}" presName="hierRoot3" presStyleCnt="0"/>
      <dgm:spPr/>
    </dgm:pt>
    <dgm:pt modelId="{1B646049-6056-4C08-B020-993928A65D7C}" type="pres">
      <dgm:prSet presAssocID="{5DF14D8D-C452-4BFE-91DB-913A61C8592C}" presName="composite3" presStyleCnt="0"/>
      <dgm:spPr/>
    </dgm:pt>
    <dgm:pt modelId="{2EA874FB-B3B1-44F3-A21E-0CF124501867}" type="pres">
      <dgm:prSet presAssocID="{5DF14D8D-C452-4BFE-91DB-913A61C8592C}" presName="background3" presStyleLbl="node3" presStyleIdx="1" presStyleCnt="4"/>
      <dgm:spPr/>
    </dgm:pt>
    <dgm:pt modelId="{817061C6-C9AE-4C56-8C0E-10B2D0741B90}" type="pres">
      <dgm:prSet presAssocID="{5DF14D8D-C452-4BFE-91DB-913A61C8592C}" presName="text3" presStyleLbl="fgAcc3" presStyleIdx="1" presStyleCnt="4">
        <dgm:presLayoutVars>
          <dgm:chPref val="3"/>
        </dgm:presLayoutVars>
      </dgm:prSet>
      <dgm:spPr/>
    </dgm:pt>
    <dgm:pt modelId="{EC44590E-1D03-4CB0-AC12-773BD1A55588}" type="pres">
      <dgm:prSet presAssocID="{5DF14D8D-C452-4BFE-91DB-913A61C8592C}" presName="hierChild4" presStyleCnt="0"/>
      <dgm:spPr/>
    </dgm:pt>
    <dgm:pt modelId="{BF405B72-D3FC-460C-89CE-BB5634A54E83}" type="pres">
      <dgm:prSet presAssocID="{5B27E571-6A76-4E21-90C6-FA0213C617D7}" presName="Name17" presStyleLbl="parChTrans1D3" presStyleIdx="2" presStyleCnt="4"/>
      <dgm:spPr/>
    </dgm:pt>
    <dgm:pt modelId="{9C5C0AD6-61E6-484B-AFBC-4BBAB87715CE}" type="pres">
      <dgm:prSet presAssocID="{337D91D9-12B2-41DF-8900-9E27AC776A38}" presName="hierRoot3" presStyleCnt="0"/>
      <dgm:spPr/>
    </dgm:pt>
    <dgm:pt modelId="{C2C9EBA0-4D2C-4A62-A4D5-8F87C13D2FA3}" type="pres">
      <dgm:prSet presAssocID="{337D91D9-12B2-41DF-8900-9E27AC776A38}" presName="composite3" presStyleCnt="0"/>
      <dgm:spPr/>
    </dgm:pt>
    <dgm:pt modelId="{51A9DCF3-AF14-4612-969F-7AAD0537C40F}" type="pres">
      <dgm:prSet presAssocID="{337D91D9-12B2-41DF-8900-9E27AC776A38}" presName="background3" presStyleLbl="node3" presStyleIdx="2" presStyleCnt="4"/>
      <dgm:spPr/>
    </dgm:pt>
    <dgm:pt modelId="{4E8A5486-7B47-41C6-964B-540A8242A5D6}" type="pres">
      <dgm:prSet presAssocID="{337D91D9-12B2-41DF-8900-9E27AC776A38}" presName="text3" presStyleLbl="fgAcc3" presStyleIdx="2" presStyleCnt="4">
        <dgm:presLayoutVars>
          <dgm:chPref val="3"/>
        </dgm:presLayoutVars>
      </dgm:prSet>
      <dgm:spPr/>
    </dgm:pt>
    <dgm:pt modelId="{0BA79163-F3CB-4B34-814D-318D19669458}" type="pres">
      <dgm:prSet presAssocID="{337D91D9-12B2-41DF-8900-9E27AC776A38}" presName="hierChild4" presStyleCnt="0"/>
      <dgm:spPr/>
    </dgm:pt>
    <dgm:pt modelId="{2D5A104D-BB37-41DC-8298-09AF18ADC04B}" type="pres">
      <dgm:prSet presAssocID="{AEF56FF6-D4B5-4912-8DDE-1517A48DC7FC}" presName="Name17" presStyleLbl="parChTrans1D3" presStyleIdx="3" presStyleCnt="4"/>
      <dgm:spPr/>
    </dgm:pt>
    <dgm:pt modelId="{8F5418A5-FE8D-449C-A66D-62DBCBA5FAFD}" type="pres">
      <dgm:prSet presAssocID="{03DD6610-1FFF-429A-88E0-A07FE5F8A1B5}" presName="hierRoot3" presStyleCnt="0"/>
      <dgm:spPr/>
    </dgm:pt>
    <dgm:pt modelId="{24F20998-D219-4AD4-8328-90DE835D8CE9}" type="pres">
      <dgm:prSet presAssocID="{03DD6610-1FFF-429A-88E0-A07FE5F8A1B5}" presName="composite3" presStyleCnt="0"/>
      <dgm:spPr/>
    </dgm:pt>
    <dgm:pt modelId="{C5437076-487E-4CD3-8C48-67ECA90E663E}" type="pres">
      <dgm:prSet presAssocID="{03DD6610-1FFF-429A-88E0-A07FE5F8A1B5}" presName="background3" presStyleLbl="node3" presStyleIdx="3" presStyleCnt="4"/>
      <dgm:spPr/>
    </dgm:pt>
    <dgm:pt modelId="{ECA4D262-A53C-4788-AF8D-AE36FEE928F3}" type="pres">
      <dgm:prSet presAssocID="{03DD6610-1FFF-429A-88E0-A07FE5F8A1B5}" presName="text3" presStyleLbl="fgAcc3" presStyleIdx="3" presStyleCnt="4">
        <dgm:presLayoutVars>
          <dgm:chPref val="3"/>
        </dgm:presLayoutVars>
      </dgm:prSet>
      <dgm:spPr/>
    </dgm:pt>
    <dgm:pt modelId="{1CFF54D6-8ED1-401F-97FC-00B1C8F08C22}" type="pres">
      <dgm:prSet presAssocID="{03DD6610-1FFF-429A-88E0-A07FE5F8A1B5}" presName="hierChild4" presStyleCnt="0"/>
      <dgm:spPr/>
    </dgm:pt>
  </dgm:ptLst>
  <dgm:cxnLst>
    <dgm:cxn modelId="{E1C06B0C-8ADD-4556-B09A-0809E79D9C4C}" type="presOf" srcId="{8C86B36F-D935-4A60-B98A-1247ED909AE6}" destId="{78A79C93-CCBF-445F-ADE4-9078DEE4280B}" srcOrd="0" destOrd="0" presId="urn:microsoft.com/office/officeart/2005/8/layout/hierarchy1"/>
    <dgm:cxn modelId="{301D340D-12C3-4DD9-9015-E6C33B494DEB}" type="presOf" srcId="{03DD6610-1FFF-429A-88E0-A07FE5F8A1B5}" destId="{ECA4D262-A53C-4788-AF8D-AE36FEE928F3}" srcOrd="0" destOrd="0" presId="urn:microsoft.com/office/officeart/2005/8/layout/hierarchy1"/>
    <dgm:cxn modelId="{280F160E-E524-4722-ACB4-9E46386F4701}" type="presOf" srcId="{AE1993D3-6962-4081-BA73-1610802490A1}" destId="{3F141D5F-5791-4CFD-B41B-B4DDF4D38A94}" srcOrd="0" destOrd="0" presId="urn:microsoft.com/office/officeart/2005/8/layout/hierarchy1"/>
    <dgm:cxn modelId="{90527A16-E4C0-4FF3-AC5B-A8319EEC69AC}" type="presOf" srcId="{5B27E571-6A76-4E21-90C6-FA0213C617D7}" destId="{BF405B72-D3FC-460C-89CE-BB5634A54E83}" srcOrd="0" destOrd="0" presId="urn:microsoft.com/office/officeart/2005/8/layout/hierarchy1"/>
    <dgm:cxn modelId="{AFA73C28-E46D-4F2F-B588-62426E27AB9C}" srcId="{8D37B899-74EF-4DD7-9C33-7236F32C2062}" destId="{03DD6610-1FFF-429A-88E0-A07FE5F8A1B5}" srcOrd="3" destOrd="0" parTransId="{AEF56FF6-D4B5-4912-8DDE-1517A48DC7FC}" sibTransId="{0F3FEFF6-4110-4BB9-B6AA-9A03726B2A25}"/>
    <dgm:cxn modelId="{1DBCE53D-6747-4034-99BD-A1BB2D7C7D37}" type="presOf" srcId="{5DF14D8D-C452-4BFE-91DB-913A61C8592C}" destId="{817061C6-C9AE-4C56-8C0E-10B2D0741B90}" srcOrd="0" destOrd="0" presId="urn:microsoft.com/office/officeart/2005/8/layout/hierarchy1"/>
    <dgm:cxn modelId="{8800334A-DE1A-4E4F-BED0-51D24C59F4AD}" srcId="{8D37B899-74EF-4DD7-9C33-7236F32C2062}" destId="{5DF14D8D-C452-4BFE-91DB-913A61C8592C}" srcOrd="1" destOrd="0" parTransId="{561E896C-E68B-4A7F-996F-8C75D9D2A1A5}" sibTransId="{CE171D5D-33A3-4D03-9191-0F753BFB18EC}"/>
    <dgm:cxn modelId="{EFAB3E53-7CC3-45FC-9855-5AF32ADA69F6}" type="presOf" srcId="{337D91D9-12B2-41DF-8900-9E27AC776A38}" destId="{4E8A5486-7B47-41C6-964B-540A8242A5D6}" srcOrd="0" destOrd="0" presId="urn:microsoft.com/office/officeart/2005/8/layout/hierarchy1"/>
    <dgm:cxn modelId="{E191F956-E6B4-43DF-B171-2505AF92F17B}" type="presOf" srcId="{A2A0F874-B375-4088-ACE1-4D249C577C8D}" destId="{0CF7F0FA-9D25-4822-A422-1D92C53E9DFF}" srcOrd="0" destOrd="0" presId="urn:microsoft.com/office/officeart/2005/8/layout/hierarchy1"/>
    <dgm:cxn modelId="{57102860-29ED-4AB9-A7AB-474509FB8E79}" srcId="{E412F4F4-4BF9-4666-8251-0ABBADE15420}" destId="{AE1993D3-6962-4081-BA73-1610802490A1}" srcOrd="0" destOrd="0" parTransId="{ABFBDACF-821B-4B89-97EF-85C2BCCDFE47}" sibTransId="{DB1F3056-8DC9-466D-AB31-C7AFFAEA0905}"/>
    <dgm:cxn modelId="{4563B462-8241-494B-991E-8A1CC9EABE01}" srcId="{8D37B899-74EF-4DD7-9C33-7236F32C2062}" destId="{03EDA9F8-D213-45D5-B02E-44BA763D7C7E}" srcOrd="0" destOrd="0" parTransId="{E114614A-706C-4BF5-B7CA-455E46B1C768}" sibTransId="{FBA52380-E604-4478-860A-B4AD8D6C94AE}"/>
    <dgm:cxn modelId="{F6FF6978-E85D-4561-8C88-41026F4A2898}" type="presOf" srcId="{8D37B899-74EF-4DD7-9C33-7236F32C2062}" destId="{EF71559A-3494-40F7-B341-48F743140C96}" srcOrd="0" destOrd="0" presId="urn:microsoft.com/office/officeart/2005/8/layout/hierarchy1"/>
    <dgm:cxn modelId="{D613F87A-0560-4557-88DE-C987E86DFBD7}" type="presOf" srcId="{E412F4F4-4BF9-4666-8251-0ABBADE15420}" destId="{D18894BF-01A6-4847-B20D-A081B48BF058}" srcOrd="0" destOrd="0" presId="urn:microsoft.com/office/officeart/2005/8/layout/hierarchy1"/>
    <dgm:cxn modelId="{BFB0D480-E926-43F3-B1CC-C8444DCD3AD1}" type="presOf" srcId="{08C8C4C5-7E0E-4E19-95B8-EDA9CB5E8C5F}" destId="{907B08DB-96B8-43D6-81F3-ED0054C155E5}" srcOrd="0" destOrd="0" presId="urn:microsoft.com/office/officeart/2005/8/layout/hierarchy1"/>
    <dgm:cxn modelId="{391EF88C-30D9-4719-BAEB-C24FE33D08E8}" type="presOf" srcId="{AEF56FF6-D4B5-4912-8DDE-1517A48DC7FC}" destId="{2D5A104D-BB37-41DC-8298-09AF18ADC04B}" srcOrd="0" destOrd="0" presId="urn:microsoft.com/office/officeart/2005/8/layout/hierarchy1"/>
    <dgm:cxn modelId="{A0926F91-3080-45C7-91A5-4554D1675C12}" srcId="{AE1993D3-6962-4081-BA73-1610802490A1}" destId="{8D37B899-74EF-4DD7-9C33-7236F32C2062}" srcOrd="2" destOrd="0" parTransId="{B9E2D954-2B11-445E-B1B3-333875CF2697}" sibTransId="{0F98DBAC-818F-46EB-A4AC-5E6E8D875E06}"/>
    <dgm:cxn modelId="{38815E99-70AE-4309-9500-B6B79198CB51}" srcId="{8D37B899-74EF-4DD7-9C33-7236F32C2062}" destId="{337D91D9-12B2-41DF-8900-9E27AC776A38}" srcOrd="2" destOrd="0" parTransId="{5B27E571-6A76-4E21-90C6-FA0213C617D7}" sibTransId="{84FA8690-92C4-42C0-832C-9BD33D0B956F}"/>
    <dgm:cxn modelId="{CE8006C0-EEEA-4300-8DE8-7B04BE964789}" type="presOf" srcId="{E114614A-706C-4BF5-B7CA-455E46B1C768}" destId="{F0586928-65CB-4B1E-902F-5AB8B6FBB61F}" srcOrd="0" destOrd="0" presId="urn:microsoft.com/office/officeart/2005/8/layout/hierarchy1"/>
    <dgm:cxn modelId="{A7DBFAC4-E724-421F-AA74-BC6A594B4670}" srcId="{AE1993D3-6962-4081-BA73-1610802490A1}" destId="{8C86B36F-D935-4A60-B98A-1247ED909AE6}" srcOrd="1" destOrd="0" parTransId="{A2A0F874-B375-4088-ACE1-4D249C577C8D}" sibTransId="{3215733F-B5A7-4FFC-B32C-ED0E14B18A10}"/>
    <dgm:cxn modelId="{63145DCD-466D-4442-93D0-742CBE8C92FB}" type="presOf" srcId="{03EDA9F8-D213-45D5-B02E-44BA763D7C7E}" destId="{7E57E8D9-D9F8-4466-96D0-6C478B8A5509}" srcOrd="0" destOrd="0" presId="urn:microsoft.com/office/officeart/2005/8/layout/hierarchy1"/>
    <dgm:cxn modelId="{0997B1D0-2A97-47D0-9A52-B07E48EE43FE}" type="presOf" srcId="{561E896C-E68B-4A7F-996F-8C75D9D2A1A5}" destId="{0140DEF9-3995-4FF7-B38E-43F7184B02AC}" srcOrd="0" destOrd="0" presId="urn:microsoft.com/office/officeart/2005/8/layout/hierarchy1"/>
    <dgm:cxn modelId="{BEC52AD6-C472-4A3A-B2C6-55865898AC46}" srcId="{AE1993D3-6962-4081-BA73-1610802490A1}" destId="{7E346923-1C3D-49B8-9716-671BB65A923C}" srcOrd="0" destOrd="0" parTransId="{08C8C4C5-7E0E-4E19-95B8-EDA9CB5E8C5F}" sibTransId="{0EC62DD7-E47D-40B9-8BC2-7C8E5F56CB0D}"/>
    <dgm:cxn modelId="{D5914BE7-B7DC-48D2-B50C-55BF68E76075}" type="presOf" srcId="{B9E2D954-2B11-445E-B1B3-333875CF2697}" destId="{C213C308-EF2B-4BFF-93E7-ACA24F887318}" srcOrd="0" destOrd="0" presId="urn:microsoft.com/office/officeart/2005/8/layout/hierarchy1"/>
    <dgm:cxn modelId="{69250CFD-A8E1-4287-927A-B6EA3B951585}" type="presOf" srcId="{7E346923-1C3D-49B8-9716-671BB65A923C}" destId="{EE12912D-5353-4FB6-B4AC-B95F9EAB9427}" srcOrd="0" destOrd="0" presId="urn:microsoft.com/office/officeart/2005/8/layout/hierarchy1"/>
    <dgm:cxn modelId="{AE90B5EE-CF8C-4CDF-9EC9-37B8DE461C90}" type="presParOf" srcId="{D18894BF-01A6-4847-B20D-A081B48BF058}" destId="{2F846500-3913-48F4-9A2A-B713180A4B81}" srcOrd="0" destOrd="0" presId="urn:microsoft.com/office/officeart/2005/8/layout/hierarchy1"/>
    <dgm:cxn modelId="{2C84F7D0-7D9B-4C1A-BBBE-9E1B9E1C2090}" type="presParOf" srcId="{2F846500-3913-48F4-9A2A-B713180A4B81}" destId="{5C557DD6-3161-4C98-92B7-0C733EAF6A1C}" srcOrd="0" destOrd="0" presId="urn:microsoft.com/office/officeart/2005/8/layout/hierarchy1"/>
    <dgm:cxn modelId="{F2A35D0F-C0BE-4E85-B8AE-335BE1545893}" type="presParOf" srcId="{5C557DD6-3161-4C98-92B7-0C733EAF6A1C}" destId="{172251BA-B986-4346-A2E9-CD8713556FC5}" srcOrd="0" destOrd="0" presId="urn:microsoft.com/office/officeart/2005/8/layout/hierarchy1"/>
    <dgm:cxn modelId="{2D492E5F-8377-47D5-8F01-3C9665B2BCFB}" type="presParOf" srcId="{5C557DD6-3161-4C98-92B7-0C733EAF6A1C}" destId="{3F141D5F-5791-4CFD-B41B-B4DDF4D38A94}" srcOrd="1" destOrd="0" presId="urn:microsoft.com/office/officeart/2005/8/layout/hierarchy1"/>
    <dgm:cxn modelId="{0138EC75-2118-493D-BAE0-973C317D4411}" type="presParOf" srcId="{2F846500-3913-48F4-9A2A-B713180A4B81}" destId="{62187367-1AF0-4311-B3D2-4FF23AEF7E20}" srcOrd="1" destOrd="0" presId="urn:microsoft.com/office/officeart/2005/8/layout/hierarchy1"/>
    <dgm:cxn modelId="{6B1DFFDD-3842-4DDD-885B-F9D18C6A6020}" type="presParOf" srcId="{62187367-1AF0-4311-B3D2-4FF23AEF7E20}" destId="{907B08DB-96B8-43D6-81F3-ED0054C155E5}" srcOrd="0" destOrd="0" presId="urn:microsoft.com/office/officeart/2005/8/layout/hierarchy1"/>
    <dgm:cxn modelId="{4EC45A85-107C-4B54-B679-CD4006D4F711}" type="presParOf" srcId="{62187367-1AF0-4311-B3D2-4FF23AEF7E20}" destId="{CBD67C05-6FE5-4594-B199-082B98DC6E6F}" srcOrd="1" destOrd="0" presId="urn:microsoft.com/office/officeart/2005/8/layout/hierarchy1"/>
    <dgm:cxn modelId="{28603635-15D3-4026-987C-33829BFAB9DA}" type="presParOf" srcId="{CBD67C05-6FE5-4594-B199-082B98DC6E6F}" destId="{4F825CA0-5B70-4764-B449-F49D7D6BCB95}" srcOrd="0" destOrd="0" presId="urn:microsoft.com/office/officeart/2005/8/layout/hierarchy1"/>
    <dgm:cxn modelId="{3C8DB2C4-D24F-4789-AC92-9A1BFA542D81}" type="presParOf" srcId="{4F825CA0-5B70-4764-B449-F49D7D6BCB95}" destId="{70F864D0-8DDB-4F58-909A-02BB340554DE}" srcOrd="0" destOrd="0" presId="urn:microsoft.com/office/officeart/2005/8/layout/hierarchy1"/>
    <dgm:cxn modelId="{EFFA5341-0107-46C5-980A-F806F88B581E}" type="presParOf" srcId="{4F825CA0-5B70-4764-B449-F49D7D6BCB95}" destId="{EE12912D-5353-4FB6-B4AC-B95F9EAB9427}" srcOrd="1" destOrd="0" presId="urn:microsoft.com/office/officeart/2005/8/layout/hierarchy1"/>
    <dgm:cxn modelId="{249AC07E-906E-4E8D-A937-349D211246D0}" type="presParOf" srcId="{CBD67C05-6FE5-4594-B199-082B98DC6E6F}" destId="{CB715F73-30C6-4368-845C-CE2430A60E1E}" srcOrd="1" destOrd="0" presId="urn:microsoft.com/office/officeart/2005/8/layout/hierarchy1"/>
    <dgm:cxn modelId="{57549D52-9C24-410B-8473-99646321ECC7}" type="presParOf" srcId="{62187367-1AF0-4311-B3D2-4FF23AEF7E20}" destId="{0CF7F0FA-9D25-4822-A422-1D92C53E9DFF}" srcOrd="2" destOrd="0" presId="urn:microsoft.com/office/officeart/2005/8/layout/hierarchy1"/>
    <dgm:cxn modelId="{36EFC2EE-1910-4ABE-823F-9694AFF68E10}" type="presParOf" srcId="{62187367-1AF0-4311-B3D2-4FF23AEF7E20}" destId="{95BB97BE-C159-4812-A831-A4B62D37B8D4}" srcOrd="3" destOrd="0" presId="urn:microsoft.com/office/officeart/2005/8/layout/hierarchy1"/>
    <dgm:cxn modelId="{781774DD-46E6-4EB5-93EA-5F421ACEB831}" type="presParOf" srcId="{95BB97BE-C159-4812-A831-A4B62D37B8D4}" destId="{96CD6939-BBEA-4579-BAEE-BED490BC839A}" srcOrd="0" destOrd="0" presId="urn:microsoft.com/office/officeart/2005/8/layout/hierarchy1"/>
    <dgm:cxn modelId="{864820EC-7AA8-4E56-B4EB-157278B3C97B}" type="presParOf" srcId="{96CD6939-BBEA-4579-BAEE-BED490BC839A}" destId="{CB21B5A9-48B7-41CD-B660-F3DB47CEDF26}" srcOrd="0" destOrd="0" presId="urn:microsoft.com/office/officeart/2005/8/layout/hierarchy1"/>
    <dgm:cxn modelId="{40DCAF15-6845-471E-AD6F-A7F9A4EFD5C9}" type="presParOf" srcId="{96CD6939-BBEA-4579-BAEE-BED490BC839A}" destId="{78A79C93-CCBF-445F-ADE4-9078DEE4280B}" srcOrd="1" destOrd="0" presId="urn:microsoft.com/office/officeart/2005/8/layout/hierarchy1"/>
    <dgm:cxn modelId="{2A2BACE0-D88A-491B-ABCD-454639BECC4C}" type="presParOf" srcId="{95BB97BE-C159-4812-A831-A4B62D37B8D4}" destId="{CC8C64A8-0DC9-4248-BDBE-7607BBD9BA2A}" srcOrd="1" destOrd="0" presId="urn:microsoft.com/office/officeart/2005/8/layout/hierarchy1"/>
    <dgm:cxn modelId="{911F3192-260D-4766-9281-CAF089CC5AAA}" type="presParOf" srcId="{62187367-1AF0-4311-B3D2-4FF23AEF7E20}" destId="{C213C308-EF2B-4BFF-93E7-ACA24F887318}" srcOrd="4" destOrd="0" presId="urn:microsoft.com/office/officeart/2005/8/layout/hierarchy1"/>
    <dgm:cxn modelId="{6B315C53-A32C-4565-95DD-20035C30EDFA}" type="presParOf" srcId="{62187367-1AF0-4311-B3D2-4FF23AEF7E20}" destId="{813EEB71-1A6C-41F8-A3F9-D520B35F3F8C}" srcOrd="5" destOrd="0" presId="urn:microsoft.com/office/officeart/2005/8/layout/hierarchy1"/>
    <dgm:cxn modelId="{B335CAD9-C338-41F3-9F75-652E8DD55FCC}" type="presParOf" srcId="{813EEB71-1A6C-41F8-A3F9-D520B35F3F8C}" destId="{7D5E4EC7-5C52-4B0F-9C5B-71CAA8FD514B}" srcOrd="0" destOrd="0" presId="urn:microsoft.com/office/officeart/2005/8/layout/hierarchy1"/>
    <dgm:cxn modelId="{BB378558-D902-4CDC-9AE4-8DD8C7E524BE}" type="presParOf" srcId="{7D5E4EC7-5C52-4B0F-9C5B-71CAA8FD514B}" destId="{0422D67F-1EFC-4850-90ED-0DA1AC0B8D41}" srcOrd="0" destOrd="0" presId="urn:microsoft.com/office/officeart/2005/8/layout/hierarchy1"/>
    <dgm:cxn modelId="{5DA0530E-7C7E-446A-9D41-577CF6F70AB7}" type="presParOf" srcId="{7D5E4EC7-5C52-4B0F-9C5B-71CAA8FD514B}" destId="{EF71559A-3494-40F7-B341-48F743140C96}" srcOrd="1" destOrd="0" presId="urn:microsoft.com/office/officeart/2005/8/layout/hierarchy1"/>
    <dgm:cxn modelId="{38EB5DA1-490B-498F-8FE9-8B8C65BD4C32}" type="presParOf" srcId="{813EEB71-1A6C-41F8-A3F9-D520B35F3F8C}" destId="{BA862DDE-24B1-40C3-AEF3-D5B52736DA85}" srcOrd="1" destOrd="0" presId="urn:microsoft.com/office/officeart/2005/8/layout/hierarchy1"/>
    <dgm:cxn modelId="{D86F0F1E-11B2-49C8-9395-9F06A013CB55}" type="presParOf" srcId="{BA862DDE-24B1-40C3-AEF3-D5B52736DA85}" destId="{F0586928-65CB-4B1E-902F-5AB8B6FBB61F}" srcOrd="0" destOrd="0" presId="urn:microsoft.com/office/officeart/2005/8/layout/hierarchy1"/>
    <dgm:cxn modelId="{C191C9D6-DBE6-4030-8803-284DEA6269D2}" type="presParOf" srcId="{BA862DDE-24B1-40C3-AEF3-D5B52736DA85}" destId="{F56FE46F-FCA6-49E3-A56B-B02E81C48F2E}" srcOrd="1" destOrd="0" presId="urn:microsoft.com/office/officeart/2005/8/layout/hierarchy1"/>
    <dgm:cxn modelId="{237F0DB6-3E5E-4BC3-87DB-61A3B6FC1439}" type="presParOf" srcId="{F56FE46F-FCA6-49E3-A56B-B02E81C48F2E}" destId="{62BA8AE1-9E91-4866-9D15-A0AA1F15496A}" srcOrd="0" destOrd="0" presId="urn:microsoft.com/office/officeart/2005/8/layout/hierarchy1"/>
    <dgm:cxn modelId="{AE798CA4-8B8D-4360-B84D-062FC87A61B9}" type="presParOf" srcId="{62BA8AE1-9E91-4866-9D15-A0AA1F15496A}" destId="{DAEBF383-E08A-4B33-9D9E-B410C3E48A5C}" srcOrd="0" destOrd="0" presId="urn:microsoft.com/office/officeart/2005/8/layout/hierarchy1"/>
    <dgm:cxn modelId="{84C380C8-F525-4EC1-82C4-44DAD4EA18F2}" type="presParOf" srcId="{62BA8AE1-9E91-4866-9D15-A0AA1F15496A}" destId="{7E57E8D9-D9F8-4466-96D0-6C478B8A5509}" srcOrd="1" destOrd="0" presId="urn:microsoft.com/office/officeart/2005/8/layout/hierarchy1"/>
    <dgm:cxn modelId="{84C3AEF1-9B9A-4F9E-9DEB-CD8360FBD421}" type="presParOf" srcId="{F56FE46F-FCA6-49E3-A56B-B02E81C48F2E}" destId="{9190543B-6B7A-4B12-9708-6743DE657450}" srcOrd="1" destOrd="0" presId="urn:microsoft.com/office/officeart/2005/8/layout/hierarchy1"/>
    <dgm:cxn modelId="{F72202DE-5347-4462-8C84-AE83CC541E03}" type="presParOf" srcId="{BA862DDE-24B1-40C3-AEF3-D5B52736DA85}" destId="{0140DEF9-3995-4FF7-B38E-43F7184B02AC}" srcOrd="2" destOrd="0" presId="urn:microsoft.com/office/officeart/2005/8/layout/hierarchy1"/>
    <dgm:cxn modelId="{9F39D7AC-F82A-4989-8684-23A130CF4DCB}" type="presParOf" srcId="{BA862DDE-24B1-40C3-AEF3-D5B52736DA85}" destId="{F374AAD3-ED59-4AEF-A157-4739394F1D16}" srcOrd="3" destOrd="0" presId="urn:microsoft.com/office/officeart/2005/8/layout/hierarchy1"/>
    <dgm:cxn modelId="{C7112FE5-0065-4014-8DED-66E590A8C157}" type="presParOf" srcId="{F374AAD3-ED59-4AEF-A157-4739394F1D16}" destId="{1B646049-6056-4C08-B020-993928A65D7C}" srcOrd="0" destOrd="0" presId="urn:microsoft.com/office/officeart/2005/8/layout/hierarchy1"/>
    <dgm:cxn modelId="{9D852A18-A93E-4656-9AD3-19C3F7CA8A35}" type="presParOf" srcId="{1B646049-6056-4C08-B020-993928A65D7C}" destId="{2EA874FB-B3B1-44F3-A21E-0CF124501867}" srcOrd="0" destOrd="0" presId="urn:microsoft.com/office/officeart/2005/8/layout/hierarchy1"/>
    <dgm:cxn modelId="{4144D6DA-A372-4B65-A30D-C4C55A29CD4D}" type="presParOf" srcId="{1B646049-6056-4C08-B020-993928A65D7C}" destId="{817061C6-C9AE-4C56-8C0E-10B2D0741B90}" srcOrd="1" destOrd="0" presId="urn:microsoft.com/office/officeart/2005/8/layout/hierarchy1"/>
    <dgm:cxn modelId="{1D7967DF-E109-41F4-8F00-99829CBEB636}" type="presParOf" srcId="{F374AAD3-ED59-4AEF-A157-4739394F1D16}" destId="{EC44590E-1D03-4CB0-AC12-773BD1A55588}" srcOrd="1" destOrd="0" presId="urn:microsoft.com/office/officeart/2005/8/layout/hierarchy1"/>
    <dgm:cxn modelId="{E1F0BEE6-DBFE-427B-AD48-23BBB5D1C588}" type="presParOf" srcId="{BA862DDE-24B1-40C3-AEF3-D5B52736DA85}" destId="{BF405B72-D3FC-460C-89CE-BB5634A54E83}" srcOrd="4" destOrd="0" presId="urn:microsoft.com/office/officeart/2005/8/layout/hierarchy1"/>
    <dgm:cxn modelId="{A19E5F8D-A266-4D0E-AE0E-6A8C4E07ECC3}" type="presParOf" srcId="{BA862DDE-24B1-40C3-AEF3-D5B52736DA85}" destId="{9C5C0AD6-61E6-484B-AFBC-4BBAB87715CE}" srcOrd="5" destOrd="0" presId="urn:microsoft.com/office/officeart/2005/8/layout/hierarchy1"/>
    <dgm:cxn modelId="{D9FD567A-A140-4100-B6C7-55589AF3DFDB}" type="presParOf" srcId="{9C5C0AD6-61E6-484B-AFBC-4BBAB87715CE}" destId="{C2C9EBA0-4D2C-4A62-A4D5-8F87C13D2FA3}" srcOrd="0" destOrd="0" presId="urn:microsoft.com/office/officeart/2005/8/layout/hierarchy1"/>
    <dgm:cxn modelId="{C3DB0297-8E7B-4CF7-B93F-A38DD55BA582}" type="presParOf" srcId="{C2C9EBA0-4D2C-4A62-A4D5-8F87C13D2FA3}" destId="{51A9DCF3-AF14-4612-969F-7AAD0537C40F}" srcOrd="0" destOrd="0" presId="urn:microsoft.com/office/officeart/2005/8/layout/hierarchy1"/>
    <dgm:cxn modelId="{AFDA644F-95F5-4642-AC33-3F44F3ACFFAF}" type="presParOf" srcId="{C2C9EBA0-4D2C-4A62-A4D5-8F87C13D2FA3}" destId="{4E8A5486-7B47-41C6-964B-540A8242A5D6}" srcOrd="1" destOrd="0" presId="urn:microsoft.com/office/officeart/2005/8/layout/hierarchy1"/>
    <dgm:cxn modelId="{FF2FD01E-117D-4A5A-93D0-3AC239C9EA79}" type="presParOf" srcId="{9C5C0AD6-61E6-484B-AFBC-4BBAB87715CE}" destId="{0BA79163-F3CB-4B34-814D-318D19669458}" srcOrd="1" destOrd="0" presId="urn:microsoft.com/office/officeart/2005/8/layout/hierarchy1"/>
    <dgm:cxn modelId="{65FC138D-5EAC-4E09-B437-F54F1B2C862C}" type="presParOf" srcId="{BA862DDE-24B1-40C3-AEF3-D5B52736DA85}" destId="{2D5A104D-BB37-41DC-8298-09AF18ADC04B}" srcOrd="6" destOrd="0" presId="urn:microsoft.com/office/officeart/2005/8/layout/hierarchy1"/>
    <dgm:cxn modelId="{39A2940D-3E47-455E-92F4-4A84A1E48569}" type="presParOf" srcId="{BA862DDE-24B1-40C3-AEF3-D5B52736DA85}" destId="{8F5418A5-FE8D-449C-A66D-62DBCBA5FAFD}" srcOrd="7" destOrd="0" presId="urn:microsoft.com/office/officeart/2005/8/layout/hierarchy1"/>
    <dgm:cxn modelId="{9EC5DC3F-8969-4865-90D3-3F23FF9E9BC1}" type="presParOf" srcId="{8F5418A5-FE8D-449C-A66D-62DBCBA5FAFD}" destId="{24F20998-D219-4AD4-8328-90DE835D8CE9}" srcOrd="0" destOrd="0" presId="urn:microsoft.com/office/officeart/2005/8/layout/hierarchy1"/>
    <dgm:cxn modelId="{681113EB-C119-4402-9710-AFD912993D2D}" type="presParOf" srcId="{24F20998-D219-4AD4-8328-90DE835D8CE9}" destId="{C5437076-487E-4CD3-8C48-67ECA90E663E}" srcOrd="0" destOrd="0" presId="urn:microsoft.com/office/officeart/2005/8/layout/hierarchy1"/>
    <dgm:cxn modelId="{77FEAF9C-773A-4F8B-96F6-48E0EAC5DC7C}" type="presParOf" srcId="{24F20998-D219-4AD4-8328-90DE835D8CE9}" destId="{ECA4D262-A53C-4788-AF8D-AE36FEE928F3}" srcOrd="1" destOrd="0" presId="urn:microsoft.com/office/officeart/2005/8/layout/hierarchy1"/>
    <dgm:cxn modelId="{47F742A1-7651-4AD3-BC8D-C52F4E276845}" type="presParOf" srcId="{8F5418A5-FE8D-449C-A66D-62DBCBA5FAFD}" destId="{1CFF54D6-8ED1-401F-97FC-00B1C8F08C2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1D224F-54A1-4AC7-A151-FDA70BEB964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1B5E1CB-6816-42B5-9F10-368F05CD839C}">
      <dgm:prSet custT="1"/>
      <dgm:spPr>
        <a:solidFill>
          <a:schemeClr val="accent5">
            <a:hueOff val="0"/>
            <a:satOff val="0"/>
            <a:lumOff val="0"/>
            <a:alpha val="73952"/>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purpose for which sampling is being performed</a:t>
          </a:r>
        </a:p>
      </dgm:t>
    </dgm:pt>
    <dgm:pt modelId="{020BB5E4-9D1B-48F5-96AD-4180843B1DAE}" type="parTrans" cxnId="{2409E130-EE62-4F49-9BAF-3A7FFC69F438}">
      <dgm:prSet/>
      <dgm:spPr/>
      <dgm:t>
        <a:bodyPr/>
        <a:lstStyle/>
        <a:p>
          <a:endParaRPr lang="en-US" sz="1800">
            <a:latin typeface="Cambria" panose="02040503050406030204" pitchFamily="18" charset="0"/>
            <a:ea typeface="Cambria" panose="02040503050406030204" pitchFamily="18" charset="0"/>
          </a:endParaRPr>
        </a:p>
      </dgm:t>
    </dgm:pt>
    <dgm:pt modelId="{751DE625-BC14-4707-A2C1-E37AC97F5E5D}" type="sibTrans" cxnId="{2409E130-EE62-4F49-9BAF-3A7FFC69F438}">
      <dgm:prSet/>
      <dgm:spPr/>
      <dgm:t>
        <a:bodyPr/>
        <a:lstStyle/>
        <a:p>
          <a:endParaRPr lang="en-US" sz="1800">
            <a:latin typeface="Cambria" panose="02040503050406030204" pitchFamily="18" charset="0"/>
            <a:ea typeface="Cambria" panose="02040503050406030204" pitchFamily="18" charset="0"/>
          </a:endParaRPr>
        </a:p>
      </dgm:t>
    </dgm:pt>
    <dgm:pt modelId="{109C02B4-5DCD-4BDC-AA8E-255A21123483}">
      <dgm:prSet custT="1"/>
      <dgm:spPr>
        <a:solidFill>
          <a:schemeClr val="accent5">
            <a:hueOff val="-844818"/>
            <a:satOff val="-2177"/>
            <a:lumOff val="-1471"/>
            <a:alpha val="82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number of consumers served</a:t>
          </a:r>
        </a:p>
      </dgm:t>
    </dgm:pt>
    <dgm:pt modelId="{21972DFB-2240-4380-A8E9-F0FE44C48748}" type="parTrans" cxnId="{50F2BBB7-9B43-4C94-A6FB-75B76004F324}">
      <dgm:prSet/>
      <dgm:spPr/>
      <dgm:t>
        <a:bodyPr/>
        <a:lstStyle/>
        <a:p>
          <a:endParaRPr lang="en-US" sz="1800">
            <a:latin typeface="Cambria" panose="02040503050406030204" pitchFamily="18" charset="0"/>
            <a:ea typeface="Cambria" panose="02040503050406030204" pitchFamily="18" charset="0"/>
          </a:endParaRPr>
        </a:p>
      </dgm:t>
    </dgm:pt>
    <dgm:pt modelId="{7E323CD3-055E-4AE6-999A-81B29EFDA6F1}" type="sibTrans" cxnId="{50F2BBB7-9B43-4C94-A6FB-75B76004F324}">
      <dgm:prSet/>
      <dgm:spPr/>
      <dgm:t>
        <a:bodyPr/>
        <a:lstStyle/>
        <a:p>
          <a:endParaRPr lang="en-US" sz="1800">
            <a:latin typeface="Cambria" panose="02040503050406030204" pitchFamily="18" charset="0"/>
            <a:ea typeface="Cambria" panose="02040503050406030204" pitchFamily="18" charset="0"/>
          </a:endParaRPr>
        </a:p>
      </dgm:t>
    </dgm:pt>
    <dgm:pt modelId="{33828CA0-68A7-4088-A2BD-51D76EF9F328}">
      <dgm:prSet custT="1"/>
      <dgm:spPr>
        <a:solidFill>
          <a:schemeClr val="accent5">
            <a:hueOff val="-1689636"/>
            <a:satOff val="-4355"/>
            <a:lumOff val="-2941"/>
            <a:alpha val="74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volume of water distributed </a:t>
          </a:r>
        </a:p>
      </dgm:t>
    </dgm:pt>
    <dgm:pt modelId="{855FDE22-DF06-4F7B-BCC6-59F43AEFBD1B}" type="parTrans" cxnId="{F37683FE-D800-4E6C-B865-719D9B1F8190}">
      <dgm:prSet/>
      <dgm:spPr/>
      <dgm:t>
        <a:bodyPr/>
        <a:lstStyle/>
        <a:p>
          <a:endParaRPr lang="en-US" sz="1800">
            <a:latin typeface="Cambria" panose="02040503050406030204" pitchFamily="18" charset="0"/>
            <a:ea typeface="Cambria" panose="02040503050406030204" pitchFamily="18" charset="0"/>
          </a:endParaRPr>
        </a:p>
      </dgm:t>
    </dgm:pt>
    <dgm:pt modelId="{C368DAA3-D3EB-4254-A455-A5C4F68FFDAF}" type="sibTrans" cxnId="{F37683FE-D800-4E6C-B865-719D9B1F8190}">
      <dgm:prSet/>
      <dgm:spPr/>
      <dgm:t>
        <a:bodyPr/>
        <a:lstStyle/>
        <a:p>
          <a:endParaRPr lang="en-US" sz="1800">
            <a:latin typeface="Cambria" panose="02040503050406030204" pitchFamily="18" charset="0"/>
            <a:ea typeface="Cambria" panose="02040503050406030204" pitchFamily="18" charset="0"/>
          </a:endParaRPr>
        </a:p>
      </dgm:t>
    </dgm:pt>
    <dgm:pt modelId="{22221BE0-D4F3-4684-843A-0E8CEEC84AE2}">
      <dgm:prSet custT="1"/>
      <dgm:spPr>
        <a:solidFill>
          <a:schemeClr val="accent5">
            <a:hueOff val="-2534453"/>
            <a:satOff val="-6532"/>
            <a:lumOff val="-4412"/>
            <a:alpha val="75646"/>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quality of the source water </a:t>
          </a:r>
        </a:p>
      </dgm:t>
    </dgm:pt>
    <dgm:pt modelId="{2F38C78C-B406-4106-93AA-5ECD0CF659A5}" type="parTrans" cxnId="{330D6128-B887-438E-B521-ABD1031957F4}">
      <dgm:prSet/>
      <dgm:spPr/>
      <dgm:t>
        <a:bodyPr/>
        <a:lstStyle/>
        <a:p>
          <a:endParaRPr lang="en-US" sz="1800">
            <a:latin typeface="Cambria" panose="02040503050406030204" pitchFamily="18" charset="0"/>
            <a:ea typeface="Cambria" panose="02040503050406030204" pitchFamily="18" charset="0"/>
          </a:endParaRPr>
        </a:p>
      </dgm:t>
    </dgm:pt>
    <dgm:pt modelId="{74F0A153-55EB-4FEB-9797-9AFD2B74E945}" type="sibTrans" cxnId="{330D6128-B887-438E-B521-ABD1031957F4}">
      <dgm:prSet/>
      <dgm:spPr/>
      <dgm:t>
        <a:bodyPr/>
        <a:lstStyle/>
        <a:p>
          <a:endParaRPr lang="en-US" sz="1800">
            <a:latin typeface="Cambria" panose="02040503050406030204" pitchFamily="18" charset="0"/>
            <a:ea typeface="Cambria" panose="02040503050406030204" pitchFamily="18" charset="0"/>
          </a:endParaRPr>
        </a:p>
      </dgm:t>
    </dgm:pt>
    <dgm:pt modelId="{47C7BF14-3474-4D87-80E8-936E9F26CFD4}">
      <dgm:prSet custT="1"/>
      <dgm:spPr>
        <a:solidFill>
          <a:schemeClr val="accent5">
            <a:hueOff val="-3379271"/>
            <a:satOff val="-8710"/>
            <a:lumOff val="-5883"/>
            <a:alpha val="76885"/>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variability of the raw-water quality </a:t>
          </a:r>
        </a:p>
      </dgm:t>
    </dgm:pt>
    <dgm:pt modelId="{2E3A76D5-5675-47C3-9ACA-41F5C6B8E979}" type="parTrans" cxnId="{38E4D2B2-071F-4808-BCE1-61B8608D0748}">
      <dgm:prSet/>
      <dgm:spPr/>
      <dgm:t>
        <a:bodyPr/>
        <a:lstStyle/>
        <a:p>
          <a:endParaRPr lang="en-US" sz="1800">
            <a:latin typeface="Cambria" panose="02040503050406030204" pitchFamily="18" charset="0"/>
            <a:ea typeface="Cambria" panose="02040503050406030204" pitchFamily="18" charset="0"/>
          </a:endParaRPr>
        </a:p>
      </dgm:t>
    </dgm:pt>
    <dgm:pt modelId="{4EC36290-704E-4CBD-95B8-5555091D1E9A}" type="sibTrans" cxnId="{38E4D2B2-071F-4808-BCE1-61B8608D0748}">
      <dgm:prSet/>
      <dgm:spPr/>
      <dgm:t>
        <a:bodyPr/>
        <a:lstStyle/>
        <a:p>
          <a:endParaRPr lang="en-US" sz="1800">
            <a:latin typeface="Cambria" panose="02040503050406030204" pitchFamily="18" charset="0"/>
            <a:ea typeface="Cambria" panose="02040503050406030204" pitchFamily="18" charset="0"/>
          </a:endParaRPr>
        </a:p>
      </dgm:t>
    </dgm:pt>
    <dgm:pt modelId="{13BA0CD5-0437-4AC3-9628-1F893ACC37DB}">
      <dgm:prSet custT="1"/>
      <dgm:spPr>
        <a:solidFill>
          <a:schemeClr val="accent5">
            <a:hueOff val="-4224089"/>
            <a:satOff val="-10887"/>
            <a:lumOff val="-7353"/>
            <a:alpha val="80568"/>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water treatment required </a:t>
          </a:r>
        </a:p>
      </dgm:t>
    </dgm:pt>
    <dgm:pt modelId="{A9D545F4-4707-4449-8CB3-020C69E20D70}" type="parTrans" cxnId="{DA8BA108-17B7-4D61-9617-EB62BA6B3AE3}">
      <dgm:prSet/>
      <dgm:spPr/>
      <dgm:t>
        <a:bodyPr/>
        <a:lstStyle/>
        <a:p>
          <a:endParaRPr lang="en-US" sz="1800">
            <a:latin typeface="Cambria" panose="02040503050406030204" pitchFamily="18" charset="0"/>
            <a:ea typeface="Cambria" panose="02040503050406030204" pitchFamily="18" charset="0"/>
          </a:endParaRPr>
        </a:p>
      </dgm:t>
    </dgm:pt>
    <dgm:pt modelId="{1276DFE6-968A-4612-983D-997CD4DB96ED}" type="sibTrans" cxnId="{DA8BA108-17B7-4D61-9617-EB62BA6B3AE3}">
      <dgm:prSet/>
      <dgm:spPr/>
      <dgm:t>
        <a:bodyPr/>
        <a:lstStyle/>
        <a:p>
          <a:endParaRPr lang="en-US" sz="1800">
            <a:latin typeface="Cambria" panose="02040503050406030204" pitchFamily="18" charset="0"/>
            <a:ea typeface="Cambria" panose="02040503050406030204" pitchFamily="18" charset="0"/>
          </a:endParaRPr>
        </a:p>
      </dgm:t>
    </dgm:pt>
    <dgm:pt modelId="{F8FCB037-A91C-4D15-ADE2-D3936AC84655}">
      <dgm:prSet custT="1"/>
      <dgm:spPr>
        <a:solidFill>
          <a:schemeClr val="accent5">
            <a:hueOff val="-5068907"/>
            <a:satOff val="-13064"/>
            <a:lumOff val="-8824"/>
            <a:alpha val="71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health hazard involved</a:t>
          </a:r>
        </a:p>
      </dgm:t>
    </dgm:pt>
    <dgm:pt modelId="{08EEC35F-6E8F-46D0-B3B1-6E027FD3CBDD}" type="parTrans" cxnId="{DDDFDE75-76B4-4328-BAF0-5BC18BC2C4BD}">
      <dgm:prSet/>
      <dgm:spPr/>
      <dgm:t>
        <a:bodyPr/>
        <a:lstStyle/>
        <a:p>
          <a:endParaRPr lang="en-US" sz="1800">
            <a:latin typeface="Cambria" panose="02040503050406030204" pitchFamily="18" charset="0"/>
            <a:ea typeface="Cambria" panose="02040503050406030204" pitchFamily="18" charset="0"/>
          </a:endParaRPr>
        </a:p>
      </dgm:t>
    </dgm:pt>
    <dgm:pt modelId="{56EAEF57-96A5-4A2C-AD32-ABF8CC43F83E}" type="sibTrans" cxnId="{DDDFDE75-76B4-4328-BAF0-5BC18BC2C4BD}">
      <dgm:prSet/>
      <dgm:spPr/>
      <dgm:t>
        <a:bodyPr/>
        <a:lstStyle/>
        <a:p>
          <a:endParaRPr lang="en-US" sz="1800">
            <a:latin typeface="Cambria" panose="02040503050406030204" pitchFamily="18" charset="0"/>
            <a:ea typeface="Cambria" panose="02040503050406030204" pitchFamily="18" charset="0"/>
          </a:endParaRPr>
        </a:p>
      </dgm:t>
    </dgm:pt>
    <dgm:pt modelId="{E8672E1E-0D50-49FA-B859-32EDA446EBFF}">
      <dgm:prSet custT="1"/>
      <dgm:spPr>
        <a:solidFill>
          <a:schemeClr val="accent5">
            <a:hueOff val="-5913725"/>
            <a:satOff val="-15242"/>
            <a:lumOff val="-10294"/>
            <a:alpha val="77001"/>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The complexity and characteristics of the specific distribution system being sampled </a:t>
          </a:r>
        </a:p>
      </dgm:t>
    </dgm:pt>
    <dgm:pt modelId="{A6025BDF-4CDE-4FF8-BAFA-2FB5596B3693}" type="parTrans" cxnId="{B17386E6-FB39-4B9C-9993-4D0F83643086}">
      <dgm:prSet/>
      <dgm:spPr/>
      <dgm:t>
        <a:bodyPr/>
        <a:lstStyle/>
        <a:p>
          <a:endParaRPr lang="en-US" sz="1800">
            <a:latin typeface="Cambria" panose="02040503050406030204" pitchFamily="18" charset="0"/>
            <a:ea typeface="Cambria" panose="02040503050406030204" pitchFamily="18" charset="0"/>
          </a:endParaRPr>
        </a:p>
      </dgm:t>
    </dgm:pt>
    <dgm:pt modelId="{F063B975-1E75-4059-9A02-9DBAE88383F7}" type="sibTrans" cxnId="{B17386E6-FB39-4B9C-9993-4D0F83643086}">
      <dgm:prSet/>
      <dgm:spPr/>
      <dgm:t>
        <a:bodyPr/>
        <a:lstStyle/>
        <a:p>
          <a:endParaRPr lang="en-US" sz="1800">
            <a:latin typeface="Cambria" panose="02040503050406030204" pitchFamily="18" charset="0"/>
            <a:ea typeface="Cambria" panose="02040503050406030204" pitchFamily="18" charset="0"/>
          </a:endParaRPr>
        </a:p>
      </dgm:t>
    </dgm:pt>
    <dgm:pt modelId="{702F8127-F2C3-4D95-9D93-10DCBF3D7856}">
      <dgm:prSet custT="1"/>
      <dgm:spPr>
        <a:solidFill>
          <a:schemeClr val="accent5">
            <a:hueOff val="-6758543"/>
            <a:satOff val="-17419"/>
            <a:lumOff val="-11765"/>
            <a:alpha val="6085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a:rPr>
            <a:t>Specific parameters</a:t>
          </a:r>
        </a:p>
      </dgm:t>
    </dgm:pt>
    <dgm:pt modelId="{8F0BBE8F-6F46-4173-9506-7982CC3B6AA6}" type="sibTrans" cxnId="{7CFF1B7A-2627-4430-A6B7-F44D7A52A912}">
      <dgm:prSet/>
      <dgm:spPr/>
      <dgm:t>
        <a:bodyPr/>
        <a:lstStyle/>
        <a:p>
          <a:endParaRPr lang="en-US" sz="1800">
            <a:latin typeface="Cambria" panose="02040503050406030204" pitchFamily="18" charset="0"/>
            <a:ea typeface="Cambria" panose="02040503050406030204" pitchFamily="18" charset="0"/>
          </a:endParaRPr>
        </a:p>
      </dgm:t>
    </dgm:pt>
    <dgm:pt modelId="{60352AD0-8D96-4769-B899-CB103C35814D}" type="parTrans" cxnId="{7CFF1B7A-2627-4430-A6B7-F44D7A52A912}">
      <dgm:prSet/>
      <dgm:spPr/>
      <dgm:t>
        <a:bodyPr/>
        <a:lstStyle/>
        <a:p>
          <a:endParaRPr lang="en-US" sz="1800">
            <a:latin typeface="Cambria" panose="02040503050406030204" pitchFamily="18" charset="0"/>
            <a:ea typeface="Cambria" panose="02040503050406030204" pitchFamily="18" charset="0"/>
          </a:endParaRPr>
        </a:p>
      </dgm:t>
    </dgm:pt>
    <dgm:pt modelId="{5244DEEC-27EE-4BAC-826C-DAB91B8D107C}" type="pres">
      <dgm:prSet presAssocID="{021D224F-54A1-4AC7-A151-FDA70BEB964D}" presName="diagram" presStyleCnt="0">
        <dgm:presLayoutVars>
          <dgm:dir/>
          <dgm:resizeHandles val="exact"/>
        </dgm:presLayoutVars>
      </dgm:prSet>
      <dgm:spPr/>
    </dgm:pt>
    <dgm:pt modelId="{73109C64-2B49-445F-8C7B-00488575A902}" type="pres">
      <dgm:prSet presAssocID="{81B5E1CB-6816-42B5-9F10-368F05CD839C}" presName="node" presStyleLbl="node1" presStyleIdx="0" presStyleCnt="9">
        <dgm:presLayoutVars>
          <dgm:bulletEnabled val="1"/>
        </dgm:presLayoutVars>
      </dgm:prSet>
      <dgm:spPr/>
    </dgm:pt>
    <dgm:pt modelId="{1F8F9A2A-87D7-44FB-BF3E-18A95857D990}" type="pres">
      <dgm:prSet presAssocID="{751DE625-BC14-4707-A2C1-E37AC97F5E5D}" presName="sibTrans" presStyleCnt="0"/>
      <dgm:spPr/>
    </dgm:pt>
    <dgm:pt modelId="{4336A88B-21E3-47FC-A75C-6656DFD7830E}" type="pres">
      <dgm:prSet presAssocID="{109C02B4-5DCD-4BDC-AA8E-255A21123483}" presName="node" presStyleLbl="node1" presStyleIdx="1" presStyleCnt="9">
        <dgm:presLayoutVars>
          <dgm:bulletEnabled val="1"/>
        </dgm:presLayoutVars>
      </dgm:prSet>
      <dgm:spPr/>
    </dgm:pt>
    <dgm:pt modelId="{5D9A618B-49EF-440A-B132-753A8C9CC415}" type="pres">
      <dgm:prSet presAssocID="{7E323CD3-055E-4AE6-999A-81B29EFDA6F1}" presName="sibTrans" presStyleCnt="0"/>
      <dgm:spPr/>
    </dgm:pt>
    <dgm:pt modelId="{AE5B1673-E176-4308-961B-31F66F284E96}" type="pres">
      <dgm:prSet presAssocID="{33828CA0-68A7-4088-A2BD-51D76EF9F328}" presName="node" presStyleLbl="node1" presStyleIdx="2" presStyleCnt="9">
        <dgm:presLayoutVars>
          <dgm:bulletEnabled val="1"/>
        </dgm:presLayoutVars>
      </dgm:prSet>
      <dgm:spPr/>
    </dgm:pt>
    <dgm:pt modelId="{1C7DA65C-A191-4B0E-A26D-8A59942B5F2B}" type="pres">
      <dgm:prSet presAssocID="{C368DAA3-D3EB-4254-A455-A5C4F68FFDAF}" presName="sibTrans" presStyleCnt="0"/>
      <dgm:spPr/>
    </dgm:pt>
    <dgm:pt modelId="{E4318002-C6BD-4D45-9877-1FAF7CB66B9E}" type="pres">
      <dgm:prSet presAssocID="{22221BE0-D4F3-4684-843A-0E8CEEC84AE2}" presName="node" presStyleLbl="node1" presStyleIdx="3" presStyleCnt="9">
        <dgm:presLayoutVars>
          <dgm:bulletEnabled val="1"/>
        </dgm:presLayoutVars>
      </dgm:prSet>
      <dgm:spPr/>
    </dgm:pt>
    <dgm:pt modelId="{18303113-1126-4FDE-9460-E0D047A66181}" type="pres">
      <dgm:prSet presAssocID="{74F0A153-55EB-4FEB-9797-9AFD2B74E945}" presName="sibTrans" presStyleCnt="0"/>
      <dgm:spPr/>
    </dgm:pt>
    <dgm:pt modelId="{7DA4F2DD-EEE7-40B8-91DB-83E6FB83D60B}" type="pres">
      <dgm:prSet presAssocID="{47C7BF14-3474-4D87-80E8-936E9F26CFD4}" presName="node" presStyleLbl="node1" presStyleIdx="4" presStyleCnt="9">
        <dgm:presLayoutVars>
          <dgm:bulletEnabled val="1"/>
        </dgm:presLayoutVars>
      </dgm:prSet>
      <dgm:spPr/>
    </dgm:pt>
    <dgm:pt modelId="{4D351250-8954-48B0-BD40-B2CAB5A55A4C}" type="pres">
      <dgm:prSet presAssocID="{4EC36290-704E-4CBD-95B8-5555091D1E9A}" presName="sibTrans" presStyleCnt="0"/>
      <dgm:spPr/>
    </dgm:pt>
    <dgm:pt modelId="{0A2366A4-6EFD-48C3-A33E-FF603B00BCC5}" type="pres">
      <dgm:prSet presAssocID="{13BA0CD5-0437-4AC3-9628-1F893ACC37DB}" presName="node" presStyleLbl="node1" presStyleIdx="5" presStyleCnt="9">
        <dgm:presLayoutVars>
          <dgm:bulletEnabled val="1"/>
        </dgm:presLayoutVars>
      </dgm:prSet>
      <dgm:spPr/>
    </dgm:pt>
    <dgm:pt modelId="{062C0D91-4F18-43A7-97EC-13B9B40C16B6}" type="pres">
      <dgm:prSet presAssocID="{1276DFE6-968A-4612-983D-997CD4DB96ED}" presName="sibTrans" presStyleCnt="0"/>
      <dgm:spPr/>
    </dgm:pt>
    <dgm:pt modelId="{A5164107-A96A-4692-B077-9DE4C2281658}" type="pres">
      <dgm:prSet presAssocID="{F8FCB037-A91C-4D15-ADE2-D3936AC84655}" presName="node" presStyleLbl="node1" presStyleIdx="6" presStyleCnt="9">
        <dgm:presLayoutVars>
          <dgm:bulletEnabled val="1"/>
        </dgm:presLayoutVars>
      </dgm:prSet>
      <dgm:spPr/>
    </dgm:pt>
    <dgm:pt modelId="{28BF5FF5-01F6-42ED-A7E4-50B25FD6B8BA}" type="pres">
      <dgm:prSet presAssocID="{56EAEF57-96A5-4A2C-AD32-ABF8CC43F83E}" presName="sibTrans" presStyleCnt="0"/>
      <dgm:spPr/>
    </dgm:pt>
    <dgm:pt modelId="{FA02A757-869B-4638-8F70-0D60270C4FEE}" type="pres">
      <dgm:prSet presAssocID="{E8672E1E-0D50-49FA-B859-32EDA446EBFF}" presName="node" presStyleLbl="node1" presStyleIdx="7" presStyleCnt="9">
        <dgm:presLayoutVars>
          <dgm:bulletEnabled val="1"/>
        </dgm:presLayoutVars>
      </dgm:prSet>
      <dgm:spPr/>
    </dgm:pt>
    <dgm:pt modelId="{0F7B6068-C1FA-492B-B5F2-A2845CF7722A}" type="pres">
      <dgm:prSet presAssocID="{F063B975-1E75-4059-9A02-9DBAE88383F7}" presName="sibTrans" presStyleCnt="0"/>
      <dgm:spPr/>
    </dgm:pt>
    <dgm:pt modelId="{32E80B11-2232-4BEC-A11C-9A73783CA98F}" type="pres">
      <dgm:prSet presAssocID="{702F8127-F2C3-4D95-9D93-10DCBF3D7856}" presName="node" presStyleLbl="node1" presStyleIdx="8" presStyleCnt="9">
        <dgm:presLayoutVars>
          <dgm:bulletEnabled val="1"/>
        </dgm:presLayoutVars>
      </dgm:prSet>
      <dgm:spPr/>
    </dgm:pt>
  </dgm:ptLst>
  <dgm:cxnLst>
    <dgm:cxn modelId="{DA8BA108-17B7-4D61-9617-EB62BA6B3AE3}" srcId="{021D224F-54A1-4AC7-A151-FDA70BEB964D}" destId="{13BA0CD5-0437-4AC3-9628-1F893ACC37DB}" srcOrd="5" destOrd="0" parTransId="{A9D545F4-4707-4449-8CB3-020C69E20D70}" sibTransId="{1276DFE6-968A-4612-983D-997CD4DB96ED}"/>
    <dgm:cxn modelId="{7E1DEF19-A487-41FF-AC6A-759859523812}" type="presOf" srcId="{47C7BF14-3474-4D87-80E8-936E9F26CFD4}" destId="{7DA4F2DD-EEE7-40B8-91DB-83E6FB83D60B}" srcOrd="0" destOrd="0" presId="urn:microsoft.com/office/officeart/2005/8/layout/default"/>
    <dgm:cxn modelId="{D16D491B-DB59-419B-AFD4-2F2524CDBA99}" type="presOf" srcId="{F8FCB037-A91C-4D15-ADE2-D3936AC84655}" destId="{A5164107-A96A-4692-B077-9DE4C2281658}" srcOrd="0" destOrd="0" presId="urn:microsoft.com/office/officeart/2005/8/layout/default"/>
    <dgm:cxn modelId="{330D6128-B887-438E-B521-ABD1031957F4}" srcId="{021D224F-54A1-4AC7-A151-FDA70BEB964D}" destId="{22221BE0-D4F3-4684-843A-0E8CEEC84AE2}" srcOrd="3" destOrd="0" parTransId="{2F38C78C-B406-4106-93AA-5ECD0CF659A5}" sibTransId="{74F0A153-55EB-4FEB-9797-9AFD2B74E945}"/>
    <dgm:cxn modelId="{3BB58B28-7C5F-44EC-AA69-B149D74FC61B}" type="presOf" srcId="{021D224F-54A1-4AC7-A151-FDA70BEB964D}" destId="{5244DEEC-27EE-4BAC-826C-DAB91B8D107C}" srcOrd="0" destOrd="0" presId="urn:microsoft.com/office/officeart/2005/8/layout/default"/>
    <dgm:cxn modelId="{2409E130-EE62-4F49-9BAF-3A7FFC69F438}" srcId="{021D224F-54A1-4AC7-A151-FDA70BEB964D}" destId="{81B5E1CB-6816-42B5-9F10-368F05CD839C}" srcOrd="0" destOrd="0" parTransId="{020BB5E4-9D1B-48F5-96AD-4180843B1DAE}" sibTransId="{751DE625-BC14-4707-A2C1-E37AC97F5E5D}"/>
    <dgm:cxn modelId="{E8712743-4331-4893-94F6-5A5FF731DB50}" type="presOf" srcId="{33828CA0-68A7-4088-A2BD-51D76EF9F328}" destId="{AE5B1673-E176-4308-961B-31F66F284E96}" srcOrd="0" destOrd="0" presId="urn:microsoft.com/office/officeart/2005/8/layout/default"/>
    <dgm:cxn modelId="{DDDFDE75-76B4-4328-BAF0-5BC18BC2C4BD}" srcId="{021D224F-54A1-4AC7-A151-FDA70BEB964D}" destId="{F8FCB037-A91C-4D15-ADE2-D3936AC84655}" srcOrd="6" destOrd="0" parTransId="{08EEC35F-6E8F-46D0-B3B1-6E027FD3CBDD}" sibTransId="{56EAEF57-96A5-4A2C-AD32-ABF8CC43F83E}"/>
    <dgm:cxn modelId="{7CFF1B7A-2627-4430-A6B7-F44D7A52A912}" srcId="{021D224F-54A1-4AC7-A151-FDA70BEB964D}" destId="{702F8127-F2C3-4D95-9D93-10DCBF3D7856}" srcOrd="8" destOrd="0" parTransId="{60352AD0-8D96-4769-B899-CB103C35814D}" sibTransId="{8F0BBE8F-6F46-4173-9506-7982CC3B6AA6}"/>
    <dgm:cxn modelId="{91B63B87-A2C2-48FA-9108-A7261C3CD409}" type="presOf" srcId="{13BA0CD5-0437-4AC3-9628-1F893ACC37DB}" destId="{0A2366A4-6EFD-48C3-A33E-FF603B00BCC5}" srcOrd="0" destOrd="0" presId="urn:microsoft.com/office/officeart/2005/8/layout/default"/>
    <dgm:cxn modelId="{80155AAE-2FA9-42C5-A9B8-E88C35E6F8C3}" type="presOf" srcId="{702F8127-F2C3-4D95-9D93-10DCBF3D7856}" destId="{32E80B11-2232-4BEC-A11C-9A73783CA98F}" srcOrd="0" destOrd="0" presId="urn:microsoft.com/office/officeart/2005/8/layout/default"/>
    <dgm:cxn modelId="{38E4D2B2-071F-4808-BCE1-61B8608D0748}" srcId="{021D224F-54A1-4AC7-A151-FDA70BEB964D}" destId="{47C7BF14-3474-4D87-80E8-936E9F26CFD4}" srcOrd="4" destOrd="0" parTransId="{2E3A76D5-5675-47C3-9ACA-41F5C6B8E979}" sibTransId="{4EC36290-704E-4CBD-95B8-5555091D1E9A}"/>
    <dgm:cxn modelId="{8EEF04B7-6C2C-4A07-8689-6C272616BB8A}" type="presOf" srcId="{E8672E1E-0D50-49FA-B859-32EDA446EBFF}" destId="{FA02A757-869B-4638-8F70-0D60270C4FEE}" srcOrd="0" destOrd="0" presId="urn:microsoft.com/office/officeart/2005/8/layout/default"/>
    <dgm:cxn modelId="{50F2BBB7-9B43-4C94-A6FB-75B76004F324}" srcId="{021D224F-54A1-4AC7-A151-FDA70BEB964D}" destId="{109C02B4-5DCD-4BDC-AA8E-255A21123483}" srcOrd="1" destOrd="0" parTransId="{21972DFB-2240-4380-A8E9-F0FE44C48748}" sibTransId="{7E323CD3-055E-4AE6-999A-81B29EFDA6F1}"/>
    <dgm:cxn modelId="{07B95ECC-22EF-4D9C-9CEB-36538C7D221B}" type="presOf" srcId="{109C02B4-5DCD-4BDC-AA8E-255A21123483}" destId="{4336A88B-21E3-47FC-A75C-6656DFD7830E}" srcOrd="0" destOrd="0" presId="urn:microsoft.com/office/officeart/2005/8/layout/default"/>
    <dgm:cxn modelId="{B17386E6-FB39-4B9C-9993-4D0F83643086}" srcId="{021D224F-54A1-4AC7-A151-FDA70BEB964D}" destId="{E8672E1E-0D50-49FA-B859-32EDA446EBFF}" srcOrd="7" destOrd="0" parTransId="{A6025BDF-4CDE-4FF8-BAFA-2FB5596B3693}" sibTransId="{F063B975-1E75-4059-9A02-9DBAE88383F7}"/>
    <dgm:cxn modelId="{6590F8ED-B6C3-4D07-97E4-E54F342257BE}" type="presOf" srcId="{22221BE0-D4F3-4684-843A-0E8CEEC84AE2}" destId="{E4318002-C6BD-4D45-9877-1FAF7CB66B9E}" srcOrd="0" destOrd="0" presId="urn:microsoft.com/office/officeart/2005/8/layout/default"/>
    <dgm:cxn modelId="{9D5683F4-3795-4BEF-9000-52DCC5A301BA}" type="presOf" srcId="{81B5E1CB-6816-42B5-9F10-368F05CD839C}" destId="{73109C64-2B49-445F-8C7B-00488575A902}" srcOrd="0" destOrd="0" presId="urn:microsoft.com/office/officeart/2005/8/layout/default"/>
    <dgm:cxn modelId="{F37683FE-D800-4E6C-B865-719D9B1F8190}" srcId="{021D224F-54A1-4AC7-A151-FDA70BEB964D}" destId="{33828CA0-68A7-4088-A2BD-51D76EF9F328}" srcOrd="2" destOrd="0" parTransId="{855FDE22-DF06-4F7B-BCC6-59F43AEFBD1B}" sibTransId="{C368DAA3-D3EB-4254-A455-A5C4F68FFDAF}"/>
    <dgm:cxn modelId="{E9AE4951-E530-4A00-8428-7DD52EC5FBF1}" type="presParOf" srcId="{5244DEEC-27EE-4BAC-826C-DAB91B8D107C}" destId="{73109C64-2B49-445F-8C7B-00488575A902}" srcOrd="0" destOrd="0" presId="urn:microsoft.com/office/officeart/2005/8/layout/default"/>
    <dgm:cxn modelId="{22DC7514-F76F-4F11-BA0C-2101CF92F85D}" type="presParOf" srcId="{5244DEEC-27EE-4BAC-826C-DAB91B8D107C}" destId="{1F8F9A2A-87D7-44FB-BF3E-18A95857D990}" srcOrd="1" destOrd="0" presId="urn:microsoft.com/office/officeart/2005/8/layout/default"/>
    <dgm:cxn modelId="{A1356551-C505-4B91-B793-BC6F2B13F504}" type="presParOf" srcId="{5244DEEC-27EE-4BAC-826C-DAB91B8D107C}" destId="{4336A88B-21E3-47FC-A75C-6656DFD7830E}" srcOrd="2" destOrd="0" presId="urn:microsoft.com/office/officeart/2005/8/layout/default"/>
    <dgm:cxn modelId="{EBBE7D07-DB75-407C-8B0B-FF2C9218E650}" type="presParOf" srcId="{5244DEEC-27EE-4BAC-826C-DAB91B8D107C}" destId="{5D9A618B-49EF-440A-B132-753A8C9CC415}" srcOrd="3" destOrd="0" presId="urn:microsoft.com/office/officeart/2005/8/layout/default"/>
    <dgm:cxn modelId="{365C0C0C-8E22-4DFB-8532-A1C401687C1B}" type="presParOf" srcId="{5244DEEC-27EE-4BAC-826C-DAB91B8D107C}" destId="{AE5B1673-E176-4308-961B-31F66F284E96}" srcOrd="4" destOrd="0" presId="urn:microsoft.com/office/officeart/2005/8/layout/default"/>
    <dgm:cxn modelId="{21652ED6-80B6-425D-A809-07057D824D48}" type="presParOf" srcId="{5244DEEC-27EE-4BAC-826C-DAB91B8D107C}" destId="{1C7DA65C-A191-4B0E-A26D-8A59942B5F2B}" srcOrd="5" destOrd="0" presId="urn:microsoft.com/office/officeart/2005/8/layout/default"/>
    <dgm:cxn modelId="{E3FE387B-4A3F-4184-BA0F-E7CFE186DECA}" type="presParOf" srcId="{5244DEEC-27EE-4BAC-826C-DAB91B8D107C}" destId="{E4318002-C6BD-4D45-9877-1FAF7CB66B9E}" srcOrd="6" destOrd="0" presId="urn:microsoft.com/office/officeart/2005/8/layout/default"/>
    <dgm:cxn modelId="{A22F00BD-B613-4922-891F-A5BD20C50526}" type="presParOf" srcId="{5244DEEC-27EE-4BAC-826C-DAB91B8D107C}" destId="{18303113-1126-4FDE-9460-E0D047A66181}" srcOrd="7" destOrd="0" presId="urn:microsoft.com/office/officeart/2005/8/layout/default"/>
    <dgm:cxn modelId="{0BA03193-996D-4CBE-8593-632DB02C5D0D}" type="presParOf" srcId="{5244DEEC-27EE-4BAC-826C-DAB91B8D107C}" destId="{7DA4F2DD-EEE7-40B8-91DB-83E6FB83D60B}" srcOrd="8" destOrd="0" presId="urn:microsoft.com/office/officeart/2005/8/layout/default"/>
    <dgm:cxn modelId="{9745779B-C526-4012-9A11-DB75FF28A654}" type="presParOf" srcId="{5244DEEC-27EE-4BAC-826C-DAB91B8D107C}" destId="{4D351250-8954-48B0-BD40-B2CAB5A55A4C}" srcOrd="9" destOrd="0" presId="urn:microsoft.com/office/officeart/2005/8/layout/default"/>
    <dgm:cxn modelId="{01F86822-1C98-47EA-BE70-A07D5C131198}" type="presParOf" srcId="{5244DEEC-27EE-4BAC-826C-DAB91B8D107C}" destId="{0A2366A4-6EFD-48C3-A33E-FF603B00BCC5}" srcOrd="10" destOrd="0" presId="urn:microsoft.com/office/officeart/2005/8/layout/default"/>
    <dgm:cxn modelId="{764A22C6-A55A-4772-B781-89C5615181BF}" type="presParOf" srcId="{5244DEEC-27EE-4BAC-826C-DAB91B8D107C}" destId="{062C0D91-4F18-43A7-97EC-13B9B40C16B6}" srcOrd="11" destOrd="0" presId="urn:microsoft.com/office/officeart/2005/8/layout/default"/>
    <dgm:cxn modelId="{8D9701DF-9721-4EC2-A78A-22F52115855F}" type="presParOf" srcId="{5244DEEC-27EE-4BAC-826C-DAB91B8D107C}" destId="{A5164107-A96A-4692-B077-9DE4C2281658}" srcOrd="12" destOrd="0" presId="urn:microsoft.com/office/officeart/2005/8/layout/default"/>
    <dgm:cxn modelId="{9EAF4B90-41C4-4EC8-901D-8723414406AC}" type="presParOf" srcId="{5244DEEC-27EE-4BAC-826C-DAB91B8D107C}" destId="{28BF5FF5-01F6-42ED-A7E4-50B25FD6B8BA}" srcOrd="13" destOrd="0" presId="urn:microsoft.com/office/officeart/2005/8/layout/default"/>
    <dgm:cxn modelId="{2A5B4FBC-8199-4A6A-A668-9526D6F75018}" type="presParOf" srcId="{5244DEEC-27EE-4BAC-826C-DAB91B8D107C}" destId="{FA02A757-869B-4638-8F70-0D60270C4FEE}" srcOrd="14" destOrd="0" presId="urn:microsoft.com/office/officeart/2005/8/layout/default"/>
    <dgm:cxn modelId="{9A954B93-7773-4180-9B3A-AC03C30FFFD0}" type="presParOf" srcId="{5244DEEC-27EE-4BAC-826C-DAB91B8D107C}" destId="{0F7B6068-C1FA-492B-B5F2-A2845CF7722A}" srcOrd="15" destOrd="0" presId="urn:microsoft.com/office/officeart/2005/8/layout/default"/>
    <dgm:cxn modelId="{DB4AEDB2-FEBF-4CA8-B99D-8C7A6A45A40C}" type="presParOf" srcId="{5244DEEC-27EE-4BAC-826C-DAB91B8D107C}" destId="{32E80B11-2232-4BEC-A11C-9A73783CA98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56DA40-78D9-8344-B725-A067F1FF9A8A}"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GB"/>
        </a:p>
      </dgm:t>
    </dgm:pt>
    <dgm:pt modelId="{F8C331EF-6D7A-5748-A705-11A034F9BD9C}">
      <dgm:prSet phldrT="[Text]" custT="1"/>
      <dgm:spPr>
        <a:ln>
          <a:solidFill>
            <a:schemeClr val="tx1"/>
          </a:solidFill>
        </a:ln>
      </dgm:spPr>
      <dgm:t>
        <a:bodyPr/>
        <a:lstStyle/>
        <a:p>
          <a:r>
            <a:rPr lang="en-US" sz="3600" b="1" dirty="0">
              <a:latin typeface="Cambria" panose="02040503050406030204" pitchFamily="18" charset="0"/>
              <a:ea typeface="Cambria" panose="02040503050406030204" pitchFamily="18" charset="0"/>
              <a:cs typeface="Times New Roman"/>
            </a:rPr>
            <a:t>Sample Collection and handling</a:t>
          </a:r>
          <a:endParaRPr lang="en-GB" sz="3600" dirty="0">
            <a:latin typeface="Cambria" panose="02040503050406030204" pitchFamily="18" charset="0"/>
            <a:ea typeface="Cambria" panose="02040503050406030204" pitchFamily="18" charset="0"/>
          </a:endParaRPr>
        </a:p>
      </dgm:t>
    </dgm:pt>
    <dgm:pt modelId="{78F8B98E-D691-964A-8FFC-8586A65AD37C}" type="parTrans" cxnId="{C7FD5131-03C1-4545-98AE-50C255157D3C}">
      <dgm:prSet/>
      <dgm:spPr/>
      <dgm:t>
        <a:bodyPr/>
        <a:lstStyle/>
        <a:p>
          <a:endParaRPr lang="en-GB">
            <a:latin typeface="Cambria" panose="02040503050406030204" pitchFamily="18" charset="0"/>
            <a:ea typeface="Cambria" panose="02040503050406030204" pitchFamily="18" charset="0"/>
          </a:endParaRPr>
        </a:p>
      </dgm:t>
    </dgm:pt>
    <dgm:pt modelId="{C834BA5E-1D3C-224E-B747-6F0644ED9A1B}" type="sibTrans" cxnId="{C7FD5131-03C1-4545-98AE-50C255157D3C}">
      <dgm:prSet/>
      <dgm:spPr/>
      <dgm:t>
        <a:bodyPr/>
        <a:lstStyle/>
        <a:p>
          <a:endParaRPr lang="en-GB">
            <a:latin typeface="Cambria" panose="02040503050406030204" pitchFamily="18" charset="0"/>
            <a:ea typeface="Cambria" panose="02040503050406030204" pitchFamily="18" charset="0"/>
          </a:endParaRPr>
        </a:p>
      </dgm:t>
    </dgm:pt>
    <dgm:pt modelId="{2C85DC95-F862-0348-AD0A-622EC23C598A}">
      <dgm:prSet custT="1"/>
      <dgm:spPr>
        <a:gradFill rotWithShape="0">
          <a:gsLst>
            <a:gs pos="0">
              <a:schemeClr val="accent6">
                <a:lumMod val="5000"/>
                <a:lumOff val="95000"/>
              </a:schemeClr>
            </a:gs>
            <a:gs pos="60000">
              <a:schemeClr val="bg1"/>
            </a:gs>
            <a:gs pos="0">
              <a:schemeClr val="accent6">
                <a:lumMod val="45000"/>
                <a:lumOff val="55000"/>
              </a:schemeClr>
            </a:gs>
            <a:gs pos="100000">
              <a:schemeClr val="accent6">
                <a:lumMod val="20000"/>
                <a:lumOff val="80000"/>
              </a:schemeClr>
            </a:gs>
          </a:gsLst>
          <a:path path="circle">
            <a:fillToRect l="100000" t="100000"/>
          </a:path>
        </a:gradFill>
        <a:ln>
          <a:solidFill>
            <a:schemeClr val="tx1"/>
          </a:solidFill>
        </a:ln>
      </dgm:spPr>
      <dgm:t>
        <a:bodyPr/>
        <a:lstStyle/>
        <a:p>
          <a:r>
            <a:rPr lang="en-US" sz="1100" dirty="0">
              <a:solidFill>
                <a:schemeClr val="tx1"/>
              </a:solidFill>
              <a:latin typeface="Cambria" panose="02040503050406030204" pitchFamily="18" charset="0"/>
              <a:ea typeface="Cambria" panose="02040503050406030204" pitchFamily="18" charset="0"/>
              <a:cs typeface="Times New Roman"/>
            </a:rPr>
            <a:t>If filtration required, it should be done at time of collection to minimize the changes that occur in sample.</a:t>
          </a:r>
        </a:p>
      </dgm:t>
    </dgm:pt>
    <dgm:pt modelId="{A5E858E7-7C9B-E64A-ACC0-AF4BA4361769}" type="parTrans" cxnId="{05F0C75B-C26E-8544-A9A2-2FC537A01D7E}">
      <dgm:prSet/>
      <dgm:spPr/>
      <dgm:t>
        <a:bodyPr/>
        <a:lstStyle/>
        <a:p>
          <a:endParaRPr lang="en-GB">
            <a:latin typeface="Cambria" panose="02040503050406030204" pitchFamily="18" charset="0"/>
            <a:ea typeface="Cambria" panose="02040503050406030204" pitchFamily="18" charset="0"/>
          </a:endParaRPr>
        </a:p>
      </dgm:t>
    </dgm:pt>
    <dgm:pt modelId="{85ADDA1C-4803-6340-843A-873910F20F80}" type="sibTrans" cxnId="{05F0C75B-C26E-8544-A9A2-2FC537A01D7E}">
      <dgm:prSet/>
      <dgm:spPr/>
      <dgm:t>
        <a:bodyPr/>
        <a:lstStyle/>
        <a:p>
          <a:endParaRPr lang="en-GB">
            <a:latin typeface="Cambria" panose="02040503050406030204" pitchFamily="18" charset="0"/>
            <a:ea typeface="Cambria" panose="02040503050406030204" pitchFamily="18" charset="0"/>
          </a:endParaRPr>
        </a:p>
      </dgm:t>
    </dgm:pt>
    <dgm:pt modelId="{F0F50805-A5E5-8944-8835-E040CC38D1FC}">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32000">
              <a:schemeClr val="accent2">
                <a:lumMod val="20000"/>
                <a:lumOff val="80000"/>
              </a:schemeClr>
            </a:gs>
          </a:gsLst>
          <a:lin ang="5400000" scaled="1"/>
          <a:tileRect/>
        </a:gradFill>
        <a:ln>
          <a:solidFill>
            <a:schemeClr val="tx1"/>
          </a:solidFill>
        </a:ln>
      </dgm:spPr>
      <dgm:t>
        <a:bodyPr/>
        <a:lstStyle/>
        <a:p>
          <a:r>
            <a:rPr lang="en-US" sz="1000" dirty="0">
              <a:solidFill>
                <a:schemeClr val="tx1"/>
              </a:solidFill>
              <a:latin typeface="Cambria" panose="02040503050406030204" pitchFamily="18" charset="0"/>
              <a:ea typeface="Cambria" panose="02040503050406030204" pitchFamily="18" charset="0"/>
              <a:cs typeface="Times New Roman"/>
            </a:rPr>
            <a:t>Each sample bottle to be labelled, registered, carefully packed and delivered to testing facility within the time frame. Before transportation appropriate transportation technique is to be applied.</a:t>
          </a:r>
        </a:p>
      </dgm:t>
    </dgm:pt>
    <dgm:pt modelId="{4410AE05-DDC3-6446-BEB5-DBA384FE8092}" type="parTrans" cxnId="{2588E767-F37C-CA4F-B106-1ED6BB73380F}">
      <dgm:prSet/>
      <dgm:spPr/>
      <dgm:t>
        <a:bodyPr/>
        <a:lstStyle/>
        <a:p>
          <a:endParaRPr lang="en-GB">
            <a:latin typeface="Cambria" panose="02040503050406030204" pitchFamily="18" charset="0"/>
            <a:ea typeface="Cambria" panose="02040503050406030204" pitchFamily="18" charset="0"/>
          </a:endParaRPr>
        </a:p>
      </dgm:t>
    </dgm:pt>
    <dgm:pt modelId="{99A2EA56-6EF7-EA40-94B3-D21F5BAE8DBF}" type="sibTrans" cxnId="{2588E767-F37C-CA4F-B106-1ED6BB73380F}">
      <dgm:prSet/>
      <dgm:spPr/>
      <dgm:t>
        <a:bodyPr/>
        <a:lstStyle/>
        <a:p>
          <a:endParaRPr lang="en-GB">
            <a:latin typeface="Cambria" panose="02040503050406030204" pitchFamily="18" charset="0"/>
            <a:ea typeface="Cambria" panose="02040503050406030204" pitchFamily="18" charset="0"/>
          </a:endParaRPr>
        </a:p>
      </dgm:t>
    </dgm:pt>
    <dgm:pt modelId="{33520BE7-C621-4146-9826-E9B46EA8FBBA}">
      <dgm:prSe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46000">
              <a:schemeClr val="accent5">
                <a:lumMod val="20000"/>
                <a:lumOff val="80000"/>
              </a:schemeClr>
            </a:gs>
          </a:gsLst>
          <a:path path="circle">
            <a:fillToRect l="100000" t="100000"/>
          </a:path>
          <a:tileRect r="-100000" b="-100000"/>
        </a:gradFill>
        <a:ln>
          <a:solidFill>
            <a:schemeClr val="tx1"/>
          </a:solidFill>
        </a:ln>
      </dgm:spPr>
      <dgm:t>
        <a:bodyPr/>
        <a:lstStyle/>
        <a:p>
          <a:r>
            <a:rPr lang="en-US" sz="1200" dirty="0">
              <a:solidFill>
                <a:schemeClr val="tx1"/>
              </a:solidFill>
              <a:latin typeface="Cambria" panose="02040503050406030204" pitchFamily="18" charset="0"/>
              <a:ea typeface="Cambria" panose="02040503050406030204" pitchFamily="18" charset="0"/>
              <a:cs typeface="Times New Roman"/>
            </a:rPr>
            <a:t>In analysis laboratory it should be kept in dark cool room away from reagent.</a:t>
          </a:r>
        </a:p>
      </dgm:t>
    </dgm:pt>
    <dgm:pt modelId="{CC214C6E-2429-CE46-A036-4097E32AC064}" type="parTrans" cxnId="{6BCE6699-242A-2C47-A1E4-C6ADE684A617}">
      <dgm:prSet/>
      <dgm:spPr/>
      <dgm:t>
        <a:bodyPr/>
        <a:lstStyle/>
        <a:p>
          <a:endParaRPr lang="en-GB">
            <a:latin typeface="Cambria" panose="02040503050406030204" pitchFamily="18" charset="0"/>
            <a:ea typeface="Cambria" panose="02040503050406030204" pitchFamily="18" charset="0"/>
          </a:endParaRPr>
        </a:p>
      </dgm:t>
    </dgm:pt>
    <dgm:pt modelId="{C55C8C1F-4DEB-C640-A499-F1CDFD6C55A8}" type="sibTrans" cxnId="{6BCE6699-242A-2C47-A1E4-C6ADE684A617}">
      <dgm:prSet/>
      <dgm:spPr/>
      <dgm:t>
        <a:bodyPr/>
        <a:lstStyle/>
        <a:p>
          <a:endParaRPr lang="en-GB">
            <a:latin typeface="Cambria" panose="02040503050406030204" pitchFamily="18" charset="0"/>
            <a:ea typeface="Cambria" panose="02040503050406030204" pitchFamily="18" charset="0"/>
          </a:endParaRPr>
        </a:p>
      </dgm:t>
    </dgm:pt>
    <dgm:pt modelId="{E56F46C8-6FDD-3849-B4E4-E8D3734F1688}">
      <dgm:prSet custT="1"/>
      <dgm:spPr>
        <a:gradFill flip="none" rotWithShape="1">
          <a:gsLst>
            <a:gs pos="9000">
              <a:srgbClr val="7030A0"/>
            </a:gs>
            <a:gs pos="31000">
              <a:schemeClr val="bg1">
                <a:lumMod val="95000"/>
              </a:schemeClr>
            </a:gs>
            <a:gs pos="20000">
              <a:schemeClr val="bg1">
                <a:alpha val="19000"/>
                <a:lumMod val="86000"/>
                <a:lumOff val="14000"/>
              </a:schemeClr>
            </a:gs>
            <a:gs pos="93000">
              <a:srgbClr val="7030A0"/>
            </a:gs>
          </a:gsLst>
          <a:path path="circle">
            <a:fillToRect l="100000" t="100000"/>
          </a:path>
          <a:tileRect r="-100000" b="-100000"/>
        </a:gradFill>
        <a:ln>
          <a:solidFill>
            <a:schemeClr val="tx1"/>
          </a:solidFill>
        </a:ln>
      </dgm:spPr>
      <dgm:t>
        <a:bodyPr/>
        <a:lstStyle/>
        <a:p>
          <a:r>
            <a:rPr lang="en-US" sz="1200" dirty="0">
              <a:solidFill>
                <a:schemeClr val="tx1"/>
              </a:solidFill>
              <a:latin typeface="Cambria" panose="02040503050406030204" pitchFamily="18" charset="0"/>
              <a:ea typeface="Cambria" panose="02040503050406030204" pitchFamily="18" charset="0"/>
              <a:cs typeface="Times New Roman"/>
            </a:rPr>
            <a:t>Volume of sample to be collected depends on number and type of analysis to be performed.</a:t>
          </a:r>
        </a:p>
      </dgm:t>
    </dgm:pt>
    <dgm:pt modelId="{721864A0-1706-5F40-825F-DE60677AF0BA}" type="parTrans" cxnId="{BC68A89B-2A98-5E44-B022-F9458AFC0802}">
      <dgm:prSet/>
      <dgm:spPr/>
      <dgm:t>
        <a:bodyPr/>
        <a:lstStyle/>
        <a:p>
          <a:endParaRPr lang="en-GB">
            <a:latin typeface="Cambria" panose="02040503050406030204" pitchFamily="18" charset="0"/>
            <a:ea typeface="Cambria" panose="02040503050406030204" pitchFamily="18" charset="0"/>
          </a:endParaRPr>
        </a:p>
      </dgm:t>
    </dgm:pt>
    <dgm:pt modelId="{23002421-521E-7B49-ADE2-A8FBE5CB56B5}" type="sibTrans" cxnId="{BC68A89B-2A98-5E44-B022-F9458AFC0802}">
      <dgm:prSet/>
      <dgm:spPr/>
      <dgm:t>
        <a:bodyPr/>
        <a:lstStyle/>
        <a:p>
          <a:endParaRPr lang="en-GB">
            <a:latin typeface="Cambria" panose="02040503050406030204" pitchFamily="18" charset="0"/>
            <a:ea typeface="Cambria" panose="02040503050406030204" pitchFamily="18" charset="0"/>
          </a:endParaRPr>
        </a:p>
      </dgm:t>
    </dgm:pt>
    <dgm:pt modelId="{D018D504-2730-9B4A-888C-725D16166A15}">
      <dgm:prSet custT="1"/>
      <dgm:spPr>
        <a:solidFill>
          <a:schemeClr val="accent2">
            <a:lumMod val="60000"/>
            <a:lumOff val="40000"/>
            <a:alpha val="69320"/>
          </a:schemeClr>
        </a:solidFill>
        <a:ln>
          <a:solidFill>
            <a:schemeClr val="tx1"/>
          </a:solidFill>
        </a:ln>
      </dgm:spPr>
      <dgm:t>
        <a:bodyPr/>
        <a:lstStyle/>
        <a:p>
          <a:r>
            <a:rPr lang="en-US" sz="1200" dirty="0">
              <a:solidFill>
                <a:schemeClr val="tx1"/>
              </a:solidFill>
              <a:latin typeface="Cambria" panose="02040503050406030204" pitchFamily="18" charset="0"/>
              <a:ea typeface="Cambria" panose="02040503050406030204" pitchFamily="18" charset="0"/>
              <a:cs typeface="Times New Roman"/>
            </a:rPr>
            <a:t>For sample collection from tanks 2 min of free flow should be allowed to flush out any stagnant water within the sampling line.</a:t>
          </a:r>
        </a:p>
      </dgm:t>
    </dgm:pt>
    <dgm:pt modelId="{2E997D87-D57D-3848-99A4-0002BF1898AA}" type="parTrans" cxnId="{A9054729-011E-BC43-87D6-1217165620B0}">
      <dgm:prSet/>
      <dgm:spPr/>
      <dgm:t>
        <a:bodyPr/>
        <a:lstStyle/>
        <a:p>
          <a:endParaRPr lang="en-GB">
            <a:latin typeface="Cambria" panose="02040503050406030204" pitchFamily="18" charset="0"/>
            <a:ea typeface="Cambria" panose="02040503050406030204" pitchFamily="18" charset="0"/>
          </a:endParaRPr>
        </a:p>
      </dgm:t>
    </dgm:pt>
    <dgm:pt modelId="{43746698-534F-5247-93A3-6D7FE329EC97}" type="sibTrans" cxnId="{A9054729-011E-BC43-87D6-1217165620B0}">
      <dgm:prSet/>
      <dgm:spPr/>
      <dgm:t>
        <a:bodyPr/>
        <a:lstStyle/>
        <a:p>
          <a:endParaRPr lang="en-GB">
            <a:latin typeface="Cambria" panose="02040503050406030204" pitchFamily="18" charset="0"/>
            <a:ea typeface="Cambria" panose="02040503050406030204" pitchFamily="18" charset="0"/>
          </a:endParaRPr>
        </a:p>
      </dgm:t>
    </dgm:pt>
    <dgm:pt modelId="{E147A2C1-15C2-8B44-A68A-BEF1ECE86896}">
      <dgm:prSet custT="1"/>
      <dgm:spPr>
        <a:solidFill>
          <a:schemeClr val="accent5">
            <a:hueOff val="-6758543"/>
            <a:satOff val="-17419"/>
            <a:lumOff val="-11765"/>
            <a:alpha val="55000"/>
          </a:schemeClr>
        </a:solidFill>
        <a:ln>
          <a:solidFill>
            <a:schemeClr val="tx1"/>
          </a:solidFill>
        </a:ln>
      </dgm:spPr>
      <dgm:t>
        <a:bodyPr/>
        <a:lstStyle/>
        <a:p>
          <a:r>
            <a:rPr lang="en-US" sz="1050" dirty="0">
              <a:solidFill>
                <a:schemeClr val="tx1"/>
              </a:solidFill>
              <a:latin typeface="Cambria" panose="02040503050406030204" pitchFamily="18" charset="0"/>
              <a:ea typeface="Cambria" panose="02040503050406030204" pitchFamily="18" charset="0"/>
              <a:cs typeface="Times New Roman"/>
            </a:rPr>
            <a:t>On-site analysis is particularly recommended for such parameters as </a:t>
          </a:r>
          <a:r>
            <a:rPr lang="en-US" sz="1050" dirty="0" err="1">
              <a:solidFill>
                <a:schemeClr val="tx1"/>
              </a:solidFill>
              <a:latin typeface="Cambria" panose="02040503050406030204" pitchFamily="18" charset="0"/>
              <a:ea typeface="Cambria" panose="02040503050406030204" pitchFamily="18" charset="0"/>
              <a:cs typeface="Times New Roman"/>
            </a:rPr>
            <a:t>odour</a:t>
          </a:r>
          <a:r>
            <a:rPr lang="en-US" sz="1050" dirty="0">
              <a:solidFill>
                <a:schemeClr val="tx1"/>
              </a:solidFill>
              <a:latin typeface="Cambria" panose="02040503050406030204" pitchFamily="18" charset="0"/>
              <a:ea typeface="Cambria" panose="02040503050406030204" pitchFamily="18" charset="0"/>
              <a:cs typeface="Times New Roman"/>
            </a:rPr>
            <a:t>, taste, pH, chlorine, ozone, ambient air temperature as well as for the visual inspection of the sample.</a:t>
          </a:r>
        </a:p>
      </dgm:t>
    </dgm:pt>
    <dgm:pt modelId="{ACB5F86B-D603-8A4D-82CB-3282A244A11B}" type="parTrans" cxnId="{7E42B340-B6DC-8F48-ACC4-469CAEB07AEA}">
      <dgm:prSet/>
      <dgm:spPr/>
      <dgm:t>
        <a:bodyPr/>
        <a:lstStyle/>
        <a:p>
          <a:endParaRPr lang="en-GB">
            <a:latin typeface="Cambria" panose="02040503050406030204" pitchFamily="18" charset="0"/>
            <a:ea typeface="Cambria" panose="02040503050406030204" pitchFamily="18" charset="0"/>
          </a:endParaRPr>
        </a:p>
      </dgm:t>
    </dgm:pt>
    <dgm:pt modelId="{4FB9777B-6102-1E41-AE25-92A23A6D0FBE}" type="sibTrans" cxnId="{7E42B340-B6DC-8F48-ACC4-469CAEB07AEA}">
      <dgm:prSet/>
      <dgm:spPr/>
      <dgm:t>
        <a:bodyPr/>
        <a:lstStyle/>
        <a:p>
          <a:endParaRPr lang="en-GB">
            <a:latin typeface="Cambria" panose="02040503050406030204" pitchFamily="18" charset="0"/>
            <a:ea typeface="Cambria" panose="02040503050406030204" pitchFamily="18" charset="0"/>
          </a:endParaRPr>
        </a:p>
      </dgm:t>
    </dgm:pt>
    <dgm:pt modelId="{F974D92E-B7F0-F74E-BAC0-E3C3A38555EA}" type="pres">
      <dgm:prSet presAssocID="{D256DA40-78D9-8344-B725-A067F1FF9A8A}" presName="composite" presStyleCnt="0">
        <dgm:presLayoutVars>
          <dgm:chMax val="1"/>
          <dgm:dir/>
          <dgm:resizeHandles val="exact"/>
        </dgm:presLayoutVars>
      </dgm:prSet>
      <dgm:spPr/>
    </dgm:pt>
    <dgm:pt modelId="{82A912D1-7EEF-0F4B-A81A-D1815D2E10B1}" type="pres">
      <dgm:prSet presAssocID="{D256DA40-78D9-8344-B725-A067F1FF9A8A}" presName="radial" presStyleCnt="0">
        <dgm:presLayoutVars>
          <dgm:animLvl val="ctr"/>
        </dgm:presLayoutVars>
      </dgm:prSet>
      <dgm:spPr/>
    </dgm:pt>
    <dgm:pt modelId="{66535806-470C-8740-9614-132CD21C00B5}" type="pres">
      <dgm:prSet presAssocID="{F8C331EF-6D7A-5748-A705-11A034F9BD9C}" presName="centerShape" presStyleLbl="vennNode1" presStyleIdx="0" presStyleCnt="7" custScaleX="93496" custScaleY="83703"/>
      <dgm:spPr/>
    </dgm:pt>
    <dgm:pt modelId="{15EB6126-0A7E-3B48-8A00-BABDC6228385}" type="pres">
      <dgm:prSet presAssocID="{2C85DC95-F862-0348-AD0A-622EC23C598A}" presName="node" presStyleLbl="vennNode1" presStyleIdx="1" presStyleCnt="7" custScaleY="87390" custRadScaleRad="102943" custRadScaleInc="10847">
        <dgm:presLayoutVars>
          <dgm:bulletEnabled val="1"/>
        </dgm:presLayoutVars>
      </dgm:prSet>
      <dgm:spPr/>
    </dgm:pt>
    <dgm:pt modelId="{B418B051-167E-1342-B720-9EF320673803}" type="pres">
      <dgm:prSet presAssocID="{F0F50805-A5E5-8944-8835-E040CC38D1FC}" presName="node" presStyleLbl="vennNode1" presStyleIdx="2" presStyleCnt="7" custScaleX="104459" custScaleY="91251" custRadScaleRad="113179" custRadScaleInc="-1078">
        <dgm:presLayoutVars>
          <dgm:bulletEnabled val="1"/>
        </dgm:presLayoutVars>
      </dgm:prSet>
      <dgm:spPr/>
    </dgm:pt>
    <dgm:pt modelId="{6A373643-6A81-D847-9873-681565628813}" type="pres">
      <dgm:prSet presAssocID="{33520BE7-C621-4146-9826-E9B46EA8FBBA}" presName="node" presStyleLbl="vennNode1" presStyleIdx="3" presStyleCnt="7" custRadScaleRad="112330" custRadScaleInc="-5248">
        <dgm:presLayoutVars>
          <dgm:bulletEnabled val="1"/>
        </dgm:presLayoutVars>
      </dgm:prSet>
      <dgm:spPr/>
    </dgm:pt>
    <dgm:pt modelId="{C02CEBB8-26F8-FE4A-B4A5-827695654509}" type="pres">
      <dgm:prSet presAssocID="{E56F46C8-6FDD-3849-B4E4-E8D3734F1688}" presName="node" presStyleLbl="vennNode1" presStyleIdx="4" presStyleCnt="7" custScaleX="92611" custScaleY="89012" custRadScaleRad="104962" custRadScaleInc="-8388">
        <dgm:presLayoutVars>
          <dgm:bulletEnabled val="1"/>
        </dgm:presLayoutVars>
      </dgm:prSet>
      <dgm:spPr/>
    </dgm:pt>
    <dgm:pt modelId="{F558407F-8CCC-C340-8861-2EA3702BE636}" type="pres">
      <dgm:prSet presAssocID="{D018D504-2730-9B4A-888C-725D16166A15}" presName="node" presStyleLbl="vennNode1" presStyleIdx="5" presStyleCnt="7" custScaleY="99821" custRadScaleRad="115837" custRadScaleInc="215">
        <dgm:presLayoutVars>
          <dgm:bulletEnabled val="1"/>
        </dgm:presLayoutVars>
      </dgm:prSet>
      <dgm:spPr/>
    </dgm:pt>
    <dgm:pt modelId="{2CE0B4E4-0E4B-BF43-B3FA-958BBA1EB11D}" type="pres">
      <dgm:prSet presAssocID="{E147A2C1-15C2-8B44-A68A-BEF1ECE86896}" presName="node" presStyleLbl="vennNode1" presStyleIdx="6" presStyleCnt="7" custRadScaleRad="114618" custRadScaleInc="-4746">
        <dgm:presLayoutVars>
          <dgm:bulletEnabled val="1"/>
        </dgm:presLayoutVars>
      </dgm:prSet>
      <dgm:spPr/>
    </dgm:pt>
  </dgm:ptLst>
  <dgm:cxnLst>
    <dgm:cxn modelId="{C9482A26-306B-6A43-899A-849056C80E83}" type="presOf" srcId="{F0F50805-A5E5-8944-8835-E040CC38D1FC}" destId="{B418B051-167E-1342-B720-9EF320673803}" srcOrd="0" destOrd="0" presId="urn:microsoft.com/office/officeart/2005/8/layout/radial3"/>
    <dgm:cxn modelId="{A9054729-011E-BC43-87D6-1217165620B0}" srcId="{F8C331EF-6D7A-5748-A705-11A034F9BD9C}" destId="{D018D504-2730-9B4A-888C-725D16166A15}" srcOrd="4" destOrd="0" parTransId="{2E997D87-D57D-3848-99A4-0002BF1898AA}" sibTransId="{43746698-534F-5247-93A3-6D7FE329EC97}"/>
    <dgm:cxn modelId="{C7FD5131-03C1-4545-98AE-50C255157D3C}" srcId="{D256DA40-78D9-8344-B725-A067F1FF9A8A}" destId="{F8C331EF-6D7A-5748-A705-11A034F9BD9C}" srcOrd="0" destOrd="0" parTransId="{78F8B98E-D691-964A-8FFC-8586A65AD37C}" sibTransId="{C834BA5E-1D3C-224E-B747-6F0644ED9A1B}"/>
    <dgm:cxn modelId="{ECD6CF35-7480-0D41-8275-75B42189C22C}" type="presOf" srcId="{D018D504-2730-9B4A-888C-725D16166A15}" destId="{F558407F-8CCC-C340-8861-2EA3702BE636}" srcOrd="0" destOrd="0" presId="urn:microsoft.com/office/officeart/2005/8/layout/radial3"/>
    <dgm:cxn modelId="{7E42B340-B6DC-8F48-ACC4-469CAEB07AEA}" srcId="{F8C331EF-6D7A-5748-A705-11A034F9BD9C}" destId="{E147A2C1-15C2-8B44-A68A-BEF1ECE86896}" srcOrd="5" destOrd="0" parTransId="{ACB5F86B-D603-8A4D-82CB-3282A244A11B}" sibTransId="{4FB9777B-6102-1E41-AE25-92A23A6D0FBE}"/>
    <dgm:cxn modelId="{B30AC045-D70F-F446-B576-3123DD0A4BBC}" type="presOf" srcId="{2C85DC95-F862-0348-AD0A-622EC23C598A}" destId="{15EB6126-0A7E-3B48-8A00-BABDC6228385}" srcOrd="0" destOrd="0" presId="urn:microsoft.com/office/officeart/2005/8/layout/radial3"/>
    <dgm:cxn modelId="{5E51EE55-E646-CA4F-A357-41B12E56DA66}" type="presOf" srcId="{E56F46C8-6FDD-3849-B4E4-E8D3734F1688}" destId="{C02CEBB8-26F8-FE4A-B4A5-827695654509}" srcOrd="0" destOrd="0" presId="urn:microsoft.com/office/officeart/2005/8/layout/radial3"/>
    <dgm:cxn modelId="{05F0C75B-C26E-8544-A9A2-2FC537A01D7E}" srcId="{F8C331EF-6D7A-5748-A705-11A034F9BD9C}" destId="{2C85DC95-F862-0348-AD0A-622EC23C598A}" srcOrd="0" destOrd="0" parTransId="{A5E858E7-7C9B-E64A-ACC0-AF4BA4361769}" sibTransId="{85ADDA1C-4803-6340-843A-873910F20F80}"/>
    <dgm:cxn modelId="{0CFF6D67-BAE7-2442-B428-E666E241BFA1}" type="presOf" srcId="{F8C331EF-6D7A-5748-A705-11A034F9BD9C}" destId="{66535806-470C-8740-9614-132CD21C00B5}" srcOrd="0" destOrd="0" presId="urn:microsoft.com/office/officeart/2005/8/layout/radial3"/>
    <dgm:cxn modelId="{2588E767-F37C-CA4F-B106-1ED6BB73380F}" srcId="{F8C331EF-6D7A-5748-A705-11A034F9BD9C}" destId="{F0F50805-A5E5-8944-8835-E040CC38D1FC}" srcOrd="1" destOrd="0" parTransId="{4410AE05-DDC3-6446-BEB5-DBA384FE8092}" sibTransId="{99A2EA56-6EF7-EA40-94B3-D21F5BAE8DBF}"/>
    <dgm:cxn modelId="{11945F81-56EE-704C-B8CF-E80FB5BD04B4}" type="presOf" srcId="{33520BE7-C621-4146-9826-E9B46EA8FBBA}" destId="{6A373643-6A81-D847-9873-681565628813}" srcOrd="0" destOrd="0" presId="urn:microsoft.com/office/officeart/2005/8/layout/radial3"/>
    <dgm:cxn modelId="{1280EB81-2312-EA41-BCE7-E1AC6A024C7C}" type="presOf" srcId="{E147A2C1-15C2-8B44-A68A-BEF1ECE86896}" destId="{2CE0B4E4-0E4B-BF43-B3FA-958BBA1EB11D}" srcOrd="0" destOrd="0" presId="urn:microsoft.com/office/officeart/2005/8/layout/radial3"/>
    <dgm:cxn modelId="{6BCE6699-242A-2C47-A1E4-C6ADE684A617}" srcId="{F8C331EF-6D7A-5748-A705-11A034F9BD9C}" destId="{33520BE7-C621-4146-9826-E9B46EA8FBBA}" srcOrd="2" destOrd="0" parTransId="{CC214C6E-2429-CE46-A036-4097E32AC064}" sibTransId="{C55C8C1F-4DEB-C640-A499-F1CDFD6C55A8}"/>
    <dgm:cxn modelId="{BC68A89B-2A98-5E44-B022-F9458AFC0802}" srcId="{F8C331EF-6D7A-5748-A705-11A034F9BD9C}" destId="{E56F46C8-6FDD-3849-B4E4-E8D3734F1688}" srcOrd="3" destOrd="0" parTransId="{721864A0-1706-5F40-825F-DE60677AF0BA}" sibTransId="{23002421-521E-7B49-ADE2-A8FBE5CB56B5}"/>
    <dgm:cxn modelId="{0161E29E-EBE1-5D46-AF58-7F51A9FD9090}" type="presOf" srcId="{D256DA40-78D9-8344-B725-A067F1FF9A8A}" destId="{F974D92E-B7F0-F74E-BAC0-E3C3A38555EA}" srcOrd="0" destOrd="0" presId="urn:microsoft.com/office/officeart/2005/8/layout/radial3"/>
    <dgm:cxn modelId="{90F70355-746E-5248-9C14-5F2A14960A42}" type="presParOf" srcId="{F974D92E-B7F0-F74E-BAC0-E3C3A38555EA}" destId="{82A912D1-7EEF-0F4B-A81A-D1815D2E10B1}" srcOrd="0" destOrd="0" presId="urn:microsoft.com/office/officeart/2005/8/layout/radial3"/>
    <dgm:cxn modelId="{B8D3D27E-E296-F046-8F50-2C99D0A80F66}" type="presParOf" srcId="{82A912D1-7EEF-0F4B-A81A-D1815D2E10B1}" destId="{66535806-470C-8740-9614-132CD21C00B5}" srcOrd="0" destOrd="0" presId="urn:microsoft.com/office/officeart/2005/8/layout/radial3"/>
    <dgm:cxn modelId="{BF812481-8FE1-1B4E-9AD7-261283192172}" type="presParOf" srcId="{82A912D1-7EEF-0F4B-A81A-D1815D2E10B1}" destId="{15EB6126-0A7E-3B48-8A00-BABDC6228385}" srcOrd="1" destOrd="0" presId="urn:microsoft.com/office/officeart/2005/8/layout/radial3"/>
    <dgm:cxn modelId="{CE3EBDD2-9FB6-2F45-8923-E8727DE3934C}" type="presParOf" srcId="{82A912D1-7EEF-0F4B-A81A-D1815D2E10B1}" destId="{B418B051-167E-1342-B720-9EF320673803}" srcOrd="2" destOrd="0" presId="urn:microsoft.com/office/officeart/2005/8/layout/radial3"/>
    <dgm:cxn modelId="{4C511436-3B77-B646-AF2F-B2BF77CCFBB1}" type="presParOf" srcId="{82A912D1-7EEF-0F4B-A81A-D1815D2E10B1}" destId="{6A373643-6A81-D847-9873-681565628813}" srcOrd="3" destOrd="0" presId="urn:microsoft.com/office/officeart/2005/8/layout/radial3"/>
    <dgm:cxn modelId="{B8233E94-E82B-4341-88EA-076B4E3C309C}" type="presParOf" srcId="{82A912D1-7EEF-0F4B-A81A-D1815D2E10B1}" destId="{C02CEBB8-26F8-FE4A-B4A5-827695654509}" srcOrd="4" destOrd="0" presId="urn:microsoft.com/office/officeart/2005/8/layout/radial3"/>
    <dgm:cxn modelId="{CC5D48D8-4967-9348-9B5F-DB2E3701E3FC}" type="presParOf" srcId="{82A912D1-7EEF-0F4B-A81A-D1815D2E10B1}" destId="{F558407F-8CCC-C340-8861-2EA3702BE636}" srcOrd="5" destOrd="0" presId="urn:microsoft.com/office/officeart/2005/8/layout/radial3"/>
    <dgm:cxn modelId="{CA3F29CF-2183-8747-B961-60795B06687F}" type="presParOf" srcId="{82A912D1-7EEF-0F4B-A81A-D1815D2E10B1}" destId="{2CE0B4E4-0E4B-BF43-B3FA-958BBA1EB11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4883C9-5D45-4D0A-B4E9-5726E57F7404}" type="doc">
      <dgm:prSet loTypeId="urn:microsoft.com/office/officeart/2018/2/layout/IconLabel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A717EAE-A751-403D-8109-EBACD5E0F067}">
      <dgm:prSet custT="1"/>
      <dgm:spPr/>
      <dgm:t>
        <a:bodyPr/>
        <a:lstStyle/>
        <a:p>
          <a:pPr algn="just">
            <a:lnSpc>
              <a:spcPct val="100000"/>
            </a:lnSpc>
          </a:pPr>
          <a:r>
            <a:rPr lang="en-US" sz="1400" dirty="0">
              <a:solidFill>
                <a:schemeClr val="tx1"/>
              </a:solidFill>
              <a:latin typeface="Cambria" panose="02040503050406030204" pitchFamily="18" charset="0"/>
              <a:ea typeface="Cambria" panose="02040503050406030204" pitchFamily="18" charset="0"/>
              <a:cs typeface="Times New Roman"/>
            </a:rPr>
            <a:t> Sampling points should be located at the inlet and outlet of bulk storage containers to represent the water within the container and not from external sources or secondary distribution systems.</a:t>
          </a:r>
        </a:p>
      </dgm:t>
    </dgm:pt>
    <dgm:pt modelId="{910AB8B6-926B-4706-89DB-5CA7E86EFDE3}" type="parTrans" cxnId="{76766558-14C9-45CD-B401-21FECDC3E9AA}">
      <dgm:prSet/>
      <dgm:spPr/>
      <dgm:t>
        <a:bodyPr/>
        <a:lstStyle/>
        <a:p>
          <a:endParaRPr lang="en-US">
            <a:latin typeface="Cambria" panose="02040503050406030204" pitchFamily="18" charset="0"/>
            <a:ea typeface="Cambria" panose="02040503050406030204" pitchFamily="18" charset="0"/>
          </a:endParaRPr>
        </a:p>
      </dgm:t>
    </dgm:pt>
    <dgm:pt modelId="{8C793485-78C0-4E7C-B197-3E876DCBE3F3}" type="sibTrans" cxnId="{76766558-14C9-45CD-B401-21FECDC3E9AA}">
      <dgm:prSet/>
      <dgm:spPr/>
      <dgm:t>
        <a:bodyPr/>
        <a:lstStyle/>
        <a:p>
          <a:endParaRPr lang="en-US">
            <a:latin typeface="Cambria" panose="02040503050406030204" pitchFamily="18" charset="0"/>
            <a:ea typeface="Cambria" panose="02040503050406030204" pitchFamily="18" charset="0"/>
          </a:endParaRPr>
        </a:p>
      </dgm:t>
    </dgm:pt>
    <dgm:pt modelId="{70E00169-2B3C-4224-A43B-670C23EB1605}">
      <dgm:prSet custT="1"/>
      <dgm:spPr/>
      <dgm:t>
        <a:bodyPr/>
        <a:lstStyle/>
        <a:p>
          <a:pPr algn="just">
            <a:lnSpc>
              <a:spcPct val="100000"/>
            </a:lnSpc>
          </a:pPr>
          <a:r>
            <a:rPr lang="en-US" sz="1400" dirty="0">
              <a:solidFill>
                <a:schemeClr val="tx1"/>
              </a:solidFill>
              <a:latin typeface="Cambria" panose="02040503050406030204" pitchFamily="18" charset="0"/>
              <a:ea typeface="Cambria" panose="02040503050406030204" pitchFamily="18" charset="0"/>
              <a:cs typeface="Times New Roman"/>
            </a:rPr>
            <a:t>In systems with multiple inlets or outlets, sample locations should reflect potential differences in water quality based on the purpose of the sampling.</a:t>
          </a:r>
        </a:p>
      </dgm:t>
    </dgm:pt>
    <dgm:pt modelId="{9CA4FAAB-B1FC-43CA-AA6F-FBC4153573D2}" type="parTrans" cxnId="{C49CC336-4B83-4C18-AAC4-E53592B59A68}">
      <dgm:prSet/>
      <dgm:spPr/>
      <dgm:t>
        <a:bodyPr/>
        <a:lstStyle/>
        <a:p>
          <a:endParaRPr lang="en-US">
            <a:latin typeface="Cambria" panose="02040503050406030204" pitchFamily="18" charset="0"/>
            <a:ea typeface="Cambria" panose="02040503050406030204" pitchFamily="18" charset="0"/>
          </a:endParaRPr>
        </a:p>
      </dgm:t>
    </dgm:pt>
    <dgm:pt modelId="{31CC9F85-4B79-4478-89C4-EC432346DD59}" type="sibTrans" cxnId="{C49CC336-4B83-4C18-AAC4-E53592B59A68}">
      <dgm:prSet/>
      <dgm:spPr/>
      <dgm:t>
        <a:bodyPr/>
        <a:lstStyle/>
        <a:p>
          <a:endParaRPr lang="en-US">
            <a:latin typeface="Cambria" panose="02040503050406030204" pitchFamily="18" charset="0"/>
            <a:ea typeface="Cambria" panose="02040503050406030204" pitchFamily="18" charset="0"/>
          </a:endParaRPr>
        </a:p>
      </dgm:t>
    </dgm:pt>
    <dgm:pt modelId="{9D86C5E3-3631-4D44-A1A0-9A49CAB6B4D9}">
      <dgm:prSet custT="1"/>
      <dgm:spPr/>
      <dgm:t>
        <a:bodyPr/>
        <a:lstStyle/>
        <a:p>
          <a:pPr algn="just">
            <a:lnSpc>
              <a:spcPct val="100000"/>
            </a:lnSpc>
          </a:pPr>
          <a:r>
            <a:rPr lang="en-US" sz="1400" dirty="0">
              <a:solidFill>
                <a:schemeClr val="tx1"/>
              </a:solidFill>
              <a:latin typeface="Cambria" panose="02040503050406030204" pitchFamily="18" charset="0"/>
              <a:ea typeface="Cambria" panose="02040503050406030204" pitchFamily="18" charset="0"/>
              <a:cs typeface="Times New Roman"/>
            </a:rPr>
            <a:t>When water from different sources mixes within a bulk storage container, sample locations should represent the quality of water from each source.</a:t>
          </a:r>
        </a:p>
      </dgm:t>
    </dgm:pt>
    <dgm:pt modelId="{CE88B8D4-42C4-41DC-87B7-4CEC8115FC7F}" type="parTrans" cxnId="{495D7217-3B96-47B8-BD54-5F2F0BDE6568}">
      <dgm:prSet/>
      <dgm:spPr/>
      <dgm:t>
        <a:bodyPr/>
        <a:lstStyle/>
        <a:p>
          <a:endParaRPr lang="en-US">
            <a:latin typeface="Cambria" panose="02040503050406030204" pitchFamily="18" charset="0"/>
            <a:ea typeface="Cambria" panose="02040503050406030204" pitchFamily="18" charset="0"/>
          </a:endParaRPr>
        </a:p>
      </dgm:t>
    </dgm:pt>
    <dgm:pt modelId="{967CB386-EE9A-4163-9A14-567F52BDA06D}" type="sibTrans" cxnId="{495D7217-3B96-47B8-BD54-5F2F0BDE6568}">
      <dgm:prSet/>
      <dgm:spPr/>
      <dgm:t>
        <a:bodyPr/>
        <a:lstStyle/>
        <a:p>
          <a:endParaRPr lang="en-US">
            <a:latin typeface="Cambria" panose="02040503050406030204" pitchFamily="18" charset="0"/>
            <a:ea typeface="Cambria" panose="02040503050406030204" pitchFamily="18" charset="0"/>
          </a:endParaRPr>
        </a:p>
      </dgm:t>
    </dgm:pt>
    <dgm:pt modelId="{A6A69EBE-7F2C-4818-AA61-B137D355835B}">
      <dgm:prSet custT="1"/>
      <dgm:spPr/>
      <dgm:t>
        <a:bodyPr/>
        <a:lstStyle/>
        <a:p>
          <a:pPr algn="just">
            <a:lnSpc>
              <a:spcPct val="100000"/>
            </a:lnSpc>
          </a:pPr>
          <a:r>
            <a:rPr lang="en-US" sz="1400" dirty="0">
              <a:solidFill>
                <a:schemeClr val="tx1"/>
              </a:solidFill>
              <a:latin typeface="Cambria" panose="02040503050406030204" pitchFamily="18" charset="0"/>
              <a:ea typeface="Cambria" panose="02040503050406030204" pitchFamily="18" charset="0"/>
              <a:cs typeface="Times New Roman"/>
            </a:rPr>
            <a:t>In distribution systems with many similar inlets or outlets, it is advisable to sample at both the most remote and the closest points to the water source. Care must be taken to ensure that the sampling process does not introduce contaminants into the system to avoid the risk of contamination during sampling.</a:t>
          </a:r>
        </a:p>
      </dgm:t>
    </dgm:pt>
    <dgm:pt modelId="{F4DAB2C3-849F-47FC-8F5A-6F2D7BACEB6D}" type="parTrans" cxnId="{FEC1315D-1B93-40E4-A879-BCF49B72FA29}">
      <dgm:prSet/>
      <dgm:spPr/>
      <dgm:t>
        <a:bodyPr/>
        <a:lstStyle/>
        <a:p>
          <a:endParaRPr lang="en-US">
            <a:latin typeface="Cambria" panose="02040503050406030204" pitchFamily="18" charset="0"/>
            <a:ea typeface="Cambria" panose="02040503050406030204" pitchFamily="18" charset="0"/>
          </a:endParaRPr>
        </a:p>
      </dgm:t>
    </dgm:pt>
    <dgm:pt modelId="{E3BDCCE5-8FFE-4A72-811B-2EDF57C18F01}" type="sibTrans" cxnId="{FEC1315D-1B93-40E4-A879-BCF49B72FA29}">
      <dgm:prSet/>
      <dgm:spPr/>
      <dgm:t>
        <a:bodyPr/>
        <a:lstStyle/>
        <a:p>
          <a:endParaRPr lang="en-US">
            <a:latin typeface="Cambria" panose="02040503050406030204" pitchFamily="18" charset="0"/>
            <a:ea typeface="Cambria" panose="02040503050406030204" pitchFamily="18" charset="0"/>
          </a:endParaRPr>
        </a:p>
      </dgm:t>
    </dgm:pt>
    <dgm:pt modelId="{8824A4C8-708D-4237-835D-8140B00E7B05}">
      <dgm:prSet custT="1"/>
      <dgm:spPr/>
      <dgm:t>
        <a:bodyPr/>
        <a:lstStyle/>
        <a:p>
          <a:pPr algn="just">
            <a:lnSpc>
              <a:spcPct val="100000"/>
            </a:lnSpc>
          </a:pPr>
          <a:r>
            <a:rPr lang="en-US" sz="1400" dirty="0">
              <a:solidFill>
                <a:schemeClr val="tx1"/>
              </a:solidFill>
              <a:latin typeface="Cambria" panose="02040503050406030204" pitchFamily="18" charset="0"/>
              <a:ea typeface="Cambria" panose="02040503050406030204" pitchFamily="18" charset="0"/>
              <a:cs typeface="Times New Roman"/>
            </a:rPr>
            <a:t>For non-contagious, non-piped sources such as mobile tanker, static tanks samples should be collected from outlet taps. Standpipes and hoses should be disinfected and flushed before use and check no cross connection with non-portable water supplies</a:t>
          </a:r>
          <a:r>
            <a:rPr lang="en-US" sz="1300" dirty="0">
              <a:solidFill>
                <a:schemeClr val="tx1"/>
              </a:solidFill>
              <a:latin typeface="Cambria" panose="02040503050406030204" pitchFamily="18" charset="0"/>
              <a:ea typeface="Cambria" panose="02040503050406030204" pitchFamily="18" charset="0"/>
              <a:cs typeface="Times New Roman"/>
            </a:rPr>
            <a:t>.</a:t>
          </a:r>
        </a:p>
      </dgm:t>
    </dgm:pt>
    <dgm:pt modelId="{7DD0CB45-D73E-4337-B876-9F1D335FF873}" type="parTrans" cxnId="{8646C7BE-3987-49BA-8DF8-18C0CC880768}">
      <dgm:prSet/>
      <dgm:spPr/>
      <dgm:t>
        <a:bodyPr/>
        <a:lstStyle/>
        <a:p>
          <a:endParaRPr lang="en-US">
            <a:latin typeface="Cambria" panose="02040503050406030204" pitchFamily="18" charset="0"/>
            <a:ea typeface="Cambria" panose="02040503050406030204" pitchFamily="18" charset="0"/>
          </a:endParaRPr>
        </a:p>
      </dgm:t>
    </dgm:pt>
    <dgm:pt modelId="{1112FB49-DAB4-44B1-A8A0-AE84CEF7FC6A}" type="sibTrans" cxnId="{8646C7BE-3987-49BA-8DF8-18C0CC880768}">
      <dgm:prSet/>
      <dgm:spPr/>
      <dgm:t>
        <a:bodyPr/>
        <a:lstStyle/>
        <a:p>
          <a:endParaRPr lang="en-US">
            <a:latin typeface="Cambria" panose="02040503050406030204" pitchFamily="18" charset="0"/>
            <a:ea typeface="Cambria" panose="02040503050406030204" pitchFamily="18" charset="0"/>
          </a:endParaRPr>
        </a:p>
      </dgm:t>
    </dgm:pt>
    <dgm:pt modelId="{B500BE5F-AE2B-49F8-B9F9-FC9F3F2F61DB}">
      <dgm:prSet custT="1"/>
      <dgm:spPr/>
      <dgm:t>
        <a:bodyPr/>
        <a:lstStyle/>
        <a:p>
          <a:pPr algn="just">
            <a:lnSpc>
              <a:spcPct val="100000"/>
            </a:lnSpc>
          </a:pPr>
          <a:r>
            <a:rPr lang="en-US" sz="1400" dirty="0">
              <a:solidFill>
                <a:schemeClr val="tx1"/>
              </a:solidFill>
              <a:latin typeface="Cambria" panose="02040503050406030204" pitchFamily="18" charset="0"/>
              <a:ea typeface="Cambria" panose="02040503050406030204" pitchFamily="18" charset="0"/>
              <a:cs typeface="Times New Roman"/>
            </a:rPr>
            <a:t>For bottled water supplied in an emergency should be taken at random, at point of filling and at point of distribution and taken to the laboratory analysis.</a:t>
          </a:r>
        </a:p>
      </dgm:t>
    </dgm:pt>
    <dgm:pt modelId="{6C962618-2263-4F0F-981E-208E88BED6D9}" type="parTrans" cxnId="{885AADDC-589C-4CF8-83F8-CDBBBCB01CC4}">
      <dgm:prSet/>
      <dgm:spPr/>
      <dgm:t>
        <a:bodyPr/>
        <a:lstStyle/>
        <a:p>
          <a:endParaRPr lang="en-US">
            <a:latin typeface="Cambria" panose="02040503050406030204" pitchFamily="18" charset="0"/>
            <a:ea typeface="Cambria" panose="02040503050406030204" pitchFamily="18" charset="0"/>
          </a:endParaRPr>
        </a:p>
      </dgm:t>
    </dgm:pt>
    <dgm:pt modelId="{40CFF7DC-54EE-4CA2-AB88-23FF3509D806}" type="sibTrans" cxnId="{885AADDC-589C-4CF8-83F8-CDBBBCB01CC4}">
      <dgm:prSet/>
      <dgm:spPr/>
      <dgm:t>
        <a:bodyPr/>
        <a:lstStyle/>
        <a:p>
          <a:endParaRPr lang="en-US">
            <a:latin typeface="Cambria" panose="02040503050406030204" pitchFamily="18" charset="0"/>
            <a:ea typeface="Cambria" panose="02040503050406030204" pitchFamily="18" charset="0"/>
          </a:endParaRPr>
        </a:p>
      </dgm:t>
    </dgm:pt>
    <dgm:pt modelId="{5EA8F70E-027C-4955-BF26-719C569C2D69}" type="pres">
      <dgm:prSet presAssocID="{954883C9-5D45-4D0A-B4E9-5726E57F7404}" presName="root" presStyleCnt="0">
        <dgm:presLayoutVars>
          <dgm:dir/>
          <dgm:resizeHandles val="exact"/>
        </dgm:presLayoutVars>
      </dgm:prSet>
      <dgm:spPr/>
    </dgm:pt>
    <dgm:pt modelId="{BD5E4BBC-A2FD-4EF7-94B5-433986558062}" type="pres">
      <dgm:prSet presAssocID="{0A717EAE-A751-403D-8109-EBACD5E0F067}" presName="compNode" presStyleCnt="0"/>
      <dgm:spPr/>
    </dgm:pt>
    <dgm:pt modelId="{9F53149C-8C59-4F37-B61E-C2766C9583BB}" type="pres">
      <dgm:prSet presAssocID="{0A717EAE-A751-403D-8109-EBACD5E0F067}"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nk"/>
        </a:ext>
      </dgm:extLst>
    </dgm:pt>
    <dgm:pt modelId="{88F067DC-AEAC-4B81-923A-AA43D739909B}" type="pres">
      <dgm:prSet presAssocID="{0A717EAE-A751-403D-8109-EBACD5E0F067}" presName="spaceRect" presStyleCnt="0"/>
      <dgm:spPr/>
    </dgm:pt>
    <dgm:pt modelId="{D147D1E2-07A2-48C6-93E8-8B0C25EF313B}" type="pres">
      <dgm:prSet presAssocID="{0A717EAE-A751-403D-8109-EBACD5E0F067}" presName="textRect" presStyleLbl="revTx" presStyleIdx="0" presStyleCnt="6">
        <dgm:presLayoutVars>
          <dgm:chMax val="1"/>
          <dgm:chPref val="1"/>
        </dgm:presLayoutVars>
      </dgm:prSet>
      <dgm:spPr/>
    </dgm:pt>
    <dgm:pt modelId="{E610780A-F8C8-4B29-978E-0085B388EB05}" type="pres">
      <dgm:prSet presAssocID="{8C793485-78C0-4E7C-B197-3E876DCBE3F3}" presName="sibTrans" presStyleCnt="0"/>
      <dgm:spPr/>
    </dgm:pt>
    <dgm:pt modelId="{427338F4-2BFB-4D86-887C-9F617EDAD294}" type="pres">
      <dgm:prSet presAssocID="{70E00169-2B3C-4224-A43B-670C23EB1605}" presName="compNode" presStyleCnt="0"/>
      <dgm:spPr/>
    </dgm:pt>
    <dgm:pt modelId="{B7D1FD15-CD9F-4136-BAB3-03B23344B0F1}" type="pres">
      <dgm:prSet presAssocID="{70E00169-2B3C-4224-A43B-670C23EB1605}"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lter"/>
        </a:ext>
      </dgm:extLst>
    </dgm:pt>
    <dgm:pt modelId="{9FF606CA-0668-4DC5-B6BA-523F7286A4E9}" type="pres">
      <dgm:prSet presAssocID="{70E00169-2B3C-4224-A43B-670C23EB1605}" presName="spaceRect" presStyleCnt="0"/>
      <dgm:spPr/>
    </dgm:pt>
    <dgm:pt modelId="{43A3416D-9A1B-441A-B749-F983CCE55BA5}" type="pres">
      <dgm:prSet presAssocID="{70E00169-2B3C-4224-A43B-670C23EB1605}" presName="textRect" presStyleLbl="revTx" presStyleIdx="1" presStyleCnt="6">
        <dgm:presLayoutVars>
          <dgm:chMax val="1"/>
          <dgm:chPref val="1"/>
        </dgm:presLayoutVars>
      </dgm:prSet>
      <dgm:spPr/>
    </dgm:pt>
    <dgm:pt modelId="{8712138E-F7CD-4DAA-ACB7-2988C19E7461}" type="pres">
      <dgm:prSet presAssocID="{31CC9F85-4B79-4478-89C4-EC432346DD59}" presName="sibTrans" presStyleCnt="0"/>
      <dgm:spPr/>
    </dgm:pt>
    <dgm:pt modelId="{65FF90B5-E1D7-48B6-8BD3-0F7E7CEBFF4B}" type="pres">
      <dgm:prSet presAssocID="{9D86C5E3-3631-4D44-A1A0-9A49CAB6B4D9}" presName="compNode" presStyleCnt="0"/>
      <dgm:spPr/>
    </dgm:pt>
    <dgm:pt modelId="{CC84B83A-EA19-478B-BF01-B5FF1376A99C}" type="pres">
      <dgm:prSet presAssocID="{9D86C5E3-3631-4D44-A1A0-9A49CAB6B4D9}"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eaker"/>
        </a:ext>
      </dgm:extLst>
    </dgm:pt>
    <dgm:pt modelId="{9008EE56-FA75-41B6-8B3A-DA75DF81A992}" type="pres">
      <dgm:prSet presAssocID="{9D86C5E3-3631-4D44-A1A0-9A49CAB6B4D9}" presName="spaceRect" presStyleCnt="0"/>
      <dgm:spPr/>
    </dgm:pt>
    <dgm:pt modelId="{0463F1D4-81DE-4190-8CA2-C08F87C3EC3B}" type="pres">
      <dgm:prSet presAssocID="{9D86C5E3-3631-4D44-A1A0-9A49CAB6B4D9}" presName="textRect" presStyleLbl="revTx" presStyleIdx="2" presStyleCnt="6">
        <dgm:presLayoutVars>
          <dgm:chMax val="1"/>
          <dgm:chPref val="1"/>
        </dgm:presLayoutVars>
      </dgm:prSet>
      <dgm:spPr/>
    </dgm:pt>
    <dgm:pt modelId="{D04E9C0A-ECC1-4964-8889-202AC96CC205}" type="pres">
      <dgm:prSet presAssocID="{967CB386-EE9A-4163-9A14-567F52BDA06D}" presName="sibTrans" presStyleCnt="0"/>
      <dgm:spPr/>
    </dgm:pt>
    <dgm:pt modelId="{853701D0-66C6-453E-AE98-FBA940CD8B32}" type="pres">
      <dgm:prSet presAssocID="{A6A69EBE-7F2C-4818-AA61-B137D355835B}" presName="compNode" presStyleCnt="0"/>
      <dgm:spPr/>
    </dgm:pt>
    <dgm:pt modelId="{189FDDBE-64FB-4345-95EA-0044366765A1}" type="pres">
      <dgm:prSet presAssocID="{A6A69EBE-7F2C-4818-AA61-B137D355835B}"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sconnected"/>
        </a:ext>
      </dgm:extLst>
    </dgm:pt>
    <dgm:pt modelId="{A03F3DE1-6F2E-4192-8710-4A3C8C014A40}" type="pres">
      <dgm:prSet presAssocID="{A6A69EBE-7F2C-4818-AA61-B137D355835B}" presName="spaceRect" presStyleCnt="0"/>
      <dgm:spPr/>
    </dgm:pt>
    <dgm:pt modelId="{D1DFD745-EC08-4CAF-835D-84B93CB40023}" type="pres">
      <dgm:prSet presAssocID="{A6A69EBE-7F2C-4818-AA61-B137D355835B}" presName="textRect" presStyleLbl="revTx" presStyleIdx="3" presStyleCnt="6">
        <dgm:presLayoutVars>
          <dgm:chMax val="1"/>
          <dgm:chPref val="1"/>
        </dgm:presLayoutVars>
      </dgm:prSet>
      <dgm:spPr/>
    </dgm:pt>
    <dgm:pt modelId="{EF7B428C-1780-4346-BD4F-D7544CAD72EC}" type="pres">
      <dgm:prSet presAssocID="{E3BDCCE5-8FFE-4A72-811B-2EDF57C18F01}" presName="sibTrans" presStyleCnt="0"/>
      <dgm:spPr/>
    </dgm:pt>
    <dgm:pt modelId="{B4AFF37C-864F-462D-80D3-11A31430F975}" type="pres">
      <dgm:prSet presAssocID="{8824A4C8-708D-4237-835D-8140B00E7B05}" presName="compNode" presStyleCnt="0"/>
      <dgm:spPr/>
    </dgm:pt>
    <dgm:pt modelId="{6085750D-DCB8-4167-89C9-B7E6F9DFDC99}" type="pres">
      <dgm:prSet presAssocID="{8824A4C8-708D-4237-835D-8140B00E7B0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ug boat"/>
        </a:ext>
      </dgm:extLst>
    </dgm:pt>
    <dgm:pt modelId="{7D050796-3E32-415C-9F94-A8A245BEE711}" type="pres">
      <dgm:prSet presAssocID="{8824A4C8-708D-4237-835D-8140B00E7B05}" presName="spaceRect" presStyleCnt="0"/>
      <dgm:spPr/>
    </dgm:pt>
    <dgm:pt modelId="{083D2A8D-D67C-4171-937A-9F1A0550A9B3}" type="pres">
      <dgm:prSet presAssocID="{8824A4C8-708D-4237-835D-8140B00E7B05}" presName="textRect" presStyleLbl="revTx" presStyleIdx="4" presStyleCnt="6">
        <dgm:presLayoutVars>
          <dgm:chMax val="1"/>
          <dgm:chPref val="1"/>
        </dgm:presLayoutVars>
      </dgm:prSet>
      <dgm:spPr/>
    </dgm:pt>
    <dgm:pt modelId="{8EAED020-C685-4A58-8F24-B9AB3BD39046}" type="pres">
      <dgm:prSet presAssocID="{1112FB49-DAB4-44B1-A8A0-AE84CEF7FC6A}" presName="sibTrans" presStyleCnt="0"/>
      <dgm:spPr/>
    </dgm:pt>
    <dgm:pt modelId="{5D4B0F9C-F303-43B9-8469-BB5594489D54}" type="pres">
      <dgm:prSet presAssocID="{B500BE5F-AE2B-49F8-B9F9-FC9F3F2F61DB}" presName="compNode" presStyleCnt="0"/>
      <dgm:spPr/>
    </dgm:pt>
    <dgm:pt modelId="{199BB6AA-CFF0-4721-95EC-0A765EF49FEB}" type="pres">
      <dgm:prSet presAssocID="{B500BE5F-AE2B-49F8-B9F9-FC9F3F2F61DB}"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cientist"/>
        </a:ext>
      </dgm:extLst>
    </dgm:pt>
    <dgm:pt modelId="{F9ABA87E-35AB-48D0-8145-EFA30640A00F}" type="pres">
      <dgm:prSet presAssocID="{B500BE5F-AE2B-49F8-B9F9-FC9F3F2F61DB}" presName="spaceRect" presStyleCnt="0"/>
      <dgm:spPr/>
    </dgm:pt>
    <dgm:pt modelId="{E0C934C6-8A56-4416-93E6-C51E9B0EF008}" type="pres">
      <dgm:prSet presAssocID="{B500BE5F-AE2B-49F8-B9F9-FC9F3F2F61DB}" presName="textRect" presStyleLbl="revTx" presStyleIdx="5" presStyleCnt="6">
        <dgm:presLayoutVars>
          <dgm:chMax val="1"/>
          <dgm:chPref val="1"/>
        </dgm:presLayoutVars>
      </dgm:prSet>
      <dgm:spPr/>
    </dgm:pt>
  </dgm:ptLst>
  <dgm:cxnLst>
    <dgm:cxn modelId="{495D7217-3B96-47B8-BD54-5F2F0BDE6568}" srcId="{954883C9-5D45-4D0A-B4E9-5726E57F7404}" destId="{9D86C5E3-3631-4D44-A1A0-9A49CAB6B4D9}" srcOrd="2" destOrd="0" parTransId="{CE88B8D4-42C4-41DC-87B7-4CEC8115FC7F}" sibTransId="{967CB386-EE9A-4163-9A14-567F52BDA06D}"/>
    <dgm:cxn modelId="{53C3BF1B-109E-417B-9DA7-A42D2EACB930}" type="presOf" srcId="{954883C9-5D45-4D0A-B4E9-5726E57F7404}" destId="{5EA8F70E-027C-4955-BF26-719C569C2D69}" srcOrd="0" destOrd="0" presId="urn:microsoft.com/office/officeart/2018/2/layout/IconLabelList"/>
    <dgm:cxn modelId="{C2441D36-A376-455C-A984-D33958330764}" type="presOf" srcId="{8824A4C8-708D-4237-835D-8140B00E7B05}" destId="{083D2A8D-D67C-4171-937A-9F1A0550A9B3}" srcOrd="0" destOrd="0" presId="urn:microsoft.com/office/officeart/2018/2/layout/IconLabelList"/>
    <dgm:cxn modelId="{C49CC336-4B83-4C18-AAC4-E53592B59A68}" srcId="{954883C9-5D45-4D0A-B4E9-5726E57F7404}" destId="{70E00169-2B3C-4224-A43B-670C23EB1605}" srcOrd="1" destOrd="0" parTransId="{9CA4FAAB-B1FC-43CA-AA6F-FBC4153573D2}" sibTransId="{31CC9F85-4B79-4478-89C4-EC432346DD59}"/>
    <dgm:cxn modelId="{C9C64940-D51E-4498-B5A8-BC79B8DB01E6}" type="presOf" srcId="{A6A69EBE-7F2C-4818-AA61-B137D355835B}" destId="{D1DFD745-EC08-4CAF-835D-84B93CB40023}" srcOrd="0" destOrd="0" presId="urn:microsoft.com/office/officeart/2018/2/layout/IconLabelList"/>
    <dgm:cxn modelId="{2958F44F-0369-4A9F-965B-924D0CB9ED88}" type="presOf" srcId="{0A717EAE-A751-403D-8109-EBACD5E0F067}" destId="{D147D1E2-07A2-48C6-93E8-8B0C25EF313B}" srcOrd="0" destOrd="0" presId="urn:microsoft.com/office/officeart/2018/2/layout/IconLabelList"/>
    <dgm:cxn modelId="{2D3C8554-2C45-44B8-8A83-8DFD41B3F5B2}" type="presOf" srcId="{70E00169-2B3C-4224-A43B-670C23EB1605}" destId="{43A3416D-9A1B-441A-B749-F983CCE55BA5}" srcOrd="0" destOrd="0" presId="urn:microsoft.com/office/officeart/2018/2/layout/IconLabelList"/>
    <dgm:cxn modelId="{76766558-14C9-45CD-B401-21FECDC3E9AA}" srcId="{954883C9-5D45-4D0A-B4E9-5726E57F7404}" destId="{0A717EAE-A751-403D-8109-EBACD5E0F067}" srcOrd="0" destOrd="0" parTransId="{910AB8B6-926B-4706-89DB-5CA7E86EFDE3}" sibTransId="{8C793485-78C0-4E7C-B197-3E876DCBE3F3}"/>
    <dgm:cxn modelId="{FEC1315D-1B93-40E4-A879-BCF49B72FA29}" srcId="{954883C9-5D45-4D0A-B4E9-5726E57F7404}" destId="{A6A69EBE-7F2C-4818-AA61-B137D355835B}" srcOrd="3" destOrd="0" parTransId="{F4DAB2C3-849F-47FC-8F5A-6F2D7BACEB6D}" sibTransId="{E3BDCCE5-8FFE-4A72-811B-2EDF57C18F01}"/>
    <dgm:cxn modelId="{AA357880-0566-4B68-A5E2-8D64FD8DF306}" type="presOf" srcId="{B500BE5F-AE2B-49F8-B9F9-FC9F3F2F61DB}" destId="{E0C934C6-8A56-4416-93E6-C51E9B0EF008}" srcOrd="0" destOrd="0" presId="urn:microsoft.com/office/officeart/2018/2/layout/IconLabelList"/>
    <dgm:cxn modelId="{8646C7BE-3987-49BA-8DF8-18C0CC880768}" srcId="{954883C9-5D45-4D0A-B4E9-5726E57F7404}" destId="{8824A4C8-708D-4237-835D-8140B00E7B05}" srcOrd="4" destOrd="0" parTransId="{7DD0CB45-D73E-4337-B876-9F1D335FF873}" sibTransId="{1112FB49-DAB4-44B1-A8A0-AE84CEF7FC6A}"/>
    <dgm:cxn modelId="{885AADDC-589C-4CF8-83F8-CDBBBCB01CC4}" srcId="{954883C9-5D45-4D0A-B4E9-5726E57F7404}" destId="{B500BE5F-AE2B-49F8-B9F9-FC9F3F2F61DB}" srcOrd="5" destOrd="0" parTransId="{6C962618-2263-4F0F-981E-208E88BED6D9}" sibTransId="{40CFF7DC-54EE-4CA2-AB88-23FF3509D806}"/>
    <dgm:cxn modelId="{E4E04DFF-3248-4BED-8D7B-2FE75B86D2B3}" type="presOf" srcId="{9D86C5E3-3631-4D44-A1A0-9A49CAB6B4D9}" destId="{0463F1D4-81DE-4190-8CA2-C08F87C3EC3B}" srcOrd="0" destOrd="0" presId="urn:microsoft.com/office/officeart/2018/2/layout/IconLabelList"/>
    <dgm:cxn modelId="{72160D12-6C0E-4BFC-9ED3-87AE7765B980}" type="presParOf" srcId="{5EA8F70E-027C-4955-BF26-719C569C2D69}" destId="{BD5E4BBC-A2FD-4EF7-94B5-433986558062}" srcOrd="0" destOrd="0" presId="urn:microsoft.com/office/officeart/2018/2/layout/IconLabelList"/>
    <dgm:cxn modelId="{6BFE84C5-5DC5-42B4-9193-DBBF362D5467}" type="presParOf" srcId="{BD5E4BBC-A2FD-4EF7-94B5-433986558062}" destId="{9F53149C-8C59-4F37-B61E-C2766C9583BB}" srcOrd="0" destOrd="0" presId="urn:microsoft.com/office/officeart/2018/2/layout/IconLabelList"/>
    <dgm:cxn modelId="{6A384079-CBCB-4877-9534-FA28E200D70A}" type="presParOf" srcId="{BD5E4BBC-A2FD-4EF7-94B5-433986558062}" destId="{88F067DC-AEAC-4B81-923A-AA43D739909B}" srcOrd="1" destOrd="0" presId="urn:microsoft.com/office/officeart/2018/2/layout/IconLabelList"/>
    <dgm:cxn modelId="{DFA98954-3559-47F4-ACB0-017A0FA37725}" type="presParOf" srcId="{BD5E4BBC-A2FD-4EF7-94B5-433986558062}" destId="{D147D1E2-07A2-48C6-93E8-8B0C25EF313B}" srcOrd="2" destOrd="0" presId="urn:microsoft.com/office/officeart/2018/2/layout/IconLabelList"/>
    <dgm:cxn modelId="{61117A35-EEE0-4982-A1CA-DFC67413E049}" type="presParOf" srcId="{5EA8F70E-027C-4955-BF26-719C569C2D69}" destId="{E610780A-F8C8-4B29-978E-0085B388EB05}" srcOrd="1" destOrd="0" presId="urn:microsoft.com/office/officeart/2018/2/layout/IconLabelList"/>
    <dgm:cxn modelId="{13C98C85-80F8-43E1-B70C-D60B75C43A62}" type="presParOf" srcId="{5EA8F70E-027C-4955-BF26-719C569C2D69}" destId="{427338F4-2BFB-4D86-887C-9F617EDAD294}" srcOrd="2" destOrd="0" presId="urn:microsoft.com/office/officeart/2018/2/layout/IconLabelList"/>
    <dgm:cxn modelId="{4934445C-F243-4942-B7A8-2A703A6EDF6B}" type="presParOf" srcId="{427338F4-2BFB-4D86-887C-9F617EDAD294}" destId="{B7D1FD15-CD9F-4136-BAB3-03B23344B0F1}" srcOrd="0" destOrd="0" presId="urn:microsoft.com/office/officeart/2018/2/layout/IconLabelList"/>
    <dgm:cxn modelId="{056546F7-552D-46A5-9235-5A2A9CA3013E}" type="presParOf" srcId="{427338F4-2BFB-4D86-887C-9F617EDAD294}" destId="{9FF606CA-0668-4DC5-B6BA-523F7286A4E9}" srcOrd="1" destOrd="0" presId="urn:microsoft.com/office/officeart/2018/2/layout/IconLabelList"/>
    <dgm:cxn modelId="{C3357D3C-55B0-4333-8BE6-AC6938B08470}" type="presParOf" srcId="{427338F4-2BFB-4D86-887C-9F617EDAD294}" destId="{43A3416D-9A1B-441A-B749-F983CCE55BA5}" srcOrd="2" destOrd="0" presId="urn:microsoft.com/office/officeart/2018/2/layout/IconLabelList"/>
    <dgm:cxn modelId="{08309872-9E33-4B64-B4F3-BD7CD09BAB4B}" type="presParOf" srcId="{5EA8F70E-027C-4955-BF26-719C569C2D69}" destId="{8712138E-F7CD-4DAA-ACB7-2988C19E7461}" srcOrd="3" destOrd="0" presId="urn:microsoft.com/office/officeart/2018/2/layout/IconLabelList"/>
    <dgm:cxn modelId="{5DF3C1E9-AFE8-45E4-AFD7-32BA0B97D1CA}" type="presParOf" srcId="{5EA8F70E-027C-4955-BF26-719C569C2D69}" destId="{65FF90B5-E1D7-48B6-8BD3-0F7E7CEBFF4B}" srcOrd="4" destOrd="0" presId="urn:microsoft.com/office/officeart/2018/2/layout/IconLabelList"/>
    <dgm:cxn modelId="{6F07B7E7-42B5-4722-B570-D2C67A755F71}" type="presParOf" srcId="{65FF90B5-E1D7-48B6-8BD3-0F7E7CEBFF4B}" destId="{CC84B83A-EA19-478B-BF01-B5FF1376A99C}" srcOrd="0" destOrd="0" presId="urn:microsoft.com/office/officeart/2018/2/layout/IconLabelList"/>
    <dgm:cxn modelId="{FF9E2E8C-2FE8-4FA5-BE0D-7C66AEB1D5E5}" type="presParOf" srcId="{65FF90B5-E1D7-48B6-8BD3-0F7E7CEBFF4B}" destId="{9008EE56-FA75-41B6-8B3A-DA75DF81A992}" srcOrd="1" destOrd="0" presId="urn:microsoft.com/office/officeart/2018/2/layout/IconLabelList"/>
    <dgm:cxn modelId="{3AB30A80-56A9-4D0B-B3BC-889C33859E37}" type="presParOf" srcId="{65FF90B5-E1D7-48B6-8BD3-0F7E7CEBFF4B}" destId="{0463F1D4-81DE-4190-8CA2-C08F87C3EC3B}" srcOrd="2" destOrd="0" presId="urn:microsoft.com/office/officeart/2018/2/layout/IconLabelList"/>
    <dgm:cxn modelId="{9A8DF3D7-A074-4E3A-B052-62567F90DCBC}" type="presParOf" srcId="{5EA8F70E-027C-4955-BF26-719C569C2D69}" destId="{D04E9C0A-ECC1-4964-8889-202AC96CC205}" srcOrd="5" destOrd="0" presId="urn:microsoft.com/office/officeart/2018/2/layout/IconLabelList"/>
    <dgm:cxn modelId="{7E5F2652-0606-444F-B41D-286311E234A9}" type="presParOf" srcId="{5EA8F70E-027C-4955-BF26-719C569C2D69}" destId="{853701D0-66C6-453E-AE98-FBA940CD8B32}" srcOrd="6" destOrd="0" presId="urn:microsoft.com/office/officeart/2018/2/layout/IconLabelList"/>
    <dgm:cxn modelId="{11815351-1E84-4577-A314-F20A3A854ED7}" type="presParOf" srcId="{853701D0-66C6-453E-AE98-FBA940CD8B32}" destId="{189FDDBE-64FB-4345-95EA-0044366765A1}" srcOrd="0" destOrd="0" presId="urn:microsoft.com/office/officeart/2018/2/layout/IconLabelList"/>
    <dgm:cxn modelId="{4737CF80-5253-49BE-A4A1-323422330E05}" type="presParOf" srcId="{853701D0-66C6-453E-AE98-FBA940CD8B32}" destId="{A03F3DE1-6F2E-4192-8710-4A3C8C014A40}" srcOrd="1" destOrd="0" presId="urn:microsoft.com/office/officeart/2018/2/layout/IconLabelList"/>
    <dgm:cxn modelId="{31A47053-738B-40B4-AC74-88306EC9F1C4}" type="presParOf" srcId="{853701D0-66C6-453E-AE98-FBA940CD8B32}" destId="{D1DFD745-EC08-4CAF-835D-84B93CB40023}" srcOrd="2" destOrd="0" presId="urn:microsoft.com/office/officeart/2018/2/layout/IconLabelList"/>
    <dgm:cxn modelId="{D20E166D-0819-4334-A9AE-5F7E511062F4}" type="presParOf" srcId="{5EA8F70E-027C-4955-BF26-719C569C2D69}" destId="{EF7B428C-1780-4346-BD4F-D7544CAD72EC}" srcOrd="7" destOrd="0" presId="urn:microsoft.com/office/officeart/2018/2/layout/IconLabelList"/>
    <dgm:cxn modelId="{D2373911-DC34-4E2C-96BF-F011E4CB1762}" type="presParOf" srcId="{5EA8F70E-027C-4955-BF26-719C569C2D69}" destId="{B4AFF37C-864F-462D-80D3-11A31430F975}" srcOrd="8" destOrd="0" presId="urn:microsoft.com/office/officeart/2018/2/layout/IconLabelList"/>
    <dgm:cxn modelId="{C74056F3-5A41-41CA-AC4B-1F76761CA381}" type="presParOf" srcId="{B4AFF37C-864F-462D-80D3-11A31430F975}" destId="{6085750D-DCB8-4167-89C9-B7E6F9DFDC99}" srcOrd="0" destOrd="0" presId="urn:microsoft.com/office/officeart/2018/2/layout/IconLabelList"/>
    <dgm:cxn modelId="{1B48F569-1EFD-4E3E-82CD-CB6B55B72BC1}" type="presParOf" srcId="{B4AFF37C-864F-462D-80D3-11A31430F975}" destId="{7D050796-3E32-415C-9F94-A8A245BEE711}" srcOrd="1" destOrd="0" presId="urn:microsoft.com/office/officeart/2018/2/layout/IconLabelList"/>
    <dgm:cxn modelId="{47FB7786-89D9-414D-B86F-6E1777CC01FF}" type="presParOf" srcId="{B4AFF37C-864F-462D-80D3-11A31430F975}" destId="{083D2A8D-D67C-4171-937A-9F1A0550A9B3}" srcOrd="2" destOrd="0" presId="urn:microsoft.com/office/officeart/2018/2/layout/IconLabelList"/>
    <dgm:cxn modelId="{8BED8162-947A-49DB-97D8-DB61D6F3EAF8}" type="presParOf" srcId="{5EA8F70E-027C-4955-BF26-719C569C2D69}" destId="{8EAED020-C685-4A58-8F24-B9AB3BD39046}" srcOrd="9" destOrd="0" presId="urn:microsoft.com/office/officeart/2018/2/layout/IconLabelList"/>
    <dgm:cxn modelId="{FE3EF4FB-3FC2-4845-856A-3BC51E4378E1}" type="presParOf" srcId="{5EA8F70E-027C-4955-BF26-719C569C2D69}" destId="{5D4B0F9C-F303-43B9-8469-BB5594489D54}" srcOrd="10" destOrd="0" presId="urn:microsoft.com/office/officeart/2018/2/layout/IconLabelList"/>
    <dgm:cxn modelId="{922EAFBA-DFB2-4330-9B26-BF2E7DDDD965}" type="presParOf" srcId="{5D4B0F9C-F303-43B9-8469-BB5594489D54}" destId="{199BB6AA-CFF0-4721-95EC-0A765EF49FEB}" srcOrd="0" destOrd="0" presId="urn:microsoft.com/office/officeart/2018/2/layout/IconLabelList"/>
    <dgm:cxn modelId="{5A1CFBA5-EAD4-44F8-A2D2-CEB23FD7FF29}" type="presParOf" srcId="{5D4B0F9C-F303-43B9-8469-BB5594489D54}" destId="{F9ABA87E-35AB-48D0-8145-EFA30640A00F}" srcOrd="1" destOrd="0" presId="urn:microsoft.com/office/officeart/2018/2/layout/IconLabelList"/>
    <dgm:cxn modelId="{3FFDA366-D902-41F5-86BD-17DD9B550A14}" type="presParOf" srcId="{5D4B0F9C-F303-43B9-8469-BB5594489D54}" destId="{E0C934C6-8A56-4416-93E6-C51E9B0EF008}"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C31FF0-9086-4EF2-B763-9C2C7995E8E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3310C5-4375-4432-B518-CC8A08FCC6AC}">
      <dgm:prSet custT="1"/>
      <dgm:spPr/>
      <dgm:t>
        <a:bodyPr/>
        <a:lstStyle/>
        <a:p>
          <a:pPr algn="just"/>
          <a:r>
            <a:rPr lang="en-US" sz="1600" b="0" dirty="0">
              <a:latin typeface="Cambria" panose="02040503050406030204" pitchFamily="18" charset="0"/>
              <a:ea typeface="Cambria" panose="02040503050406030204" pitchFamily="18" charset="0"/>
              <a:cs typeface="Times New Roman"/>
            </a:rPr>
            <a:t>The types of bottles or containers, their closures and the specific purposes for which they are to be used</a:t>
          </a:r>
        </a:p>
      </dgm:t>
    </dgm:pt>
    <dgm:pt modelId="{2121D857-DD3E-4430-B1A9-B608EABB3B35}" type="parTrans" cxnId="{0257C56E-CBD7-4C50-96CB-7C9DBCA0BE8C}">
      <dgm:prSet/>
      <dgm:spPr/>
      <dgm:t>
        <a:bodyPr/>
        <a:lstStyle/>
        <a:p>
          <a:endParaRPr lang="en-US" sz="1600">
            <a:latin typeface="Cambria" panose="02040503050406030204" pitchFamily="18" charset="0"/>
            <a:ea typeface="Cambria" panose="02040503050406030204" pitchFamily="18" charset="0"/>
          </a:endParaRPr>
        </a:p>
      </dgm:t>
    </dgm:pt>
    <dgm:pt modelId="{C9601A08-17E1-436F-AFE2-BBE3C0BDAC7D}" type="sibTrans" cxnId="{0257C56E-CBD7-4C50-96CB-7C9DBCA0BE8C}">
      <dgm:prSet/>
      <dgm:spPr/>
      <dgm:t>
        <a:bodyPr/>
        <a:lstStyle/>
        <a:p>
          <a:endParaRPr lang="en-US" sz="1600">
            <a:latin typeface="Cambria" panose="02040503050406030204" pitchFamily="18" charset="0"/>
            <a:ea typeface="Cambria" panose="02040503050406030204" pitchFamily="18" charset="0"/>
          </a:endParaRPr>
        </a:p>
      </dgm:t>
    </dgm:pt>
    <dgm:pt modelId="{BE913A2F-24C4-4056-A273-F42B87C7B346}">
      <dgm:prSet custT="1"/>
      <dgm:spPr/>
      <dgm:t>
        <a:bodyPr/>
        <a:lstStyle/>
        <a:p>
          <a:pPr algn="just"/>
          <a:r>
            <a:rPr lang="en-US" sz="1600" dirty="0">
              <a:latin typeface="Cambria" panose="02040503050406030204" pitchFamily="18" charset="0"/>
              <a:ea typeface="Cambria" panose="02040503050406030204" pitchFamily="18" charset="0"/>
              <a:cs typeface="Times New Roman"/>
            </a:rPr>
            <a:t>Where relevant, the cleaning procedure and shelf life for bottles, containers and closures used for each parameter, including the amount and type of preservative to be added</a:t>
          </a:r>
        </a:p>
      </dgm:t>
    </dgm:pt>
    <dgm:pt modelId="{10E0D1AE-FE62-4D7F-A52A-B0F2C5F4A55A}" type="parTrans" cxnId="{1B6907F7-49BB-42DD-886C-CAEC096DFE1F}">
      <dgm:prSet/>
      <dgm:spPr/>
      <dgm:t>
        <a:bodyPr/>
        <a:lstStyle/>
        <a:p>
          <a:endParaRPr lang="en-US" sz="1600">
            <a:latin typeface="Cambria" panose="02040503050406030204" pitchFamily="18" charset="0"/>
            <a:ea typeface="Cambria" panose="02040503050406030204" pitchFamily="18" charset="0"/>
          </a:endParaRPr>
        </a:p>
      </dgm:t>
    </dgm:pt>
    <dgm:pt modelId="{5E23ED9E-7D35-4182-AC22-F33C5E1B7A80}" type="sibTrans" cxnId="{1B6907F7-49BB-42DD-886C-CAEC096DFE1F}">
      <dgm:prSet/>
      <dgm:spPr/>
      <dgm:t>
        <a:bodyPr/>
        <a:lstStyle/>
        <a:p>
          <a:endParaRPr lang="en-US" sz="1600">
            <a:latin typeface="Cambria" panose="02040503050406030204" pitchFamily="18" charset="0"/>
            <a:ea typeface="Cambria" panose="02040503050406030204" pitchFamily="18" charset="0"/>
          </a:endParaRPr>
        </a:p>
      </dgm:t>
    </dgm:pt>
    <dgm:pt modelId="{6CAD94E3-F152-45C4-9EBD-FFABB2479116}">
      <dgm:prSet custT="1"/>
      <dgm:spPr/>
      <dgm:t>
        <a:bodyPr/>
        <a:lstStyle/>
        <a:p>
          <a:pPr algn="just"/>
          <a:r>
            <a:rPr lang="en-US" sz="1600" dirty="0">
              <a:latin typeface="Cambria" panose="02040503050406030204" pitchFamily="18" charset="0"/>
              <a:ea typeface="Cambria" panose="02040503050406030204" pitchFamily="18" charset="0"/>
              <a:cs typeface="Times New Roman"/>
            </a:rPr>
            <a:t>The sampling procedure for each parameter, including the type of sample to be collected (e.g. first draw, flushed, stagnation) and the procedure for collecting samples for different parameters</a:t>
          </a:r>
        </a:p>
      </dgm:t>
    </dgm:pt>
    <dgm:pt modelId="{4653BB94-932B-4782-A7DB-40655E97082F}" type="parTrans" cxnId="{FD355BD2-CAC5-48B6-B893-E0729C0D1021}">
      <dgm:prSet/>
      <dgm:spPr/>
      <dgm:t>
        <a:bodyPr/>
        <a:lstStyle/>
        <a:p>
          <a:endParaRPr lang="en-US" sz="1600">
            <a:latin typeface="Cambria" panose="02040503050406030204" pitchFamily="18" charset="0"/>
            <a:ea typeface="Cambria" panose="02040503050406030204" pitchFamily="18" charset="0"/>
          </a:endParaRPr>
        </a:p>
      </dgm:t>
    </dgm:pt>
    <dgm:pt modelId="{97574F0C-AE43-4330-879A-C0B44891D5FF}" type="sibTrans" cxnId="{FD355BD2-CAC5-48B6-B893-E0729C0D1021}">
      <dgm:prSet/>
      <dgm:spPr/>
      <dgm:t>
        <a:bodyPr/>
        <a:lstStyle/>
        <a:p>
          <a:endParaRPr lang="en-US" sz="1600">
            <a:latin typeface="Cambria" panose="02040503050406030204" pitchFamily="18" charset="0"/>
            <a:ea typeface="Cambria" panose="02040503050406030204" pitchFamily="18" charset="0"/>
          </a:endParaRPr>
        </a:p>
      </dgm:t>
    </dgm:pt>
    <dgm:pt modelId="{837095B9-9FF2-4775-9ACA-08B2EB16F534}">
      <dgm:prSet custT="1"/>
      <dgm:spPr/>
      <dgm:t>
        <a:bodyPr/>
        <a:lstStyle/>
        <a:p>
          <a:pPr algn="just"/>
          <a:r>
            <a:rPr lang="en-US" sz="1600" dirty="0">
              <a:latin typeface="Cambria" panose="02040503050406030204" pitchFamily="18" charset="0"/>
              <a:ea typeface="Cambria" panose="02040503050406030204" pitchFamily="18" charset="0"/>
              <a:cs typeface="Times New Roman"/>
            </a:rPr>
            <a:t>The frequency and order of sampling</a:t>
          </a:r>
        </a:p>
      </dgm:t>
    </dgm:pt>
    <dgm:pt modelId="{B79EF5B2-3003-46F6-A731-0F6E7F1DF0F8}" type="parTrans" cxnId="{66685DB2-063B-4D4D-994D-173817A4239D}">
      <dgm:prSet/>
      <dgm:spPr/>
      <dgm:t>
        <a:bodyPr/>
        <a:lstStyle/>
        <a:p>
          <a:endParaRPr lang="en-US" sz="1600">
            <a:latin typeface="Cambria" panose="02040503050406030204" pitchFamily="18" charset="0"/>
            <a:ea typeface="Cambria" panose="02040503050406030204" pitchFamily="18" charset="0"/>
          </a:endParaRPr>
        </a:p>
      </dgm:t>
    </dgm:pt>
    <dgm:pt modelId="{42130429-2032-4307-A24B-1F7D0C939823}" type="sibTrans" cxnId="{66685DB2-063B-4D4D-994D-173817A4239D}">
      <dgm:prSet/>
      <dgm:spPr/>
      <dgm:t>
        <a:bodyPr/>
        <a:lstStyle/>
        <a:p>
          <a:endParaRPr lang="en-US" sz="1600">
            <a:latin typeface="Cambria" panose="02040503050406030204" pitchFamily="18" charset="0"/>
            <a:ea typeface="Cambria" panose="02040503050406030204" pitchFamily="18" charset="0"/>
          </a:endParaRPr>
        </a:p>
      </dgm:t>
    </dgm:pt>
    <dgm:pt modelId="{4698EE1F-72E8-4527-A254-97E1E849F8DE}">
      <dgm:prSet custT="1"/>
      <dgm:spPr/>
      <dgm:t>
        <a:bodyPr/>
        <a:lstStyle/>
        <a:p>
          <a:pPr algn="just"/>
          <a:r>
            <a:rPr lang="en-US" sz="1600" dirty="0">
              <a:latin typeface="Cambria" panose="02040503050406030204" pitchFamily="18" charset="0"/>
              <a:ea typeface="Cambria" panose="02040503050406030204" pitchFamily="18" charset="0"/>
              <a:cs typeface="Times New Roman"/>
            </a:rPr>
            <a:t>The conditions of storage and transport of samples and the maximum time that can elapse before analysis should commence for each parameter</a:t>
          </a:r>
        </a:p>
      </dgm:t>
    </dgm:pt>
    <dgm:pt modelId="{BF593EE2-B423-4E40-95B9-15F222FD7C15}" type="parTrans" cxnId="{E508849A-C751-4D19-8BDA-9D0DDE0973DD}">
      <dgm:prSet/>
      <dgm:spPr/>
      <dgm:t>
        <a:bodyPr/>
        <a:lstStyle/>
        <a:p>
          <a:endParaRPr lang="en-US" sz="1600">
            <a:latin typeface="Cambria" panose="02040503050406030204" pitchFamily="18" charset="0"/>
            <a:ea typeface="Cambria" panose="02040503050406030204" pitchFamily="18" charset="0"/>
          </a:endParaRPr>
        </a:p>
      </dgm:t>
    </dgm:pt>
    <dgm:pt modelId="{7D4663EB-50F7-41E3-8FCA-5D11B68EF909}" type="sibTrans" cxnId="{E508849A-C751-4D19-8BDA-9D0DDE0973DD}">
      <dgm:prSet/>
      <dgm:spPr/>
      <dgm:t>
        <a:bodyPr/>
        <a:lstStyle/>
        <a:p>
          <a:endParaRPr lang="en-US" sz="1600">
            <a:latin typeface="Cambria" panose="02040503050406030204" pitchFamily="18" charset="0"/>
            <a:ea typeface="Cambria" panose="02040503050406030204" pitchFamily="18" charset="0"/>
          </a:endParaRPr>
        </a:p>
      </dgm:t>
    </dgm:pt>
    <dgm:pt modelId="{A07BA480-23F8-400B-AF8D-7AD26C21CEDB}">
      <dgm:prSet custT="1"/>
      <dgm:spPr/>
      <dgm:t>
        <a:bodyPr/>
        <a:lstStyle/>
        <a:p>
          <a:pPr algn="just"/>
          <a:r>
            <a:rPr lang="en-US" sz="1600" dirty="0">
              <a:latin typeface="Cambria" panose="02040503050406030204" pitchFamily="18" charset="0"/>
              <a:ea typeface="Cambria" panose="02040503050406030204" pitchFamily="18" charset="0"/>
              <a:cs typeface="Times New Roman"/>
            </a:rPr>
            <a:t>Description of preservation reagents (including usual </a:t>
          </a:r>
          <a:r>
            <a:rPr lang="en-US" sz="1600" dirty="0" err="1">
              <a:latin typeface="Cambria" panose="02040503050406030204" pitchFamily="18" charset="0"/>
              <a:ea typeface="Cambria" panose="02040503050406030204" pitchFamily="18" charset="0"/>
              <a:cs typeface="Times New Roman"/>
            </a:rPr>
            <a:t>colour</a:t>
          </a:r>
          <a:r>
            <a:rPr lang="en-US" sz="1600" dirty="0">
              <a:latin typeface="Cambria" panose="02040503050406030204" pitchFamily="18" charset="0"/>
              <a:ea typeface="Cambria" panose="02040503050406030204" pitchFamily="18" charset="0"/>
              <a:cs typeface="Times New Roman"/>
            </a:rPr>
            <a:t>), plus appropriate safety measures in case of spill, or contact with skin or eyes.</a:t>
          </a:r>
        </a:p>
      </dgm:t>
    </dgm:pt>
    <dgm:pt modelId="{32A75136-8DAA-4F32-BA97-D8242FE51E3A}" type="parTrans" cxnId="{9AA5249B-5FF3-446F-8961-D892B77E2A22}">
      <dgm:prSet/>
      <dgm:spPr/>
      <dgm:t>
        <a:bodyPr/>
        <a:lstStyle/>
        <a:p>
          <a:endParaRPr lang="en-US" sz="1600">
            <a:latin typeface="Cambria" panose="02040503050406030204" pitchFamily="18" charset="0"/>
            <a:ea typeface="Cambria" panose="02040503050406030204" pitchFamily="18" charset="0"/>
          </a:endParaRPr>
        </a:p>
      </dgm:t>
    </dgm:pt>
    <dgm:pt modelId="{E008E0FD-6740-4C35-A24A-6CA106139349}" type="sibTrans" cxnId="{9AA5249B-5FF3-446F-8961-D892B77E2A22}">
      <dgm:prSet/>
      <dgm:spPr/>
      <dgm:t>
        <a:bodyPr/>
        <a:lstStyle/>
        <a:p>
          <a:endParaRPr lang="en-US" sz="1600">
            <a:latin typeface="Cambria" panose="02040503050406030204" pitchFamily="18" charset="0"/>
            <a:ea typeface="Cambria" panose="02040503050406030204" pitchFamily="18" charset="0"/>
          </a:endParaRPr>
        </a:p>
      </dgm:t>
    </dgm:pt>
    <dgm:pt modelId="{6C7167C6-A575-4A5B-BA72-77764AF8D5F1}" type="pres">
      <dgm:prSet presAssocID="{1CC31FF0-9086-4EF2-B763-9C2C7995E8E4}" presName="root" presStyleCnt="0">
        <dgm:presLayoutVars>
          <dgm:dir/>
          <dgm:resizeHandles val="exact"/>
        </dgm:presLayoutVars>
      </dgm:prSet>
      <dgm:spPr/>
    </dgm:pt>
    <dgm:pt modelId="{E8DF347C-7840-4050-BF82-25F733ADBBFB}" type="pres">
      <dgm:prSet presAssocID="{1CC31FF0-9086-4EF2-B763-9C2C7995E8E4}" presName="container" presStyleCnt="0">
        <dgm:presLayoutVars>
          <dgm:dir/>
          <dgm:resizeHandles val="exact"/>
        </dgm:presLayoutVars>
      </dgm:prSet>
      <dgm:spPr/>
    </dgm:pt>
    <dgm:pt modelId="{413871DD-06C9-4D98-9E66-BF23AFEC9766}" type="pres">
      <dgm:prSet presAssocID="{A43310C5-4375-4432-B518-CC8A08FCC6AC}" presName="compNode" presStyleCnt="0"/>
      <dgm:spPr/>
    </dgm:pt>
    <dgm:pt modelId="{FAA08A74-AB6A-4E80-8EEF-AB7D88625554}" type="pres">
      <dgm:prSet presAssocID="{A43310C5-4375-4432-B518-CC8A08FCC6AC}" presName="iconBgRect" presStyleLbl="bgShp" presStyleIdx="0" presStyleCnt="6"/>
      <dgm:spPr/>
    </dgm:pt>
    <dgm:pt modelId="{AEC38F8E-4435-4C94-9B26-40D4A839D60B}" type="pres">
      <dgm:prSet presAssocID="{A43310C5-4375-4432-B518-CC8A08FCC6AC}"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ttle"/>
        </a:ext>
      </dgm:extLst>
    </dgm:pt>
    <dgm:pt modelId="{CB0EE878-7508-4737-9D39-E7542DC36600}" type="pres">
      <dgm:prSet presAssocID="{A43310C5-4375-4432-B518-CC8A08FCC6AC}" presName="spaceRect" presStyleCnt="0"/>
      <dgm:spPr/>
    </dgm:pt>
    <dgm:pt modelId="{EF573E4E-49DA-4A79-9A9E-401BB2A3B5BF}" type="pres">
      <dgm:prSet presAssocID="{A43310C5-4375-4432-B518-CC8A08FCC6AC}" presName="textRect" presStyleLbl="revTx" presStyleIdx="0" presStyleCnt="6">
        <dgm:presLayoutVars>
          <dgm:chMax val="1"/>
          <dgm:chPref val="1"/>
        </dgm:presLayoutVars>
      </dgm:prSet>
      <dgm:spPr/>
    </dgm:pt>
    <dgm:pt modelId="{C7A5A4D7-EED2-41BB-BB1A-BD0E17C938BD}" type="pres">
      <dgm:prSet presAssocID="{C9601A08-17E1-436F-AFE2-BBE3C0BDAC7D}" presName="sibTrans" presStyleLbl="sibTrans2D1" presStyleIdx="0" presStyleCnt="0"/>
      <dgm:spPr/>
    </dgm:pt>
    <dgm:pt modelId="{89350EDC-6532-4738-8175-97AA965CD681}" type="pres">
      <dgm:prSet presAssocID="{BE913A2F-24C4-4056-A273-F42B87C7B346}" presName="compNode" presStyleCnt="0"/>
      <dgm:spPr/>
    </dgm:pt>
    <dgm:pt modelId="{EACBAB5E-45BB-4845-8999-BEA0DD4FE7A9}" type="pres">
      <dgm:prSet presAssocID="{BE913A2F-24C4-4056-A273-F42B87C7B346}" presName="iconBgRect" presStyleLbl="bgShp" presStyleIdx="1" presStyleCnt="6"/>
      <dgm:spPr/>
    </dgm:pt>
    <dgm:pt modelId="{8BB626C8-24D4-4984-9100-099E9661ABCB}" type="pres">
      <dgm:prSet presAssocID="{BE913A2F-24C4-4056-A273-F42B87C7B346}"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wel"/>
        </a:ext>
      </dgm:extLst>
    </dgm:pt>
    <dgm:pt modelId="{CCB1641C-C3E1-4A50-9AAA-C93743C4F8FE}" type="pres">
      <dgm:prSet presAssocID="{BE913A2F-24C4-4056-A273-F42B87C7B346}" presName="spaceRect" presStyleCnt="0"/>
      <dgm:spPr/>
    </dgm:pt>
    <dgm:pt modelId="{5FD9B4B1-DD5D-4945-BAC4-3D537F044993}" type="pres">
      <dgm:prSet presAssocID="{BE913A2F-24C4-4056-A273-F42B87C7B346}" presName="textRect" presStyleLbl="revTx" presStyleIdx="1" presStyleCnt="6">
        <dgm:presLayoutVars>
          <dgm:chMax val="1"/>
          <dgm:chPref val="1"/>
        </dgm:presLayoutVars>
      </dgm:prSet>
      <dgm:spPr/>
    </dgm:pt>
    <dgm:pt modelId="{D99977AB-E4A6-40C2-8D09-B7C16FE1F459}" type="pres">
      <dgm:prSet presAssocID="{5E23ED9E-7D35-4182-AC22-F33C5E1B7A80}" presName="sibTrans" presStyleLbl="sibTrans2D1" presStyleIdx="0" presStyleCnt="0"/>
      <dgm:spPr/>
    </dgm:pt>
    <dgm:pt modelId="{2B61DCAB-5C36-422E-BC43-D16BB8677CBC}" type="pres">
      <dgm:prSet presAssocID="{6CAD94E3-F152-45C4-9EBD-FFABB2479116}" presName="compNode" presStyleCnt="0"/>
      <dgm:spPr/>
    </dgm:pt>
    <dgm:pt modelId="{DF1A064D-4266-4667-BC16-02B0B6BAE279}" type="pres">
      <dgm:prSet presAssocID="{6CAD94E3-F152-45C4-9EBD-FFABB2479116}" presName="iconBgRect" presStyleLbl="bgShp" presStyleIdx="2" presStyleCnt="6"/>
      <dgm:spPr/>
    </dgm:pt>
    <dgm:pt modelId="{A6C15D37-6392-42F0-9C80-D8765BB1F70B}" type="pres">
      <dgm:prSet presAssocID="{6CAD94E3-F152-45C4-9EBD-FFABB2479116}"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0C9A0180-2CA9-42DA-AF30-60C88A88ECFC}" type="pres">
      <dgm:prSet presAssocID="{6CAD94E3-F152-45C4-9EBD-FFABB2479116}" presName="spaceRect" presStyleCnt="0"/>
      <dgm:spPr/>
    </dgm:pt>
    <dgm:pt modelId="{94990198-D859-4CC4-8805-B6B5DDF17ECE}" type="pres">
      <dgm:prSet presAssocID="{6CAD94E3-F152-45C4-9EBD-FFABB2479116}" presName="textRect" presStyleLbl="revTx" presStyleIdx="2" presStyleCnt="6">
        <dgm:presLayoutVars>
          <dgm:chMax val="1"/>
          <dgm:chPref val="1"/>
        </dgm:presLayoutVars>
      </dgm:prSet>
      <dgm:spPr/>
    </dgm:pt>
    <dgm:pt modelId="{780D6573-137B-4791-A17D-C8CF17BC1FB9}" type="pres">
      <dgm:prSet presAssocID="{97574F0C-AE43-4330-879A-C0B44891D5FF}" presName="sibTrans" presStyleLbl="sibTrans2D1" presStyleIdx="0" presStyleCnt="0"/>
      <dgm:spPr/>
    </dgm:pt>
    <dgm:pt modelId="{774BAFCE-7240-4536-9DAE-30F7D3A227B1}" type="pres">
      <dgm:prSet presAssocID="{837095B9-9FF2-4775-9ACA-08B2EB16F534}" presName="compNode" presStyleCnt="0"/>
      <dgm:spPr/>
    </dgm:pt>
    <dgm:pt modelId="{DC24445D-E20D-4451-94E3-78C3BE2AB96A}" type="pres">
      <dgm:prSet presAssocID="{837095B9-9FF2-4775-9ACA-08B2EB16F534}" presName="iconBgRect" presStyleLbl="bgShp" presStyleIdx="3" presStyleCnt="6"/>
      <dgm:spPr/>
    </dgm:pt>
    <dgm:pt modelId="{54085341-466B-4696-B97E-E72E52CC4740}" type="pres">
      <dgm:prSet presAssocID="{837095B9-9FF2-4775-9ACA-08B2EB16F534}"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44648B8-B2B0-4182-BEAE-967B41A16DE8}" type="pres">
      <dgm:prSet presAssocID="{837095B9-9FF2-4775-9ACA-08B2EB16F534}" presName="spaceRect" presStyleCnt="0"/>
      <dgm:spPr/>
    </dgm:pt>
    <dgm:pt modelId="{11340697-6080-4558-89CB-E1550A470D96}" type="pres">
      <dgm:prSet presAssocID="{837095B9-9FF2-4775-9ACA-08B2EB16F534}" presName="textRect" presStyleLbl="revTx" presStyleIdx="3" presStyleCnt="6">
        <dgm:presLayoutVars>
          <dgm:chMax val="1"/>
          <dgm:chPref val="1"/>
        </dgm:presLayoutVars>
      </dgm:prSet>
      <dgm:spPr/>
    </dgm:pt>
    <dgm:pt modelId="{EEE312FA-9B86-4EFB-8E36-96825426DBAB}" type="pres">
      <dgm:prSet presAssocID="{42130429-2032-4307-A24B-1F7D0C939823}" presName="sibTrans" presStyleLbl="sibTrans2D1" presStyleIdx="0" presStyleCnt="0"/>
      <dgm:spPr/>
    </dgm:pt>
    <dgm:pt modelId="{53EAE0EE-FFD0-4D25-9786-BDBD5348DB9C}" type="pres">
      <dgm:prSet presAssocID="{4698EE1F-72E8-4527-A254-97E1E849F8DE}" presName="compNode" presStyleCnt="0"/>
      <dgm:spPr/>
    </dgm:pt>
    <dgm:pt modelId="{CA82798F-D6CA-4153-A45B-F8D50685EC60}" type="pres">
      <dgm:prSet presAssocID="{4698EE1F-72E8-4527-A254-97E1E849F8DE}" presName="iconBgRect" presStyleLbl="bgShp" presStyleIdx="4" presStyleCnt="6"/>
      <dgm:spPr/>
    </dgm:pt>
    <dgm:pt modelId="{DBC311B4-C99E-42D9-AB88-7B229194CEA4}" type="pres">
      <dgm:prSet presAssocID="{4698EE1F-72E8-4527-A254-97E1E849F8DE}"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ientist"/>
        </a:ext>
      </dgm:extLst>
    </dgm:pt>
    <dgm:pt modelId="{6E3DEC7C-B23B-4FFC-A83C-93F205919C49}" type="pres">
      <dgm:prSet presAssocID="{4698EE1F-72E8-4527-A254-97E1E849F8DE}" presName="spaceRect" presStyleCnt="0"/>
      <dgm:spPr/>
    </dgm:pt>
    <dgm:pt modelId="{AFCBDBAE-5265-45DE-9399-7335BD13E0AB}" type="pres">
      <dgm:prSet presAssocID="{4698EE1F-72E8-4527-A254-97E1E849F8DE}" presName="textRect" presStyleLbl="revTx" presStyleIdx="4" presStyleCnt="6">
        <dgm:presLayoutVars>
          <dgm:chMax val="1"/>
          <dgm:chPref val="1"/>
        </dgm:presLayoutVars>
      </dgm:prSet>
      <dgm:spPr/>
    </dgm:pt>
    <dgm:pt modelId="{15BF374B-01B3-4B95-9582-09E3488D0746}" type="pres">
      <dgm:prSet presAssocID="{7D4663EB-50F7-41E3-8FCA-5D11B68EF909}" presName="sibTrans" presStyleLbl="sibTrans2D1" presStyleIdx="0" presStyleCnt="0"/>
      <dgm:spPr/>
    </dgm:pt>
    <dgm:pt modelId="{9DAE2E79-36D8-408A-8D82-D1E59206C7CD}" type="pres">
      <dgm:prSet presAssocID="{A07BA480-23F8-400B-AF8D-7AD26C21CEDB}" presName="compNode" presStyleCnt="0"/>
      <dgm:spPr/>
    </dgm:pt>
    <dgm:pt modelId="{C3F621DD-46C7-4762-95F5-045BC17DF034}" type="pres">
      <dgm:prSet presAssocID="{A07BA480-23F8-400B-AF8D-7AD26C21CEDB}" presName="iconBgRect" presStyleLbl="bgShp" presStyleIdx="5" presStyleCnt="6"/>
      <dgm:spPr/>
    </dgm:pt>
    <dgm:pt modelId="{247B1519-8D42-46D8-B96B-50019A5F4D18}" type="pres">
      <dgm:prSet presAssocID="{A07BA480-23F8-400B-AF8D-7AD26C21CEDB}"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lash"/>
        </a:ext>
      </dgm:extLst>
    </dgm:pt>
    <dgm:pt modelId="{F02367E3-A19F-407A-9A3D-25AD927D4BD7}" type="pres">
      <dgm:prSet presAssocID="{A07BA480-23F8-400B-AF8D-7AD26C21CEDB}" presName="spaceRect" presStyleCnt="0"/>
      <dgm:spPr/>
    </dgm:pt>
    <dgm:pt modelId="{FE5542C6-D953-4570-A7D3-2283CA6F538B}" type="pres">
      <dgm:prSet presAssocID="{A07BA480-23F8-400B-AF8D-7AD26C21CEDB}" presName="textRect" presStyleLbl="revTx" presStyleIdx="5" presStyleCnt="6">
        <dgm:presLayoutVars>
          <dgm:chMax val="1"/>
          <dgm:chPref val="1"/>
        </dgm:presLayoutVars>
      </dgm:prSet>
      <dgm:spPr/>
    </dgm:pt>
  </dgm:ptLst>
  <dgm:cxnLst>
    <dgm:cxn modelId="{FE06D01A-D566-4ADD-AE93-D139890E54A4}" type="presOf" srcId="{A43310C5-4375-4432-B518-CC8A08FCC6AC}" destId="{EF573E4E-49DA-4A79-9A9E-401BB2A3B5BF}" srcOrd="0" destOrd="0" presId="urn:microsoft.com/office/officeart/2018/2/layout/IconCircleList"/>
    <dgm:cxn modelId="{59952340-9DC1-4EAC-AD29-64BFB00377E3}" type="presOf" srcId="{97574F0C-AE43-4330-879A-C0B44891D5FF}" destId="{780D6573-137B-4791-A17D-C8CF17BC1FB9}" srcOrd="0" destOrd="0" presId="urn:microsoft.com/office/officeart/2018/2/layout/IconCircleList"/>
    <dgm:cxn modelId="{98EC164A-2346-456C-A5C4-E5EE7E717655}" type="presOf" srcId="{C9601A08-17E1-436F-AFE2-BBE3C0BDAC7D}" destId="{C7A5A4D7-EED2-41BB-BB1A-BD0E17C938BD}" srcOrd="0" destOrd="0" presId="urn:microsoft.com/office/officeart/2018/2/layout/IconCircleList"/>
    <dgm:cxn modelId="{4D81D150-11A0-4C91-9DAB-C599D46F9792}" type="presOf" srcId="{5E23ED9E-7D35-4182-AC22-F33C5E1B7A80}" destId="{D99977AB-E4A6-40C2-8D09-B7C16FE1F459}" srcOrd="0" destOrd="0" presId="urn:microsoft.com/office/officeart/2018/2/layout/IconCircleList"/>
    <dgm:cxn modelId="{096D0956-3B17-4E9B-A5A9-23122DB3283B}" type="presOf" srcId="{BE913A2F-24C4-4056-A273-F42B87C7B346}" destId="{5FD9B4B1-DD5D-4945-BAC4-3D537F044993}" srcOrd="0" destOrd="0" presId="urn:microsoft.com/office/officeart/2018/2/layout/IconCircleList"/>
    <dgm:cxn modelId="{C303F65A-018E-465C-9DF5-017540EFC59F}" type="presOf" srcId="{42130429-2032-4307-A24B-1F7D0C939823}" destId="{EEE312FA-9B86-4EFB-8E36-96825426DBAB}" srcOrd="0" destOrd="0" presId="urn:microsoft.com/office/officeart/2018/2/layout/IconCircleList"/>
    <dgm:cxn modelId="{0257C56E-CBD7-4C50-96CB-7C9DBCA0BE8C}" srcId="{1CC31FF0-9086-4EF2-B763-9C2C7995E8E4}" destId="{A43310C5-4375-4432-B518-CC8A08FCC6AC}" srcOrd="0" destOrd="0" parTransId="{2121D857-DD3E-4430-B1A9-B608EABB3B35}" sibTransId="{C9601A08-17E1-436F-AFE2-BBE3C0BDAC7D}"/>
    <dgm:cxn modelId="{8C3B8B7B-A2B9-4C39-9D66-E4BECC7FD5A9}" type="presOf" srcId="{6CAD94E3-F152-45C4-9EBD-FFABB2479116}" destId="{94990198-D859-4CC4-8805-B6B5DDF17ECE}" srcOrd="0" destOrd="0" presId="urn:microsoft.com/office/officeart/2018/2/layout/IconCircleList"/>
    <dgm:cxn modelId="{E508849A-C751-4D19-8BDA-9D0DDE0973DD}" srcId="{1CC31FF0-9086-4EF2-B763-9C2C7995E8E4}" destId="{4698EE1F-72E8-4527-A254-97E1E849F8DE}" srcOrd="4" destOrd="0" parTransId="{BF593EE2-B423-4E40-95B9-15F222FD7C15}" sibTransId="{7D4663EB-50F7-41E3-8FCA-5D11B68EF909}"/>
    <dgm:cxn modelId="{9AA5249B-5FF3-446F-8961-D892B77E2A22}" srcId="{1CC31FF0-9086-4EF2-B763-9C2C7995E8E4}" destId="{A07BA480-23F8-400B-AF8D-7AD26C21CEDB}" srcOrd="5" destOrd="0" parTransId="{32A75136-8DAA-4F32-BA97-D8242FE51E3A}" sibTransId="{E008E0FD-6740-4C35-A24A-6CA106139349}"/>
    <dgm:cxn modelId="{152777A4-CBDD-4238-B09F-5F3A3F306E73}" type="presOf" srcId="{837095B9-9FF2-4775-9ACA-08B2EB16F534}" destId="{11340697-6080-4558-89CB-E1550A470D96}" srcOrd="0" destOrd="0" presId="urn:microsoft.com/office/officeart/2018/2/layout/IconCircleList"/>
    <dgm:cxn modelId="{66685DB2-063B-4D4D-994D-173817A4239D}" srcId="{1CC31FF0-9086-4EF2-B763-9C2C7995E8E4}" destId="{837095B9-9FF2-4775-9ACA-08B2EB16F534}" srcOrd="3" destOrd="0" parTransId="{B79EF5B2-3003-46F6-A731-0F6E7F1DF0F8}" sibTransId="{42130429-2032-4307-A24B-1F7D0C939823}"/>
    <dgm:cxn modelId="{D7FAD4C3-B50B-452C-B532-E150BFAA39B9}" type="presOf" srcId="{7D4663EB-50F7-41E3-8FCA-5D11B68EF909}" destId="{15BF374B-01B3-4B95-9582-09E3488D0746}" srcOrd="0" destOrd="0" presId="urn:microsoft.com/office/officeart/2018/2/layout/IconCircleList"/>
    <dgm:cxn modelId="{6AFC10CF-F0A8-4E57-86D8-F33470C967B8}" type="presOf" srcId="{A07BA480-23F8-400B-AF8D-7AD26C21CEDB}" destId="{FE5542C6-D953-4570-A7D3-2283CA6F538B}" srcOrd="0" destOrd="0" presId="urn:microsoft.com/office/officeart/2018/2/layout/IconCircleList"/>
    <dgm:cxn modelId="{FD355BD2-CAC5-48B6-B893-E0729C0D1021}" srcId="{1CC31FF0-9086-4EF2-B763-9C2C7995E8E4}" destId="{6CAD94E3-F152-45C4-9EBD-FFABB2479116}" srcOrd="2" destOrd="0" parTransId="{4653BB94-932B-4782-A7DB-40655E97082F}" sibTransId="{97574F0C-AE43-4330-879A-C0B44891D5FF}"/>
    <dgm:cxn modelId="{907E2BE7-5F9D-4179-8FDB-516F85A9D12C}" type="presOf" srcId="{1CC31FF0-9086-4EF2-B763-9C2C7995E8E4}" destId="{6C7167C6-A575-4A5B-BA72-77764AF8D5F1}" srcOrd="0" destOrd="0" presId="urn:microsoft.com/office/officeart/2018/2/layout/IconCircleList"/>
    <dgm:cxn modelId="{61C741E8-B3FB-447E-AC2E-3302C9B09B82}" type="presOf" srcId="{4698EE1F-72E8-4527-A254-97E1E849F8DE}" destId="{AFCBDBAE-5265-45DE-9399-7335BD13E0AB}" srcOrd="0" destOrd="0" presId="urn:microsoft.com/office/officeart/2018/2/layout/IconCircleList"/>
    <dgm:cxn modelId="{1B6907F7-49BB-42DD-886C-CAEC096DFE1F}" srcId="{1CC31FF0-9086-4EF2-B763-9C2C7995E8E4}" destId="{BE913A2F-24C4-4056-A273-F42B87C7B346}" srcOrd="1" destOrd="0" parTransId="{10E0D1AE-FE62-4D7F-A52A-B0F2C5F4A55A}" sibTransId="{5E23ED9E-7D35-4182-AC22-F33C5E1B7A80}"/>
    <dgm:cxn modelId="{F4D1807E-2D89-4B16-AA7B-459095F036B8}" type="presParOf" srcId="{6C7167C6-A575-4A5B-BA72-77764AF8D5F1}" destId="{E8DF347C-7840-4050-BF82-25F733ADBBFB}" srcOrd="0" destOrd="0" presId="urn:microsoft.com/office/officeart/2018/2/layout/IconCircleList"/>
    <dgm:cxn modelId="{A41413DA-F656-44A0-8279-B165E584E053}" type="presParOf" srcId="{E8DF347C-7840-4050-BF82-25F733ADBBFB}" destId="{413871DD-06C9-4D98-9E66-BF23AFEC9766}" srcOrd="0" destOrd="0" presId="urn:microsoft.com/office/officeart/2018/2/layout/IconCircleList"/>
    <dgm:cxn modelId="{01BF017C-802B-434C-BAEB-BA1ECE0D8E03}" type="presParOf" srcId="{413871DD-06C9-4D98-9E66-BF23AFEC9766}" destId="{FAA08A74-AB6A-4E80-8EEF-AB7D88625554}" srcOrd="0" destOrd="0" presId="urn:microsoft.com/office/officeart/2018/2/layout/IconCircleList"/>
    <dgm:cxn modelId="{738170AE-BC88-4B3E-8A75-37B3E74ECD92}" type="presParOf" srcId="{413871DD-06C9-4D98-9E66-BF23AFEC9766}" destId="{AEC38F8E-4435-4C94-9B26-40D4A839D60B}" srcOrd="1" destOrd="0" presId="urn:microsoft.com/office/officeart/2018/2/layout/IconCircleList"/>
    <dgm:cxn modelId="{19502014-00B2-47C2-8312-2D5A4F60DDCC}" type="presParOf" srcId="{413871DD-06C9-4D98-9E66-BF23AFEC9766}" destId="{CB0EE878-7508-4737-9D39-E7542DC36600}" srcOrd="2" destOrd="0" presId="urn:microsoft.com/office/officeart/2018/2/layout/IconCircleList"/>
    <dgm:cxn modelId="{CCC42951-AFA6-475C-960C-6D258C7099F5}" type="presParOf" srcId="{413871DD-06C9-4D98-9E66-BF23AFEC9766}" destId="{EF573E4E-49DA-4A79-9A9E-401BB2A3B5BF}" srcOrd="3" destOrd="0" presId="urn:microsoft.com/office/officeart/2018/2/layout/IconCircleList"/>
    <dgm:cxn modelId="{3F3BC902-F006-4CF5-890B-BF3247163420}" type="presParOf" srcId="{E8DF347C-7840-4050-BF82-25F733ADBBFB}" destId="{C7A5A4D7-EED2-41BB-BB1A-BD0E17C938BD}" srcOrd="1" destOrd="0" presId="urn:microsoft.com/office/officeart/2018/2/layout/IconCircleList"/>
    <dgm:cxn modelId="{B1ABFD2F-4B10-4837-86A8-BA583D6C5839}" type="presParOf" srcId="{E8DF347C-7840-4050-BF82-25F733ADBBFB}" destId="{89350EDC-6532-4738-8175-97AA965CD681}" srcOrd="2" destOrd="0" presId="urn:microsoft.com/office/officeart/2018/2/layout/IconCircleList"/>
    <dgm:cxn modelId="{B4878ADB-36FF-450E-BA6F-54CD6ECC54FE}" type="presParOf" srcId="{89350EDC-6532-4738-8175-97AA965CD681}" destId="{EACBAB5E-45BB-4845-8999-BEA0DD4FE7A9}" srcOrd="0" destOrd="0" presId="urn:microsoft.com/office/officeart/2018/2/layout/IconCircleList"/>
    <dgm:cxn modelId="{4DA86A12-0E99-4B9D-A080-AFD0878D35B2}" type="presParOf" srcId="{89350EDC-6532-4738-8175-97AA965CD681}" destId="{8BB626C8-24D4-4984-9100-099E9661ABCB}" srcOrd="1" destOrd="0" presId="urn:microsoft.com/office/officeart/2018/2/layout/IconCircleList"/>
    <dgm:cxn modelId="{00003F61-4402-4517-87EC-2588FB0B5630}" type="presParOf" srcId="{89350EDC-6532-4738-8175-97AA965CD681}" destId="{CCB1641C-C3E1-4A50-9AAA-C93743C4F8FE}" srcOrd="2" destOrd="0" presId="urn:microsoft.com/office/officeart/2018/2/layout/IconCircleList"/>
    <dgm:cxn modelId="{DD4271D2-5D64-48F1-94F0-7FF86BF23962}" type="presParOf" srcId="{89350EDC-6532-4738-8175-97AA965CD681}" destId="{5FD9B4B1-DD5D-4945-BAC4-3D537F044993}" srcOrd="3" destOrd="0" presId="urn:microsoft.com/office/officeart/2018/2/layout/IconCircleList"/>
    <dgm:cxn modelId="{1A6AF31A-8A26-4C24-9C42-412550C3E6B2}" type="presParOf" srcId="{E8DF347C-7840-4050-BF82-25F733ADBBFB}" destId="{D99977AB-E4A6-40C2-8D09-B7C16FE1F459}" srcOrd="3" destOrd="0" presId="urn:microsoft.com/office/officeart/2018/2/layout/IconCircleList"/>
    <dgm:cxn modelId="{64EC41C5-6AA7-45EF-8BDE-52A816B140F2}" type="presParOf" srcId="{E8DF347C-7840-4050-BF82-25F733ADBBFB}" destId="{2B61DCAB-5C36-422E-BC43-D16BB8677CBC}" srcOrd="4" destOrd="0" presId="urn:microsoft.com/office/officeart/2018/2/layout/IconCircleList"/>
    <dgm:cxn modelId="{18FE0660-8B83-4E82-BC8E-173AAB604B42}" type="presParOf" srcId="{2B61DCAB-5C36-422E-BC43-D16BB8677CBC}" destId="{DF1A064D-4266-4667-BC16-02B0B6BAE279}" srcOrd="0" destOrd="0" presId="urn:microsoft.com/office/officeart/2018/2/layout/IconCircleList"/>
    <dgm:cxn modelId="{5A433C57-852F-4B24-ACE1-C031BDBC034F}" type="presParOf" srcId="{2B61DCAB-5C36-422E-BC43-D16BB8677CBC}" destId="{A6C15D37-6392-42F0-9C80-D8765BB1F70B}" srcOrd="1" destOrd="0" presId="urn:microsoft.com/office/officeart/2018/2/layout/IconCircleList"/>
    <dgm:cxn modelId="{29F46A0E-7A9B-4626-9DF7-EF2FB4F5F8A4}" type="presParOf" srcId="{2B61DCAB-5C36-422E-BC43-D16BB8677CBC}" destId="{0C9A0180-2CA9-42DA-AF30-60C88A88ECFC}" srcOrd="2" destOrd="0" presId="urn:microsoft.com/office/officeart/2018/2/layout/IconCircleList"/>
    <dgm:cxn modelId="{05F40404-0376-4DCF-8DC7-34151DE5F5F8}" type="presParOf" srcId="{2B61DCAB-5C36-422E-BC43-D16BB8677CBC}" destId="{94990198-D859-4CC4-8805-B6B5DDF17ECE}" srcOrd="3" destOrd="0" presId="urn:microsoft.com/office/officeart/2018/2/layout/IconCircleList"/>
    <dgm:cxn modelId="{21071EB7-AB39-4750-BEBB-ADDAEB0F5808}" type="presParOf" srcId="{E8DF347C-7840-4050-BF82-25F733ADBBFB}" destId="{780D6573-137B-4791-A17D-C8CF17BC1FB9}" srcOrd="5" destOrd="0" presId="urn:microsoft.com/office/officeart/2018/2/layout/IconCircleList"/>
    <dgm:cxn modelId="{EBC7A2B2-EF14-43E9-B5BB-6C329ACAC2AF}" type="presParOf" srcId="{E8DF347C-7840-4050-BF82-25F733ADBBFB}" destId="{774BAFCE-7240-4536-9DAE-30F7D3A227B1}" srcOrd="6" destOrd="0" presId="urn:microsoft.com/office/officeart/2018/2/layout/IconCircleList"/>
    <dgm:cxn modelId="{19BAB0C7-7D81-4043-BC12-3819A19F2B8F}" type="presParOf" srcId="{774BAFCE-7240-4536-9DAE-30F7D3A227B1}" destId="{DC24445D-E20D-4451-94E3-78C3BE2AB96A}" srcOrd="0" destOrd="0" presId="urn:microsoft.com/office/officeart/2018/2/layout/IconCircleList"/>
    <dgm:cxn modelId="{9BA21BA0-6433-4861-B5B3-3A9D9510A005}" type="presParOf" srcId="{774BAFCE-7240-4536-9DAE-30F7D3A227B1}" destId="{54085341-466B-4696-B97E-E72E52CC4740}" srcOrd="1" destOrd="0" presId="urn:microsoft.com/office/officeart/2018/2/layout/IconCircleList"/>
    <dgm:cxn modelId="{1966E998-6D0D-4B04-A367-81938FA68D95}" type="presParOf" srcId="{774BAFCE-7240-4536-9DAE-30F7D3A227B1}" destId="{444648B8-B2B0-4182-BEAE-967B41A16DE8}" srcOrd="2" destOrd="0" presId="urn:microsoft.com/office/officeart/2018/2/layout/IconCircleList"/>
    <dgm:cxn modelId="{FED7A52E-DEDA-4B5C-8190-C78E1459AB11}" type="presParOf" srcId="{774BAFCE-7240-4536-9DAE-30F7D3A227B1}" destId="{11340697-6080-4558-89CB-E1550A470D96}" srcOrd="3" destOrd="0" presId="urn:microsoft.com/office/officeart/2018/2/layout/IconCircleList"/>
    <dgm:cxn modelId="{47E32A88-A028-4F41-8BE8-A85A79DF19A4}" type="presParOf" srcId="{E8DF347C-7840-4050-BF82-25F733ADBBFB}" destId="{EEE312FA-9B86-4EFB-8E36-96825426DBAB}" srcOrd="7" destOrd="0" presId="urn:microsoft.com/office/officeart/2018/2/layout/IconCircleList"/>
    <dgm:cxn modelId="{72ABC4AE-C2F9-4A9A-B440-B012D9B4E23C}" type="presParOf" srcId="{E8DF347C-7840-4050-BF82-25F733ADBBFB}" destId="{53EAE0EE-FFD0-4D25-9786-BDBD5348DB9C}" srcOrd="8" destOrd="0" presId="urn:microsoft.com/office/officeart/2018/2/layout/IconCircleList"/>
    <dgm:cxn modelId="{74B1D757-9DBF-42E5-8D19-BEA8BCFA4A99}" type="presParOf" srcId="{53EAE0EE-FFD0-4D25-9786-BDBD5348DB9C}" destId="{CA82798F-D6CA-4153-A45B-F8D50685EC60}" srcOrd="0" destOrd="0" presId="urn:microsoft.com/office/officeart/2018/2/layout/IconCircleList"/>
    <dgm:cxn modelId="{3EE6A495-97D8-4258-8B61-610014985CA6}" type="presParOf" srcId="{53EAE0EE-FFD0-4D25-9786-BDBD5348DB9C}" destId="{DBC311B4-C99E-42D9-AB88-7B229194CEA4}" srcOrd="1" destOrd="0" presId="urn:microsoft.com/office/officeart/2018/2/layout/IconCircleList"/>
    <dgm:cxn modelId="{60EFBBD3-DA28-4D9D-880E-8C38AA22C17E}" type="presParOf" srcId="{53EAE0EE-FFD0-4D25-9786-BDBD5348DB9C}" destId="{6E3DEC7C-B23B-4FFC-A83C-93F205919C49}" srcOrd="2" destOrd="0" presId="urn:microsoft.com/office/officeart/2018/2/layout/IconCircleList"/>
    <dgm:cxn modelId="{6C96C30C-1736-4506-A073-B19CA7A6C533}" type="presParOf" srcId="{53EAE0EE-FFD0-4D25-9786-BDBD5348DB9C}" destId="{AFCBDBAE-5265-45DE-9399-7335BD13E0AB}" srcOrd="3" destOrd="0" presId="urn:microsoft.com/office/officeart/2018/2/layout/IconCircleList"/>
    <dgm:cxn modelId="{0BF3F187-5E0F-44E3-AFF9-EECBB20CC69F}" type="presParOf" srcId="{E8DF347C-7840-4050-BF82-25F733ADBBFB}" destId="{15BF374B-01B3-4B95-9582-09E3488D0746}" srcOrd="9" destOrd="0" presId="urn:microsoft.com/office/officeart/2018/2/layout/IconCircleList"/>
    <dgm:cxn modelId="{B05719A5-673A-45DA-9979-AF2C83EDF4DC}" type="presParOf" srcId="{E8DF347C-7840-4050-BF82-25F733ADBBFB}" destId="{9DAE2E79-36D8-408A-8D82-D1E59206C7CD}" srcOrd="10" destOrd="0" presId="urn:microsoft.com/office/officeart/2018/2/layout/IconCircleList"/>
    <dgm:cxn modelId="{13F41A02-81B8-473D-A69A-AC6B61206ED5}" type="presParOf" srcId="{9DAE2E79-36D8-408A-8D82-D1E59206C7CD}" destId="{C3F621DD-46C7-4762-95F5-045BC17DF034}" srcOrd="0" destOrd="0" presId="urn:microsoft.com/office/officeart/2018/2/layout/IconCircleList"/>
    <dgm:cxn modelId="{7074876E-96BC-4758-BC44-51C82F61FC5F}" type="presParOf" srcId="{9DAE2E79-36D8-408A-8D82-D1E59206C7CD}" destId="{247B1519-8D42-46D8-B96B-50019A5F4D18}" srcOrd="1" destOrd="0" presId="urn:microsoft.com/office/officeart/2018/2/layout/IconCircleList"/>
    <dgm:cxn modelId="{390BD8BB-D37F-40A2-93F5-969B298D8D84}" type="presParOf" srcId="{9DAE2E79-36D8-408A-8D82-D1E59206C7CD}" destId="{F02367E3-A19F-407A-9A3D-25AD927D4BD7}" srcOrd="2" destOrd="0" presId="urn:microsoft.com/office/officeart/2018/2/layout/IconCircleList"/>
    <dgm:cxn modelId="{BFDFD21E-4B2C-458D-9C6E-5FA6765183B1}" type="presParOf" srcId="{9DAE2E79-36D8-408A-8D82-D1E59206C7CD}" destId="{FE5542C6-D953-4570-A7D3-2283CA6F538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C5D272-BD7B-B248-A0C5-F8161E348225}" type="doc">
      <dgm:prSet loTypeId="urn:microsoft.com/office/officeart/2005/8/layout/hierarchy4" loCatId="process" qsTypeId="urn:microsoft.com/office/officeart/2005/8/quickstyle/simple1" qsCatId="simple" csTypeId="urn:microsoft.com/office/officeart/2005/8/colors/accent1_2" csCatId="accent1" phldr="1"/>
      <dgm:spPr/>
      <dgm:t>
        <a:bodyPr/>
        <a:lstStyle/>
        <a:p>
          <a:endParaRPr lang="en-GB"/>
        </a:p>
      </dgm:t>
    </dgm:pt>
    <dgm:pt modelId="{4F847BB7-300D-FC47-9330-6AF6DF98D1BB}">
      <dgm:prSet phldrT="[Text]" custT="1"/>
      <dgm:spPr>
        <a:solidFill>
          <a:schemeClr val="accent6">
            <a:lumMod val="75000"/>
            <a:alpha val="27217"/>
          </a:schemeClr>
        </a:solidFill>
        <a:ln>
          <a:solidFill>
            <a:schemeClr val="tx1"/>
          </a:solidFill>
        </a:ln>
      </dgm:spPr>
      <dgm:t>
        <a:bodyPr/>
        <a:lstStyle/>
        <a:p>
          <a:r>
            <a:rPr lang="en-US" sz="3200" b="1" dirty="0">
              <a:solidFill>
                <a:schemeClr val="tx1"/>
              </a:solidFill>
              <a:latin typeface="Cambria" panose="02040503050406030204" pitchFamily="18" charset="0"/>
              <a:ea typeface="Cambria" panose="02040503050406030204" pitchFamily="18" charset="0"/>
              <a:cs typeface="Times New Roman"/>
            </a:rPr>
            <a:t>Training of samplers</a:t>
          </a:r>
          <a:r>
            <a:rPr lang="en-US" sz="3200" dirty="0">
              <a:solidFill>
                <a:schemeClr val="tx1"/>
              </a:solidFill>
              <a:latin typeface="Cambria" panose="02040503050406030204" pitchFamily="18" charset="0"/>
              <a:ea typeface="Cambria" panose="02040503050406030204" pitchFamily="18" charset="0"/>
              <a:cs typeface="+mj-lt"/>
            </a:rPr>
            <a:t> </a:t>
          </a:r>
          <a:endParaRPr lang="en-GB" sz="3200" dirty="0">
            <a:solidFill>
              <a:schemeClr val="tx1"/>
            </a:solidFill>
            <a:latin typeface="Cambria" panose="02040503050406030204" pitchFamily="18" charset="0"/>
            <a:ea typeface="Cambria" panose="02040503050406030204" pitchFamily="18" charset="0"/>
          </a:endParaRPr>
        </a:p>
      </dgm:t>
    </dgm:pt>
    <dgm:pt modelId="{B2AB6F36-772C-1941-9034-C618E394AF6D}" type="parTrans" cxnId="{B3DBBB2B-D21B-4649-B6FD-9DC4FC5C0D7C}">
      <dgm:prSet/>
      <dgm:spPr/>
      <dgm:t>
        <a:bodyPr/>
        <a:lstStyle/>
        <a:p>
          <a:endParaRPr lang="en-GB" sz="1400">
            <a:latin typeface="Cambria" panose="02040503050406030204" pitchFamily="18" charset="0"/>
            <a:ea typeface="Cambria" panose="02040503050406030204" pitchFamily="18" charset="0"/>
          </a:endParaRPr>
        </a:p>
      </dgm:t>
    </dgm:pt>
    <dgm:pt modelId="{D2CE1BC2-D355-0440-B428-1C7F3FD2D778}" type="sibTrans" cxnId="{B3DBBB2B-D21B-4649-B6FD-9DC4FC5C0D7C}">
      <dgm:prSet/>
      <dgm:spPr/>
      <dgm:t>
        <a:bodyPr/>
        <a:lstStyle/>
        <a:p>
          <a:endParaRPr lang="en-GB" sz="1400">
            <a:latin typeface="Cambria" panose="02040503050406030204" pitchFamily="18" charset="0"/>
            <a:ea typeface="Cambria" panose="02040503050406030204" pitchFamily="18" charset="0"/>
          </a:endParaRPr>
        </a:p>
      </dgm:t>
    </dgm:pt>
    <dgm:pt modelId="{EDF4B605-5E70-5340-B411-BA558DE7DBD0}">
      <dgm:prSet phldrT="[Text]" custT="1"/>
      <dgm:spPr>
        <a:solidFill>
          <a:srgbClr val="C00000">
            <a:alpha val="33000"/>
          </a:srgbClr>
        </a:solidFill>
        <a:ln>
          <a:solidFill>
            <a:schemeClr val="tx1"/>
          </a:solidFill>
        </a:ln>
      </dgm:spPr>
      <dgm:t>
        <a:bodyPr/>
        <a:lstStyle/>
        <a:p>
          <a:r>
            <a:rPr lang="en-US" sz="1400" dirty="0">
              <a:solidFill>
                <a:schemeClr val="tx1"/>
              </a:solidFill>
              <a:latin typeface="Cambria" panose="02040503050406030204" pitchFamily="18" charset="0"/>
              <a:ea typeface="Cambria" panose="02040503050406030204" pitchFamily="18" charset="0"/>
              <a:cs typeface="Times New Roman"/>
            </a:rPr>
            <a:t>All samplers should be fully trained before being allowed to work unsupervised. Training should include Principles and practices of water supply distribution </a:t>
          </a:r>
          <a:endParaRPr lang="en-GB" sz="1400" dirty="0">
            <a:solidFill>
              <a:schemeClr val="tx1"/>
            </a:solidFill>
            <a:latin typeface="Cambria" panose="02040503050406030204" pitchFamily="18" charset="0"/>
            <a:ea typeface="Cambria" panose="02040503050406030204" pitchFamily="18" charset="0"/>
          </a:endParaRPr>
        </a:p>
      </dgm:t>
    </dgm:pt>
    <dgm:pt modelId="{C7EE30D3-A535-A346-B2AE-7EEA02FD67BE}" type="parTrans" cxnId="{F0457E24-6620-B14C-90B2-B373ED46B107}">
      <dgm:prSet/>
      <dgm:spPr/>
      <dgm:t>
        <a:bodyPr/>
        <a:lstStyle/>
        <a:p>
          <a:endParaRPr lang="en-GB" sz="1400">
            <a:latin typeface="Cambria" panose="02040503050406030204" pitchFamily="18" charset="0"/>
            <a:ea typeface="Cambria" panose="02040503050406030204" pitchFamily="18" charset="0"/>
          </a:endParaRPr>
        </a:p>
      </dgm:t>
    </dgm:pt>
    <dgm:pt modelId="{F9C14B26-02DB-384A-8BA1-2746AF7CD31A}" type="sibTrans" cxnId="{F0457E24-6620-B14C-90B2-B373ED46B107}">
      <dgm:prSet/>
      <dgm:spPr/>
      <dgm:t>
        <a:bodyPr/>
        <a:lstStyle/>
        <a:p>
          <a:endParaRPr lang="en-GB" sz="1400">
            <a:latin typeface="Cambria" panose="02040503050406030204" pitchFamily="18" charset="0"/>
            <a:ea typeface="Cambria" panose="02040503050406030204" pitchFamily="18" charset="0"/>
          </a:endParaRPr>
        </a:p>
      </dgm:t>
    </dgm:pt>
    <dgm:pt modelId="{0D11596A-DC22-7C49-8838-3AD45C84B92C}">
      <dgm:prSet custT="1"/>
      <dgm:spPr>
        <a:solidFill>
          <a:schemeClr val="accent2">
            <a:lumMod val="40000"/>
            <a:lumOff val="60000"/>
            <a:alpha val="38000"/>
          </a:schemeClr>
        </a:solidFill>
        <a:ln>
          <a:solidFill>
            <a:schemeClr val="tx1"/>
          </a:solidFill>
        </a:ln>
      </dgm:spPr>
      <dgm:t>
        <a:bodyPr/>
        <a:lstStyle/>
        <a:p>
          <a:r>
            <a:rPr lang="en-US" sz="1400">
              <a:solidFill>
                <a:schemeClr val="tx1"/>
              </a:solidFill>
              <a:latin typeface="Cambria" panose="02040503050406030204" pitchFamily="18" charset="0"/>
              <a:ea typeface="Cambria" panose="02040503050406030204" pitchFamily="18" charset="0"/>
              <a:cs typeface="Times New Roman"/>
            </a:rPr>
            <a:t>Principles and practices of water supply hygiene </a:t>
          </a:r>
          <a:endParaRPr lang="en-US" sz="1400" dirty="0">
            <a:solidFill>
              <a:schemeClr val="tx1"/>
            </a:solidFill>
            <a:latin typeface="Cambria" panose="02040503050406030204" pitchFamily="18" charset="0"/>
            <a:ea typeface="Cambria" panose="02040503050406030204" pitchFamily="18" charset="0"/>
          </a:endParaRPr>
        </a:p>
      </dgm:t>
    </dgm:pt>
    <dgm:pt modelId="{31A22CC4-75C6-F34D-8485-AC7D32CB6398}" type="parTrans" cxnId="{37BF3FC7-5DDF-774F-A529-7315144AF99C}">
      <dgm:prSet/>
      <dgm:spPr/>
      <dgm:t>
        <a:bodyPr/>
        <a:lstStyle/>
        <a:p>
          <a:endParaRPr lang="en-GB" sz="1400">
            <a:latin typeface="Cambria" panose="02040503050406030204" pitchFamily="18" charset="0"/>
            <a:ea typeface="Cambria" panose="02040503050406030204" pitchFamily="18" charset="0"/>
          </a:endParaRPr>
        </a:p>
      </dgm:t>
    </dgm:pt>
    <dgm:pt modelId="{0327EAFA-9FD7-4045-BA64-6BCF423D4221}" type="sibTrans" cxnId="{37BF3FC7-5DDF-774F-A529-7315144AF99C}">
      <dgm:prSet/>
      <dgm:spPr/>
      <dgm:t>
        <a:bodyPr/>
        <a:lstStyle/>
        <a:p>
          <a:endParaRPr lang="en-GB" sz="1400">
            <a:latin typeface="Cambria" panose="02040503050406030204" pitchFamily="18" charset="0"/>
            <a:ea typeface="Cambria" panose="02040503050406030204" pitchFamily="18" charset="0"/>
          </a:endParaRPr>
        </a:p>
      </dgm:t>
    </dgm:pt>
    <dgm:pt modelId="{77EC7063-42D3-C640-A33C-2523886949A3}">
      <dgm:prSet custT="1"/>
      <dgm:spPr>
        <a:solidFill>
          <a:srgbClr val="92D050">
            <a:alpha val="82000"/>
          </a:srgbClr>
        </a:solidFill>
        <a:ln>
          <a:solidFill>
            <a:schemeClr val="tx1"/>
          </a:solidFill>
        </a:ln>
      </dgm:spPr>
      <dgm:t>
        <a:bodyPr/>
        <a:lstStyle/>
        <a:p>
          <a:r>
            <a:rPr lang="en-US" sz="1400" dirty="0">
              <a:solidFill>
                <a:schemeClr val="tx1"/>
              </a:solidFill>
              <a:latin typeface="Cambria" panose="02040503050406030204" pitchFamily="18" charset="0"/>
              <a:ea typeface="Cambria" panose="02040503050406030204" pitchFamily="18" charset="0"/>
              <a:cs typeface="Times New Roman"/>
            </a:rPr>
            <a:t>Introductory knowledge of water chemistry and of microbiology</a:t>
          </a:r>
          <a:endParaRPr lang="en-US" sz="1400" dirty="0">
            <a:solidFill>
              <a:schemeClr val="tx1"/>
            </a:solidFill>
            <a:latin typeface="Cambria" panose="02040503050406030204" pitchFamily="18" charset="0"/>
            <a:ea typeface="Cambria" panose="02040503050406030204" pitchFamily="18" charset="0"/>
          </a:endParaRPr>
        </a:p>
      </dgm:t>
    </dgm:pt>
    <dgm:pt modelId="{5D7B0904-421A-714D-9F29-ED9B35BA72D7}" type="parTrans" cxnId="{34C791C7-1FCD-2C4F-82E8-ECB2D45EFF10}">
      <dgm:prSet/>
      <dgm:spPr/>
      <dgm:t>
        <a:bodyPr/>
        <a:lstStyle/>
        <a:p>
          <a:endParaRPr lang="en-GB" sz="1400">
            <a:latin typeface="Cambria" panose="02040503050406030204" pitchFamily="18" charset="0"/>
            <a:ea typeface="Cambria" panose="02040503050406030204" pitchFamily="18" charset="0"/>
          </a:endParaRPr>
        </a:p>
      </dgm:t>
    </dgm:pt>
    <dgm:pt modelId="{AFB19256-13AB-F842-99D1-F29E62B5CC61}" type="sibTrans" cxnId="{34C791C7-1FCD-2C4F-82E8-ECB2D45EFF10}">
      <dgm:prSet/>
      <dgm:spPr/>
      <dgm:t>
        <a:bodyPr/>
        <a:lstStyle/>
        <a:p>
          <a:endParaRPr lang="en-GB" sz="1400">
            <a:latin typeface="Cambria" panose="02040503050406030204" pitchFamily="18" charset="0"/>
            <a:ea typeface="Cambria" panose="02040503050406030204" pitchFamily="18" charset="0"/>
          </a:endParaRPr>
        </a:p>
      </dgm:t>
    </dgm:pt>
    <dgm:pt modelId="{90AC273A-D14B-AB4C-B433-8291D82FFB0E}">
      <dgm:prSet custT="1"/>
      <dgm:spPr>
        <a:solidFill>
          <a:srgbClr val="00B050">
            <a:alpha val="60000"/>
          </a:srgbClr>
        </a:solidFill>
        <a:ln>
          <a:solidFill>
            <a:schemeClr val="tx1"/>
          </a:solidFill>
        </a:ln>
      </dgm:spPr>
      <dgm:t>
        <a:bodyPr/>
        <a:lstStyle/>
        <a:p>
          <a:r>
            <a:rPr lang="en-US" sz="1400" dirty="0">
              <a:solidFill>
                <a:schemeClr val="tx1"/>
              </a:solidFill>
              <a:latin typeface="Cambria" panose="02040503050406030204" pitchFamily="18" charset="0"/>
              <a:ea typeface="Cambria" panose="02040503050406030204" pitchFamily="18" charset="0"/>
              <a:cs typeface="Times New Roman"/>
            </a:rPr>
            <a:t>Knowledge of water supply vulnerabilities to contamination including case studies of genuine contamination events</a:t>
          </a:r>
          <a:endParaRPr lang="en-US" sz="1400" dirty="0">
            <a:solidFill>
              <a:schemeClr val="tx1"/>
            </a:solidFill>
            <a:latin typeface="Cambria" panose="02040503050406030204" pitchFamily="18" charset="0"/>
            <a:ea typeface="Cambria" panose="02040503050406030204" pitchFamily="18" charset="0"/>
          </a:endParaRPr>
        </a:p>
      </dgm:t>
    </dgm:pt>
    <dgm:pt modelId="{205215F6-5A4F-6F47-A404-EBAAE7FE00E1}" type="parTrans" cxnId="{9CA73891-F7AE-8C41-B6CC-025BCF323609}">
      <dgm:prSet/>
      <dgm:spPr/>
      <dgm:t>
        <a:bodyPr/>
        <a:lstStyle/>
        <a:p>
          <a:endParaRPr lang="en-GB" sz="1400">
            <a:latin typeface="Cambria" panose="02040503050406030204" pitchFamily="18" charset="0"/>
            <a:ea typeface="Cambria" panose="02040503050406030204" pitchFamily="18" charset="0"/>
          </a:endParaRPr>
        </a:p>
      </dgm:t>
    </dgm:pt>
    <dgm:pt modelId="{97DC674C-749B-B146-87EA-44685E49A0FB}" type="sibTrans" cxnId="{9CA73891-F7AE-8C41-B6CC-025BCF323609}">
      <dgm:prSet/>
      <dgm:spPr/>
      <dgm:t>
        <a:bodyPr/>
        <a:lstStyle/>
        <a:p>
          <a:endParaRPr lang="en-GB" sz="1400">
            <a:latin typeface="Cambria" panose="02040503050406030204" pitchFamily="18" charset="0"/>
            <a:ea typeface="Cambria" panose="02040503050406030204" pitchFamily="18" charset="0"/>
          </a:endParaRPr>
        </a:p>
      </dgm:t>
    </dgm:pt>
    <dgm:pt modelId="{BC2933B5-2E6D-484B-ADCB-BD9C77BEE9B3}">
      <dgm:prSet custT="1"/>
      <dgm:spPr>
        <a:solidFill>
          <a:schemeClr val="accent6">
            <a:lumMod val="40000"/>
            <a:lumOff val="60000"/>
            <a:alpha val="77000"/>
          </a:schemeClr>
        </a:solidFill>
        <a:ln>
          <a:solidFill>
            <a:schemeClr val="tx1"/>
          </a:solidFill>
        </a:ln>
      </dgm:spPr>
      <dgm:t>
        <a:bodyPr/>
        <a:lstStyle/>
        <a:p>
          <a:r>
            <a:rPr lang="en-US" sz="1400">
              <a:solidFill>
                <a:schemeClr val="tx1"/>
              </a:solidFill>
              <a:latin typeface="Cambria" panose="02040503050406030204" pitchFamily="18" charset="0"/>
              <a:ea typeface="Cambria" panose="02040503050406030204" pitchFamily="18" charset="0"/>
              <a:cs typeface="Times New Roman"/>
            </a:rPr>
            <a:t>Experience in all aspects of sampling</a:t>
          </a:r>
          <a:endParaRPr lang="en-US" sz="1400" dirty="0">
            <a:solidFill>
              <a:schemeClr val="tx1"/>
            </a:solidFill>
            <a:latin typeface="Cambria" panose="02040503050406030204" pitchFamily="18" charset="0"/>
            <a:ea typeface="Cambria" panose="02040503050406030204" pitchFamily="18" charset="0"/>
          </a:endParaRPr>
        </a:p>
      </dgm:t>
    </dgm:pt>
    <dgm:pt modelId="{08CFDE29-52E4-C140-84EC-C3610A338D57}" type="parTrans" cxnId="{59376920-F7D4-4B44-BF39-C6EF1B97C26C}">
      <dgm:prSet/>
      <dgm:spPr/>
      <dgm:t>
        <a:bodyPr/>
        <a:lstStyle/>
        <a:p>
          <a:endParaRPr lang="en-GB" sz="1400">
            <a:latin typeface="Cambria" panose="02040503050406030204" pitchFamily="18" charset="0"/>
            <a:ea typeface="Cambria" panose="02040503050406030204" pitchFamily="18" charset="0"/>
          </a:endParaRPr>
        </a:p>
      </dgm:t>
    </dgm:pt>
    <dgm:pt modelId="{DC607BAD-70E6-BD4C-9E9E-B236800E69DC}" type="sibTrans" cxnId="{59376920-F7D4-4B44-BF39-C6EF1B97C26C}">
      <dgm:prSet/>
      <dgm:spPr/>
      <dgm:t>
        <a:bodyPr/>
        <a:lstStyle/>
        <a:p>
          <a:endParaRPr lang="en-GB" sz="1400">
            <a:latin typeface="Cambria" panose="02040503050406030204" pitchFamily="18" charset="0"/>
            <a:ea typeface="Cambria" panose="02040503050406030204" pitchFamily="18" charset="0"/>
          </a:endParaRPr>
        </a:p>
      </dgm:t>
    </dgm:pt>
    <dgm:pt modelId="{160B5726-3E26-E147-A977-1E1CD041E2E0}">
      <dgm:prSet custT="1"/>
      <dgm:spPr>
        <a:solidFill>
          <a:srgbClr val="0070C0">
            <a:alpha val="31585"/>
          </a:srgbClr>
        </a:solidFill>
        <a:ln>
          <a:solidFill>
            <a:schemeClr val="tx1"/>
          </a:solidFill>
        </a:ln>
      </dgm:spPr>
      <dgm:t>
        <a:bodyPr/>
        <a:lstStyle/>
        <a:p>
          <a:r>
            <a:rPr lang="en-US" sz="1400" dirty="0">
              <a:solidFill>
                <a:schemeClr val="tx1"/>
              </a:solidFill>
              <a:latin typeface="Cambria" panose="02040503050406030204" pitchFamily="18" charset="0"/>
              <a:ea typeface="Cambria" panose="02040503050406030204" pitchFamily="18" charset="0"/>
              <a:cs typeface="Times New Roman"/>
            </a:rPr>
            <a:t>Supervised experience with laboratory techniques if the sampler is expected to take analytical measurements or to operate on-line monitoring equipment</a:t>
          </a:r>
          <a:endParaRPr lang="en-US" sz="1400" dirty="0">
            <a:solidFill>
              <a:schemeClr val="tx1"/>
            </a:solidFill>
            <a:latin typeface="Cambria" panose="02040503050406030204" pitchFamily="18" charset="0"/>
            <a:ea typeface="Cambria" panose="02040503050406030204" pitchFamily="18" charset="0"/>
          </a:endParaRPr>
        </a:p>
      </dgm:t>
    </dgm:pt>
    <dgm:pt modelId="{3FEF6037-7A8B-5543-9650-EDD098029278}" type="parTrans" cxnId="{CEAB7B49-30BB-8B47-8A76-56F40585D4DD}">
      <dgm:prSet/>
      <dgm:spPr/>
      <dgm:t>
        <a:bodyPr/>
        <a:lstStyle/>
        <a:p>
          <a:endParaRPr lang="en-GB" sz="1400">
            <a:latin typeface="Cambria" panose="02040503050406030204" pitchFamily="18" charset="0"/>
            <a:ea typeface="Cambria" panose="02040503050406030204" pitchFamily="18" charset="0"/>
          </a:endParaRPr>
        </a:p>
      </dgm:t>
    </dgm:pt>
    <dgm:pt modelId="{55D5E1C0-DA32-2B4E-AFA1-8BC8F0DC7FC4}" type="sibTrans" cxnId="{CEAB7B49-30BB-8B47-8A76-56F40585D4DD}">
      <dgm:prSet/>
      <dgm:spPr/>
      <dgm:t>
        <a:bodyPr/>
        <a:lstStyle/>
        <a:p>
          <a:endParaRPr lang="en-GB" sz="1400">
            <a:latin typeface="Cambria" panose="02040503050406030204" pitchFamily="18" charset="0"/>
            <a:ea typeface="Cambria" panose="02040503050406030204" pitchFamily="18" charset="0"/>
          </a:endParaRPr>
        </a:p>
      </dgm:t>
    </dgm:pt>
    <dgm:pt modelId="{5F799E25-828C-0F4C-8667-6488543D7CDE}">
      <dgm:prSet custT="1"/>
      <dgm:spPr>
        <a:solidFill>
          <a:srgbClr val="7030A0">
            <a:alpha val="36942"/>
          </a:srgbClr>
        </a:solidFill>
        <a:ln>
          <a:solidFill>
            <a:schemeClr val="tx1"/>
          </a:solidFill>
        </a:ln>
      </dgm:spPr>
      <dgm:t>
        <a:bodyPr/>
        <a:lstStyle/>
        <a:p>
          <a:r>
            <a:rPr lang="en-US" sz="1400" dirty="0">
              <a:solidFill>
                <a:schemeClr val="tx1"/>
              </a:solidFill>
              <a:latin typeface="Cambria" panose="02040503050406030204" pitchFamily="18" charset="0"/>
              <a:ea typeface="Cambria" panose="02040503050406030204" pitchFamily="18" charset="0"/>
              <a:cs typeface="Times New Roman"/>
            </a:rPr>
            <a:t>The full content of the sampling manual with special emphasis on identifying, and safely coping with or avoiding potential hazards</a:t>
          </a:r>
          <a:endParaRPr lang="en-US" sz="1400" dirty="0">
            <a:solidFill>
              <a:schemeClr val="tx1"/>
            </a:solidFill>
            <a:latin typeface="Cambria" panose="02040503050406030204" pitchFamily="18" charset="0"/>
            <a:ea typeface="Cambria" panose="02040503050406030204" pitchFamily="18" charset="0"/>
          </a:endParaRPr>
        </a:p>
      </dgm:t>
    </dgm:pt>
    <dgm:pt modelId="{7E038D83-B4D9-964E-AE7F-EDE37AEFB6BE}" type="parTrans" cxnId="{DB54FA82-6FC4-AE4F-BC50-588277EFB3C0}">
      <dgm:prSet/>
      <dgm:spPr/>
      <dgm:t>
        <a:bodyPr/>
        <a:lstStyle/>
        <a:p>
          <a:endParaRPr lang="en-GB" sz="1400">
            <a:latin typeface="Cambria" panose="02040503050406030204" pitchFamily="18" charset="0"/>
            <a:ea typeface="Cambria" panose="02040503050406030204" pitchFamily="18" charset="0"/>
          </a:endParaRPr>
        </a:p>
      </dgm:t>
    </dgm:pt>
    <dgm:pt modelId="{F153EA73-758B-8245-B2C2-EF64F0F6ED44}" type="sibTrans" cxnId="{DB54FA82-6FC4-AE4F-BC50-588277EFB3C0}">
      <dgm:prSet/>
      <dgm:spPr/>
      <dgm:t>
        <a:bodyPr/>
        <a:lstStyle/>
        <a:p>
          <a:endParaRPr lang="en-GB" sz="1400">
            <a:latin typeface="Cambria" panose="02040503050406030204" pitchFamily="18" charset="0"/>
            <a:ea typeface="Cambria" panose="02040503050406030204" pitchFamily="18" charset="0"/>
          </a:endParaRPr>
        </a:p>
      </dgm:t>
    </dgm:pt>
    <dgm:pt modelId="{190D1A87-A3F5-8443-BBDB-4C6A44A60669}" type="pres">
      <dgm:prSet presAssocID="{B1C5D272-BD7B-B248-A0C5-F8161E348225}" presName="Name0" presStyleCnt="0">
        <dgm:presLayoutVars>
          <dgm:chPref val="1"/>
          <dgm:dir/>
          <dgm:animOne val="branch"/>
          <dgm:animLvl val="lvl"/>
          <dgm:resizeHandles/>
        </dgm:presLayoutVars>
      </dgm:prSet>
      <dgm:spPr/>
    </dgm:pt>
    <dgm:pt modelId="{A86717A4-8F4D-1B47-ADE7-D7B6EBD09752}" type="pres">
      <dgm:prSet presAssocID="{4F847BB7-300D-FC47-9330-6AF6DF98D1BB}" presName="vertOne" presStyleCnt="0"/>
      <dgm:spPr/>
    </dgm:pt>
    <dgm:pt modelId="{8B1544EA-CB1D-5C48-AC7C-8B1786C8F69E}" type="pres">
      <dgm:prSet presAssocID="{4F847BB7-300D-FC47-9330-6AF6DF98D1BB}" presName="txOne" presStyleLbl="node0" presStyleIdx="0" presStyleCnt="1" custScaleY="27268" custLinFactNeighborX="2756" custLinFactNeighborY="28717">
        <dgm:presLayoutVars>
          <dgm:chPref val="3"/>
        </dgm:presLayoutVars>
      </dgm:prSet>
      <dgm:spPr/>
    </dgm:pt>
    <dgm:pt modelId="{05A0D346-1B80-C74D-801C-3944C0560F4F}" type="pres">
      <dgm:prSet presAssocID="{4F847BB7-300D-FC47-9330-6AF6DF98D1BB}" presName="parTransOne" presStyleCnt="0"/>
      <dgm:spPr/>
    </dgm:pt>
    <dgm:pt modelId="{CD7D65FF-4300-9E47-A66D-C25F4FFBCFB3}" type="pres">
      <dgm:prSet presAssocID="{4F847BB7-300D-FC47-9330-6AF6DF98D1BB}" presName="horzOne" presStyleCnt="0"/>
      <dgm:spPr/>
    </dgm:pt>
    <dgm:pt modelId="{454D156D-1A5D-1544-8E00-0E1B81427C4C}" type="pres">
      <dgm:prSet presAssocID="{EDF4B605-5E70-5340-B411-BA558DE7DBD0}" presName="vertTwo" presStyleCnt="0"/>
      <dgm:spPr/>
    </dgm:pt>
    <dgm:pt modelId="{8B5F5788-048F-BF4E-8EA5-A1F27DDE222E}" type="pres">
      <dgm:prSet presAssocID="{EDF4B605-5E70-5340-B411-BA558DE7DBD0}" presName="txTwo" presStyleLbl="node2" presStyleIdx="0" presStyleCnt="7">
        <dgm:presLayoutVars>
          <dgm:chPref val="3"/>
        </dgm:presLayoutVars>
      </dgm:prSet>
      <dgm:spPr/>
    </dgm:pt>
    <dgm:pt modelId="{C717A149-D852-6642-8E49-02900EB7DCBE}" type="pres">
      <dgm:prSet presAssocID="{EDF4B605-5E70-5340-B411-BA558DE7DBD0}" presName="horzTwo" presStyleCnt="0"/>
      <dgm:spPr/>
    </dgm:pt>
    <dgm:pt modelId="{BD03A738-F24C-1F42-9D1E-2D194A0FD40A}" type="pres">
      <dgm:prSet presAssocID="{F9C14B26-02DB-384A-8BA1-2746AF7CD31A}" presName="sibSpaceTwo" presStyleCnt="0"/>
      <dgm:spPr/>
    </dgm:pt>
    <dgm:pt modelId="{E436E73C-34BA-894A-8FF8-2E2973639CF8}" type="pres">
      <dgm:prSet presAssocID="{0D11596A-DC22-7C49-8838-3AD45C84B92C}" presName="vertTwo" presStyleCnt="0"/>
      <dgm:spPr/>
    </dgm:pt>
    <dgm:pt modelId="{FB27C7B2-5F2C-3A43-9277-11C4960C2873}" type="pres">
      <dgm:prSet presAssocID="{0D11596A-DC22-7C49-8838-3AD45C84B92C}" presName="txTwo" presStyleLbl="node2" presStyleIdx="1" presStyleCnt="7">
        <dgm:presLayoutVars>
          <dgm:chPref val="3"/>
        </dgm:presLayoutVars>
      </dgm:prSet>
      <dgm:spPr/>
    </dgm:pt>
    <dgm:pt modelId="{E9631EA0-9B9D-6A43-81A6-E7EFB8BA231A}" type="pres">
      <dgm:prSet presAssocID="{0D11596A-DC22-7C49-8838-3AD45C84B92C}" presName="horzTwo" presStyleCnt="0"/>
      <dgm:spPr/>
    </dgm:pt>
    <dgm:pt modelId="{91A69704-F6B9-A040-AE4C-0B3E81CD003A}" type="pres">
      <dgm:prSet presAssocID="{0327EAFA-9FD7-4045-BA64-6BCF423D4221}" presName="sibSpaceTwo" presStyleCnt="0"/>
      <dgm:spPr/>
    </dgm:pt>
    <dgm:pt modelId="{F2B31CAB-287F-514F-8410-98E29110F809}" type="pres">
      <dgm:prSet presAssocID="{77EC7063-42D3-C640-A33C-2523886949A3}" presName="vertTwo" presStyleCnt="0"/>
      <dgm:spPr/>
    </dgm:pt>
    <dgm:pt modelId="{754FAD45-CD36-CA4A-8B22-4C74A966504C}" type="pres">
      <dgm:prSet presAssocID="{77EC7063-42D3-C640-A33C-2523886949A3}" presName="txTwo" presStyleLbl="node2" presStyleIdx="2" presStyleCnt="7">
        <dgm:presLayoutVars>
          <dgm:chPref val="3"/>
        </dgm:presLayoutVars>
      </dgm:prSet>
      <dgm:spPr/>
    </dgm:pt>
    <dgm:pt modelId="{219CBBF3-7124-4748-94C3-09A61DC48168}" type="pres">
      <dgm:prSet presAssocID="{77EC7063-42D3-C640-A33C-2523886949A3}" presName="horzTwo" presStyleCnt="0"/>
      <dgm:spPr/>
    </dgm:pt>
    <dgm:pt modelId="{AD1126AC-8528-2F47-BE97-D30810AA3F82}" type="pres">
      <dgm:prSet presAssocID="{AFB19256-13AB-F842-99D1-F29E62B5CC61}" presName="sibSpaceTwo" presStyleCnt="0"/>
      <dgm:spPr/>
    </dgm:pt>
    <dgm:pt modelId="{3F891672-AA9A-4944-8202-4AB70E5EFE3E}" type="pres">
      <dgm:prSet presAssocID="{90AC273A-D14B-AB4C-B433-8291D82FFB0E}" presName="vertTwo" presStyleCnt="0"/>
      <dgm:spPr/>
    </dgm:pt>
    <dgm:pt modelId="{77CAA553-E348-DF43-92C0-CF737C54AFB2}" type="pres">
      <dgm:prSet presAssocID="{90AC273A-D14B-AB4C-B433-8291D82FFB0E}" presName="txTwo" presStyleLbl="node2" presStyleIdx="3" presStyleCnt="7">
        <dgm:presLayoutVars>
          <dgm:chPref val="3"/>
        </dgm:presLayoutVars>
      </dgm:prSet>
      <dgm:spPr/>
    </dgm:pt>
    <dgm:pt modelId="{3BDA51A4-83AE-F345-935E-8F3DF9DE09F1}" type="pres">
      <dgm:prSet presAssocID="{90AC273A-D14B-AB4C-B433-8291D82FFB0E}" presName="horzTwo" presStyleCnt="0"/>
      <dgm:spPr/>
    </dgm:pt>
    <dgm:pt modelId="{C6DD679C-5594-664B-AE78-B035982C9A7E}" type="pres">
      <dgm:prSet presAssocID="{97DC674C-749B-B146-87EA-44685E49A0FB}" presName="sibSpaceTwo" presStyleCnt="0"/>
      <dgm:spPr/>
    </dgm:pt>
    <dgm:pt modelId="{841B7A58-1EE7-4C41-BB3F-506A765F6401}" type="pres">
      <dgm:prSet presAssocID="{BC2933B5-2E6D-484B-ADCB-BD9C77BEE9B3}" presName="vertTwo" presStyleCnt="0"/>
      <dgm:spPr/>
    </dgm:pt>
    <dgm:pt modelId="{F8C5AB2A-FAAB-064F-A26D-202343212F86}" type="pres">
      <dgm:prSet presAssocID="{BC2933B5-2E6D-484B-ADCB-BD9C77BEE9B3}" presName="txTwo" presStyleLbl="node2" presStyleIdx="4" presStyleCnt="7">
        <dgm:presLayoutVars>
          <dgm:chPref val="3"/>
        </dgm:presLayoutVars>
      </dgm:prSet>
      <dgm:spPr/>
    </dgm:pt>
    <dgm:pt modelId="{C2209C7F-20D2-3641-8B93-F3127A41D68C}" type="pres">
      <dgm:prSet presAssocID="{BC2933B5-2E6D-484B-ADCB-BD9C77BEE9B3}" presName="horzTwo" presStyleCnt="0"/>
      <dgm:spPr/>
    </dgm:pt>
    <dgm:pt modelId="{FD688939-AE13-4D49-BEC7-3B9856640A4F}" type="pres">
      <dgm:prSet presAssocID="{DC607BAD-70E6-BD4C-9E9E-B236800E69DC}" presName="sibSpaceTwo" presStyleCnt="0"/>
      <dgm:spPr/>
    </dgm:pt>
    <dgm:pt modelId="{0716F7C8-6F34-AE47-948C-95494CC60BA4}" type="pres">
      <dgm:prSet presAssocID="{160B5726-3E26-E147-A977-1E1CD041E2E0}" presName="vertTwo" presStyleCnt="0"/>
      <dgm:spPr/>
    </dgm:pt>
    <dgm:pt modelId="{E91E0590-3B3D-694F-A83F-0E12BD81C741}" type="pres">
      <dgm:prSet presAssocID="{160B5726-3E26-E147-A977-1E1CD041E2E0}" presName="txTwo" presStyleLbl="node2" presStyleIdx="5" presStyleCnt="7">
        <dgm:presLayoutVars>
          <dgm:chPref val="3"/>
        </dgm:presLayoutVars>
      </dgm:prSet>
      <dgm:spPr/>
    </dgm:pt>
    <dgm:pt modelId="{CE31ECB6-354E-BA42-9289-9BD2BA451223}" type="pres">
      <dgm:prSet presAssocID="{160B5726-3E26-E147-A977-1E1CD041E2E0}" presName="horzTwo" presStyleCnt="0"/>
      <dgm:spPr/>
    </dgm:pt>
    <dgm:pt modelId="{35C4172B-CF04-C445-B4EC-9851113B7A80}" type="pres">
      <dgm:prSet presAssocID="{55D5E1C0-DA32-2B4E-AFA1-8BC8F0DC7FC4}" presName="sibSpaceTwo" presStyleCnt="0"/>
      <dgm:spPr/>
    </dgm:pt>
    <dgm:pt modelId="{F92D38A0-CA06-1845-B2C4-995B8EAA06D7}" type="pres">
      <dgm:prSet presAssocID="{5F799E25-828C-0F4C-8667-6488543D7CDE}" presName="vertTwo" presStyleCnt="0"/>
      <dgm:spPr/>
    </dgm:pt>
    <dgm:pt modelId="{67AF5E2C-E380-A546-9583-F71262A15D88}" type="pres">
      <dgm:prSet presAssocID="{5F799E25-828C-0F4C-8667-6488543D7CDE}" presName="txTwo" presStyleLbl="node2" presStyleIdx="6" presStyleCnt="7">
        <dgm:presLayoutVars>
          <dgm:chPref val="3"/>
        </dgm:presLayoutVars>
      </dgm:prSet>
      <dgm:spPr/>
    </dgm:pt>
    <dgm:pt modelId="{81861E62-ABEA-D34A-8674-2FB3E3363293}" type="pres">
      <dgm:prSet presAssocID="{5F799E25-828C-0F4C-8667-6488543D7CDE}" presName="horzTwo" presStyleCnt="0"/>
      <dgm:spPr/>
    </dgm:pt>
  </dgm:ptLst>
  <dgm:cxnLst>
    <dgm:cxn modelId="{FBF8640E-6421-1840-87F6-730C567DFE9D}" type="presOf" srcId="{90AC273A-D14B-AB4C-B433-8291D82FFB0E}" destId="{77CAA553-E348-DF43-92C0-CF737C54AFB2}" srcOrd="0" destOrd="0" presId="urn:microsoft.com/office/officeart/2005/8/layout/hierarchy4"/>
    <dgm:cxn modelId="{59376920-F7D4-4B44-BF39-C6EF1B97C26C}" srcId="{4F847BB7-300D-FC47-9330-6AF6DF98D1BB}" destId="{BC2933B5-2E6D-484B-ADCB-BD9C77BEE9B3}" srcOrd="4" destOrd="0" parTransId="{08CFDE29-52E4-C140-84EC-C3610A338D57}" sibTransId="{DC607BAD-70E6-BD4C-9E9E-B236800E69DC}"/>
    <dgm:cxn modelId="{76B83523-9A4D-824A-A4DC-18472DA581E3}" type="presOf" srcId="{B1C5D272-BD7B-B248-A0C5-F8161E348225}" destId="{190D1A87-A3F5-8443-BBDB-4C6A44A60669}" srcOrd="0" destOrd="0" presId="urn:microsoft.com/office/officeart/2005/8/layout/hierarchy4"/>
    <dgm:cxn modelId="{F0457E24-6620-B14C-90B2-B373ED46B107}" srcId="{4F847BB7-300D-FC47-9330-6AF6DF98D1BB}" destId="{EDF4B605-5E70-5340-B411-BA558DE7DBD0}" srcOrd="0" destOrd="0" parTransId="{C7EE30D3-A535-A346-B2AE-7EEA02FD67BE}" sibTransId="{F9C14B26-02DB-384A-8BA1-2746AF7CD31A}"/>
    <dgm:cxn modelId="{B3DBBB2B-D21B-4649-B6FD-9DC4FC5C0D7C}" srcId="{B1C5D272-BD7B-B248-A0C5-F8161E348225}" destId="{4F847BB7-300D-FC47-9330-6AF6DF98D1BB}" srcOrd="0" destOrd="0" parTransId="{B2AB6F36-772C-1941-9034-C618E394AF6D}" sibTransId="{D2CE1BC2-D355-0440-B428-1C7F3FD2D778}"/>
    <dgm:cxn modelId="{CEAB7B49-30BB-8B47-8A76-56F40585D4DD}" srcId="{4F847BB7-300D-FC47-9330-6AF6DF98D1BB}" destId="{160B5726-3E26-E147-A977-1E1CD041E2E0}" srcOrd="5" destOrd="0" parTransId="{3FEF6037-7A8B-5543-9650-EDD098029278}" sibTransId="{55D5E1C0-DA32-2B4E-AFA1-8BC8F0DC7FC4}"/>
    <dgm:cxn modelId="{C1D30C5A-04B9-6541-8DA6-B3ABE9916343}" type="presOf" srcId="{BC2933B5-2E6D-484B-ADCB-BD9C77BEE9B3}" destId="{F8C5AB2A-FAAB-064F-A26D-202343212F86}" srcOrd="0" destOrd="0" presId="urn:microsoft.com/office/officeart/2005/8/layout/hierarchy4"/>
    <dgm:cxn modelId="{3C4B727D-291A-AB40-9ED4-A376E521A488}" type="presOf" srcId="{5F799E25-828C-0F4C-8667-6488543D7CDE}" destId="{67AF5E2C-E380-A546-9583-F71262A15D88}" srcOrd="0" destOrd="0" presId="urn:microsoft.com/office/officeart/2005/8/layout/hierarchy4"/>
    <dgm:cxn modelId="{DB54FA82-6FC4-AE4F-BC50-588277EFB3C0}" srcId="{4F847BB7-300D-FC47-9330-6AF6DF98D1BB}" destId="{5F799E25-828C-0F4C-8667-6488543D7CDE}" srcOrd="6" destOrd="0" parTransId="{7E038D83-B4D9-964E-AE7F-EDE37AEFB6BE}" sibTransId="{F153EA73-758B-8245-B2C2-EF64F0F6ED44}"/>
    <dgm:cxn modelId="{9CA73891-F7AE-8C41-B6CC-025BCF323609}" srcId="{4F847BB7-300D-FC47-9330-6AF6DF98D1BB}" destId="{90AC273A-D14B-AB4C-B433-8291D82FFB0E}" srcOrd="3" destOrd="0" parTransId="{205215F6-5A4F-6F47-A404-EBAAE7FE00E1}" sibTransId="{97DC674C-749B-B146-87EA-44685E49A0FB}"/>
    <dgm:cxn modelId="{8B540996-83EE-5C40-92B1-18229334AE85}" type="presOf" srcId="{EDF4B605-5E70-5340-B411-BA558DE7DBD0}" destId="{8B5F5788-048F-BF4E-8EA5-A1F27DDE222E}" srcOrd="0" destOrd="0" presId="urn:microsoft.com/office/officeart/2005/8/layout/hierarchy4"/>
    <dgm:cxn modelId="{37BF3FC7-5DDF-774F-A529-7315144AF99C}" srcId="{4F847BB7-300D-FC47-9330-6AF6DF98D1BB}" destId="{0D11596A-DC22-7C49-8838-3AD45C84B92C}" srcOrd="1" destOrd="0" parTransId="{31A22CC4-75C6-F34D-8485-AC7D32CB6398}" sibTransId="{0327EAFA-9FD7-4045-BA64-6BCF423D4221}"/>
    <dgm:cxn modelId="{34C791C7-1FCD-2C4F-82E8-ECB2D45EFF10}" srcId="{4F847BB7-300D-FC47-9330-6AF6DF98D1BB}" destId="{77EC7063-42D3-C640-A33C-2523886949A3}" srcOrd="2" destOrd="0" parTransId="{5D7B0904-421A-714D-9F29-ED9B35BA72D7}" sibTransId="{AFB19256-13AB-F842-99D1-F29E62B5CC61}"/>
    <dgm:cxn modelId="{BCD81AC9-B2AA-C24C-ACE5-C959F3962F6F}" type="presOf" srcId="{77EC7063-42D3-C640-A33C-2523886949A3}" destId="{754FAD45-CD36-CA4A-8B22-4C74A966504C}" srcOrd="0" destOrd="0" presId="urn:microsoft.com/office/officeart/2005/8/layout/hierarchy4"/>
    <dgm:cxn modelId="{1F3A54E0-B115-D449-9E0B-94971FCAB16B}" type="presOf" srcId="{160B5726-3E26-E147-A977-1E1CD041E2E0}" destId="{E91E0590-3B3D-694F-A83F-0E12BD81C741}" srcOrd="0" destOrd="0" presId="urn:microsoft.com/office/officeart/2005/8/layout/hierarchy4"/>
    <dgm:cxn modelId="{3F47AAE3-6333-644F-AB22-6005352134A6}" type="presOf" srcId="{4F847BB7-300D-FC47-9330-6AF6DF98D1BB}" destId="{8B1544EA-CB1D-5C48-AC7C-8B1786C8F69E}" srcOrd="0" destOrd="0" presId="urn:microsoft.com/office/officeart/2005/8/layout/hierarchy4"/>
    <dgm:cxn modelId="{F911EEF3-A831-9B47-A283-57B317A25A5A}" type="presOf" srcId="{0D11596A-DC22-7C49-8838-3AD45C84B92C}" destId="{FB27C7B2-5F2C-3A43-9277-11C4960C2873}" srcOrd="0" destOrd="0" presId="urn:microsoft.com/office/officeart/2005/8/layout/hierarchy4"/>
    <dgm:cxn modelId="{40DF1E7A-DBC5-5740-84B2-93628F0133CF}" type="presParOf" srcId="{190D1A87-A3F5-8443-BBDB-4C6A44A60669}" destId="{A86717A4-8F4D-1B47-ADE7-D7B6EBD09752}" srcOrd="0" destOrd="0" presId="urn:microsoft.com/office/officeart/2005/8/layout/hierarchy4"/>
    <dgm:cxn modelId="{D8DF4CA6-CBFB-424F-8D0A-58F1CD9DC0D6}" type="presParOf" srcId="{A86717A4-8F4D-1B47-ADE7-D7B6EBD09752}" destId="{8B1544EA-CB1D-5C48-AC7C-8B1786C8F69E}" srcOrd="0" destOrd="0" presId="urn:microsoft.com/office/officeart/2005/8/layout/hierarchy4"/>
    <dgm:cxn modelId="{D09519F6-5049-D24B-B87E-F014A20BF959}" type="presParOf" srcId="{A86717A4-8F4D-1B47-ADE7-D7B6EBD09752}" destId="{05A0D346-1B80-C74D-801C-3944C0560F4F}" srcOrd="1" destOrd="0" presId="urn:microsoft.com/office/officeart/2005/8/layout/hierarchy4"/>
    <dgm:cxn modelId="{B0B37450-BAFD-DA43-9E52-992AAB8AB706}" type="presParOf" srcId="{A86717A4-8F4D-1B47-ADE7-D7B6EBD09752}" destId="{CD7D65FF-4300-9E47-A66D-C25F4FFBCFB3}" srcOrd="2" destOrd="0" presId="urn:microsoft.com/office/officeart/2005/8/layout/hierarchy4"/>
    <dgm:cxn modelId="{B5BBF090-BA50-CC4D-96AB-D4881CC9811D}" type="presParOf" srcId="{CD7D65FF-4300-9E47-A66D-C25F4FFBCFB3}" destId="{454D156D-1A5D-1544-8E00-0E1B81427C4C}" srcOrd="0" destOrd="0" presId="urn:microsoft.com/office/officeart/2005/8/layout/hierarchy4"/>
    <dgm:cxn modelId="{975D0742-E05A-2C4F-9F3D-E6ADE001D02F}" type="presParOf" srcId="{454D156D-1A5D-1544-8E00-0E1B81427C4C}" destId="{8B5F5788-048F-BF4E-8EA5-A1F27DDE222E}" srcOrd="0" destOrd="0" presId="urn:microsoft.com/office/officeart/2005/8/layout/hierarchy4"/>
    <dgm:cxn modelId="{D7E713B3-405B-264B-B864-5CEF5D6D4123}" type="presParOf" srcId="{454D156D-1A5D-1544-8E00-0E1B81427C4C}" destId="{C717A149-D852-6642-8E49-02900EB7DCBE}" srcOrd="1" destOrd="0" presId="urn:microsoft.com/office/officeart/2005/8/layout/hierarchy4"/>
    <dgm:cxn modelId="{60423255-D692-1144-946B-C45A046A5937}" type="presParOf" srcId="{CD7D65FF-4300-9E47-A66D-C25F4FFBCFB3}" destId="{BD03A738-F24C-1F42-9D1E-2D194A0FD40A}" srcOrd="1" destOrd="0" presId="urn:microsoft.com/office/officeart/2005/8/layout/hierarchy4"/>
    <dgm:cxn modelId="{4AB2CF3C-3DFC-5040-A5E8-BEF0C7489891}" type="presParOf" srcId="{CD7D65FF-4300-9E47-A66D-C25F4FFBCFB3}" destId="{E436E73C-34BA-894A-8FF8-2E2973639CF8}" srcOrd="2" destOrd="0" presId="urn:microsoft.com/office/officeart/2005/8/layout/hierarchy4"/>
    <dgm:cxn modelId="{CD7044E4-A67F-0A4F-B1E0-047C01B8C3B0}" type="presParOf" srcId="{E436E73C-34BA-894A-8FF8-2E2973639CF8}" destId="{FB27C7B2-5F2C-3A43-9277-11C4960C2873}" srcOrd="0" destOrd="0" presId="urn:microsoft.com/office/officeart/2005/8/layout/hierarchy4"/>
    <dgm:cxn modelId="{318C4E75-8B49-B842-AD32-10833BD0DE4A}" type="presParOf" srcId="{E436E73C-34BA-894A-8FF8-2E2973639CF8}" destId="{E9631EA0-9B9D-6A43-81A6-E7EFB8BA231A}" srcOrd="1" destOrd="0" presId="urn:microsoft.com/office/officeart/2005/8/layout/hierarchy4"/>
    <dgm:cxn modelId="{EC941A15-567C-7343-AB04-A1C0C3AFFD30}" type="presParOf" srcId="{CD7D65FF-4300-9E47-A66D-C25F4FFBCFB3}" destId="{91A69704-F6B9-A040-AE4C-0B3E81CD003A}" srcOrd="3" destOrd="0" presId="urn:microsoft.com/office/officeart/2005/8/layout/hierarchy4"/>
    <dgm:cxn modelId="{64157D91-A4D7-C042-A21E-184AB814CE36}" type="presParOf" srcId="{CD7D65FF-4300-9E47-A66D-C25F4FFBCFB3}" destId="{F2B31CAB-287F-514F-8410-98E29110F809}" srcOrd="4" destOrd="0" presId="urn:microsoft.com/office/officeart/2005/8/layout/hierarchy4"/>
    <dgm:cxn modelId="{0E21AFEA-5D39-9E45-B309-704CA8542820}" type="presParOf" srcId="{F2B31CAB-287F-514F-8410-98E29110F809}" destId="{754FAD45-CD36-CA4A-8B22-4C74A966504C}" srcOrd="0" destOrd="0" presId="urn:microsoft.com/office/officeart/2005/8/layout/hierarchy4"/>
    <dgm:cxn modelId="{232C7AB1-56AC-924C-BB5B-58BF1A149882}" type="presParOf" srcId="{F2B31CAB-287F-514F-8410-98E29110F809}" destId="{219CBBF3-7124-4748-94C3-09A61DC48168}" srcOrd="1" destOrd="0" presId="urn:microsoft.com/office/officeart/2005/8/layout/hierarchy4"/>
    <dgm:cxn modelId="{05C41B5B-43BF-264E-A168-7023D23D2A11}" type="presParOf" srcId="{CD7D65FF-4300-9E47-A66D-C25F4FFBCFB3}" destId="{AD1126AC-8528-2F47-BE97-D30810AA3F82}" srcOrd="5" destOrd="0" presId="urn:microsoft.com/office/officeart/2005/8/layout/hierarchy4"/>
    <dgm:cxn modelId="{B19524FF-8386-2C4B-91AA-B3E49A5F620F}" type="presParOf" srcId="{CD7D65FF-4300-9E47-A66D-C25F4FFBCFB3}" destId="{3F891672-AA9A-4944-8202-4AB70E5EFE3E}" srcOrd="6" destOrd="0" presId="urn:microsoft.com/office/officeart/2005/8/layout/hierarchy4"/>
    <dgm:cxn modelId="{DCA30F2C-33DB-ED4A-8FBA-DC8F1366A868}" type="presParOf" srcId="{3F891672-AA9A-4944-8202-4AB70E5EFE3E}" destId="{77CAA553-E348-DF43-92C0-CF737C54AFB2}" srcOrd="0" destOrd="0" presId="urn:microsoft.com/office/officeart/2005/8/layout/hierarchy4"/>
    <dgm:cxn modelId="{85DEE29D-85DC-3741-8010-7D19DEAA8822}" type="presParOf" srcId="{3F891672-AA9A-4944-8202-4AB70E5EFE3E}" destId="{3BDA51A4-83AE-F345-935E-8F3DF9DE09F1}" srcOrd="1" destOrd="0" presId="urn:microsoft.com/office/officeart/2005/8/layout/hierarchy4"/>
    <dgm:cxn modelId="{2F4E7C51-11D0-3442-8641-051629F358D4}" type="presParOf" srcId="{CD7D65FF-4300-9E47-A66D-C25F4FFBCFB3}" destId="{C6DD679C-5594-664B-AE78-B035982C9A7E}" srcOrd="7" destOrd="0" presId="urn:microsoft.com/office/officeart/2005/8/layout/hierarchy4"/>
    <dgm:cxn modelId="{B0C3601B-A285-D347-A1C4-BAC32B5841F6}" type="presParOf" srcId="{CD7D65FF-4300-9E47-A66D-C25F4FFBCFB3}" destId="{841B7A58-1EE7-4C41-BB3F-506A765F6401}" srcOrd="8" destOrd="0" presId="urn:microsoft.com/office/officeart/2005/8/layout/hierarchy4"/>
    <dgm:cxn modelId="{D0674F7C-379D-C14A-BC30-02D32EBDA522}" type="presParOf" srcId="{841B7A58-1EE7-4C41-BB3F-506A765F6401}" destId="{F8C5AB2A-FAAB-064F-A26D-202343212F86}" srcOrd="0" destOrd="0" presId="urn:microsoft.com/office/officeart/2005/8/layout/hierarchy4"/>
    <dgm:cxn modelId="{85BA34D9-735D-F04B-B4DF-0834BEF5DC12}" type="presParOf" srcId="{841B7A58-1EE7-4C41-BB3F-506A765F6401}" destId="{C2209C7F-20D2-3641-8B93-F3127A41D68C}" srcOrd="1" destOrd="0" presId="urn:microsoft.com/office/officeart/2005/8/layout/hierarchy4"/>
    <dgm:cxn modelId="{AA44EE2D-B10E-6B4A-8E9A-B858C1382169}" type="presParOf" srcId="{CD7D65FF-4300-9E47-A66D-C25F4FFBCFB3}" destId="{FD688939-AE13-4D49-BEC7-3B9856640A4F}" srcOrd="9" destOrd="0" presId="urn:microsoft.com/office/officeart/2005/8/layout/hierarchy4"/>
    <dgm:cxn modelId="{9184CA5C-6068-D545-B263-6A34B579C31F}" type="presParOf" srcId="{CD7D65FF-4300-9E47-A66D-C25F4FFBCFB3}" destId="{0716F7C8-6F34-AE47-948C-95494CC60BA4}" srcOrd="10" destOrd="0" presId="urn:microsoft.com/office/officeart/2005/8/layout/hierarchy4"/>
    <dgm:cxn modelId="{6C3CDE3B-2AA0-9840-B5D6-01BCF6C9920A}" type="presParOf" srcId="{0716F7C8-6F34-AE47-948C-95494CC60BA4}" destId="{E91E0590-3B3D-694F-A83F-0E12BD81C741}" srcOrd="0" destOrd="0" presId="urn:microsoft.com/office/officeart/2005/8/layout/hierarchy4"/>
    <dgm:cxn modelId="{200F97FD-0E74-254B-9D33-181C8F45D8A4}" type="presParOf" srcId="{0716F7C8-6F34-AE47-948C-95494CC60BA4}" destId="{CE31ECB6-354E-BA42-9289-9BD2BA451223}" srcOrd="1" destOrd="0" presId="urn:microsoft.com/office/officeart/2005/8/layout/hierarchy4"/>
    <dgm:cxn modelId="{7183622B-822A-4147-AA48-117C12A8A6D8}" type="presParOf" srcId="{CD7D65FF-4300-9E47-A66D-C25F4FFBCFB3}" destId="{35C4172B-CF04-C445-B4EC-9851113B7A80}" srcOrd="11" destOrd="0" presId="urn:microsoft.com/office/officeart/2005/8/layout/hierarchy4"/>
    <dgm:cxn modelId="{A52B8BFB-83F3-554B-AD21-46D8850698CD}" type="presParOf" srcId="{CD7D65FF-4300-9E47-A66D-C25F4FFBCFB3}" destId="{F92D38A0-CA06-1845-B2C4-995B8EAA06D7}" srcOrd="12" destOrd="0" presId="urn:microsoft.com/office/officeart/2005/8/layout/hierarchy4"/>
    <dgm:cxn modelId="{145637E1-E777-F049-A0AE-ABF91A547171}" type="presParOf" srcId="{F92D38A0-CA06-1845-B2C4-995B8EAA06D7}" destId="{67AF5E2C-E380-A546-9583-F71262A15D88}" srcOrd="0" destOrd="0" presId="urn:microsoft.com/office/officeart/2005/8/layout/hierarchy4"/>
    <dgm:cxn modelId="{5786A9CB-FB36-5C45-A410-05FE867BBB10}" type="presParOf" srcId="{F92D38A0-CA06-1845-B2C4-995B8EAA06D7}" destId="{81861E62-ABEA-D34A-8674-2FB3E33632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A1102C-16EA-4AF5-9FA5-C770AE1297B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27093710-EBAE-4F3B-9796-C8355864ADB7}">
      <dgm:prSet/>
      <dgm:spPr>
        <a:solidFill>
          <a:schemeClr val="accent1">
            <a:hueOff val="0"/>
            <a:satOff val="0"/>
            <a:lumOff val="0"/>
            <a:alpha val="14154"/>
          </a:schemeClr>
        </a:solidFill>
        <a:ln>
          <a:solidFill>
            <a:schemeClr val="tx1"/>
          </a:solidFill>
        </a:ln>
      </dgm:spPr>
      <dgm:t>
        <a:bodyPr/>
        <a:lstStyle/>
        <a:p>
          <a:r>
            <a:rPr lang="en-US" dirty="0">
              <a:solidFill>
                <a:schemeClr val="tx1"/>
              </a:solidFill>
              <a:latin typeface="Cambria" panose="02040503050406030204" pitchFamily="18" charset="0"/>
            </a:rPr>
            <a:t>The Field-Testing Kit (FTKs) is a simple device which can be used for rapid testing of some critical water quality parameters in the field. For compliance and/or detailed potability of drinking water refer to IS 10500. By onsite testing, the general quality of water can be easily assessed and this can give first-hand information on the quality of water.</a:t>
          </a:r>
        </a:p>
      </dgm:t>
    </dgm:pt>
    <dgm:pt modelId="{A4EE2463-F7F7-4CF4-8DB7-166ED47287C1}" type="parTrans" cxnId="{02872801-3306-4B19-B229-F49C0B0415F1}">
      <dgm:prSet/>
      <dgm:spPr/>
      <dgm:t>
        <a:bodyPr/>
        <a:lstStyle/>
        <a:p>
          <a:endParaRPr lang="en-US"/>
        </a:p>
      </dgm:t>
    </dgm:pt>
    <dgm:pt modelId="{E3E7B3F7-ACAD-4598-A938-084458FCCD62}" type="sibTrans" cxnId="{02872801-3306-4B19-B229-F49C0B0415F1}">
      <dgm:prSet/>
      <dgm:spPr>
        <a:ln>
          <a:solidFill>
            <a:schemeClr val="tx1"/>
          </a:solidFill>
        </a:ln>
      </dgm:spPr>
      <dgm:t>
        <a:bodyPr/>
        <a:lstStyle/>
        <a:p>
          <a:endParaRPr lang="en-US"/>
        </a:p>
      </dgm:t>
    </dgm:pt>
    <dgm:pt modelId="{617816AD-DCFA-45EF-BA4D-940CADB29014}">
      <dgm:prSet/>
      <dgm:spPr>
        <a:solidFill>
          <a:schemeClr val="accent6">
            <a:lumMod val="20000"/>
            <a:lumOff val="80000"/>
          </a:schemeClr>
        </a:solidFill>
        <a:ln>
          <a:solidFill>
            <a:schemeClr val="tx1"/>
          </a:solidFill>
        </a:ln>
      </dgm:spPr>
      <dgm:t>
        <a:bodyPr/>
        <a:lstStyle/>
        <a:p>
          <a:r>
            <a:rPr lang="en-US" b="1">
              <a:solidFill>
                <a:schemeClr val="tx1"/>
              </a:solidFill>
              <a:latin typeface="Cambria" panose="02040503050406030204" pitchFamily="18" charset="0"/>
            </a:rPr>
            <a:t>Key stakeholders benefitted from this product</a:t>
          </a:r>
          <a:endParaRPr lang="en-US">
            <a:solidFill>
              <a:schemeClr val="tx1"/>
            </a:solidFill>
            <a:latin typeface="Cambria" panose="02040503050406030204" pitchFamily="18" charset="0"/>
          </a:endParaRPr>
        </a:p>
      </dgm:t>
    </dgm:pt>
    <dgm:pt modelId="{D2D38032-0170-4276-A21D-8FA2FF3D7E8D}" type="parTrans" cxnId="{638DACE7-4A16-45AF-9799-90A97AB09452}">
      <dgm:prSet/>
      <dgm:spPr/>
      <dgm:t>
        <a:bodyPr/>
        <a:lstStyle/>
        <a:p>
          <a:endParaRPr lang="en-US"/>
        </a:p>
      </dgm:t>
    </dgm:pt>
    <dgm:pt modelId="{55AA2F81-7DF2-4587-8BB3-DC56B39145C4}" type="sibTrans" cxnId="{638DACE7-4A16-45AF-9799-90A97AB09452}">
      <dgm:prSet/>
      <dgm:spPr/>
      <dgm:t>
        <a:bodyPr/>
        <a:lstStyle/>
        <a:p>
          <a:endParaRPr lang="en-US"/>
        </a:p>
      </dgm:t>
    </dgm:pt>
    <dgm:pt modelId="{6EDDF95A-2A88-4F0F-BA80-9390AF352460}">
      <dgm:prSet/>
      <dgm:spPr>
        <a:solidFill>
          <a:schemeClr val="accent6">
            <a:lumMod val="20000"/>
            <a:lumOff val="80000"/>
          </a:schemeClr>
        </a:solidFill>
        <a:ln>
          <a:solidFill>
            <a:schemeClr val="tx1"/>
          </a:solidFill>
        </a:ln>
      </dgm:spPr>
      <dgm:t>
        <a:bodyPr/>
        <a:lstStyle/>
        <a:p>
          <a:r>
            <a:rPr lang="en-US" dirty="0">
              <a:solidFill>
                <a:schemeClr val="tx1"/>
              </a:solidFill>
              <a:latin typeface="Cambria" panose="02040503050406030204" pitchFamily="18" charset="0"/>
            </a:rPr>
            <a:t>Jal Boards &amp;PHEDs</a:t>
          </a:r>
        </a:p>
      </dgm:t>
    </dgm:pt>
    <dgm:pt modelId="{6BF6C3E3-0997-4E6B-9162-4E3A701AAF31}" type="parTrans" cxnId="{B9A3B9E4-C324-4C75-AEE4-5FF059B96350}">
      <dgm:prSet/>
      <dgm:spPr/>
      <dgm:t>
        <a:bodyPr/>
        <a:lstStyle/>
        <a:p>
          <a:endParaRPr lang="en-US"/>
        </a:p>
      </dgm:t>
    </dgm:pt>
    <dgm:pt modelId="{B3F57588-3E43-4537-878C-DE1D0496A90A}" type="sibTrans" cxnId="{B9A3B9E4-C324-4C75-AEE4-5FF059B96350}">
      <dgm:prSet/>
      <dgm:spPr/>
      <dgm:t>
        <a:bodyPr/>
        <a:lstStyle/>
        <a:p>
          <a:endParaRPr lang="en-US"/>
        </a:p>
      </dgm:t>
    </dgm:pt>
    <dgm:pt modelId="{A6FA61C5-3EBA-41C7-B9CD-151FB40BB912}">
      <dgm:prSet/>
      <dgm:spPr>
        <a:solidFill>
          <a:schemeClr val="accent6">
            <a:lumMod val="20000"/>
            <a:lumOff val="80000"/>
          </a:schemeClr>
        </a:solidFill>
        <a:ln>
          <a:solidFill>
            <a:schemeClr val="tx1"/>
          </a:solidFill>
        </a:ln>
      </dgm:spPr>
      <dgm:t>
        <a:bodyPr/>
        <a:lstStyle/>
        <a:p>
          <a:r>
            <a:rPr lang="en-US" dirty="0">
              <a:solidFill>
                <a:schemeClr val="tx1"/>
              </a:solidFill>
              <a:latin typeface="Cambria" panose="02040503050406030204" pitchFamily="18" charset="0"/>
            </a:rPr>
            <a:t>Testing laboratories</a:t>
          </a:r>
        </a:p>
      </dgm:t>
    </dgm:pt>
    <dgm:pt modelId="{9DF5E68E-7F7F-4159-B8AE-CA6E483D616C}" type="parTrans" cxnId="{9C5E56CA-3A30-40C8-B94E-17B8655B680E}">
      <dgm:prSet/>
      <dgm:spPr/>
      <dgm:t>
        <a:bodyPr/>
        <a:lstStyle/>
        <a:p>
          <a:endParaRPr lang="en-US"/>
        </a:p>
      </dgm:t>
    </dgm:pt>
    <dgm:pt modelId="{403F23C3-20D4-4B39-ACF9-8499796EEF16}" type="sibTrans" cxnId="{9C5E56CA-3A30-40C8-B94E-17B8655B680E}">
      <dgm:prSet/>
      <dgm:spPr/>
      <dgm:t>
        <a:bodyPr/>
        <a:lstStyle/>
        <a:p>
          <a:endParaRPr lang="en-US"/>
        </a:p>
      </dgm:t>
    </dgm:pt>
    <dgm:pt modelId="{9481FF79-D2E8-401F-9120-FF8A0D06D570}">
      <dgm:prSet/>
      <dgm:spPr>
        <a:solidFill>
          <a:schemeClr val="accent6">
            <a:lumMod val="20000"/>
            <a:lumOff val="80000"/>
          </a:schemeClr>
        </a:solidFill>
        <a:ln>
          <a:solidFill>
            <a:schemeClr val="tx1"/>
          </a:solidFill>
        </a:ln>
      </dgm:spPr>
      <dgm:t>
        <a:bodyPr/>
        <a:lstStyle/>
        <a:p>
          <a:r>
            <a:rPr lang="en-US">
              <a:solidFill>
                <a:schemeClr val="tx1"/>
              </a:solidFill>
              <a:latin typeface="Cambria" panose="02040503050406030204" pitchFamily="18" charset="0"/>
            </a:rPr>
            <a:t>FTKs manufacturers</a:t>
          </a:r>
        </a:p>
      </dgm:t>
    </dgm:pt>
    <dgm:pt modelId="{D228CC83-C747-4A65-A784-41B907B1A199}" type="parTrans" cxnId="{79AC6E69-81EC-4246-9BC1-5F1ACEAB86B4}">
      <dgm:prSet/>
      <dgm:spPr/>
      <dgm:t>
        <a:bodyPr/>
        <a:lstStyle/>
        <a:p>
          <a:endParaRPr lang="en-US"/>
        </a:p>
      </dgm:t>
    </dgm:pt>
    <dgm:pt modelId="{9A419CE3-5E92-42B0-8EB1-6E3F59234443}" type="sibTrans" cxnId="{79AC6E69-81EC-4246-9BC1-5F1ACEAB86B4}">
      <dgm:prSet/>
      <dgm:spPr/>
      <dgm:t>
        <a:bodyPr/>
        <a:lstStyle/>
        <a:p>
          <a:endParaRPr lang="en-US"/>
        </a:p>
      </dgm:t>
    </dgm:pt>
    <dgm:pt modelId="{CA54AA80-AEC2-4ED6-B934-E61BBDF6A259}">
      <dgm:prSet/>
      <dgm:spPr>
        <a:solidFill>
          <a:schemeClr val="accent6">
            <a:lumMod val="20000"/>
            <a:lumOff val="80000"/>
          </a:schemeClr>
        </a:solidFill>
        <a:ln>
          <a:solidFill>
            <a:schemeClr val="tx1"/>
          </a:solidFill>
        </a:ln>
      </dgm:spPr>
      <dgm:t>
        <a:bodyPr/>
        <a:lstStyle/>
        <a:p>
          <a:r>
            <a:rPr lang="en-US">
              <a:solidFill>
                <a:schemeClr val="tx1"/>
              </a:solidFill>
              <a:latin typeface="Cambria" panose="02040503050406030204" pitchFamily="18" charset="0"/>
            </a:rPr>
            <a:t>Regulatory Bodies</a:t>
          </a:r>
        </a:p>
      </dgm:t>
    </dgm:pt>
    <dgm:pt modelId="{9E3FB527-2C8A-4B9E-96A4-017D0E32FA46}" type="parTrans" cxnId="{6FA64DC7-1F7A-45E4-A62C-42432E4928E8}">
      <dgm:prSet/>
      <dgm:spPr/>
      <dgm:t>
        <a:bodyPr/>
        <a:lstStyle/>
        <a:p>
          <a:endParaRPr lang="en-US"/>
        </a:p>
      </dgm:t>
    </dgm:pt>
    <dgm:pt modelId="{AE765E2A-458B-47E2-ABDD-5080490C778C}" type="sibTrans" cxnId="{6FA64DC7-1F7A-45E4-A62C-42432E4928E8}">
      <dgm:prSet/>
      <dgm:spPr/>
      <dgm:t>
        <a:bodyPr/>
        <a:lstStyle/>
        <a:p>
          <a:endParaRPr lang="en-US"/>
        </a:p>
      </dgm:t>
    </dgm:pt>
    <dgm:pt modelId="{EF9627F7-2B2D-4A7F-809F-329890EABCC4}">
      <dgm:prSet/>
      <dgm:spPr>
        <a:solidFill>
          <a:schemeClr val="accent6">
            <a:lumMod val="20000"/>
            <a:lumOff val="80000"/>
          </a:schemeClr>
        </a:solidFill>
        <a:ln>
          <a:solidFill>
            <a:schemeClr val="tx1"/>
          </a:solidFill>
        </a:ln>
      </dgm:spPr>
      <dgm:t>
        <a:bodyPr/>
        <a:lstStyle/>
        <a:p>
          <a:r>
            <a:rPr lang="en-US" dirty="0">
              <a:solidFill>
                <a:schemeClr val="tx1"/>
              </a:solidFill>
              <a:latin typeface="Cambria" panose="02040503050406030204" pitchFamily="18" charset="0"/>
            </a:rPr>
            <a:t>Consumer Groups</a:t>
          </a:r>
        </a:p>
      </dgm:t>
    </dgm:pt>
    <dgm:pt modelId="{FB9E952D-675B-41EB-B37C-B027CB98E080}" type="parTrans" cxnId="{86DC1F03-9E1E-4608-A9A0-C89F27BC92A8}">
      <dgm:prSet/>
      <dgm:spPr/>
      <dgm:t>
        <a:bodyPr/>
        <a:lstStyle/>
        <a:p>
          <a:endParaRPr lang="en-US"/>
        </a:p>
      </dgm:t>
    </dgm:pt>
    <dgm:pt modelId="{BCBD0B9A-C246-4D72-8AA7-9862E2C33CBD}" type="sibTrans" cxnId="{86DC1F03-9E1E-4608-A9A0-C89F27BC92A8}">
      <dgm:prSet/>
      <dgm:spPr/>
      <dgm:t>
        <a:bodyPr/>
        <a:lstStyle/>
        <a:p>
          <a:endParaRPr lang="en-US"/>
        </a:p>
      </dgm:t>
    </dgm:pt>
    <dgm:pt modelId="{C9188207-84F4-7541-8C16-2D52FD8BB4A1}" type="pres">
      <dgm:prSet presAssocID="{EBA1102C-16EA-4AF5-9FA5-C770AE1297BA}" presName="linearFlow" presStyleCnt="0">
        <dgm:presLayoutVars>
          <dgm:resizeHandles val="exact"/>
        </dgm:presLayoutVars>
      </dgm:prSet>
      <dgm:spPr/>
    </dgm:pt>
    <dgm:pt modelId="{FF65DB26-67C8-B042-BB75-BB1A1AC820AE}" type="pres">
      <dgm:prSet presAssocID="{27093710-EBAE-4F3B-9796-C8355864ADB7}" presName="node" presStyleLbl="node1" presStyleIdx="0" presStyleCnt="2">
        <dgm:presLayoutVars>
          <dgm:bulletEnabled val="1"/>
        </dgm:presLayoutVars>
      </dgm:prSet>
      <dgm:spPr/>
    </dgm:pt>
    <dgm:pt modelId="{AA426D1F-15E3-754C-84F6-2FFAA100FDDF}" type="pres">
      <dgm:prSet presAssocID="{E3E7B3F7-ACAD-4598-A938-084458FCCD62}" presName="sibTrans" presStyleLbl="sibTrans2D1" presStyleIdx="0" presStyleCnt="1"/>
      <dgm:spPr/>
    </dgm:pt>
    <dgm:pt modelId="{AC09F134-E06D-0849-9C94-888293D763B7}" type="pres">
      <dgm:prSet presAssocID="{E3E7B3F7-ACAD-4598-A938-084458FCCD62}" presName="connectorText" presStyleLbl="sibTrans2D1" presStyleIdx="0" presStyleCnt="1"/>
      <dgm:spPr/>
    </dgm:pt>
    <dgm:pt modelId="{80D724B5-9A3F-964F-AFF2-F34150C4DB47}" type="pres">
      <dgm:prSet presAssocID="{617816AD-DCFA-45EF-BA4D-940CADB29014}" presName="node" presStyleLbl="node1" presStyleIdx="1" presStyleCnt="2">
        <dgm:presLayoutVars>
          <dgm:bulletEnabled val="1"/>
        </dgm:presLayoutVars>
      </dgm:prSet>
      <dgm:spPr/>
    </dgm:pt>
  </dgm:ptLst>
  <dgm:cxnLst>
    <dgm:cxn modelId="{02872801-3306-4B19-B229-F49C0B0415F1}" srcId="{EBA1102C-16EA-4AF5-9FA5-C770AE1297BA}" destId="{27093710-EBAE-4F3B-9796-C8355864ADB7}" srcOrd="0" destOrd="0" parTransId="{A4EE2463-F7F7-4CF4-8DB7-166ED47287C1}" sibTransId="{E3E7B3F7-ACAD-4598-A938-084458FCCD62}"/>
    <dgm:cxn modelId="{86DC1F03-9E1E-4608-A9A0-C89F27BC92A8}" srcId="{617816AD-DCFA-45EF-BA4D-940CADB29014}" destId="{EF9627F7-2B2D-4A7F-809F-329890EABCC4}" srcOrd="4" destOrd="0" parTransId="{FB9E952D-675B-41EB-B37C-B027CB98E080}" sibTransId="{BCBD0B9A-C246-4D72-8AA7-9862E2C33CBD}"/>
    <dgm:cxn modelId="{73B7F735-BD4A-B745-9FEE-EC824749DC23}" type="presOf" srcId="{E3E7B3F7-ACAD-4598-A938-084458FCCD62}" destId="{AA426D1F-15E3-754C-84F6-2FFAA100FDDF}" srcOrd="0" destOrd="0" presId="urn:microsoft.com/office/officeart/2005/8/layout/process2"/>
    <dgm:cxn modelId="{A2138839-35A6-2147-8529-7CBCC75A3EFD}" type="presOf" srcId="{9481FF79-D2E8-401F-9120-FF8A0D06D570}" destId="{80D724B5-9A3F-964F-AFF2-F34150C4DB47}" srcOrd="0" destOrd="3" presId="urn:microsoft.com/office/officeart/2005/8/layout/process2"/>
    <dgm:cxn modelId="{79AC6E69-81EC-4246-9BC1-5F1ACEAB86B4}" srcId="{617816AD-DCFA-45EF-BA4D-940CADB29014}" destId="{9481FF79-D2E8-401F-9120-FF8A0D06D570}" srcOrd="2" destOrd="0" parTransId="{D228CC83-C747-4A65-A784-41B907B1A199}" sibTransId="{9A419CE3-5E92-42B0-8EB1-6E3F59234443}"/>
    <dgm:cxn modelId="{C6231D70-9F7F-684B-B1AA-85794A7DBAB8}" type="presOf" srcId="{617816AD-DCFA-45EF-BA4D-940CADB29014}" destId="{80D724B5-9A3F-964F-AFF2-F34150C4DB47}" srcOrd="0" destOrd="0" presId="urn:microsoft.com/office/officeart/2005/8/layout/process2"/>
    <dgm:cxn modelId="{C1E15A71-444B-CB4F-A2B9-34D96D12141E}" type="presOf" srcId="{27093710-EBAE-4F3B-9796-C8355864ADB7}" destId="{FF65DB26-67C8-B042-BB75-BB1A1AC820AE}" srcOrd="0" destOrd="0" presId="urn:microsoft.com/office/officeart/2005/8/layout/process2"/>
    <dgm:cxn modelId="{8418FCA5-0622-2F44-8222-F90D35860144}" type="presOf" srcId="{A6FA61C5-3EBA-41C7-B9CD-151FB40BB912}" destId="{80D724B5-9A3F-964F-AFF2-F34150C4DB47}" srcOrd="0" destOrd="2" presId="urn:microsoft.com/office/officeart/2005/8/layout/process2"/>
    <dgm:cxn modelId="{4B52E7AE-250A-104B-8AB5-18305753B374}" type="presOf" srcId="{E3E7B3F7-ACAD-4598-A938-084458FCCD62}" destId="{AC09F134-E06D-0849-9C94-888293D763B7}" srcOrd="1" destOrd="0" presId="urn:microsoft.com/office/officeart/2005/8/layout/process2"/>
    <dgm:cxn modelId="{6FA64DC7-1F7A-45E4-A62C-42432E4928E8}" srcId="{617816AD-DCFA-45EF-BA4D-940CADB29014}" destId="{CA54AA80-AEC2-4ED6-B934-E61BBDF6A259}" srcOrd="3" destOrd="0" parTransId="{9E3FB527-2C8A-4B9E-96A4-017D0E32FA46}" sibTransId="{AE765E2A-458B-47E2-ABDD-5080490C778C}"/>
    <dgm:cxn modelId="{9C5E56CA-3A30-40C8-B94E-17B8655B680E}" srcId="{617816AD-DCFA-45EF-BA4D-940CADB29014}" destId="{A6FA61C5-3EBA-41C7-B9CD-151FB40BB912}" srcOrd="1" destOrd="0" parTransId="{9DF5E68E-7F7F-4159-B8AE-CA6E483D616C}" sibTransId="{403F23C3-20D4-4B39-ACF9-8499796EEF16}"/>
    <dgm:cxn modelId="{5802D3D6-29D5-614F-966C-60AC0089CCD7}" type="presOf" srcId="{6EDDF95A-2A88-4F0F-BA80-9390AF352460}" destId="{80D724B5-9A3F-964F-AFF2-F34150C4DB47}" srcOrd="0" destOrd="1" presId="urn:microsoft.com/office/officeart/2005/8/layout/process2"/>
    <dgm:cxn modelId="{04E8AEE3-1338-6247-A7F9-9345686E5C8C}" type="presOf" srcId="{CA54AA80-AEC2-4ED6-B934-E61BBDF6A259}" destId="{80D724B5-9A3F-964F-AFF2-F34150C4DB47}" srcOrd="0" destOrd="4" presId="urn:microsoft.com/office/officeart/2005/8/layout/process2"/>
    <dgm:cxn modelId="{B9A3B9E4-C324-4C75-AEE4-5FF059B96350}" srcId="{617816AD-DCFA-45EF-BA4D-940CADB29014}" destId="{6EDDF95A-2A88-4F0F-BA80-9390AF352460}" srcOrd="0" destOrd="0" parTransId="{6BF6C3E3-0997-4E6B-9162-4E3A701AAF31}" sibTransId="{B3F57588-3E43-4537-878C-DE1D0496A90A}"/>
    <dgm:cxn modelId="{638DACE7-4A16-45AF-9799-90A97AB09452}" srcId="{EBA1102C-16EA-4AF5-9FA5-C770AE1297BA}" destId="{617816AD-DCFA-45EF-BA4D-940CADB29014}" srcOrd="1" destOrd="0" parTransId="{D2D38032-0170-4276-A21D-8FA2FF3D7E8D}" sibTransId="{55AA2F81-7DF2-4587-8BB3-DC56B39145C4}"/>
    <dgm:cxn modelId="{45D4AEFA-687B-D840-8831-2A6CE661C42E}" type="presOf" srcId="{EBA1102C-16EA-4AF5-9FA5-C770AE1297BA}" destId="{C9188207-84F4-7541-8C16-2D52FD8BB4A1}" srcOrd="0" destOrd="0" presId="urn:microsoft.com/office/officeart/2005/8/layout/process2"/>
    <dgm:cxn modelId="{6D9C99FD-3DBC-FF4D-AA38-37B2AE8EE385}" type="presOf" srcId="{EF9627F7-2B2D-4A7F-809F-329890EABCC4}" destId="{80D724B5-9A3F-964F-AFF2-F34150C4DB47}" srcOrd="0" destOrd="5" presId="urn:microsoft.com/office/officeart/2005/8/layout/process2"/>
    <dgm:cxn modelId="{F03A6C7A-C867-C047-8577-1156412AAFF8}" type="presParOf" srcId="{C9188207-84F4-7541-8C16-2D52FD8BB4A1}" destId="{FF65DB26-67C8-B042-BB75-BB1A1AC820AE}" srcOrd="0" destOrd="0" presId="urn:microsoft.com/office/officeart/2005/8/layout/process2"/>
    <dgm:cxn modelId="{9885B9D8-A16A-A044-9B0C-5178DF4679A4}" type="presParOf" srcId="{C9188207-84F4-7541-8C16-2D52FD8BB4A1}" destId="{AA426D1F-15E3-754C-84F6-2FFAA100FDDF}" srcOrd="1" destOrd="0" presId="urn:microsoft.com/office/officeart/2005/8/layout/process2"/>
    <dgm:cxn modelId="{C02AFEA8-FC30-8D4A-80CB-DEA9FCEA2808}" type="presParOf" srcId="{AA426D1F-15E3-754C-84F6-2FFAA100FDDF}" destId="{AC09F134-E06D-0849-9C94-888293D763B7}" srcOrd="0" destOrd="0" presId="urn:microsoft.com/office/officeart/2005/8/layout/process2"/>
    <dgm:cxn modelId="{2ABEEF39-39C9-C34D-8BF1-4D99B188B6D3}" type="presParOf" srcId="{C9188207-84F4-7541-8C16-2D52FD8BB4A1}" destId="{80D724B5-9A3F-964F-AFF2-F34150C4DB47}"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0E3FE-EE4B-7240-A5CF-95C1142881C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034CDA8A-B9CB-EB4C-B057-086C62B9EE2C}">
      <dgm:prSet phldrT="[Text]" custT="1"/>
      <dgm:spPr>
        <a:solidFill>
          <a:srgbClr val="92D050">
            <a:alpha val="81593"/>
          </a:srgbClr>
        </a:solidFill>
        <a:ln>
          <a:solidFill>
            <a:schemeClr val="tx1"/>
          </a:solidFill>
        </a:ln>
      </dgm:spPr>
      <dgm:t>
        <a:bodyPr/>
        <a:lstStyle/>
        <a:p>
          <a:pPr>
            <a:buNone/>
          </a:pPr>
          <a:r>
            <a:rPr lang="en-US" sz="1800" dirty="0">
              <a:solidFill>
                <a:schemeClr val="tx1"/>
              </a:solidFill>
              <a:latin typeface="Cambria" panose="02040503050406030204" pitchFamily="18" charset="0"/>
              <a:ea typeface="Cambria" panose="02040503050406030204" pitchFamily="18" charset="0"/>
            </a:rPr>
            <a:t>Many episodes of diarrhea, dysentery and other water borne diseases due to microbes in water</a:t>
          </a:r>
          <a:endParaRPr lang="en-GB" sz="1800" dirty="0">
            <a:solidFill>
              <a:schemeClr val="tx1"/>
            </a:solidFill>
            <a:latin typeface="Cambria" panose="02040503050406030204" pitchFamily="18" charset="0"/>
            <a:ea typeface="Cambria" panose="02040503050406030204" pitchFamily="18" charset="0"/>
          </a:endParaRPr>
        </a:p>
      </dgm:t>
    </dgm:pt>
    <dgm:pt modelId="{58F1E9A7-1414-CE46-9584-E5B3042D7629}" type="parTrans" cxnId="{856447D8-46B9-9940-93A1-1D861ABCC1E9}">
      <dgm:prSet/>
      <dgm:spPr/>
      <dgm:t>
        <a:bodyPr/>
        <a:lstStyle/>
        <a:p>
          <a:endParaRPr lang="en-GB" sz="1800">
            <a:latin typeface="Cambria" panose="02040503050406030204" pitchFamily="18" charset="0"/>
            <a:ea typeface="Cambria" panose="02040503050406030204" pitchFamily="18" charset="0"/>
          </a:endParaRPr>
        </a:p>
      </dgm:t>
    </dgm:pt>
    <dgm:pt modelId="{D40DAD48-B538-9F43-95B0-D9A26B179D59}" type="sibTrans" cxnId="{856447D8-46B9-9940-93A1-1D861ABCC1E9}">
      <dgm:prSet/>
      <dgm:spPr/>
      <dgm:t>
        <a:bodyPr/>
        <a:lstStyle/>
        <a:p>
          <a:endParaRPr lang="en-GB" sz="1800">
            <a:latin typeface="Cambria" panose="02040503050406030204" pitchFamily="18" charset="0"/>
            <a:ea typeface="Cambria" panose="02040503050406030204" pitchFamily="18" charset="0"/>
          </a:endParaRPr>
        </a:p>
      </dgm:t>
    </dgm:pt>
    <dgm:pt modelId="{42030CC4-BEF3-E547-9DEC-0ED58970F459}">
      <dgm:prSet custT="1"/>
      <dgm:spPr>
        <a:solidFill>
          <a:srgbClr val="0070C0">
            <a:alpha val="56000"/>
          </a:srgb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rPr>
            <a:t>Presence of dangerous chemicals like Fluoride, Arsenic and Selenium in water</a:t>
          </a:r>
        </a:p>
      </dgm:t>
    </dgm:pt>
    <dgm:pt modelId="{F2A5F64B-7178-8245-956C-B942C02EC04D}" type="parTrans" cxnId="{C45F41D7-3D69-6348-BB1A-C7E6618A1FB1}">
      <dgm:prSet/>
      <dgm:spPr/>
      <dgm:t>
        <a:bodyPr/>
        <a:lstStyle/>
        <a:p>
          <a:endParaRPr lang="en-GB" sz="1800">
            <a:latin typeface="Cambria" panose="02040503050406030204" pitchFamily="18" charset="0"/>
            <a:ea typeface="Cambria" panose="02040503050406030204" pitchFamily="18" charset="0"/>
          </a:endParaRPr>
        </a:p>
      </dgm:t>
    </dgm:pt>
    <dgm:pt modelId="{58515D57-89C3-CD45-B0B2-19A3EB22700F}" type="sibTrans" cxnId="{C45F41D7-3D69-6348-BB1A-C7E6618A1FB1}">
      <dgm:prSet/>
      <dgm:spPr/>
      <dgm:t>
        <a:bodyPr/>
        <a:lstStyle/>
        <a:p>
          <a:endParaRPr lang="en-GB" sz="1800">
            <a:latin typeface="Cambria" panose="02040503050406030204" pitchFamily="18" charset="0"/>
            <a:ea typeface="Cambria" panose="02040503050406030204" pitchFamily="18" charset="0"/>
          </a:endParaRPr>
        </a:p>
      </dgm:t>
    </dgm:pt>
    <dgm:pt modelId="{8EF68F2A-C9C1-FE4D-83AE-CD844A2E9FB3}">
      <dgm:prSet custT="1"/>
      <dgm:spPr>
        <a:solidFill>
          <a:srgbClr val="00B0F0">
            <a:alpha val="54000"/>
          </a:srgbClr>
        </a:solidFill>
        <a:ln>
          <a:solidFill>
            <a:schemeClr val="tx1"/>
          </a:solidFill>
        </a:ln>
      </dgm:spPr>
      <dgm:t>
        <a:bodyPr/>
        <a:lstStyle/>
        <a:p>
          <a:pPr marL="0" indent="0" defTabSz="938213"/>
          <a:r>
            <a:rPr lang="en-US" sz="1800" dirty="0">
              <a:solidFill>
                <a:schemeClr val="tx1"/>
              </a:solidFill>
              <a:latin typeface="Cambria" panose="02040503050406030204" pitchFamily="18" charset="0"/>
              <a:ea typeface="Cambria" panose="02040503050406030204" pitchFamily="18" charset="0"/>
            </a:rPr>
            <a:t>Consumption of water supplied through  open wells, borewells, tubewells, hand pumps, tankers, etc.  still prevalent</a:t>
          </a:r>
        </a:p>
      </dgm:t>
    </dgm:pt>
    <dgm:pt modelId="{57C38B7A-C539-344E-BA25-AFA0683B67CB}" type="parTrans" cxnId="{D132BE10-68B3-3949-9012-B2ED2DB2E661}">
      <dgm:prSet/>
      <dgm:spPr/>
      <dgm:t>
        <a:bodyPr/>
        <a:lstStyle/>
        <a:p>
          <a:endParaRPr lang="en-GB" sz="1800">
            <a:latin typeface="Cambria" panose="02040503050406030204" pitchFamily="18" charset="0"/>
            <a:ea typeface="Cambria" panose="02040503050406030204" pitchFamily="18" charset="0"/>
          </a:endParaRPr>
        </a:p>
      </dgm:t>
    </dgm:pt>
    <dgm:pt modelId="{B7FB710D-8482-FE44-B7B3-846511699A0A}" type="sibTrans" cxnId="{D132BE10-68B3-3949-9012-B2ED2DB2E661}">
      <dgm:prSet/>
      <dgm:spPr/>
      <dgm:t>
        <a:bodyPr/>
        <a:lstStyle/>
        <a:p>
          <a:endParaRPr lang="en-GB" sz="1800">
            <a:latin typeface="Cambria" panose="02040503050406030204" pitchFamily="18" charset="0"/>
            <a:ea typeface="Cambria" panose="02040503050406030204" pitchFamily="18" charset="0"/>
          </a:endParaRPr>
        </a:p>
      </dgm:t>
    </dgm:pt>
    <dgm:pt modelId="{667DB46F-8F99-A54F-8F4F-2F87C7E4BDE7}">
      <dgm:prSet custT="1"/>
      <dgm:spPr>
        <a:solidFill>
          <a:srgbClr val="00B050">
            <a:alpha val="72987"/>
          </a:srgb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rPr>
            <a:t>Safe treated Piped water supply yet to reach all households </a:t>
          </a:r>
        </a:p>
      </dgm:t>
    </dgm:pt>
    <dgm:pt modelId="{B295DF82-1BCA-0043-8BE8-79466B9A61D6}" type="parTrans" cxnId="{E665932D-6CDE-5A48-9DB8-352B2C53EC1B}">
      <dgm:prSet/>
      <dgm:spPr/>
      <dgm:t>
        <a:bodyPr/>
        <a:lstStyle/>
        <a:p>
          <a:endParaRPr lang="en-GB" sz="1800">
            <a:latin typeface="Cambria" panose="02040503050406030204" pitchFamily="18" charset="0"/>
            <a:ea typeface="Cambria" panose="02040503050406030204" pitchFamily="18" charset="0"/>
          </a:endParaRPr>
        </a:p>
      </dgm:t>
    </dgm:pt>
    <dgm:pt modelId="{FB717AA2-16F2-1F4F-8524-7A4E806EF396}" type="sibTrans" cxnId="{E665932D-6CDE-5A48-9DB8-352B2C53EC1B}">
      <dgm:prSet/>
      <dgm:spPr/>
      <dgm:t>
        <a:bodyPr/>
        <a:lstStyle/>
        <a:p>
          <a:endParaRPr lang="en-GB" sz="1800">
            <a:latin typeface="Cambria" panose="02040503050406030204" pitchFamily="18" charset="0"/>
            <a:ea typeface="Cambria" panose="02040503050406030204" pitchFamily="18" charset="0"/>
          </a:endParaRPr>
        </a:p>
      </dgm:t>
    </dgm:pt>
    <dgm:pt modelId="{EDA06D39-6D0D-0A4D-A791-A1D633B5E210}" type="pres">
      <dgm:prSet presAssocID="{4F60E3FE-EE4B-7240-A5CF-95C1142881C4}" presName="diagram" presStyleCnt="0">
        <dgm:presLayoutVars>
          <dgm:dir/>
          <dgm:resizeHandles val="exact"/>
        </dgm:presLayoutVars>
      </dgm:prSet>
      <dgm:spPr/>
    </dgm:pt>
    <dgm:pt modelId="{B4E405A5-7FD9-1546-BA0C-63D9D4219A95}" type="pres">
      <dgm:prSet presAssocID="{034CDA8A-B9CB-EB4C-B057-086C62B9EE2C}" presName="node" presStyleLbl="node1" presStyleIdx="0" presStyleCnt="4">
        <dgm:presLayoutVars>
          <dgm:bulletEnabled val="1"/>
        </dgm:presLayoutVars>
      </dgm:prSet>
      <dgm:spPr>
        <a:prstGeom prst="diamond">
          <a:avLst/>
        </a:prstGeom>
      </dgm:spPr>
    </dgm:pt>
    <dgm:pt modelId="{514A6652-B13F-9846-931E-7F8FE50B61C1}" type="pres">
      <dgm:prSet presAssocID="{D40DAD48-B538-9F43-95B0-D9A26B179D59}" presName="sibTrans" presStyleCnt="0"/>
      <dgm:spPr/>
    </dgm:pt>
    <dgm:pt modelId="{9BA174CF-5EE9-024C-8E0D-BAB5867A9DC9}" type="pres">
      <dgm:prSet presAssocID="{42030CC4-BEF3-E547-9DEC-0ED58970F459}" presName="node" presStyleLbl="node1" presStyleIdx="1" presStyleCnt="4" custLinFactNeighborX="-55228" custLinFactNeighborY="57060">
        <dgm:presLayoutVars>
          <dgm:bulletEnabled val="1"/>
        </dgm:presLayoutVars>
      </dgm:prSet>
      <dgm:spPr>
        <a:prstGeom prst="diamond">
          <a:avLst/>
        </a:prstGeom>
      </dgm:spPr>
    </dgm:pt>
    <dgm:pt modelId="{B8FBFC45-D8A6-774D-A813-8DEDC83BA2F7}" type="pres">
      <dgm:prSet presAssocID="{58515D57-89C3-CD45-B0B2-19A3EB22700F}" presName="sibTrans" presStyleCnt="0"/>
      <dgm:spPr/>
    </dgm:pt>
    <dgm:pt modelId="{5BE0E08E-D8E3-0247-BD9B-5CC1039BD124}" type="pres">
      <dgm:prSet presAssocID="{8EF68F2A-C9C1-FE4D-83AE-CD844A2E9FB3}" presName="node" presStyleLbl="node1" presStyleIdx="2" presStyleCnt="4" custAng="0" custScaleX="97949" custScaleY="103731">
        <dgm:presLayoutVars>
          <dgm:bulletEnabled val="1"/>
        </dgm:presLayoutVars>
      </dgm:prSet>
      <dgm:spPr>
        <a:prstGeom prst="diamond">
          <a:avLst/>
        </a:prstGeom>
      </dgm:spPr>
    </dgm:pt>
    <dgm:pt modelId="{BC5E85FF-3E27-A64B-AE7A-FD7B928FB968}" type="pres">
      <dgm:prSet presAssocID="{B7FB710D-8482-FE44-B7B3-846511699A0A}" presName="sibTrans" presStyleCnt="0"/>
      <dgm:spPr/>
    </dgm:pt>
    <dgm:pt modelId="{F5AE4481-E722-AC47-A353-337C01D20B71}" type="pres">
      <dgm:prSet presAssocID="{667DB46F-8F99-A54F-8F4F-2F87C7E4BDE7}" presName="node" presStyleLbl="node1" presStyleIdx="3" presStyleCnt="4" custScaleX="96231" custScaleY="100814" custLinFactNeighborX="584" custLinFactNeighborY="-1458">
        <dgm:presLayoutVars>
          <dgm:bulletEnabled val="1"/>
        </dgm:presLayoutVars>
      </dgm:prSet>
      <dgm:spPr>
        <a:prstGeom prst="diamond">
          <a:avLst/>
        </a:prstGeom>
      </dgm:spPr>
    </dgm:pt>
  </dgm:ptLst>
  <dgm:cxnLst>
    <dgm:cxn modelId="{D132BE10-68B3-3949-9012-B2ED2DB2E661}" srcId="{4F60E3FE-EE4B-7240-A5CF-95C1142881C4}" destId="{8EF68F2A-C9C1-FE4D-83AE-CD844A2E9FB3}" srcOrd="2" destOrd="0" parTransId="{57C38B7A-C539-344E-BA25-AFA0683B67CB}" sibTransId="{B7FB710D-8482-FE44-B7B3-846511699A0A}"/>
    <dgm:cxn modelId="{B385F615-3145-794F-86DA-B84F0BB16556}" type="presOf" srcId="{667DB46F-8F99-A54F-8F4F-2F87C7E4BDE7}" destId="{F5AE4481-E722-AC47-A353-337C01D20B71}" srcOrd="0" destOrd="0" presId="urn:microsoft.com/office/officeart/2005/8/layout/default"/>
    <dgm:cxn modelId="{E665932D-6CDE-5A48-9DB8-352B2C53EC1B}" srcId="{4F60E3FE-EE4B-7240-A5CF-95C1142881C4}" destId="{667DB46F-8F99-A54F-8F4F-2F87C7E4BDE7}" srcOrd="3" destOrd="0" parTransId="{B295DF82-1BCA-0043-8BE8-79466B9A61D6}" sibTransId="{FB717AA2-16F2-1F4F-8524-7A4E806EF396}"/>
    <dgm:cxn modelId="{2AA5B76B-E106-BB49-B940-F8824649DACF}" type="presOf" srcId="{4F60E3FE-EE4B-7240-A5CF-95C1142881C4}" destId="{EDA06D39-6D0D-0A4D-A791-A1D633B5E210}" srcOrd="0" destOrd="0" presId="urn:microsoft.com/office/officeart/2005/8/layout/default"/>
    <dgm:cxn modelId="{6E934597-7B93-204C-9A7C-169468010DD5}" type="presOf" srcId="{034CDA8A-B9CB-EB4C-B057-086C62B9EE2C}" destId="{B4E405A5-7FD9-1546-BA0C-63D9D4219A95}" srcOrd="0" destOrd="0" presId="urn:microsoft.com/office/officeart/2005/8/layout/default"/>
    <dgm:cxn modelId="{08611BA5-0CA8-1B40-8CBC-C51D2FDEE710}" type="presOf" srcId="{8EF68F2A-C9C1-FE4D-83AE-CD844A2E9FB3}" destId="{5BE0E08E-D8E3-0247-BD9B-5CC1039BD124}" srcOrd="0" destOrd="0" presId="urn:microsoft.com/office/officeart/2005/8/layout/default"/>
    <dgm:cxn modelId="{C45F41D7-3D69-6348-BB1A-C7E6618A1FB1}" srcId="{4F60E3FE-EE4B-7240-A5CF-95C1142881C4}" destId="{42030CC4-BEF3-E547-9DEC-0ED58970F459}" srcOrd="1" destOrd="0" parTransId="{F2A5F64B-7178-8245-956C-B942C02EC04D}" sibTransId="{58515D57-89C3-CD45-B0B2-19A3EB22700F}"/>
    <dgm:cxn modelId="{856447D8-46B9-9940-93A1-1D861ABCC1E9}" srcId="{4F60E3FE-EE4B-7240-A5CF-95C1142881C4}" destId="{034CDA8A-B9CB-EB4C-B057-086C62B9EE2C}" srcOrd="0" destOrd="0" parTransId="{58F1E9A7-1414-CE46-9584-E5B3042D7629}" sibTransId="{D40DAD48-B538-9F43-95B0-D9A26B179D59}"/>
    <dgm:cxn modelId="{F91D24F9-8B2F-8F47-BD52-87EA69A690BC}" type="presOf" srcId="{42030CC4-BEF3-E547-9DEC-0ED58970F459}" destId="{9BA174CF-5EE9-024C-8E0D-BAB5867A9DC9}" srcOrd="0" destOrd="0" presId="urn:microsoft.com/office/officeart/2005/8/layout/default"/>
    <dgm:cxn modelId="{AB8CDE76-87BC-BD4C-ADC2-DA37F021C7F9}" type="presParOf" srcId="{EDA06D39-6D0D-0A4D-A791-A1D633B5E210}" destId="{B4E405A5-7FD9-1546-BA0C-63D9D4219A95}" srcOrd="0" destOrd="0" presId="urn:microsoft.com/office/officeart/2005/8/layout/default"/>
    <dgm:cxn modelId="{949AA6BF-66A0-6B4C-B303-394CB507C81F}" type="presParOf" srcId="{EDA06D39-6D0D-0A4D-A791-A1D633B5E210}" destId="{514A6652-B13F-9846-931E-7F8FE50B61C1}" srcOrd="1" destOrd="0" presId="urn:microsoft.com/office/officeart/2005/8/layout/default"/>
    <dgm:cxn modelId="{BA5FD0C9-6220-8A42-B75F-DC4277BD27A3}" type="presParOf" srcId="{EDA06D39-6D0D-0A4D-A791-A1D633B5E210}" destId="{9BA174CF-5EE9-024C-8E0D-BAB5867A9DC9}" srcOrd="2" destOrd="0" presId="urn:microsoft.com/office/officeart/2005/8/layout/default"/>
    <dgm:cxn modelId="{9289C977-1D36-C74F-8A0A-6F6150BFAB5B}" type="presParOf" srcId="{EDA06D39-6D0D-0A4D-A791-A1D633B5E210}" destId="{B8FBFC45-D8A6-774D-A813-8DEDC83BA2F7}" srcOrd="3" destOrd="0" presId="urn:microsoft.com/office/officeart/2005/8/layout/default"/>
    <dgm:cxn modelId="{CEA28374-6A96-B446-BA27-708727F38D03}" type="presParOf" srcId="{EDA06D39-6D0D-0A4D-A791-A1D633B5E210}" destId="{5BE0E08E-D8E3-0247-BD9B-5CC1039BD124}" srcOrd="4" destOrd="0" presId="urn:microsoft.com/office/officeart/2005/8/layout/default"/>
    <dgm:cxn modelId="{67E190FE-1F9A-FB4D-8FB5-0D56D3CAB17D}" type="presParOf" srcId="{EDA06D39-6D0D-0A4D-A791-A1D633B5E210}" destId="{BC5E85FF-3E27-A64B-AE7A-FD7B928FB968}" srcOrd="5" destOrd="0" presId="urn:microsoft.com/office/officeart/2005/8/layout/default"/>
    <dgm:cxn modelId="{91DD3BCA-D4B9-034C-90E7-5AE56E5A34ED}" type="presParOf" srcId="{EDA06D39-6D0D-0A4D-A791-A1D633B5E210}" destId="{F5AE4481-E722-AC47-A353-337C01D20B71}"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0D85D3-705F-4115-9FB7-AF6A5FFE8AA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6FB7FC6-2B8D-463F-8F16-65774497CBC2}">
      <dgm:prSet/>
      <dgm:spPr>
        <a:xfrm>
          <a:off x="392423" y="259250"/>
          <a:ext cx="7192826" cy="51883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Organoleptic &amp; Physical (6 Parameters)</a:t>
          </a:r>
        </a:p>
      </dgm:t>
    </dgm:pt>
    <dgm:pt modelId="{7DC84E2E-DD28-400D-BD3C-1EDB32D2ADC9}" type="parTrans" cxnId="{26935704-295C-48F4-9DAC-44567C822643}">
      <dgm:prSet/>
      <dgm:spPr/>
      <dgm:t>
        <a:bodyPr/>
        <a:lstStyle/>
        <a:p>
          <a:endParaRPr lang="en-US">
            <a:latin typeface="Cambria" panose="02040503050406030204" pitchFamily="18" charset="0"/>
            <a:ea typeface="Cambria" panose="02040503050406030204" pitchFamily="18" charset="0"/>
          </a:endParaRPr>
        </a:p>
      </dgm:t>
    </dgm:pt>
    <dgm:pt modelId="{00847750-6D09-4139-9F12-B701DC034AA4}" type="sibTrans" cxnId="{26935704-295C-48F4-9DAC-44567C822643}">
      <dgm:prSet/>
      <dgm:spPr>
        <a:xfrm>
          <a:off x="-4690874" y="-719084"/>
          <a:ext cx="5587496" cy="5587496"/>
        </a:xfrm>
        <a:prstGeom prst="blockArc">
          <a:avLst>
            <a:gd name="adj1" fmla="val 18900000"/>
            <a:gd name="adj2" fmla="val 2700000"/>
            <a:gd name="adj3" fmla="val 387"/>
          </a:avLst>
        </a:prstGeom>
        <a:noFill/>
        <a:ln w="12700" cap="flat" cmpd="sng" algn="ctr">
          <a:solidFill>
            <a:srgbClr val="70AD47">
              <a:hueOff val="0"/>
              <a:satOff val="0"/>
              <a:lumOff val="0"/>
              <a:alphaOff val="0"/>
            </a:srgbClr>
          </a:solidFill>
          <a:prstDash val="solid"/>
          <a:miter lim="800000"/>
        </a:ln>
        <a:effectLst/>
      </dgm:spPr>
      <dgm:t>
        <a:bodyPr/>
        <a:lstStyle/>
        <a:p>
          <a:endParaRPr lang="en-US">
            <a:latin typeface="Cambria" panose="02040503050406030204" pitchFamily="18" charset="0"/>
            <a:ea typeface="Cambria" panose="02040503050406030204" pitchFamily="18" charset="0"/>
          </a:endParaRPr>
        </a:p>
      </dgm:t>
    </dgm:pt>
    <dgm:pt modelId="{0709E9F6-37EB-4078-8D13-124E7D8C13FC}">
      <dgm:prSet/>
      <dgm:spPr>
        <a:xfrm>
          <a:off x="764202" y="1037249"/>
          <a:ext cx="6821046" cy="518831"/>
        </a:xfrm>
        <a:prstGeom prst="rect">
          <a:avLst/>
        </a:prstGeom>
        <a:solidFill>
          <a:srgbClr val="4472C4">
            <a:hueOff val="-1838336"/>
            <a:satOff val="-2557"/>
            <a:lumOff val="-981"/>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Chemical requirements affecting acceptability (24 Parameters)   </a:t>
          </a:r>
          <a:r>
            <a:rPr lang="en-US" baseline="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 </a:t>
          </a:r>
          <a:endPar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AF04DAA5-17C3-48A8-BD7B-CD6C30F15B33}" type="parTrans" cxnId="{2387B83A-7CEB-449A-9F95-2463B31EE525}">
      <dgm:prSet/>
      <dgm:spPr/>
      <dgm:t>
        <a:bodyPr/>
        <a:lstStyle/>
        <a:p>
          <a:endParaRPr lang="en-US">
            <a:latin typeface="Cambria" panose="02040503050406030204" pitchFamily="18" charset="0"/>
            <a:ea typeface="Cambria" panose="02040503050406030204" pitchFamily="18" charset="0"/>
          </a:endParaRPr>
        </a:p>
      </dgm:t>
    </dgm:pt>
    <dgm:pt modelId="{C8698442-C7FA-4155-9C8C-5BC091B3F85F}" type="sibTrans" cxnId="{2387B83A-7CEB-449A-9F95-2463B31EE525}">
      <dgm:prSet/>
      <dgm:spPr/>
      <dgm:t>
        <a:bodyPr/>
        <a:lstStyle/>
        <a:p>
          <a:endParaRPr lang="en-US">
            <a:latin typeface="Cambria" panose="02040503050406030204" pitchFamily="18" charset="0"/>
            <a:ea typeface="Cambria" panose="02040503050406030204" pitchFamily="18" charset="0"/>
          </a:endParaRPr>
        </a:p>
      </dgm:t>
    </dgm:pt>
    <dgm:pt modelId="{555C9BF6-15F1-422F-9FF3-1EDABFE8F071}">
      <dgm:prSet/>
      <dgm:spPr>
        <a:xfrm>
          <a:off x="878309" y="1815248"/>
          <a:ext cx="6706940" cy="518831"/>
        </a:xfrm>
        <a:prstGeom prst="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Toxic</a:t>
          </a:r>
          <a:r>
            <a:rPr lang="en-US" baseline="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 Substances (15 Parameters)</a:t>
          </a:r>
          <a:endPar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513E3ED4-AA17-45F5-AB2C-5B4CD825BB31}" type="parTrans" cxnId="{E884752A-A08D-4EED-9275-1B2093FEC172}">
      <dgm:prSet/>
      <dgm:spPr/>
      <dgm:t>
        <a:bodyPr/>
        <a:lstStyle/>
        <a:p>
          <a:endParaRPr lang="en-US">
            <a:latin typeface="Cambria" panose="02040503050406030204" pitchFamily="18" charset="0"/>
            <a:ea typeface="Cambria" panose="02040503050406030204" pitchFamily="18" charset="0"/>
          </a:endParaRPr>
        </a:p>
      </dgm:t>
    </dgm:pt>
    <dgm:pt modelId="{6E754D55-7C0D-4BE4-8C14-449432EB4AFF}" type="sibTrans" cxnId="{E884752A-A08D-4EED-9275-1B2093FEC172}">
      <dgm:prSet/>
      <dgm:spPr/>
      <dgm:t>
        <a:bodyPr/>
        <a:lstStyle/>
        <a:p>
          <a:endParaRPr lang="en-US">
            <a:latin typeface="Cambria" panose="02040503050406030204" pitchFamily="18" charset="0"/>
            <a:ea typeface="Cambria" panose="02040503050406030204" pitchFamily="18" charset="0"/>
          </a:endParaRPr>
        </a:p>
      </dgm:t>
    </dgm:pt>
    <dgm:pt modelId="{A2AF0E3D-7B85-4EAB-B4ED-4DBFE561C938}">
      <dgm:prSet/>
      <dgm:spPr>
        <a:xfrm>
          <a:off x="721025" y="2648995"/>
          <a:ext cx="6821046" cy="518831"/>
        </a:xfrm>
        <a:prstGeom prst="rect">
          <a:avLst/>
        </a:prstGeom>
        <a:solidFill>
          <a:srgbClr val="4472C4">
            <a:hueOff val="-5515009"/>
            <a:satOff val="-7671"/>
            <a:lumOff val="-2942"/>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Pesticides Residues (20 Residues)</a:t>
          </a:r>
        </a:p>
      </dgm:t>
    </dgm:pt>
    <dgm:pt modelId="{29AADDBC-2B8D-4A96-88C7-C19277054ECB}" type="parTrans" cxnId="{A54B2CA3-16DC-4812-A04B-2E9C047C7A0E}">
      <dgm:prSet/>
      <dgm:spPr/>
      <dgm:t>
        <a:bodyPr/>
        <a:lstStyle/>
        <a:p>
          <a:endParaRPr lang="en-US">
            <a:latin typeface="Cambria" panose="02040503050406030204" pitchFamily="18" charset="0"/>
            <a:ea typeface="Cambria" panose="02040503050406030204" pitchFamily="18" charset="0"/>
          </a:endParaRPr>
        </a:p>
      </dgm:t>
    </dgm:pt>
    <dgm:pt modelId="{20284773-98C9-429A-AA7F-478A18CDB37F}" type="sibTrans" cxnId="{A54B2CA3-16DC-4812-A04B-2E9C047C7A0E}">
      <dgm:prSet/>
      <dgm:spPr/>
      <dgm:t>
        <a:bodyPr/>
        <a:lstStyle/>
        <a:p>
          <a:endParaRPr lang="en-US">
            <a:latin typeface="Cambria" panose="02040503050406030204" pitchFamily="18" charset="0"/>
            <a:ea typeface="Cambria" panose="02040503050406030204" pitchFamily="18" charset="0"/>
          </a:endParaRPr>
        </a:p>
      </dgm:t>
    </dgm:pt>
    <dgm:pt modelId="{7D7C2B86-EF6B-4F7F-841C-9D223A3BE3E9}">
      <dgm:prSet/>
      <dgm:spPr>
        <a:xfrm>
          <a:off x="392423" y="3371246"/>
          <a:ext cx="7192826" cy="518831"/>
        </a:xfrm>
        <a:prstGeom prst="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n-IN"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Biological Requirements [Bacteria , Virus , Protozoa ] </a:t>
          </a:r>
          <a:endParaRPr lang="en-US"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62B74233-F69D-47A8-81B9-3DD61B40871B}" type="parTrans" cxnId="{C20A6833-5627-4069-98C9-D617E071F260}">
      <dgm:prSet/>
      <dgm:spPr/>
      <dgm:t>
        <a:bodyPr/>
        <a:lstStyle/>
        <a:p>
          <a:endParaRPr lang="en-US">
            <a:latin typeface="Cambria" panose="02040503050406030204" pitchFamily="18" charset="0"/>
            <a:ea typeface="Cambria" panose="02040503050406030204" pitchFamily="18" charset="0"/>
          </a:endParaRPr>
        </a:p>
      </dgm:t>
    </dgm:pt>
    <dgm:pt modelId="{72098142-DC35-415C-83C3-CC2BDB04470C}" type="sibTrans" cxnId="{C20A6833-5627-4069-98C9-D617E071F260}">
      <dgm:prSet/>
      <dgm:spPr/>
      <dgm:t>
        <a:bodyPr/>
        <a:lstStyle/>
        <a:p>
          <a:endParaRPr lang="en-US">
            <a:latin typeface="Cambria" panose="02040503050406030204" pitchFamily="18" charset="0"/>
            <a:ea typeface="Cambria" panose="02040503050406030204" pitchFamily="18" charset="0"/>
          </a:endParaRPr>
        </a:p>
      </dgm:t>
    </dgm:pt>
    <dgm:pt modelId="{FBC13B66-9B96-4E9E-B3AB-F8E11C750A35}" type="pres">
      <dgm:prSet presAssocID="{AA0D85D3-705F-4115-9FB7-AF6A5FFE8AAD}" presName="Name0" presStyleCnt="0">
        <dgm:presLayoutVars>
          <dgm:chMax val="7"/>
          <dgm:chPref val="7"/>
          <dgm:dir/>
        </dgm:presLayoutVars>
      </dgm:prSet>
      <dgm:spPr/>
    </dgm:pt>
    <dgm:pt modelId="{E1247965-D380-4480-8440-E986335CBDC6}" type="pres">
      <dgm:prSet presAssocID="{AA0D85D3-705F-4115-9FB7-AF6A5FFE8AAD}" presName="Name1" presStyleCnt="0"/>
      <dgm:spPr/>
    </dgm:pt>
    <dgm:pt modelId="{A7A95491-2E24-4C27-84CA-38C67CA7F76F}" type="pres">
      <dgm:prSet presAssocID="{AA0D85D3-705F-4115-9FB7-AF6A5FFE8AAD}" presName="cycle" presStyleCnt="0"/>
      <dgm:spPr/>
    </dgm:pt>
    <dgm:pt modelId="{31F67720-52C9-460C-9701-7BF9E273CF7A}" type="pres">
      <dgm:prSet presAssocID="{AA0D85D3-705F-4115-9FB7-AF6A5FFE8AAD}" presName="srcNode" presStyleLbl="node1" presStyleIdx="0" presStyleCnt="5"/>
      <dgm:spPr/>
    </dgm:pt>
    <dgm:pt modelId="{4955A0F9-A508-48C3-9EAE-122ADE6672E0}" type="pres">
      <dgm:prSet presAssocID="{AA0D85D3-705F-4115-9FB7-AF6A5FFE8AAD}" presName="conn" presStyleLbl="parChTrans1D2" presStyleIdx="0" presStyleCnt="1"/>
      <dgm:spPr/>
    </dgm:pt>
    <dgm:pt modelId="{D1F0BA31-F132-4B1C-9037-DB3A47720DDF}" type="pres">
      <dgm:prSet presAssocID="{AA0D85D3-705F-4115-9FB7-AF6A5FFE8AAD}" presName="extraNode" presStyleLbl="node1" presStyleIdx="0" presStyleCnt="5"/>
      <dgm:spPr/>
    </dgm:pt>
    <dgm:pt modelId="{5C506FF7-39CA-4F50-9A5F-BAC208F9BB48}" type="pres">
      <dgm:prSet presAssocID="{AA0D85D3-705F-4115-9FB7-AF6A5FFE8AAD}" presName="dstNode" presStyleLbl="node1" presStyleIdx="0" presStyleCnt="5"/>
      <dgm:spPr/>
    </dgm:pt>
    <dgm:pt modelId="{445FEC70-1687-42AA-9524-9ACF4AC1B67B}" type="pres">
      <dgm:prSet presAssocID="{86FB7FC6-2B8D-463F-8F16-65774497CBC2}" presName="text_1" presStyleLbl="node1" presStyleIdx="0" presStyleCnt="5">
        <dgm:presLayoutVars>
          <dgm:bulletEnabled val="1"/>
        </dgm:presLayoutVars>
      </dgm:prSet>
      <dgm:spPr/>
    </dgm:pt>
    <dgm:pt modelId="{93EEC31B-9B29-452C-A323-7CED4E07DF28}" type="pres">
      <dgm:prSet presAssocID="{86FB7FC6-2B8D-463F-8F16-65774497CBC2}" presName="accent_1" presStyleCnt="0"/>
      <dgm:spPr/>
    </dgm:pt>
    <dgm:pt modelId="{F7B097CE-A76D-4AEA-A7B8-BBFE636E0D22}" type="pres">
      <dgm:prSet presAssocID="{86FB7FC6-2B8D-463F-8F16-65774497CBC2}" presName="accentRepeatNode" presStyleLbl="solidFgAcc1" presStyleIdx="0" presStyleCnt="5"/>
      <dgm:spPr>
        <a:xfrm>
          <a:off x="68153" y="194396"/>
          <a:ext cx="648539" cy="648539"/>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05E868CC-BEA4-4C5B-B3F4-1D97666967B3}" type="pres">
      <dgm:prSet presAssocID="{0709E9F6-37EB-4078-8D13-124E7D8C13FC}" presName="text_2" presStyleLbl="node1" presStyleIdx="1" presStyleCnt="5">
        <dgm:presLayoutVars>
          <dgm:bulletEnabled val="1"/>
        </dgm:presLayoutVars>
      </dgm:prSet>
      <dgm:spPr/>
    </dgm:pt>
    <dgm:pt modelId="{931EBF72-1D42-4522-8FDB-2D2AD1A5B7C9}" type="pres">
      <dgm:prSet presAssocID="{0709E9F6-37EB-4078-8D13-124E7D8C13FC}" presName="accent_2" presStyleCnt="0"/>
      <dgm:spPr/>
    </dgm:pt>
    <dgm:pt modelId="{3314EB8E-3E77-4D2D-8D63-5DAFF284F696}" type="pres">
      <dgm:prSet presAssocID="{0709E9F6-37EB-4078-8D13-124E7D8C13FC}" presName="accentRepeatNode" presStyleLbl="solidFgAcc1" presStyleIdx="1" presStyleCnt="5"/>
      <dgm:spPr>
        <a:xfrm>
          <a:off x="439932" y="972395"/>
          <a:ext cx="648539" cy="648539"/>
        </a:xfrm>
        <a:prstGeom prst="ellipse">
          <a:avLst/>
        </a:prstGeom>
        <a:solidFill>
          <a:sysClr val="window" lastClr="FFFFFF">
            <a:hueOff val="0"/>
            <a:satOff val="0"/>
            <a:lumOff val="0"/>
            <a:alphaOff val="0"/>
          </a:sysClr>
        </a:solidFill>
        <a:ln w="12700" cap="flat" cmpd="sng" algn="ctr">
          <a:solidFill>
            <a:srgbClr val="4472C4">
              <a:hueOff val="-1838336"/>
              <a:satOff val="-2557"/>
              <a:lumOff val="-981"/>
              <a:alphaOff val="0"/>
            </a:srgbClr>
          </a:solidFill>
          <a:prstDash val="solid"/>
          <a:miter lim="800000"/>
        </a:ln>
        <a:effectLst/>
      </dgm:spPr>
    </dgm:pt>
    <dgm:pt modelId="{A32718FD-7982-4B50-BC8C-D91D35BBD2E9}" type="pres">
      <dgm:prSet presAssocID="{555C9BF6-15F1-422F-9FF3-1EDABFE8F071}" presName="text_3" presStyleLbl="node1" presStyleIdx="2" presStyleCnt="5">
        <dgm:presLayoutVars>
          <dgm:bulletEnabled val="1"/>
        </dgm:presLayoutVars>
      </dgm:prSet>
      <dgm:spPr/>
    </dgm:pt>
    <dgm:pt modelId="{EC481C64-6A7A-4CD7-9A96-B72E64FFF0AC}" type="pres">
      <dgm:prSet presAssocID="{555C9BF6-15F1-422F-9FF3-1EDABFE8F071}" presName="accent_3" presStyleCnt="0"/>
      <dgm:spPr/>
    </dgm:pt>
    <dgm:pt modelId="{5CFF891A-2D8C-499D-A424-F07676C458B3}" type="pres">
      <dgm:prSet presAssocID="{555C9BF6-15F1-422F-9FF3-1EDABFE8F071}" presName="accentRepeatNode" presStyleLbl="solidFgAcc1" presStyleIdx="2" presStyleCnt="5"/>
      <dgm:spPr>
        <a:xfrm>
          <a:off x="554039" y="1750394"/>
          <a:ext cx="648539" cy="648539"/>
        </a:xfrm>
        <a:prstGeom prst="ellipse">
          <a:avLst/>
        </a:prstGeom>
        <a:solidFill>
          <a:sysClr val="window" lastClr="FFFFFF">
            <a:hueOff val="0"/>
            <a:satOff val="0"/>
            <a:lumOff val="0"/>
            <a:alphaOff val="0"/>
          </a:sysClr>
        </a:solidFill>
        <a:ln w="12700" cap="flat" cmpd="sng" algn="ctr">
          <a:solidFill>
            <a:srgbClr val="4472C4">
              <a:hueOff val="-3676672"/>
              <a:satOff val="-5114"/>
              <a:lumOff val="-1961"/>
              <a:alphaOff val="0"/>
            </a:srgbClr>
          </a:solidFill>
          <a:prstDash val="solid"/>
          <a:miter lim="800000"/>
        </a:ln>
        <a:effectLst/>
      </dgm:spPr>
    </dgm:pt>
    <dgm:pt modelId="{0E22B00A-1FF8-48CD-B07C-63AA05EC20F0}" type="pres">
      <dgm:prSet presAssocID="{A2AF0E3D-7B85-4EAB-B4ED-4DBFE561C938}" presName="text_4" presStyleLbl="node1" presStyleIdx="3" presStyleCnt="5" custLinFactNeighborX="-633" custLinFactNeighborY="10745">
        <dgm:presLayoutVars>
          <dgm:bulletEnabled val="1"/>
        </dgm:presLayoutVars>
      </dgm:prSet>
      <dgm:spPr/>
    </dgm:pt>
    <dgm:pt modelId="{16FB1179-37DD-470E-B364-F785EE51288D}" type="pres">
      <dgm:prSet presAssocID="{A2AF0E3D-7B85-4EAB-B4ED-4DBFE561C938}" presName="accent_4" presStyleCnt="0"/>
      <dgm:spPr/>
    </dgm:pt>
    <dgm:pt modelId="{AC6399AA-05BA-49AF-BA2B-5AAC2802BD6F}" type="pres">
      <dgm:prSet presAssocID="{A2AF0E3D-7B85-4EAB-B4ED-4DBFE561C938}" presName="accentRepeatNode" presStyleLbl="solidFgAcc1" presStyleIdx="3" presStyleCnt="5"/>
      <dgm:spPr>
        <a:xfrm>
          <a:off x="439932" y="2528393"/>
          <a:ext cx="648539" cy="648539"/>
        </a:xfrm>
        <a:prstGeom prst="ellipse">
          <a:avLst/>
        </a:prstGeom>
        <a:solidFill>
          <a:sysClr val="window" lastClr="FFFFFF">
            <a:hueOff val="0"/>
            <a:satOff val="0"/>
            <a:lumOff val="0"/>
            <a:alphaOff val="0"/>
          </a:sysClr>
        </a:solidFill>
        <a:ln w="12700" cap="flat" cmpd="sng" algn="ctr">
          <a:solidFill>
            <a:srgbClr val="4472C4">
              <a:hueOff val="-5515009"/>
              <a:satOff val="-7671"/>
              <a:lumOff val="-2942"/>
              <a:alphaOff val="0"/>
            </a:srgbClr>
          </a:solidFill>
          <a:prstDash val="solid"/>
          <a:miter lim="800000"/>
        </a:ln>
        <a:effectLst/>
      </dgm:spPr>
    </dgm:pt>
    <dgm:pt modelId="{163FD757-9977-493E-8AEB-6FE0D2AFCE32}" type="pres">
      <dgm:prSet presAssocID="{7D7C2B86-EF6B-4F7F-841C-9D223A3BE3E9}" presName="text_5" presStyleLbl="node1" presStyleIdx="4" presStyleCnt="5">
        <dgm:presLayoutVars>
          <dgm:bulletEnabled val="1"/>
        </dgm:presLayoutVars>
      </dgm:prSet>
      <dgm:spPr/>
    </dgm:pt>
    <dgm:pt modelId="{85659FEA-A289-499B-A0F3-60E648FAE38C}" type="pres">
      <dgm:prSet presAssocID="{7D7C2B86-EF6B-4F7F-841C-9D223A3BE3E9}" presName="accent_5" presStyleCnt="0"/>
      <dgm:spPr/>
    </dgm:pt>
    <dgm:pt modelId="{F117727C-BC0B-4AD3-ACB0-E2BF83CCE95A}" type="pres">
      <dgm:prSet presAssocID="{7D7C2B86-EF6B-4F7F-841C-9D223A3BE3E9}" presName="accentRepeatNode" presStyleLbl="solidFgAcc1" presStyleIdx="4" presStyleCnt="5"/>
      <dgm:spPr>
        <a:xfrm>
          <a:off x="68153" y="3306392"/>
          <a:ext cx="648539" cy="648539"/>
        </a:xfrm>
        <a:prstGeom prst="ellipse">
          <a:avLst/>
        </a:prstGeom>
        <a:solidFill>
          <a:sysClr val="window" lastClr="FFFFFF">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pt>
  </dgm:ptLst>
  <dgm:cxnLst>
    <dgm:cxn modelId="{26935704-295C-48F4-9DAC-44567C822643}" srcId="{AA0D85D3-705F-4115-9FB7-AF6A5FFE8AAD}" destId="{86FB7FC6-2B8D-463F-8F16-65774497CBC2}" srcOrd="0" destOrd="0" parTransId="{7DC84E2E-DD28-400D-BD3C-1EDB32D2ADC9}" sibTransId="{00847750-6D09-4139-9F12-B701DC034AA4}"/>
    <dgm:cxn modelId="{E884752A-A08D-4EED-9275-1B2093FEC172}" srcId="{AA0D85D3-705F-4115-9FB7-AF6A5FFE8AAD}" destId="{555C9BF6-15F1-422F-9FF3-1EDABFE8F071}" srcOrd="2" destOrd="0" parTransId="{513E3ED4-AA17-45F5-AB2C-5B4CD825BB31}" sibTransId="{6E754D55-7C0D-4BE4-8C14-449432EB4AFF}"/>
    <dgm:cxn modelId="{C20A6833-5627-4069-98C9-D617E071F260}" srcId="{AA0D85D3-705F-4115-9FB7-AF6A5FFE8AAD}" destId="{7D7C2B86-EF6B-4F7F-841C-9D223A3BE3E9}" srcOrd="4" destOrd="0" parTransId="{62B74233-F69D-47A8-81B9-3DD61B40871B}" sibTransId="{72098142-DC35-415C-83C3-CC2BDB04470C}"/>
    <dgm:cxn modelId="{0FD04336-AA6A-4F3C-B23A-4FBC0D093C25}" type="presOf" srcId="{0709E9F6-37EB-4078-8D13-124E7D8C13FC}" destId="{05E868CC-BEA4-4C5B-B3F4-1D97666967B3}" srcOrd="0" destOrd="0" presId="urn:microsoft.com/office/officeart/2008/layout/VerticalCurvedList"/>
    <dgm:cxn modelId="{2387B83A-7CEB-449A-9F95-2463B31EE525}" srcId="{AA0D85D3-705F-4115-9FB7-AF6A5FFE8AAD}" destId="{0709E9F6-37EB-4078-8D13-124E7D8C13FC}" srcOrd="1" destOrd="0" parTransId="{AF04DAA5-17C3-48A8-BD7B-CD6C30F15B33}" sibTransId="{C8698442-C7FA-4155-9C8C-5BC091B3F85F}"/>
    <dgm:cxn modelId="{72F3313C-8A08-4530-BC00-6DA8EA31109E}" type="presOf" srcId="{AA0D85D3-705F-4115-9FB7-AF6A5FFE8AAD}" destId="{FBC13B66-9B96-4E9E-B3AB-F8E11C750A35}" srcOrd="0" destOrd="0" presId="urn:microsoft.com/office/officeart/2008/layout/VerticalCurvedList"/>
    <dgm:cxn modelId="{5A332668-4235-4E34-AEA5-E195924A3B72}" type="presOf" srcId="{7D7C2B86-EF6B-4F7F-841C-9D223A3BE3E9}" destId="{163FD757-9977-493E-8AEB-6FE0D2AFCE32}" srcOrd="0" destOrd="0" presId="urn:microsoft.com/office/officeart/2008/layout/VerticalCurvedList"/>
    <dgm:cxn modelId="{7B571B7D-E0F9-425E-AEA2-5EE187B18CF2}" type="presOf" srcId="{00847750-6D09-4139-9F12-B701DC034AA4}" destId="{4955A0F9-A508-48C3-9EAE-122ADE6672E0}" srcOrd="0" destOrd="0" presId="urn:microsoft.com/office/officeart/2008/layout/VerticalCurvedList"/>
    <dgm:cxn modelId="{148B9C93-DE2B-4192-86C8-AD7EEEA78B29}" type="presOf" srcId="{555C9BF6-15F1-422F-9FF3-1EDABFE8F071}" destId="{A32718FD-7982-4B50-BC8C-D91D35BBD2E9}" srcOrd="0" destOrd="0" presId="urn:microsoft.com/office/officeart/2008/layout/VerticalCurvedList"/>
    <dgm:cxn modelId="{A54B2CA3-16DC-4812-A04B-2E9C047C7A0E}" srcId="{AA0D85D3-705F-4115-9FB7-AF6A5FFE8AAD}" destId="{A2AF0E3D-7B85-4EAB-B4ED-4DBFE561C938}" srcOrd="3" destOrd="0" parTransId="{29AADDBC-2B8D-4A96-88C7-C19277054ECB}" sibTransId="{20284773-98C9-429A-AA7F-478A18CDB37F}"/>
    <dgm:cxn modelId="{9B4B15D7-8520-49A9-9072-D01FDB73C0B0}" type="presOf" srcId="{86FB7FC6-2B8D-463F-8F16-65774497CBC2}" destId="{445FEC70-1687-42AA-9524-9ACF4AC1B67B}" srcOrd="0" destOrd="0" presId="urn:microsoft.com/office/officeart/2008/layout/VerticalCurvedList"/>
    <dgm:cxn modelId="{5F0586DD-8B95-4BF9-8912-73E3CA297404}" type="presOf" srcId="{A2AF0E3D-7B85-4EAB-B4ED-4DBFE561C938}" destId="{0E22B00A-1FF8-48CD-B07C-63AA05EC20F0}" srcOrd="0" destOrd="0" presId="urn:microsoft.com/office/officeart/2008/layout/VerticalCurvedList"/>
    <dgm:cxn modelId="{9DC8E0FD-0835-4E6C-8D3B-1D489F0CBFB3}" type="presParOf" srcId="{FBC13B66-9B96-4E9E-B3AB-F8E11C750A35}" destId="{E1247965-D380-4480-8440-E986335CBDC6}" srcOrd="0" destOrd="0" presId="urn:microsoft.com/office/officeart/2008/layout/VerticalCurvedList"/>
    <dgm:cxn modelId="{C334E26D-E6BF-449E-A0E4-D088A27D9526}" type="presParOf" srcId="{E1247965-D380-4480-8440-E986335CBDC6}" destId="{A7A95491-2E24-4C27-84CA-38C67CA7F76F}" srcOrd="0" destOrd="0" presId="urn:microsoft.com/office/officeart/2008/layout/VerticalCurvedList"/>
    <dgm:cxn modelId="{CBB91BE0-2F70-4A58-A4F4-0A2BCC57AD09}" type="presParOf" srcId="{A7A95491-2E24-4C27-84CA-38C67CA7F76F}" destId="{31F67720-52C9-460C-9701-7BF9E273CF7A}" srcOrd="0" destOrd="0" presId="urn:microsoft.com/office/officeart/2008/layout/VerticalCurvedList"/>
    <dgm:cxn modelId="{85FCE9BA-49D6-4D33-A6A2-4E7029A25657}" type="presParOf" srcId="{A7A95491-2E24-4C27-84CA-38C67CA7F76F}" destId="{4955A0F9-A508-48C3-9EAE-122ADE6672E0}" srcOrd="1" destOrd="0" presId="urn:microsoft.com/office/officeart/2008/layout/VerticalCurvedList"/>
    <dgm:cxn modelId="{08A94827-72CC-45DA-A49B-BD859D3EBDE0}" type="presParOf" srcId="{A7A95491-2E24-4C27-84CA-38C67CA7F76F}" destId="{D1F0BA31-F132-4B1C-9037-DB3A47720DDF}" srcOrd="2" destOrd="0" presId="urn:microsoft.com/office/officeart/2008/layout/VerticalCurvedList"/>
    <dgm:cxn modelId="{0E4C7479-76B9-449E-972B-02DCC8F60703}" type="presParOf" srcId="{A7A95491-2E24-4C27-84CA-38C67CA7F76F}" destId="{5C506FF7-39CA-4F50-9A5F-BAC208F9BB48}" srcOrd="3" destOrd="0" presId="urn:microsoft.com/office/officeart/2008/layout/VerticalCurvedList"/>
    <dgm:cxn modelId="{39F80CEE-51A6-45ED-BF61-EF7B5063DFC0}" type="presParOf" srcId="{E1247965-D380-4480-8440-E986335CBDC6}" destId="{445FEC70-1687-42AA-9524-9ACF4AC1B67B}" srcOrd="1" destOrd="0" presId="urn:microsoft.com/office/officeart/2008/layout/VerticalCurvedList"/>
    <dgm:cxn modelId="{D18230C3-DA37-4734-8731-7FEBB0BB812F}" type="presParOf" srcId="{E1247965-D380-4480-8440-E986335CBDC6}" destId="{93EEC31B-9B29-452C-A323-7CED4E07DF28}" srcOrd="2" destOrd="0" presId="urn:microsoft.com/office/officeart/2008/layout/VerticalCurvedList"/>
    <dgm:cxn modelId="{DB58BB60-2976-42E7-9EBA-E0457BF85E2F}" type="presParOf" srcId="{93EEC31B-9B29-452C-A323-7CED4E07DF28}" destId="{F7B097CE-A76D-4AEA-A7B8-BBFE636E0D22}" srcOrd="0" destOrd="0" presId="urn:microsoft.com/office/officeart/2008/layout/VerticalCurvedList"/>
    <dgm:cxn modelId="{34F47EC3-B348-4C07-8101-DB77166A07C7}" type="presParOf" srcId="{E1247965-D380-4480-8440-E986335CBDC6}" destId="{05E868CC-BEA4-4C5B-B3F4-1D97666967B3}" srcOrd="3" destOrd="0" presId="urn:microsoft.com/office/officeart/2008/layout/VerticalCurvedList"/>
    <dgm:cxn modelId="{7FF845AC-ABD7-4C00-AA5E-D9B5606EAA41}" type="presParOf" srcId="{E1247965-D380-4480-8440-E986335CBDC6}" destId="{931EBF72-1D42-4522-8FDB-2D2AD1A5B7C9}" srcOrd="4" destOrd="0" presId="urn:microsoft.com/office/officeart/2008/layout/VerticalCurvedList"/>
    <dgm:cxn modelId="{A7B6DC64-E804-479A-BC06-92B10F667D16}" type="presParOf" srcId="{931EBF72-1D42-4522-8FDB-2D2AD1A5B7C9}" destId="{3314EB8E-3E77-4D2D-8D63-5DAFF284F696}" srcOrd="0" destOrd="0" presId="urn:microsoft.com/office/officeart/2008/layout/VerticalCurvedList"/>
    <dgm:cxn modelId="{5693F164-8ACC-4378-8758-83B6AAFD60CD}" type="presParOf" srcId="{E1247965-D380-4480-8440-E986335CBDC6}" destId="{A32718FD-7982-4B50-BC8C-D91D35BBD2E9}" srcOrd="5" destOrd="0" presId="urn:microsoft.com/office/officeart/2008/layout/VerticalCurvedList"/>
    <dgm:cxn modelId="{160DD38A-9399-4E26-B90F-BD414236DC0C}" type="presParOf" srcId="{E1247965-D380-4480-8440-E986335CBDC6}" destId="{EC481C64-6A7A-4CD7-9A96-B72E64FFF0AC}" srcOrd="6" destOrd="0" presId="urn:microsoft.com/office/officeart/2008/layout/VerticalCurvedList"/>
    <dgm:cxn modelId="{BAC3F7FA-6349-4ADB-9286-6D5CD382A976}" type="presParOf" srcId="{EC481C64-6A7A-4CD7-9A96-B72E64FFF0AC}" destId="{5CFF891A-2D8C-499D-A424-F07676C458B3}" srcOrd="0" destOrd="0" presId="urn:microsoft.com/office/officeart/2008/layout/VerticalCurvedList"/>
    <dgm:cxn modelId="{8BDB4819-7A48-4F25-BA8F-96CAF6110141}" type="presParOf" srcId="{E1247965-D380-4480-8440-E986335CBDC6}" destId="{0E22B00A-1FF8-48CD-B07C-63AA05EC20F0}" srcOrd="7" destOrd="0" presId="urn:microsoft.com/office/officeart/2008/layout/VerticalCurvedList"/>
    <dgm:cxn modelId="{59B87B39-F1B5-44C6-901B-0CBC8CBFC43B}" type="presParOf" srcId="{E1247965-D380-4480-8440-E986335CBDC6}" destId="{16FB1179-37DD-470E-B364-F785EE51288D}" srcOrd="8" destOrd="0" presId="urn:microsoft.com/office/officeart/2008/layout/VerticalCurvedList"/>
    <dgm:cxn modelId="{193E3851-C023-4D1D-97BF-A80D2BDB52B6}" type="presParOf" srcId="{16FB1179-37DD-470E-B364-F785EE51288D}" destId="{AC6399AA-05BA-49AF-BA2B-5AAC2802BD6F}" srcOrd="0" destOrd="0" presId="urn:microsoft.com/office/officeart/2008/layout/VerticalCurvedList"/>
    <dgm:cxn modelId="{EC04FD2D-6E11-4B85-816D-B7DE41A5D8C2}" type="presParOf" srcId="{E1247965-D380-4480-8440-E986335CBDC6}" destId="{163FD757-9977-493E-8AEB-6FE0D2AFCE32}" srcOrd="9" destOrd="0" presId="urn:microsoft.com/office/officeart/2008/layout/VerticalCurvedList"/>
    <dgm:cxn modelId="{2EE888FA-2C4B-4F28-81B9-28E5144FD456}" type="presParOf" srcId="{E1247965-D380-4480-8440-E986335CBDC6}" destId="{85659FEA-A289-499B-A0F3-60E648FAE38C}" srcOrd="10" destOrd="0" presId="urn:microsoft.com/office/officeart/2008/layout/VerticalCurvedList"/>
    <dgm:cxn modelId="{7816F2B7-5DE5-4EC9-B582-FF294019389D}" type="presParOf" srcId="{85659FEA-A289-499B-A0F3-60E648FAE38C}" destId="{F117727C-BC0B-4AD3-ACB0-E2BF83CCE95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3E632-3C81-456E-B280-BBA13444B45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E164CD7-6BF1-4905-AEE5-758C7A0CB1F8}">
      <dgm:prSet custT="1"/>
      <dgm:spPr>
        <a:solidFill>
          <a:srgbClr val="FFC000">
            <a:alpha val="72000"/>
          </a:srgbClr>
        </a:solidFill>
        <a:ln>
          <a:solidFill>
            <a:schemeClr val="tx1"/>
          </a:solidFill>
        </a:ln>
      </dgm:spPr>
      <dgm:t>
        <a:bodyPr/>
        <a:lstStyle/>
        <a:p>
          <a:r>
            <a:rPr lang="en-IN" sz="2000" dirty="0">
              <a:solidFill>
                <a:schemeClr val="tx1"/>
              </a:solidFill>
              <a:latin typeface="Cambria" panose="02040503050406030204" pitchFamily="18" charset="0"/>
              <a:ea typeface="Cambria" panose="02040503050406030204" pitchFamily="18" charset="0"/>
            </a:rPr>
            <a:t>Colour, cloudiness, particulate matter and visible organisms effect acceptability. </a:t>
          </a:r>
          <a:endParaRPr lang="en-US" sz="2000" dirty="0">
            <a:solidFill>
              <a:schemeClr val="tx1"/>
            </a:solidFill>
            <a:latin typeface="Cambria" panose="02040503050406030204" pitchFamily="18" charset="0"/>
            <a:ea typeface="Cambria" panose="02040503050406030204" pitchFamily="18" charset="0"/>
          </a:endParaRPr>
        </a:p>
      </dgm:t>
    </dgm:pt>
    <dgm:pt modelId="{3DE22598-41D4-4397-AFAF-1D6AE8208279}" type="parTrans" cxnId="{9C28BE51-8BE5-47AF-BA6F-D83C2DAC27B6}">
      <dgm:prSet/>
      <dgm:spPr/>
      <dgm:t>
        <a:bodyPr/>
        <a:lstStyle/>
        <a:p>
          <a:endParaRPr lang="en-US" sz="2000">
            <a:latin typeface="Cambria" panose="02040503050406030204" pitchFamily="18" charset="0"/>
            <a:ea typeface="Cambria" panose="02040503050406030204" pitchFamily="18" charset="0"/>
          </a:endParaRPr>
        </a:p>
      </dgm:t>
    </dgm:pt>
    <dgm:pt modelId="{AEA28E0D-4806-4457-9EA7-74D2C8293051}" type="sibTrans" cxnId="{9C28BE51-8BE5-47AF-BA6F-D83C2DAC27B6}">
      <dgm:prSet custT="1"/>
      <dgm:spPr/>
      <dgm:t>
        <a:bodyPr/>
        <a:lstStyle/>
        <a:p>
          <a:endParaRPr lang="en-US" sz="2000">
            <a:latin typeface="Cambria" panose="02040503050406030204" pitchFamily="18" charset="0"/>
            <a:ea typeface="Cambria" panose="02040503050406030204" pitchFamily="18" charset="0"/>
          </a:endParaRPr>
        </a:p>
      </dgm:t>
    </dgm:pt>
    <dgm:pt modelId="{C49BC692-4085-4CCF-9E10-0585707F6A29}">
      <dgm:prSet custT="1"/>
      <dgm:spPr>
        <a:solidFill>
          <a:srgbClr val="92D050">
            <a:alpha val="53512"/>
          </a:srgbClr>
        </a:solidFill>
        <a:ln>
          <a:solidFill>
            <a:schemeClr val="tx1"/>
          </a:solidFill>
        </a:ln>
      </dgm:spPr>
      <dgm:t>
        <a:bodyPr/>
        <a:lstStyle/>
        <a:p>
          <a:r>
            <a:rPr lang="en-IN" sz="2000" dirty="0">
              <a:solidFill>
                <a:schemeClr val="tx1"/>
              </a:solidFill>
              <a:latin typeface="Cambria" panose="02040503050406030204" pitchFamily="18" charset="0"/>
              <a:ea typeface="Cambria" panose="02040503050406030204" pitchFamily="18" charset="0"/>
            </a:rPr>
            <a:t>These parameters in drinking-water may be indicative of potentially harmful substances.</a:t>
          </a:r>
          <a:endParaRPr lang="en-US" sz="2000" dirty="0">
            <a:solidFill>
              <a:schemeClr val="tx1"/>
            </a:solidFill>
            <a:latin typeface="Cambria" panose="02040503050406030204" pitchFamily="18" charset="0"/>
            <a:ea typeface="Cambria" panose="02040503050406030204" pitchFamily="18" charset="0"/>
          </a:endParaRPr>
        </a:p>
      </dgm:t>
    </dgm:pt>
    <dgm:pt modelId="{7BC5EF32-D112-4D01-90EF-FEEDDF6587DB}" type="parTrans" cxnId="{250D083F-4D61-4E10-9632-0EBB9523A800}">
      <dgm:prSet/>
      <dgm:spPr/>
      <dgm:t>
        <a:bodyPr/>
        <a:lstStyle/>
        <a:p>
          <a:endParaRPr lang="en-US" sz="2000">
            <a:latin typeface="Cambria" panose="02040503050406030204" pitchFamily="18" charset="0"/>
            <a:ea typeface="Cambria" panose="02040503050406030204" pitchFamily="18" charset="0"/>
          </a:endParaRPr>
        </a:p>
      </dgm:t>
    </dgm:pt>
    <dgm:pt modelId="{58CAA562-855F-47B2-81D3-E6F490A1F364}" type="sibTrans" cxnId="{250D083F-4D61-4E10-9632-0EBB9523A800}">
      <dgm:prSet custT="1"/>
      <dgm:spPr/>
      <dgm:t>
        <a:bodyPr/>
        <a:lstStyle/>
        <a:p>
          <a:endParaRPr lang="en-US" sz="2000">
            <a:latin typeface="Cambria" panose="02040503050406030204" pitchFamily="18" charset="0"/>
            <a:ea typeface="Cambria" panose="02040503050406030204" pitchFamily="18" charset="0"/>
          </a:endParaRPr>
        </a:p>
      </dgm:t>
    </dgm:pt>
    <dgm:pt modelId="{BD18CB2A-C0BC-4F25-9347-65B478BD64FB}">
      <dgm:prSet custT="1"/>
      <dgm:spPr>
        <a:solidFill>
          <a:srgbClr val="00B050">
            <a:alpha val="45946"/>
          </a:srgbClr>
        </a:solidFill>
        <a:ln>
          <a:solidFill>
            <a:schemeClr val="tx1"/>
          </a:solidFill>
        </a:ln>
      </dgm:spPr>
      <dgm:t>
        <a:bodyPr/>
        <a:lstStyle/>
        <a:p>
          <a:r>
            <a:rPr lang="en-IN" sz="2000" dirty="0">
              <a:solidFill>
                <a:schemeClr val="tx1"/>
              </a:solidFill>
              <a:latin typeface="Cambria" panose="02040503050406030204" pitchFamily="18" charset="0"/>
              <a:ea typeface="Cambria" panose="02040503050406030204" pitchFamily="18" charset="0"/>
            </a:rPr>
            <a:t>Taste and odour can originate from natural inorganic and organic chemical contaminants and biological sources or processes. </a:t>
          </a:r>
          <a:endParaRPr lang="en-US" sz="2000" dirty="0">
            <a:solidFill>
              <a:schemeClr val="tx1"/>
            </a:solidFill>
            <a:latin typeface="Cambria" panose="02040503050406030204" pitchFamily="18" charset="0"/>
            <a:ea typeface="Cambria" panose="02040503050406030204" pitchFamily="18" charset="0"/>
          </a:endParaRPr>
        </a:p>
      </dgm:t>
    </dgm:pt>
    <dgm:pt modelId="{55EEC256-17B2-49C0-893F-3E3D03CC4867}" type="parTrans" cxnId="{D8BBA54B-7A4E-450C-8400-F1BAB2EA9D5C}">
      <dgm:prSet/>
      <dgm:spPr/>
      <dgm:t>
        <a:bodyPr/>
        <a:lstStyle/>
        <a:p>
          <a:endParaRPr lang="en-US" sz="2000">
            <a:latin typeface="Cambria" panose="02040503050406030204" pitchFamily="18" charset="0"/>
            <a:ea typeface="Cambria" panose="02040503050406030204" pitchFamily="18" charset="0"/>
          </a:endParaRPr>
        </a:p>
      </dgm:t>
    </dgm:pt>
    <dgm:pt modelId="{0E4A9155-6B76-4B62-AC4D-3E833C4B03EE}" type="sibTrans" cxnId="{D8BBA54B-7A4E-450C-8400-F1BAB2EA9D5C}">
      <dgm:prSet custT="1"/>
      <dgm:spPr/>
      <dgm:t>
        <a:bodyPr/>
        <a:lstStyle/>
        <a:p>
          <a:endParaRPr lang="en-US" sz="2000">
            <a:latin typeface="Cambria" panose="02040503050406030204" pitchFamily="18" charset="0"/>
            <a:ea typeface="Cambria" panose="02040503050406030204" pitchFamily="18" charset="0"/>
          </a:endParaRPr>
        </a:p>
      </dgm:t>
    </dgm:pt>
    <dgm:pt modelId="{4FBE7911-E1F0-4396-970F-301FF3D50D02}">
      <dgm:prSet custT="1"/>
      <dgm:spPr>
        <a:solidFill>
          <a:schemeClr val="accent1">
            <a:hueOff val="0"/>
            <a:satOff val="0"/>
            <a:lumOff val="0"/>
            <a:alpha val="43000"/>
          </a:schemeClr>
        </a:solidFill>
        <a:ln>
          <a:solidFill>
            <a:schemeClr val="tx1"/>
          </a:solidFill>
        </a:ln>
      </dgm:spPr>
      <dgm:t>
        <a:bodyPr/>
        <a:lstStyle/>
        <a:p>
          <a:r>
            <a:rPr lang="en-IN" sz="2000" dirty="0">
              <a:solidFill>
                <a:schemeClr val="tx1"/>
              </a:solidFill>
              <a:latin typeface="Cambria" panose="02040503050406030204" pitchFamily="18" charset="0"/>
              <a:ea typeface="Cambria" panose="02040503050406030204" pitchFamily="18" charset="0"/>
            </a:rPr>
            <a:t>The cause should be investigated and the appropriate remedial action to be taken. </a:t>
          </a:r>
          <a:endParaRPr lang="en-US" sz="2000" dirty="0">
            <a:solidFill>
              <a:schemeClr val="tx1"/>
            </a:solidFill>
            <a:latin typeface="Cambria" panose="02040503050406030204" pitchFamily="18" charset="0"/>
            <a:ea typeface="Cambria" panose="02040503050406030204" pitchFamily="18" charset="0"/>
          </a:endParaRPr>
        </a:p>
      </dgm:t>
    </dgm:pt>
    <dgm:pt modelId="{4FBE6746-C0D5-42DE-A2BC-11CC4E6C0F1E}" type="parTrans" cxnId="{0527E42D-2473-45AD-B9A2-2A4DA6C8EF92}">
      <dgm:prSet/>
      <dgm:spPr/>
      <dgm:t>
        <a:bodyPr/>
        <a:lstStyle/>
        <a:p>
          <a:endParaRPr lang="en-US" sz="2000">
            <a:latin typeface="Cambria" panose="02040503050406030204" pitchFamily="18" charset="0"/>
            <a:ea typeface="Cambria" panose="02040503050406030204" pitchFamily="18" charset="0"/>
          </a:endParaRPr>
        </a:p>
      </dgm:t>
    </dgm:pt>
    <dgm:pt modelId="{D2030097-633E-42FB-A3EB-B93252B12F33}" type="sibTrans" cxnId="{0527E42D-2473-45AD-B9A2-2A4DA6C8EF92}">
      <dgm:prSet/>
      <dgm:spPr/>
      <dgm:t>
        <a:bodyPr/>
        <a:lstStyle/>
        <a:p>
          <a:endParaRPr lang="en-US" sz="2000">
            <a:latin typeface="Cambria" panose="02040503050406030204" pitchFamily="18" charset="0"/>
            <a:ea typeface="Cambria" panose="02040503050406030204" pitchFamily="18" charset="0"/>
          </a:endParaRPr>
        </a:p>
      </dgm:t>
    </dgm:pt>
    <dgm:pt modelId="{9ACCA53D-4192-4FE1-BCDC-42D3BF7ABD79}" type="pres">
      <dgm:prSet presAssocID="{31D3E632-3C81-456E-B280-BBA13444B453}" presName="Name0" presStyleCnt="0">
        <dgm:presLayoutVars>
          <dgm:dir/>
          <dgm:resizeHandles val="exact"/>
        </dgm:presLayoutVars>
      </dgm:prSet>
      <dgm:spPr/>
    </dgm:pt>
    <dgm:pt modelId="{1937FF38-47EC-410E-A825-4479AE02682C}" type="pres">
      <dgm:prSet presAssocID="{CE164CD7-6BF1-4905-AEE5-758C7A0CB1F8}" presName="node" presStyleLbl="node1" presStyleIdx="0" presStyleCnt="4">
        <dgm:presLayoutVars>
          <dgm:bulletEnabled val="1"/>
        </dgm:presLayoutVars>
      </dgm:prSet>
      <dgm:spPr/>
    </dgm:pt>
    <dgm:pt modelId="{B092628F-083A-4762-BFCB-05A6C3CCBCC8}" type="pres">
      <dgm:prSet presAssocID="{AEA28E0D-4806-4457-9EA7-74D2C8293051}" presName="sibTrans" presStyleLbl="sibTrans2D1" presStyleIdx="0" presStyleCnt="3"/>
      <dgm:spPr/>
    </dgm:pt>
    <dgm:pt modelId="{8B82A0DB-6FB7-4F4B-B08B-BDF19893B3B1}" type="pres">
      <dgm:prSet presAssocID="{AEA28E0D-4806-4457-9EA7-74D2C8293051}" presName="connectorText" presStyleLbl="sibTrans2D1" presStyleIdx="0" presStyleCnt="3"/>
      <dgm:spPr/>
    </dgm:pt>
    <dgm:pt modelId="{63EBBD76-DF95-4531-A23D-92243A88C17E}" type="pres">
      <dgm:prSet presAssocID="{C49BC692-4085-4CCF-9E10-0585707F6A29}" presName="node" presStyleLbl="node1" presStyleIdx="1" presStyleCnt="4">
        <dgm:presLayoutVars>
          <dgm:bulletEnabled val="1"/>
        </dgm:presLayoutVars>
      </dgm:prSet>
      <dgm:spPr/>
    </dgm:pt>
    <dgm:pt modelId="{3D1A288F-E875-4DD4-A25D-7B004C65345C}" type="pres">
      <dgm:prSet presAssocID="{58CAA562-855F-47B2-81D3-E6F490A1F364}" presName="sibTrans" presStyleLbl="sibTrans2D1" presStyleIdx="1" presStyleCnt="3"/>
      <dgm:spPr/>
    </dgm:pt>
    <dgm:pt modelId="{3E32B348-1573-4A83-A8D4-67F12ACEBDF3}" type="pres">
      <dgm:prSet presAssocID="{58CAA562-855F-47B2-81D3-E6F490A1F364}" presName="connectorText" presStyleLbl="sibTrans2D1" presStyleIdx="1" presStyleCnt="3"/>
      <dgm:spPr/>
    </dgm:pt>
    <dgm:pt modelId="{666424EF-96C8-4420-8E2D-34BEBED13B6F}" type="pres">
      <dgm:prSet presAssocID="{BD18CB2A-C0BC-4F25-9347-65B478BD64FB}" presName="node" presStyleLbl="node1" presStyleIdx="2" presStyleCnt="4">
        <dgm:presLayoutVars>
          <dgm:bulletEnabled val="1"/>
        </dgm:presLayoutVars>
      </dgm:prSet>
      <dgm:spPr/>
    </dgm:pt>
    <dgm:pt modelId="{A22230F5-004A-42B9-A4E5-1B87E024342E}" type="pres">
      <dgm:prSet presAssocID="{0E4A9155-6B76-4B62-AC4D-3E833C4B03EE}" presName="sibTrans" presStyleLbl="sibTrans2D1" presStyleIdx="2" presStyleCnt="3"/>
      <dgm:spPr/>
    </dgm:pt>
    <dgm:pt modelId="{3AE8BA76-0109-4E48-9674-1094C2815F3D}" type="pres">
      <dgm:prSet presAssocID="{0E4A9155-6B76-4B62-AC4D-3E833C4B03EE}" presName="connectorText" presStyleLbl="sibTrans2D1" presStyleIdx="2" presStyleCnt="3"/>
      <dgm:spPr/>
    </dgm:pt>
    <dgm:pt modelId="{7F417D00-538D-4630-AAEB-EFDF9BE6A347}" type="pres">
      <dgm:prSet presAssocID="{4FBE7911-E1F0-4396-970F-301FF3D50D02}" presName="node" presStyleLbl="node1" presStyleIdx="3" presStyleCnt="4" custLinFactNeighborX="-10980">
        <dgm:presLayoutVars>
          <dgm:bulletEnabled val="1"/>
        </dgm:presLayoutVars>
      </dgm:prSet>
      <dgm:spPr/>
    </dgm:pt>
  </dgm:ptLst>
  <dgm:cxnLst>
    <dgm:cxn modelId="{A6148713-52AD-4CC1-A8AA-BE82D848D56F}" type="presOf" srcId="{31D3E632-3C81-456E-B280-BBA13444B453}" destId="{9ACCA53D-4192-4FE1-BCDC-42D3BF7ABD79}" srcOrd="0" destOrd="0" presId="urn:microsoft.com/office/officeart/2005/8/layout/process1"/>
    <dgm:cxn modelId="{25DB3B16-92F6-448B-BACF-22BCE79405A4}" type="presOf" srcId="{58CAA562-855F-47B2-81D3-E6F490A1F364}" destId="{3E32B348-1573-4A83-A8D4-67F12ACEBDF3}" srcOrd="1" destOrd="0" presId="urn:microsoft.com/office/officeart/2005/8/layout/process1"/>
    <dgm:cxn modelId="{8F2D4618-27CB-4E5A-8B46-94AE3ADEA0D3}" type="presOf" srcId="{CE164CD7-6BF1-4905-AEE5-758C7A0CB1F8}" destId="{1937FF38-47EC-410E-A825-4479AE02682C}" srcOrd="0" destOrd="0" presId="urn:microsoft.com/office/officeart/2005/8/layout/process1"/>
    <dgm:cxn modelId="{41D23A21-010C-4C40-BE79-7AECBD0551DE}" type="presOf" srcId="{AEA28E0D-4806-4457-9EA7-74D2C8293051}" destId="{B092628F-083A-4762-BFCB-05A6C3CCBCC8}" srcOrd="0" destOrd="0" presId="urn:microsoft.com/office/officeart/2005/8/layout/process1"/>
    <dgm:cxn modelId="{0527E42D-2473-45AD-B9A2-2A4DA6C8EF92}" srcId="{31D3E632-3C81-456E-B280-BBA13444B453}" destId="{4FBE7911-E1F0-4396-970F-301FF3D50D02}" srcOrd="3" destOrd="0" parTransId="{4FBE6746-C0D5-42DE-A2BC-11CC4E6C0F1E}" sibTransId="{D2030097-633E-42FB-A3EB-B93252B12F33}"/>
    <dgm:cxn modelId="{01647935-BA30-4E75-AE99-C4077E573A5E}" type="presOf" srcId="{4FBE7911-E1F0-4396-970F-301FF3D50D02}" destId="{7F417D00-538D-4630-AAEB-EFDF9BE6A347}" srcOrd="0" destOrd="0" presId="urn:microsoft.com/office/officeart/2005/8/layout/process1"/>
    <dgm:cxn modelId="{250D083F-4D61-4E10-9632-0EBB9523A800}" srcId="{31D3E632-3C81-456E-B280-BBA13444B453}" destId="{C49BC692-4085-4CCF-9E10-0585707F6A29}" srcOrd="1" destOrd="0" parTransId="{7BC5EF32-D112-4D01-90EF-FEEDDF6587DB}" sibTransId="{58CAA562-855F-47B2-81D3-E6F490A1F364}"/>
    <dgm:cxn modelId="{0FEC9D3F-5349-46D2-8D4D-7DFCD60B7010}" type="presOf" srcId="{BD18CB2A-C0BC-4F25-9347-65B478BD64FB}" destId="{666424EF-96C8-4420-8E2D-34BEBED13B6F}" srcOrd="0" destOrd="0" presId="urn:microsoft.com/office/officeart/2005/8/layout/process1"/>
    <dgm:cxn modelId="{D8BBA54B-7A4E-450C-8400-F1BAB2EA9D5C}" srcId="{31D3E632-3C81-456E-B280-BBA13444B453}" destId="{BD18CB2A-C0BC-4F25-9347-65B478BD64FB}" srcOrd="2" destOrd="0" parTransId="{55EEC256-17B2-49C0-893F-3E3D03CC4867}" sibTransId="{0E4A9155-6B76-4B62-AC4D-3E833C4B03EE}"/>
    <dgm:cxn modelId="{9C28BE51-8BE5-47AF-BA6F-D83C2DAC27B6}" srcId="{31D3E632-3C81-456E-B280-BBA13444B453}" destId="{CE164CD7-6BF1-4905-AEE5-758C7A0CB1F8}" srcOrd="0" destOrd="0" parTransId="{3DE22598-41D4-4397-AFAF-1D6AE8208279}" sibTransId="{AEA28E0D-4806-4457-9EA7-74D2C8293051}"/>
    <dgm:cxn modelId="{B2713652-4582-4B94-848E-F0A4CB99E2F6}" type="presOf" srcId="{AEA28E0D-4806-4457-9EA7-74D2C8293051}" destId="{8B82A0DB-6FB7-4F4B-B08B-BDF19893B3B1}" srcOrd="1" destOrd="0" presId="urn:microsoft.com/office/officeart/2005/8/layout/process1"/>
    <dgm:cxn modelId="{54386755-43C9-4056-8B9C-46C86C0AD01B}" type="presOf" srcId="{58CAA562-855F-47B2-81D3-E6F490A1F364}" destId="{3D1A288F-E875-4DD4-A25D-7B004C65345C}" srcOrd="0" destOrd="0" presId="urn:microsoft.com/office/officeart/2005/8/layout/process1"/>
    <dgm:cxn modelId="{58A8E391-0E74-41A1-9B03-F093D0D436AB}" type="presOf" srcId="{0E4A9155-6B76-4B62-AC4D-3E833C4B03EE}" destId="{A22230F5-004A-42B9-A4E5-1B87E024342E}" srcOrd="0" destOrd="0" presId="urn:microsoft.com/office/officeart/2005/8/layout/process1"/>
    <dgm:cxn modelId="{D222C899-DC18-4F94-A926-2327118AFE9A}" type="presOf" srcId="{0E4A9155-6B76-4B62-AC4D-3E833C4B03EE}" destId="{3AE8BA76-0109-4E48-9674-1094C2815F3D}" srcOrd="1" destOrd="0" presId="urn:microsoft.com/office/officeart/2005/8/layout/process1"/>
    <dgm:cxn modelId="{7DDC5DAD-6115-4350-8FDA-AB1E6B707602}" type="presOf" srcId="{C49BC692-4085-4CCF-9E10-0585707F6A29}" destId="{63EBBD76-DF95-4531-A23D-92243A88C17E}" srcOrd="0" destOrd="0" presId="urn:microsoft.com/office/officeart/2005/8/layout/process1"/>
    <dgm:cxn modelId="{D804F9D5-77A4-49EB-A943-F94A8D2D327B}" type="presParOf" srcId="{9ACCA53D-4192-4FE1-BCDC-42D3BF7ABD79}" destId="{1937FF38-47EC-410E-A825-4479AE02682C}" srcOrd="0" destOrd="0" presId="urn:microsoft.com/office/officeart/2005/8/layout/process1"/>
    <dgm:cxn modelId="{BA6575EF-A849-4888-8E4B-F0252CF33A84}" type="presParOf" srcId="{9ACCA53D-4192-4FE1-BCDC-42D3BF7ABD79}" destId="{B092628F-083A-4762-BFCB-05A6C3CCBCC8}" srcOrd="1" destOrd="0" presId="urn:microsoft.com/office/officeart/2005/8/layout/process1"/>
    <dgm:cxn modelId="{E53D9228-B9BF-4CF1-B21F-639D39907138}" type="presParOf" srcId="{B092628F-083A-4762-BFCB-05A6C3CCBCC8}" destId="{8B82A0DB-6FB7-4F4B-B08B-BDF19893B3B1}" srcOrd="0" destOrd="0" presId="urn:microsoft.com/office/officeart/2005/8/layout/process1"/>
    <dgm:cxn modelId="{354E8AD6-8858-42E1-88AB-F2D667CB307C}" type="presParOf" srcId="{9ACCA53D-4192-4FE1-BCDC-42D3BF7ABD79}" destId="{63EBBD76-DF95-4531-A23D-92243A88C17E}" srcOrd="2" destOrd="0" presId="urn:microsoft.com/office/officeart/2005/8/layout/process1"/>
    <dgm:cxn modelId="{BD51890C-CD3D-48BA-BB29-43D8F9861345}" type="presParOf" srcId="{9ACCA53D-4192-4FE1-BCDC-42D3BF7ABD79}" destId="{3D1A288F-E875-4DD4-A25D-7B004C65345C}" srcOrd="3" destOrd="0" presId="urn:microsoft.com/office/officeart/2005/8/layout/process1"/>
    <dgm:cxn modelId="{49BEB0E9-0085-4148-AFC3-C4B82C097550}" type="presParOf" srcId="{3D1A288F-E875-4DD4-A25D-7B004C65345C}" destId="{3E32B348-1573-4A83-A8D4-67F12ACEBDF3}" srcOrd="0" destOrd="0" presId="urn:microsoft.com/office/officeart/2005/8/layout/process1"/>
    <dgm:cxn modelId="{0033BEE7-222D-4A9E-859D-BC1ABF1F4D98}" type="presParOf" srcId="{9ACCA53D-4192-4FE1-BCDC-42D3BF7ABD79}" destId="{666424EF-96C8-4420-8E2D-34BEBED13B6F}" srcOrd="4" destOrd="0" presId="urn:microsoft.com/office/officeart/2005/8/layout/process1"/>
    <dgm:cxn modelId="{835F2F6B-B64F-42E3-A212-8420BFCA3A36}" type="presParOf" srcId="{9ACCA53D-4192-4FE1-BCDC-42D3BF7ABD79}" destId="{A22230F5-004A-42B9-A4E5-1B87E024342E}" srcOrd="5" destOrd="0" presId="urn:microsoft.com/office/officeart/2005/8/layout/process1"/>
    <dgm:cxn modelId="{1771714F-DC3F-4DB0-8647-A15612D9E317}" type="presParOf" srcId="{A22230F5-004A-42B9-A4E5-1B87E024342E}" destId="{3AE8BA76-0109-4E48-9674-1094C2815F3D}" srcOrd="0" destOrd="0" presId="urn:microsoft.com/office/officeart/2005/8/layout/process1"/>
    <dgm:cxn modelId="{9327173A-B5FC-4727-B073-852C016EE403}" type="presParOf" srcId="{9ACCA53D-4192-4FE1-BCDC-42D3BF7ABD79}" destId="{7F417D00-538D-4630-AAEB-EFDF9BE6A34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A3938D-62BD-7047-A7AE-158318A8EB3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8CAE0AA0-0ECC-744B-8F88-E1F4BFECD308}">
      <dgm:prSet phldrT="[Text]" custT="1"/>
      <dgm:spPr>
        <a:solidFill>
          <a:schemeClr val="accent5">
            <a:lumMod val="40000"/>
            <a:lumOff val="60000"/>
          </a:schemeClr>
        </a:solidFill>
        <a:ln>
          <a:solidFill>
            <a:schemeClr val="tx1"/>
          </a:solidFill>
        </a:ln>
      </dgm:spPr>
      <dgm:t>
        <a:bodyPr/>
        <a:lstStyle/>
        <a:p>
          <a:pPr algn="just"/>
          <a:r>
            <a:rPr lang="en-US" sz="2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14543 : 2016</a:t>
          </a:r>
          <a:r>
            <a:rPr lang="en-U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 Packaged Drinking Water (Other than Packaged Natural Mineral Water) which  may be subjected to  various treatments such as decantation, filtration, combination of filtration, cartridge filter, activated carbon filtration, demineralization, remineralization, reverse osmosis and packed after disinfecting the water and is offered or sold in packaged form.</a:t>
          </a:r>
          <a:endParaRPr lang="en-GB" sz="2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69D03385-8ACA-1947-ABC9-144A335F2E69}" type="parTrans" cxnId="{2DA95957-F20E-2042-BA7D-738490639812}">
      <dgm:prSet/>
      <dgm:spPr/>
      <dgm:t>
        <a:bodyPr/>
        <a:lstStyle/>
        <a:p>
          <a:endParaRPr lang="en-GB"/>
        </a:p>
      </dgm:t>
    </dgm:pt>
    <dgm:pt modelId="{829E7309-D6D4-4845-8155-E09A5EF4981D}" type="sibTrans" cxnId="{2DA95957-F20E-2042-BA7D-738490639812}">
      <dgm:prSet/>
      <dgm:spPr/>
      <dgm:t>
        <a:bodyPr/>
        <a:lstStyle/>
        <a:p>
          <a:endParaRPr lang="en-GB"/>
        </a:p>
      </dgm:t>
    </dgm:pt>
    <dgm:pt modelId="{26F05344-68B2-D448-A11A-8AE2FF1B72F8}">
      <dgm:prSet custT="1"/>
      <dgm:spPr>
        <a:solidFill>
          <a:schemeClr val="accent6">
            <a:lumMod val="40000"/>
            <a:lumOff val="60000"/>
          </a:schemeClr>
        </a:solidFill>
        <a:ln>
          <a:solidFill>
            <a:schemeClr val="tx1"/>
          </a:solidFill>
        </a:ln>
      </dgm:spPr>
      <dgm:t>
        <a:bodyPr/>
        <a:lstStyle/>
        <a:p>
          <a:pPr algn="just"/>
          <a:r>
            <a:rPr lang="en-IN" sz="2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13428 : 2005</a:t>
          </a:r>
          <a:r>
            <a:rPr lang="en-IN"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covers various mineral waters in packaged form such as Naturally Carbonated Natural Mineral Water, Non-carbonated Natural Mineral Water, decarbonated Natural Mineral Water, Natural Mineral Water Fortified with Carbon Dioxide from the Source, Carbonated Natural Mineral Water</a:t>
          </a:r>
          <a:endParaRPr lang="en-US" sz="2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2400D42B-5189-D549-8DA5-5342D5664531}" type="parTrans" cxnId="{1F34792D-2A52-B54B-AC50-56F7FAAE3EE8}">
      <dgm:prSet/>
      <dgm:spPr/>
      <dgm:t>
        <a:bodyPr/>
        <a:lstStyle/>
        <a:p>
          <a:endParaRPr lang="en-GB"/>
        </a:p>
      </dgm:t>
    </dgm:pt>
    <dgm:pt modelId="{C547AAB8-92F2-364C-BD20-5234FBE815AF}" type="sibTrans" cxnId="{1F34792D-2A52-B54B-AC50-56F7FAAE3EE8}">
      <dgm:prSet/>
      <dgm:spPr/>
      <dgm:t>
        <a:bodyPr/>
        <a:lstStyle/>
        <a:p>
          <a:endParaRPr lang="en-GB"/>
        </a:p>
      </dgm:t>
    </dgm:pt>
    <dgm:pt modelId="{A3424243-875A-E64A-A153-6F6E948EFB9A}" type="pres">
      <dgm:prSet presAssocID="{0EA3938D-62BD-7047-A7AE-158318A8EB37}" presName="diagram" presStyleCnt="0">
        <dgm:presLayoutVars>
          <dgm:dir/>
          <dgm:resizeHandles val="exact"/>
        </dgm:presLayoutVars>
      </dgm:prSet>
      <dgm:spPr/>
    </dgm:pt>
    <dgm:pt modelId="{428AA912-73FA-594D-BFE0-F4003C8BD00F}" type="pres">
      <dgm:prSet presAssocID="{8CAE0AA0-0ECC-744B-8F88-E1F4BFECD308}" presName="node" presStyleLbl="node1" presStyleIdx="0" presStyleCnt="2" custScaleX="217179" custScaleY="61777">
        <dgm:presLayoutVars>
          <dgm:bulletEnabled val="1"/>
        </dgm:presLayoutVars>
      </dgm:prSet>
      <dgm:spPr/>
    </dgm:pt>
    <dgm:pt modelId="{8E76E924-DC83-ED4B-952E-21F6047947B7}" type="pres">
      <dgm:prSet presAssocID="{829E7309-D6D4-4845-8155-E09A5EF4981D}" presName="sibTrans" presStyleCnt="0"/>
      <dgm:spPr/>
    </dgm:pt>
    <dgm:pt modelId="{05CC1DA1-9D1B-3E49-AB99-38473AE28F8A}" type="pres">
      <dgm:prSet presAssocID="{26F05344-68B2-D448-A11A-8AE2FF1B72F8}" presName="node" presStyleLbl="node1" presStyleIdx="1" presStyleCnt="2" custScaleX="217179" custScaleY="60678">
        <dgm:presLayoutVars>
          <dgm:bulletEnabled val="1"/>
        </dgm:presLayoutVars>
      </dgm:prSet>
      <dgm:spPr/>
    </dgm:pt>
  </dgm:ptLst>
  <dgm:cxnLst>
    <dgm:cxn modelId="{1F34792D-2A52-B54B-AC50-56F7FAAE3EE8}" srcId="{0EA3938D-62BD-7047-A7AE-158318A8EB37}" destId="{26F05344-68B2-D448-A11A-8AE2FF1B72F8}" srcOrd="1" destOrd="0" parTransId="{2400D42B-5189-D549-8DA5-5342D5664531}" sibTransId="{C547AAB8-92F2-364C-BD20-5234FBE815AF}"/>
    <dgm:cxn modelId="{F380154B-44C7-BD4A-A82A-1E088B82EE62}" type="presOf" srcId="{26F05344-68B2-D448-A11A-8AE2FF1B72F8}" destId="{05CC1DA1-9D1B-3E49-AB99-38473AE28F8A}" srcOrd="0" destOrd="0" presId="urn:microsoft.com/office/officeart/2005/8/layout/default"/>
    <dgm:cxn modelId="{2DA95957-F20E-2042-BA7D-738490639812}" srcId="{0EA3938D-62BD-7047-A7AE-158318A8EB37}" destId="{8CAE0AA0-0ECC-744B-8F88-E1F4BFECD308}" srcOrd="0" destOrd="0" parTransId="{69D03385-8ACA-1947-ABC9-144A335F2E69}" sibTransId="{829E7309-D6D4-4845-8155-E09A5EF4981D}"/>
    <dgm:cxn modelId="{27C2F971-738A-EA4F-93B8-B9CDFEE86CD1}" type="presOf" srcId="{8CAE0AA0-0ECC-744B-8F88-E1F4BFECD308}" destId="{428AA912-73FA-594D-BFE0-F4003C8BD00F}" srcOrd="0" destOrd="0" presId="urn:microsoft.com/office/officeart/2005/8/layout/default"/>
    <dgm:cxn modelId="{9FEA07EA-BDD2-5F4B-9890-8340089EFF0F}" type="presOf" srcId="{0EA3938D-62BD-7047-A7AE-158318A8EB37}" destId="{A3424243-875A-E64A-A153-6F6E948EFB9A}" srcOrd="0" destOrd="0" presId="urn:microsoft.com/office/officeart/2005/8/layout/default"/>
    <dgm:cxn modelId="{DDA8C4AE-08D8-6F45-8AAA-5799BA53ED56}" type="presParOf" srcId="{A3424243-875A-E64A-A153-6F6E948EFB9A}" destId="{428AA912-73FA-594D-BFE0-F4003C8BD00F}" srcOrd="0" destOrd="0" presId="urn:microsoft.com/office/officeart/2005/8/layout/default"/>
    <dgm:cxn modelId="{1DC4B0DD-5AD9-9746-981F-C5FB487E28D4}" type="presParOf" srcId="{A3424243-875A-E64A-A153-6F6E948EFB9A}" destId="{8E76E924-DC83-ED4B-952E-21F6047947B7}" srcOrd="1" destOrd="0" presId="urn:microsoft.com/office/officeart/2005/8/layout/default"/>
    <dgm:cxn modelId="{33E69A76-F745-A847-9263-2E1EE4839E9D}" type="presParOf" srcId="{A3424243-875A-E64A-A153-6F6E948EFB9A}" destId="{05CC1DA1-9D1B-3E49-AB99-38473AE28F8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12F9B8-D8C9-974E-AFA9-A69944F54C0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FA1E5EB6-EED1-3645-A8AC-2767AA82D608}">
      <dgm:prSet phldrT="[Text]" custT="1"/>
      <dgm:spPr>
        <a:solidFill>
          <a:schemeClr val="accent6">
            <a:lumMod val="40000"/>
            <a:lumOff val="60000"/>
          </a:schemeClr>
        </a:solidFill>
        <a:ln>
          <a:solidFill>
            <a:schemeClr val="tx1"/>
          </a:solidFill>
        </a:ln>
      </dgm:spPr>
      <dgm:t>
        <a:bodyPr/>
        <a:lstStyle/>
        <a:p>
          <a:pPr>
            <a:buFont typeface="Arial" panose="020B0604020202020204" pitchFamily="34" charset="0"/>
            <a:buNone/>
          </a:pP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&amp; IS 14543 have been formulated for drinking water based on the </a:t>
          </a:r>
          <a:r>
            <a:rPr lang="en-US"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end use </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of the product and the </a:t>
          </a:r>
          <a:r>
            <a:rPr lang="en-US"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treatments</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generally done</a:t>
          </a:r>
          <a:endParaRPr lang="en-GB" sz="1800" dirty="0">
            <a:solidFill>
              <a:schemeClr val="tx1"/>
            </a:solidFill>
          </a:endParaRPr>
        </a:p>
      </dgm:t>
    </dgm:pt>
    <dgm:pt modelId="{B582C802-D823-C54E-BAB0-1A8560C28877}" type="parTrans" cxnId="{81972483-3E52-234F-9291-264EAEB92A91}">
      <dgm:prSet/>
      <dgm:spPr/>
      <dgm:t>
        <a:bodyPr/>
        <a:lstStyle/>
        <a:p>
          <a:endParaRPr lang="en-GB" sz="1800"/>
        </a:p>
      </dgm:t>
    </dgm:pt>
    <dgm:pt modelId="{7EBAAB8C-4572-8D48-983B-8A1C940660F9}" type="sibTrans" cxnId="{81972483-3E52-234F-9291-264EAEB92A91}">
      <dgm:prSet/>
      <dgm:spPr/>
      <dgm:t>
        <a:bodyPr/>
        <a:lstStyle/>
        <a:p>
          <a:endParaRPr lang="en-GB" sz="1800"/>
        </a:p>
      </dgm:t>
    </dgm:pt>
    <dgm:pt modelId="{432B4467-13AF-F34C-ADCD-8CBC1676167A}">
      <dgm:prSet custT="1"/>
      <dgm:spPr>
        <a:solidFill>
          <a:schemeClr val="accent5">
            <a:lumMod val="40000"/>
            <a:lumOff val="60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The standards primarily </a:t>
          </a:r>
          <a:r>
            <a:rPr lang="en-US"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differ in the microbiological requirements</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which are more elaborate (11 more) and stricter (for E. coli &amp; coliforms) in case of IS 14543 because the product needs to be kept safe for its entire shelf life in packaged form. </a:t>
          </a:r>
        </a:p>
      </dgm:t>
    </dgm:pt>
    <dgm:pt modelId="{8DF8650F-9179-9D45-B549-7D1EC567164B}" type="parTrans" cxnId="{3B5C6292-F58A-594A-80F5-F4507391F984}">
      <dgm:prSet/>
      <dgm:spPr/>
      <dgm:t>
        <a:bodyPr/>
        <a:lstStyle/>
        <a:p>
          <a:endParaRPr lang="en-GB" sz="1800"/>
        </a:p>
      </dgm:t>
    </dgm:pt>
    <dgm:pt modelId="{E328E132-FB82-BD4A-AC98-DAF3C113E697}" type="sibTrans" cxnId="{3B5C6292-F58A-594A-80F5-F4507391F984}">
      <dgm:prSet/>
      <dgm:spPr/>
      <dgm:t>
        <a:bodyPr/>
        <a:lstStyle/>
        <a:p>
          <a:endParaRPr lang="en-GB" sz="1800"/>
        </a:p>
      </dgm:t>
    </dgm:pt>
    <dgm:pt modelId="{5FE2C164-ED4F-6343-9AFB-4D14012C3CAB}">
      <dgm:prSet custT="1"/>
      <dgm:spPr>
        <a:solidFill>
          <a:schemeClr val="accent4">
            <a:lumMod val="40000"/>
            <a:lumOff val="60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Some requirements like those of </a:t>
          </a:r>
          <a:r>
            <a:rPr lang="en-US"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viruses &amp; protozoan cysts </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have been specified only in case of IS 10500 because of the simpler treatments done and contamination during distribution through pipes/ tankers, etc.</a:t>
          </a:r>
        </a:p>
      </dgm:t>
    </dgm:pt>
    <dgm:pt modelId="{8B1D95B4-D688-024E-B057-631BAFED0934}" type="parTrans" cxnId="{A4732927-E78C-7848-BAE6-4FA5A8725279}">
      <dgm:prSet/>
      <dgm:spPr/>
      <dgm:t>
        <a:bodyPr/>
        <a:lstStyle/>
        <a:p>
          <a:endParaRPr lang="en-GB" sz="1800"/>
        </a:p>
      </dgm:t>
    </dgm:pt>
    <dgm:pt modelId="{F11BD4B0-377A-7A4B-B439-178B5759F078}" type="sibTrans" cxnId="{A4732927-E78C-7848-BAE6-4FA5A8725279}">
      <dgm:prSet/>
      <dgm:spPr/>
      <dgm:t>
        <a:bodyPr/>
        <a:lstStyle/>
        <a:p>
          <a:endParaRPr lang="en-GB" sz="1800"/>
        </a:p>
      </dgm:t>
    </dgm:pt>
    <dgm:pt modelId="{E38DA11B-6835-F748-99AF-BC94E02DEE1E}">
      <dgm:prSet custT="1"/>
      <dgm:spPr>
        <a:solidFill>
          <a:schemeClr val="accent2">
            <a:lumMod val="40000"/>
            <a:lumOff val="60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also has additional parameters like chloramines, ammonia and tri-halomethanes, which are </a:t>
          </a:r>
          <a:r>
            <a:rPr lang="en-US"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process by-products </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of disinfection methods employed</a:t>
          </a:r>
        </a:p>
      </dgm:t>
    </dgm:pt>
    <dgm:pt modelId="{905A11C5-640A-EA49-BFF0-63BFAF01C3CF}" type="parTrans" cxnId="{FB5CDB78-67AB-2449-95F0-6AAF50C88B3C}">
      <dgm:prSet/>
      <dgm:spPr/>
      <dgm:t>
        <a:bodyPr/>
        <a:lstStyle/>
        <a:p>
          <a:endParaRPr lang="en-GB" sz="1800"/>
        </a:p>
      </dgm:t>
    </dgm:pt>
    <dgm:pt modelId="{C798BEF9-29F7-4E42-821C-DA4BB8DF396A}" type="sibTrans" cxnId="{FB5CDB78-67AB-2449-95F0-6AAF50C88B3C}">
      <dgm:prSet/>
      <dgm:spPr/>
      <dgm:t>
        <a:bodyPr/>
        <a:lstStyle/>
        <a:p>
          <a:endParaRPr lang="en-GB" sz="1800"/>
        </a:p>
      </dgm:t>
    </dgm:pt>
    <dgm:pt modelId="{77782834-8E63-A746-8377-CE68317D863B}">
      <dgm:prSet custT="1"/>
      <dgm:spPr>
        <a:solidFill>
          <a:schemeClr val="accent1">
            <a:lumMod val="40000"/>
            <a:lumOff val="60000"/>
          </a:schemeClr>
        </a:solidFill>
        <a:ln>
          <a:solidFill>
            <a:schemeClr val="tx1"/>
          </a:solidFill>
        </a:ln>
      </dgm:spPr>
      <dgm:t>
        <a:bodyPr/>
        <a:lstStyle/>
        <a:p>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also specify </a:t>
          </a:r>
          <a:r>
            <a:rPr lang="en-US"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permissible limits </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(in addition to acceptable limits) which are more relaxed and have been kept for tolerability of water where there are no alternate sources</a:t>
          </a:r>
          <a:endParaRPr lang="en-US" sz="1800" i="1" dirty="0">
            <a:solidFill>
              <a:schemeClr val="tx1"/>
            </a:solidFill>
          </a:endParaRPr>
        </a:p>
      </dgm:t>
    </dgm:pt>
    <dgm:pt modelId="{A26168A8-C15C-DD46-BE77-55A1FB989F3E}" type="parTrans" cxnId="{652D77A0-81C5-B54B-AB99-365BE49CC31D}">
      <dgm:prSet/>
      <dgm:spPr/>
      <dgm:t>
        <a:bodyPr/>
        <a:lstStyle/>
        <a:p>
          <a:endParaRPr lang="en-GB" sz="1800"/>
        </a:p>
      </dgm:t>
    </dgm:pt>
    <dgm:pt modelId="{6B879CFB-1FF9-8640-8F0C-80D8C2FC97B9}" type="sibTrans" cxnId="{652D77A0-81C5-B54B-AB99-365BE49CC31D}">
      <dgm:prSet/>
      <dgm:spPr/>
      <dgm:t>
        <a:bodyPr/>
        <a:lstStyle/>
        <a:p>
          <a:endParaRPr lang="en-GB" sz="1800"/>
        </a:p>
      </dgm:t>
    </dgm:pt>
    <dgm:pt modelId="{EB90E080-ED3B-0246-BCCE-2391D17ED00C}" type="pres">
      <dgm:prSet presAssocID="{CC12F9B8-D8C9-974E-AFA9-A69944F54C0C}" presName="Name0" presStyleCnt="0">
        <dgm:presLayoutVars>
          <dgm:chMax val="7"/>
          <dgm:chPref val="7"/>
          <dgm:dir/>
        </dgm:presLayoutVars>
      </dgm:prSet>
      <dgm:spPr/>
    </dgm:pt>
    <dgm:pt modelId="{4D504193-5659-954B-9384-B58C8E672312}" type="pres">
      <dgm:prSet presAssocID="{CC12F9B8-D8C9-974E-AFA9-A69944F54C0C}" presName="Name1" presStyleCnt="0"/>
      <dgm:spPr/>
    </dgm:pt>
    <dgm:pt modelId="{1DAF80AC-2A0D-B744-8F56-7F5E92C5200D}" type="pres">
      <dgm:prSet presAssocID="{CC12F9B8-D8C9-974E-AFA9-A69944F54C0C}" presName="cycle" presStyleCnt="0"/>
      <dgm:spPr/>
    </dgm:pt>
    <dgm:pt modelId="{E203F4EA-C8F8-724C-8CD8-8B2936C42636}" type="pres">
      <dgm:prSet presAssocID="{CC12F9B8-D8C9-974E-AFA9-A69944F54C0C}" presName="srcNode" presStyleLbl="node1" presStyleIdx="0" presStyleCnt="5"/>
      <dgm:spPr/>
    </dgm:pt>
    <dgm:pt modelId="{AB6486E7-BEB9-FA41-BE05-AE102D8338C1}" type="pres">
      <dgm:prSet presAssocID="{CC12F9B8-D8C9-974E-AFA9-A69944F54C0C}" presName="conn" presStyleLbl="parChTrans1D2" presStyleIdx="0" presStyleCnt="1"/>
      <dgm:spPr/>
    </dgm:pt>
    <dgm:pt modelId="{ECE410F7-2C17-F744-BF4F-2AD9C6570C51}" type="pres">
      <dgm:prSet presAssocID="{CC12F9B8-D8C9-974E-AFA9-A69944F54C0C}" presName="extraNode" presStyleLbl="node1" presStyleIdx="0" presStyleCnt="5"/>
      <dgm:spPr/>
    </dgm:pt>
    <dgm:pt modelId="{15326734-5A0C-FB47-A770-94AE57AABFD4}" type="pres">
      <dgm:prSet presAssocID="{CC12F9B8-D8C9-974E-AFA9-A69944F54C0C}" presName="dstNode" presStyleLbl="node1" presStyleIdx="0" presStyleCnt="5"/>
      <dgm:spPr/>
    </dgm:pt>
    <dgm:pt modelId="{9F3587F1-1FBF-6948-98E0-6D9AB3CF6407}" type="pres">
      <dgm:prSet presAssocID="{FA1E5EB6-EED1-3645-A8AC-2767AA82D608}" presName="text_1" presStyleLbl="node1" presStyleIdx="0" presStyleCnt="5">
        <dgm:presLayoutVars>
          <dgm:bulletEnabled val="1"/>
        </dgm:presLayoutVars>
      </dgm:prSet>
      <dgm:spPr/>
    </dgm:pt>
    <dgm:pt modelId="{B0C84BAD-5EDA-1646-9148-5B534603A1F2}" type="pres">
      <dgm:prSet presAssocID="{FA1E5EB6-EED1-3645-A8AC-2767AA82D608}" presName="accent_1" presStyleCnt="0"/>
      <dgm:spPr/>
    </dgm:pt>
    <dgm:pt modelId="{B44A598C-138F-854D-8307-45EC0C40E1BA}" type="pres">
      <dgm:prSet presAssocID="{FA1E5EB6-EED1-3645-A8AC-2767AA82D608}" presName="accentRepeatNode" presStyleLbl="solidFgAcc1" presStyleIdx="0" presStyleCnt="5"/>
      <dgm:spPr/>
    </dgm:pt>
    <dgm:pt modelId="{20855EC4-CAAC-3B44-A09C-467D929B9AA7}" type="pres">
      <dgm:prSet presAssocID="{432B4467-13AF-F34C-ADCD-8CBC1676167A}" presName="text_2" presStyleLbl="node1" presStyleIdx="1" presStyleCnt="5" custScaleY="117174">
        <dgm:presLayoutVars>
          <dgm:bulletEnabled val="1"/>
        </dgm:presLayoutVars>
      </dgm:prSet>
      <dgm:spPr/>
    </dgm:pt>
    <dgm:pt modelId="{E9BCAA40-A325-0B40-9821-A27D9A64D92C}" type="pres">
      <dgm:prSet presAssocID="{432B4467-13AF-F34C-ADCD-8CBC1676167A}" presName="accent_2" presStyleCnt="0"/>
      <dgm:spPr/>
    </dgm:pt>
    <dgm:pt modelId="{2CD2A6D5-4D2C-3946-AECE-531C211A54B0}" type="pres">
      <dgm:prSet presAssocID="{432B4467-13AF-F34C-ADCD-8CBC1676167A}" presName="accentRepeatNode" presStyleLbl="solidFgAcc1" presStyleIdx="1" presStyleCnt="5"/>
      <dgm:spPr/>
    </dgm:pt>
    <dgm:pt modelId="{D952B57F-8252-CA4F-B3BE-E4D6389CA736}" type="pres">
      <dgm:prSet presAssocID="{5FE2C164-ED4F-6343-9AFB-4D14012C3CAB}" presName="text_3" presStyleLbl="node1" presStyleIdx="2" presStyleCnt="5">
        <dgm:presLayoutVars>
          <dgm:bulletEnabled val="1"/>
        </dgm:presLayoutVars>
      </dgm:prSet>
      <dgm:spPr/>
    </dgm:pt>
    <dgm:pt modelId="{67898542-5DA9-D743-A720-24AEB021DD95}" type="pres">
      <dgm:prSet presAssocID="{5FE2C164-ED4F-6343-9AFB-4D14012C3CAB}" presName="accent_3" presStyleCnt="0"/>
      <dgm:spPr/>
    </dgm:pt>
    <dgm:pt modelId="{32609368-62DE-6148-8BBC-745B560DEDC4}" type="pres">
      <dgm:prSet presAssocID="{5FE2C164-ED4F-6343-9AFB-4D14012C3CAB}" presName="accentRepeatNode" presStyleLbl="solidFgAcc1" presStyleIdx="2" presStyleCnt="5"/>
      <dgm:spPr/>
    </dgm:pt>
    <dgm:pt modelId="{58DDD874-79DC-EE43-8045-C07533C8C6F8}" type="pres">
      <dgm:prSet presAssocID="{E38DA11B-6835-F748-99AF-BC94E02DEE1E}" presName="text_4" presStyleLbl="node1" presStyleIdx="3" presStyleCnt="5">
        <dgm:presLayoutVars>
          <dgm:bulletEnabled val="1"/>
        </dgm:presLayoutVars>
      </dgm:prSet>
      <dgm:spPr/>
    </dgm:pt>
    <dgm:pt modelId="{69BC5ED3-D2A3-934C-B72A-CFB8D25E8214}" type="pres">
      <dgm:prSet presAssocID="{E38DA11B-6835-F748-99AF-BC94E02DEE1E}" presName="accent_4" presStyleCnt="0"/>
      <dgm:spPr/>
    </dgm:pt>
    <dgm:pt modelId="{B2453693-D002-064C-A198-C2855FA166E3}" type="pres">
      <dgm:prSet presAssocID="{E38DA11B-6835-F748-99AF-BC94E02DEE1E}" presName="accentRepeatNode" presStyleLbl="solidFgAcc1" presStyleIdx="3" presStyleCnt="5"/>
      <dgm:spPr/>
    </dgm:pt>
    <dgm:pt modelId="{860DEFE6-3B06-4745-8067-6FBD60C90796}" type="pres">
      <dgm:prSet presAssocID="{77782834-8E63-A746-8377-CE68317D863B}" presName="text_5" presStyleLbl="node1" presStyleIdx="4" presStyleCnt="5">
        <dgm:presLayoutVars>
          <dgm:bulletEnabled val="1"/>
        </dgm:presLayoutVars>
      </dgm:prSet>
      <dgm:spPr/>
    </dgm:pt>
    <dgm:pt modelId="{5C9568CA-EAD9-B94B-9B0F-D957840DFB26}" type="pres">
      <dgm:prSet presAssocID="{77782834-8E63-A746-8377-CE68317D863B}" presName="accent_5" presStyleCnt="0"/>
      <dgm:spPr/>
    </dgm:pt>
    <dgm:pt modelId="{84F8BF40-E5E3-EA40-AE16-49DA4BFD3BA3}" type="pres">
      <dgm:prSet presAssocID="{77782834-8E63-A746-8377-CE68317D863B}" presName="accentRepeatNode" presStyleLbl="solidFgAcc1" presStyleIdx="4" presStyleCnt="5"/>
      <dgm:spPr/>
    </dgm:pt>
  </dgm:ptLst>
  <dgm:cxnLst>
    <dgm:cxn modelId="{062CC116-C318-5E42-BC46-55B519C12C5D}" type="presOf" srcId="{E38DA11B-6835-F748-99AF-BC94E02DEE1E}" destId="{58DDD874-79DC-EE43-8045-C07533C8C6F8}" srcOrd="0" destOrd="0" presId="urn:microsoft.com/office/officeart/2008/layout/VerticalCurvedList"/>
    <dgm:cxn modelId="{A4732927-E78C-7848-BAE6-4FA5A8725279}" srcId="{CC12F9B8-D8C9-974E-AFA9-A69944F54C0C}" destId="{5FE2C164-ED4F-6343-9AFB-4D14012C3CAB}" srcOrd="2" destOrd="0" parTransId="{8B1D95B4-D688-024E-B057-631BAFED0934}" sibTransId="{F11BD4B0-377A-7A4B-B439-178B5759F078}"/>
    <dgm:cxn modelId="{BB40DA59-9AC9-CA4B-BA59-D6108ACAE8EB}" type="presOf" srcId="{77782834-8E63-A746-8377-CE68317D863B}" destId="{860DEFE6-3B06-4745-8067-6FBD60C90796}" srcOrd="0" destOrd="0" presId="urn:microsoft.com/office/officeart/2008/layout/VerticalCurvedList"/>
    <dgm:cxn modelId="{D8B91078-7703-F844-9C35-EC635FB695D2}" type="presOf" srcId="{432B4467-13AF-F34C-ADCD-8CBC1676167A}" destId="{20855EC4-CAAC-3B44-A09C-467D929B9AA7}" srcOrd="0" destOrd="0" presId="urn:microsoft.com/office/officeart/2008/layout/VerticalCurvedList"/>
    <dgm:cxn modelId="{FB5CDB78-67AB-2449-95F0-6AAF50C88B3C}" srcId="{CC12F9B8-D8C9-974E-AFA9-A69944F54C0C}" destId="{E38DA11B-6835-F748-99AF-BC94E02DEE1E}" srcOrd="3" destOrd="0" parTransId="{905A11C5-640A-EA49-BFF0-63BFAF01C3CF}" sibTransId="{C798BEF9-29F7-4E42-821C-DA4BB8DF396A}"/>
    <dgm:cxn modelId="{81972483-3E52-234F-9291-264EAEB92A91}" srcId="{CC12F9B8-D8C9-974E-AFA9-A69944F54C0C}" destId="{FA1E5EB6-EED1-3645-A8AC-2767AA82D608}" srcOrd="0" destOrd="0" parTransId="{B582C802-D823-C54E-BAB0-1A8560C28877}" sibTransId="{7EBAAB8C-4572-8D48-983B-8A1C940660F9}"/>
    <dgm:cxn modelId="{3B5C6292-F58A-594A-80F5-F4507391F984}" srcId="{CC12F9B8-D8C9-974E-AFA9-A69944F54C0C}" destId="{432B4467-13AF-F34C-ADCD-8CBC1676167A}" srcOrd="1" destOrd="0" parTransId="{8DF8650F-9179-9D45-B549-7D1EC567164B}" sibTransId="{E328E132-FB82-BD4A-AC98-DAF3C113E697}"/>
    <dgm:cxn modelId="{B3129797-F8E9-CF49-A420-20F0BA766DE7}" type="presOf" srcId="{7EBAAB8C-4572-8D48-983B-8A1C940660F9}" destId="{AB6486E7-BEB9-FA41-BE05-AE102D8338C1}" srcOrd="0" destOrd="0" presId="urn:microsoft.com/office/officeart/2008/layout/VerticalCurvedList"/>
    <dgm:cxn modelId="{652D77A0-81C5-B54B-AB99-365BE49CC31D}" srcId="{CC12F9B8-D8C9-974E-AFA9-A69944F54C0C}" destId="{77782834-8E63-A746-8377-CE68317D863B}" srcOrd="4" destOrd="0" parTransId="{A26168A8-C15C-DD46-BE77-55A1FB989F3E}" sibTransId="{6B879CFB-1FF9-8640-8F0C-80D8C2FC97B9}"/>
    <dgm:cxn modelId="{80178DA9-F70B-EA48-A0BD-66245DD2DCAB}" type="presOf" srcId="{CC12F9B8-D8C9-974E-AFA9-A69944F54C0C}" destId="{EB90E080-ED3B-0246-BCCE-2391D17ED00C}" srcOrd="0" destOrd="0" presId="urn:microsoft.com/office/officeart/2008/layout/VerticalCurvedList"/>
    <dgm:cxn modelId="{893F72CA-2C35-274E-9277-CCEE4AEA859D}" type="presOf" srcId="{5FE2C164-ED4F-6343-9AFB-4D14012C3CAB}" destId="{D952B57F-8252-CA4F-B3BE-E4D6389CA736}" srcOrd="0" destOrd="0" presId="urn:microsoft.com/office/officeart/2008/layout/VerticalCurvedList"/>
    <dgm:cxn modelId="{31B117F3-334B-674C-AB36-22976CD6A51F}" type="presOf" srcId="{FA1E5EB6-EED1-3645-A8AC-2767AA82D608}" destId="{9F3587F1-1FBF-6948-98E0-6D9AB3CF6407}" srcOrd="0" destOrd="0" presId="urn:microsoft.com/office/officeart/2008/layout/VerticalCurvedList"/>
    <dgm:cxn modelId="{AE2BD60A-05FC-C744-A50C-CF13AC131C11}" type="presParOf" srcId="{EB90E080-ED3B-0246-BCCE-2391D17ED00C}" destId="{4D504193-5659-954B-9384-B58C8E672312}" srcOrd="0" destOrd="0" presId="urn:microsoft.com/office/officeart/2008/layout/VerticalCurvedList"/>
    <dgm:cxn modelId="{0D110E67-A6B7-3646-A935-1557A74E9758}" type="presParOf" srcId="{4D504193-5659-954B-9384-B58C8E672312}" destId="{1DAF80AC-2A0D-B744-8F56-7F5E92C5200D}" srcOrd="0" destOrd="0" presId="urn:microsoft.com/office/officeart/2008/layout/VerticalCurvedList"/>
    <dgm:cxn modelId="{48621EF3-8C7A-E643-BA89-E7C6BD90EA91}" type="presParOf" srcId="{1DAF80AC-2A0D-B744-8F56-7F5E92C5200D}" destId="{E203F4EA-C8F8-724C-8CD8-8B2936C42636}" srcOrd="0" destOrd="0" presId="urn:microsoft.com/office/officeart/2008/layout/VerticalCurvedList"/>
    <dgm:cxn modelId="{DBDCFCD2-46D2-9F49-A030-65AA68F02FCA}" type="presParOf" srcId="{1DAF80AC-2A0D-B744-8F56-7F5E92C5200D}" destId="{AB6486E7-BEB9-FA41-BE05-AE102D8338C1}" srcOrd="1" destOrd="0" presId="urn:microsoft.com/office/officeart/2008/layout/VerticalCurvedList"/>
    <dgm:cxn modelId="{908B77D0-BB8F-FC4E-855D-66B81B99B33C}" type="presParOf" srcId="{1DAF80AC-2A0D-B744-8F56-7F5E92C5200D}" destId="{ECE410F7-2C17-F744-BF4F-2AD9C6570C51}" srcOrd="2" destOrd="0" presId="urn:microsoft.com/office/officeart/2008/layout/VerticalCurvedList"/>
    <dgm:cxn modelId="{4B44F0F5-CDC0-F942-8B11-7251D9814AFE}" type="presParOf" srcId="{1DAF80AC-2A0D-B744-8F56-7F5E92C5200D}" destId="{15326734-5A0C-FB47-A770-94AE57AABFD4}" srcOrd="3" destOrd="0" presId="urn:microsoft.com/office/officeart/2008/layout/VerticalCurvedList"/>
    <dgm:cxn modelId="{DDC19EC2-BCBE-9A41-B5A0-894EE01458D3}" type="presParOf" srcId="{4D504193-5659-954B-9384-B58C8E672312}" destId="{9F3587F1-1FBF-6948-98E0-6D9AB3CF6407}" srcOrd="1" destOrd="0" presId="urn:microsoft.com/office/officeart/2008/layout/VerticalCurvedList"/>
    <dgm:cxn modelId="{517B7905-CCE8-C348-963D-843FDB2AAAFC}" type="presParOf" srcId="{4D504193-5659-954B-9384-B58C8E672312}" destId="{B0C84BAD-5EDA-1646-9148-5B534603A1F2}" srcOrd="2" destOrd="0" presId="urn:microsoft.com/office/officeart/2008/layout/VerticalCurvedList"/>
    <dgm:cxn modelId="{A412AA85-DFC5-4145-9C35-C324AECCA4DB}" type="presParOf" srcId="{B0C84BAD-5EDA-1646-9148-5B534603A1F2}" destId="{B44A598C-138F-854D-8307-45EC0C40E1BA}" srcOrd="0" destOrd="0" presId="urn:microsoft.com/office/officeart/2008/layout/VerticalCurvedList"/>
    <dgm:cxn modelId="{389FBA27-0C51-BD46-A9D3-6DFE7EE65473}" type="presParOf" srcId="{4D504193-5659-954B-9384-B58C8E672312}" destId="{20855EC4-CAAC-3B44-A09C-467D929B9AA7}" srcOrd="3" destOrd="0" presId="urn:microsoft.com/office/officeart/2008/layout/VerticalCurvedList"/>
    <dgm:cxn modelId="{F22AAE43-50B4-6946-989B-E7028DCF394B}" type="presParOf" srcId="{4D504193-5659-954B-9384-B58C8E672312}" destId="{E9BCAA40-A325-0B40-9821-A27D9A64D92C}" srcOrd="4" destOrd="0" presId="urn:microsoft.com/office/officeart/2008/layout/VerticalCurvedList"/>
    <dgm:cxn modelId="{C9B62006-1A0C-224F-B780-22B16B5CD1DD}" type="presParOf" srcId="{E9BCAA40-A325-0B40-9821-A27D9A64D92C}" destId="{2CD2A6D5-4D2C-3946-AECE-531C211A54B0}" srcOrd="0" destOrd="0" presId="urn:microsoft.com/office/officeart/2008/layout/VerticalCurvedList"/>
    <dgm:cxn modelId="{073101A4-92C9-8E44-AEF5-0595602BD7AE}" type="presParOf" srcId="{4D504193-5659-954B-9384-B58C8E672312}" destId="{D952B57F-8252-CA4F-B3BE-E4D6389CA736}" srcOrd="5" destOrd="0" presId="urn:microsoft.com/office/officeart/2008/layout/VerticalCurvedList"/>
    <dgm:cxn modelId="{90D666D2-C21B-8041-BD93-B1398A3DF6A5}" type="presParOf" srcId="{4D504193-5659-954B-9384-B58C8E672312}" destId="{67898542-5DA9-D743-A720-24AEB021DD95}" srcOrd="6" destOrd="0" presId="urn:microsoft.com/office/officeart/2008/layout/VerticalCurvedList"/>
    <dgm:cxn modelId="{9A8065AC-825F-1840-B9A5-AE209BF96041}" type="presParOf" srcId="{67898542-5DA9-D743-A720-24AEB021DD95}" destId="{32609368-62DE-6148-8BBC-745B560DEDC4}" srcOrd="0" destOrd="0" presId="urn:microsoft.com/office/officeart/2008/layout/VerticalCurvedList"/>
    <dgm:cxn modelId="{04F09BC8-8CB5-324F-8532-451E66111B94}" type="presParOf" srcId="{4D504193-5659-954B-9384-B58C8E672312}" destId="{58DDD874-79DC-EE43-8045-C07533C8C6F8}" srcOrd="7" destOrd="0" presId="urn:microsoft.com/office/officeart/2008/layout/VerticalCurvedList"/>
    <dgm:cxn modelId="{F1D6D44E-ABBF-EA4E-B2CA-7E5B611E11D1}" type="presParOf" srcId="{4D504193-5659-954B-9384-B58C8E672312}" destId="{69BC5ED3-D2A3-934C-B72A-CFB8D25E8214}" srcOrd="8" destOrd="0" presId="urn:microsoft.com/office/officeart/2008/layout/VerticalCurvedList"/>
    <dgm:cxn modelId="{09967D11-AC8E-7B49-811C-127C68B6FA1F}" type="presParOf" srcId="{69BC5ED3-D2A3-934C-B72A-CFB8D25E8214}" destId="{B2453693-D002-064C-A198-C2855FA166E3}" srcOrd="0" destOrd="0" presId="urn:microsoft.com/office/officeart/2008/layout/VerticalCurvedList"/>
    <dgm:cxn modelId="{A2D6DFCC-6371-1B44-9EB2-869278371C00}" type="presParOf" srcId="{4D504193-5659-954B-9384-B58C8E672312}" destId="{860DEFE6-3B06-4745-8067-6FBD60C90796}" srcOrd="9" destOrd="0" presId="urn:microsoft.com/office/officeart/2008/layout/VerticalCurvedList"/>
    <dgm:cxn modelId="{C345E7B7-5F41-1E45-988F-AF1EC5887C54}" type="presParOf" srcId="{4D504193-5659-954B-9384-B58C8E672312}" destId="{5C9568CA-EAD9-B94B-9B0F-D957840DFB26}" srcOrd="10" destOrd="0" presId="urn:microsoft.com/office/officeart/2008/layout/VerticalCurvedList"/>
    <dgm:cxn modelId="{3AD7F629-03AD-954A-90E3-8EDD86C5A6D9}" type="presParOf" srcId="{5C9568CA-EAD9-B94B-9B0F-D957840DFB26}" destId="{84F8BF40-E5E3-EA40-AE16-49DA4BFD3B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E72049-E719-4FF5-8106-A5DFBB156E8F}"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15760BD2-5105-4420-A6C2-FF3FF10F48C1}">
      <dgm:prSet phldrT="[Text]" phldr="0" custT="1"/>
      <dgm:spPr/>
      <dgm:t>
        <a:bodyPr/>
        <a:lstStyle/>
        <a:p>
          <a:pPr rtl="0"/>
          <a:r>
            <a:rPr lang="en-US" sz="1600" b="1" dirty="0">
              <a:latin typeface="Cambria" panose="02040503050406030204" pitchFamily="18" charset="0"/>
              <a:ea typeface="Cambria" panose="02040503050406030204" pitchFamily="18" charset="0"/>
              <a:cs typeface="Times New Roman"/>
            </a:rPr>
            <a:t>Need for Sampling </a:t>
          </a:r>
          <a:r>
            <a:rPr lang="en-US" sz="1600" b="1" dirty="0" err="1">
              <a:latin typeface="Cambria" panose="02040503050406030204" pitchFamily="18" charset="0"/>
              <a:ea typeface="Cambria" panose="02040503050406030204" pitchFamily="18" charset="0"/>
              <a:cs typeface="Times New Roman"/>
            </a:rPr>
            <a:t>Programmes</a:t>
          </a:r>
          <a:endParaRPr lang="en-US" sz="1600" b="1" dirty="0">
            <a:latin typeface="Cambria" panose="02040503050406030204" pitchFamily="18" charset="0"/>
            <a:ea typeface="Cambria" panose="02040503050406030204" pitchFamily="18" charset="0"/>
            <a:cs typeface="Times New Roman"/>
          </a:endParaRPr>
        </a:p>
      </dgm:t>
    </dgm:pt>
    <dgm:pt modelId="{9F9DBA5E-9BA7-4682-AE97-01F1DFCA1979}" type="parTrans" cxnId="{692F5936-B4DD-4814-AB8C-5012935A567B}">
      <dgm:prSet/>
      <dgm:spPr/>
      <dgm:t>
        <a:bodyPr/>
        <a:lstStyle/>
        <a:p>
          <a:endParaRPr lang="en-US" sz="1600">
            <a:latin typeface="Cambria" panose="02040503050406030204" pitchFamily="18" charset="0"/>
            <a:ea typeface="Cambria" panose="02040503050406030204" pitchFamily="18" charset="0"/>
          </a:endParaRPr>
        </a:p>
      </dgm:t>
    </dgm:pt>
    <dgm:pt modelId="{C374CF6A-A695-4B38-AE33-FEDE9876AB52}" type="sibTrans" cxnId="{692F5936-B4DD-4814-AB8C-5012935A567B}">
      <dgm:prSet/>
      <dgm:spPr/>
      <dgm:t>
        <a:bodyPr/>
        <a:lstStyle/>
        <a:p>
          <a:endParaRPr lang="en-US" sz="1600">
            <a:latin typeface="Cambria" panose="02040503050406030204" pitchFamily="18" charset="0"/>
            <a:ea typeface="Cambria" panose="02040503050406030204" pitchFamily="18" charset="0"/>
          </a:endParaRPr>
        </a:p>
      </dgm:t>
    </dgm:pt>
    <dgm:pt modelId="{69F2FEF8-582F-4407-8AF4-49DB06140C31}">
      <dgm:prSet phldrT="[Text]" phldr="0" custT="1"/>
      <dgm:spPr/>
      <dgm:t>
        <a:bodyPr/>
        <a:lstStyle/>
        <a:p>
          <a:pPr rtl="0"/>
          <a:r>
            <a:rPr lang="en-US" sz="1600" dirty="0">
              <a:latin typeface="Cambria" panose="02040503050406030204" pitchFamily="18" charset="0"/>
              <a:ea typeface="Cambria" panose="02040503050406030204" pitchFamily="18" charset="0"/>
              <a:cs typeface="Calibri"/>
            </a:rPr>
            <a:t>Quality control measurements </a:t>
          </a:r>
          <a:endParaRPr lang="en-US" sz="1600" dirty="0">
            <a:latin typeface="Cambria" panose="02040503050406030204" pitchFamily="18" charset="0"/>
            <a:ea typeface="Cambria" panose="02040503050406030204" pitchFamily="18" charset="0"/>
            <a:cs typeface="Times New Roman"/>
          </a:endParaRPr>
        </a:p>
      </dgm:t>
    </dgm:pt>
    <dgm:pt modelId="{BD5E60C8-204D-479F-8A4C-7267ADE63507}" type="parTrans" cxnId="{82AD5EAB-5CFF-43F4-807D-EB9F7CE533ED}">
      <dgm:prSet/>
      <dgm:spPr/>
      <dgm:t>
        <a:bodyPr/>
        <a:lstStyle/>
        <a:p>
          <a:endParaRPr lang="en-US" sz="1600">
            <a:latin typeface="Cambria" panose="02040503050406030204" pitchFamily="18" charset="0"/>
            <a:ea typeface="Cambria" panose="02040503050406030204" pitchFamily="18" charset="0"/>
          </a:endParaRPr>
        </a:p>
      </dgm:t>
    </dgm:pt>
    <dgm:pt modelId="{68BD58F5-85D5-4DFF-A5E5-1496B18C8C4C}" type="sibTrans" cxnId="{82AD5EAB-5CFF-43F4-807D-EB9F7CE533ED}">
      <dgm:prSet/>
      <dgm:spPr/>
      <dgm:t>
        <a:bodyPr/>
        <a:lstStyle/>
        <a:p>
          <a:endParaRPr lang="en-US" sz="1600">
            <a:latin typeface="Cambria" panose="02040503050406030204" pitchFamily="18" charset="0"/>
            <a:ea typeface="Cambria" panose="02040503050406030204" pitchFamily="18" charset="0"/>
          </a:endParaRPr>
        </a:p>
      </dgm:t>
    </dgm:pt>
    <dgm:pt modelId="{45E3F354-378E-404A-B2F5-B157DB49410D}">
      <dgm:prSet phldrT="[Text]" phldr="0" custT="1"/>
      <dgm:spPr/>
      <dgm:t>
        <a:bodyPr/>
        <a:lstStyle/>
        <a:p>
          <a:pPr rtl="0"/>
          <a:r>
            <a:rPr lang="en-US" sz="1600" dirty="0">
              <a:latin typeface="Cambria" panose="02040503050406030204" pitchFamily="18" charset="0"/>
              <a:ea typeface="Cambria" panose="02040503050406030204" pitchFamily="18" charset="0"/>
              <a:cs typeface="Calibri"/>
            </a:rPr>
            <a:t>Quality characterization measurements </a:t>
          </a:r>
          <a:endParaRPr lang="en-US" sz="1600" dirty="0">
            <a:latin typeface="Cambria" panose="02040503050406030204" pitchFamily="18" charset="0"/>
            <a:ea typeface="Cambria" panose="02040503050406030204" pitchFamily="18" charset="0"/>
            <a:cs typeface="Times New Roman"/>
          </a:endParaRPr>
        </a:p>
      </dgm:t>
    </dgm:pt>
    <dgm:pt modelId="{A9314F0E-C4EB-4B45-A647-ED0F405E1C1A}" type="parTrans" cxnId="{5C12830F-95D0-41DB-B4F0-A32C8F6BAC92}">
      <dgm:prSet/>
      <dgm:spPr/>
      <dgm:t>
        <a:bodyPr/>
        <a:lstStyle/>
        <a:p>
          <a:endParaRPr lang="en-US" sz="1600">
            <a:latin typeface="Cambria" panose="02040503050406030204" pitchFamily="18" charset="0"/>
            <a:ea typeface="Cambria" panose="02040503050406030204" pitchFamily="18" charset="0"/>
          </a:endParaRPr>
        </a:p>
      </dgm:t>
    </dgm:pt>
    <dgm:pt modelId="{67A93BF9-4239-4A97-AAA8-9E979ECF6AA1}" type="sibTrans" cxnId="{5C12830F-95D0-41DB-B4F0-A32C8F6BAC92}">
      <dgm:prSet/>
      <dgm:spPr/>
      <dgm:t>
        <a:bodyPr/>
        <a:lstStyle/>
        <a:p>
          <a:endParaRPr lang="en-US" sz="1600">
            <a:latin typeface="Cambria" panose="02040503050406030204" pitchFamily="18" charset="0"/>
            <a:ea typeface="Cambria" panose="02040503050406030204" pitchFamily="18" charset="0"/>
          </a:endParaRPr>
        </a:p>
      </dgm:t>
    </dgm:pt>
    <dgm:pt modelId="{F7CCD97C-84A8-4DC5-8190-7E8CC02D8283}">
      <dgm:prSet phldr="0" custT="1"/>
      <dgm:spPr/>
      <dgm:t>
        <a:bodyPr/>
        <a:lstStyle/>
        <a:p>
          <a:pPr rtl="0"/>
          <a:r>
            <a:rPr lang="en-US" sz="1600" dirty="0">
              <a:latin typeface="Cambria" panose="02040503050406030204" pitchFamily="18" charset="0"/>
              <a:ea typeface="Cambria" panose="02040503050406030204" pitchFamily="18" charset="0"/>
              <a:cs typeface="Times New Roman"/>
            </a:rPr>
            <a:t>Identification and control of sources of contamination.</a:t>
          </a:r>
        </a:p>
      </dgm:t>
    </dgm:pt>
    <dgm:pt modelId="{438C4647-9060-48E6-AFC2-DEE9B2BED6F5}" type="parTrans" cxnId="{39E4D682-C616-47E0-878B-64E7B93A8069}">
      <dgm:prSet/>
      <dgm:spPr/>
      <dgm:t>
        <a:bodyPr/>
        <a:lstStyle/>
        <a:p>
          <a:endParaRPr lang="en-GB" sz="1600">
            <a:latin typeface="Cambria" panose="02040503050406030204" pitchFamily="18" charset="0"/>
            <a:ea typeface="Cambria" panose="02040503050406030204" pitchFamily="18" charset="0"/>
          </a:endParaRPr>
        </a:p>
      </dgm:t>
    </dgm:pt>
    <dgm:pt modelId="{FA9B59AD-C593-4DB4-A31F-8F038E39F933}" type="sibTrans" cxnId="{39E4D682-C616-47E0-878B-64E7B93A8069}">
      <dgm:prSet/>
      <dgm:spPr/>
      <dgm:t>
        <a:bodyPr/>
        <a:lstStyle/>
        <a:p>
          <a:endParaRPr lang="en-US" sz="1600">
            <a:latin typeface="Cambria" panose="02040503050406030204" pitchFamily="18" charset="0"/>
            <a:ea typeface="Cambria" panose="02040503050406030204" pitchFamily="18" charset="0"/>
          </a:endParaRPr>
        </a:p>
      </dgm:t>
    </dgm:pt>
    <dgm:pt modelId="{DBB25CEB-890C-4104-AE6C-C9825E70DBA3}" type="pres">
      <dgm:prSet presAssocID="{0CE72049-E719-4FF5-8106-A5DFBB156E8F}" presName="hierChild1" presStyleCnt="0">
        <dgm:presLayoutVars>
          <dgm:chPref val="1"/>
          <dgm:dir/>
          <dgm:animOne val="branch"/>
          <dgm:animLvl val="lvl"/>
          <dgm:resizeHandles/>
        </dgm:presLayoutVars>
      </dgm:prSet>
      <dgm:spPr/>
    </dgm:pt>
    <dgm:pt modelId="{5363E4D7-651F-4674-8C56-A3EC5F198309}" type="pres">
      <dgm:prSet presAssocID="{15760BD2-5105-4420-A6C2-FF3FF10F48C1}" presName="hierRoot1" presStyleCnt="0"/>
      <dgm:spPr/>
    </dgm:pt>
    <dgm:pt modelId="{9900BE35-33F5-44B9-825B-80E142C0137F}" type="pres">
      <dgm:prSet presAssocID="{15760BD2-5105-4420-A6C2-FF3FF10F48C1}" presName="composite" presStyleCnt="0"/>
      <dgm:spPr/>
    </dgm:pt>
    <dgm:pt modelId="{326E71B2-FFF1-455D-99BA-3204667AA0EF}" type="pres">
      <dgm:prSet presAssocID="{15760BD2-5105-4420-A6C2-FF3FF10F48C1}" presName="background" presStyleLbl="node0" presStyleIdx="0" presStyleCnt="1"/>
      <dgm:spPr/>
    </dgm:pt>
    <dgm:pt modelId="{FD276EBA-0ADA-4256-9CFC-8E318B245421}" type="pres">
      <dgm:prSet presAssocID="{15760BD2-5105-4420-A6C2-FF3FF10F48C1}" presName="text" presStyleLbl="fgAcc0" presStyleIdx="0" presStyleCnt="1">
        <dgm:presLayoutVars>
          <dgm:chPref val="3"/>
        </dgm:presLayoutVars>
      </dgm:prSet>
      <dgm:spPr/>
    </dgm:pt>
    <dgm:pt modelId="{B072A2CE-A4FB-4A93-A566-94FBFF8DD90C}" type="pres">
      <dgm:prSet presAssocID="{15760BD2-5105-4420-A6C2-FF3FF10F48C1}" presName="hierChild2" presStyleCnt="0"/>
      <dgm:spPr/>
    </dgm:pt>
    <dgm:pt modelId="{7AB10A64-2C9D-40AC-8588-7DE0A6EE4F1F}" type="pres">
      <dgm:prSet presAssocID="{BD5E60C8-204D-479F-8A4C-7267ADE63507}" presName="Name10" presStyleLbl="parChTrans1D2" presStyleIdx="0" presStyleCnt="3"/>
      <dgm:spPr/>
    </dgm:pt>
    <dgm:pt modelId="{B6F06142-6374-4D6C-9741-0751D18A7C7B}" type="pres">
      <dgm:prSet presAssocID="{69F2FEF8-582F-4407-8AF4-49DB06140C31}" presName="hierRoot2" presStyleCnt="0"/>
      <dgm:spPr/>
    </dgm:pt>
    <dgm:pt modelId="{9854C559-D623-4070-8516-8CD929AEA322}" type="pres">
      <dgm:prSet presAssocID="{69F2FEF8-582F-4407-8AF4-49DB06140C31}" presName="composite2" presStyleCnt="0"/>
      <dgm:spPr/>
    </dgm:pt>
    <dgm:pt modelId="{0A70D7BD-6B08-496C-BAEF-523610909183}" type="pres">
      <dgm:prSet presAssocID="{69F2FEF8-582F-4407-8AF4-49DB06140C31}" presName="background2" presStyleLbl="node2" presStyleIdx="0" presStyleCnt="3"/>
      <dgm:spPr/>
    </dgm:pt>
    <dgm:pt modelId="{2DB13EB7-79CE-47BD-B0DC-8ACD7277B7C8}" type="pres">
      <dgm:prSet presAssocID="{69F2FEF8-582F-4407-8AF4-49DB06140C31}" presName="text2" presStyleLbl="fgAcc2" presStyleIdx="0" presStyleCnt="3">
        <dgm:presLayoutVars>
          <dgm:chPref val="3"/>
        </dgm:presLayoutVars>
      </dgm:prSet>
      <dgm:spPr/>
    </dgm:pt>
    <dgm:pt modelId="{134114FA-62F2-4A56-A3B9-D8B48267A7A0}" type="pres">
      <dgm:prSet presAssocID="{69F2FEF8-582F-4407-8AF4-49DB06140C31}" presName="hierChild3" presStyleCnt="0"/>
      <dgm:spPr/>
    </dgm:pt>
    <dgm:pt modelId="{F8DD0562-97F0-4C3B-89FC-19C01ED09482}" type="pres">
      <dgm:prSet presAssocID="{A9314F0E-C4EB-4B45-A647-ED0F405E1C1A}" presName="Name10" presStyleLbl="parChTrans1D2" presStyleIdx="1" presStyleCnt="3"/>
      <dgm:spPr/>
    </dgm:pt>
    <dgm:pt modelId="{82051680-FB1C-447F-9849-8A7CFC270993}" type="pres">
      <dgm:prSet presAssocID="{45E3F354-378E-404A-B2F5-B157DB49410D}" presName="hierRoot2" presStyleCnt="0"/>
      <dgm:spPr/>
    </dgm:pt>
    <dgm:pt modelId="{B317EB2C-5C15-4231-B800-9BCC0AE7BF49}" type="pres">
      <dgm:prSet presAssocID="{45E3F354-378E-404A-B2F5-B157DB49410D}" presName="composite2" presStyleCnt="0"/>
      <dgm:spPr/>
    </dgm:pt>
    <dgm:pt modelId="{AF59E181-7399-42E7-A2B4-88335001AE6F}" type="pres">
      <dgm:prSet presAssocID="{45E3F354-378E-404A-B2F5-B157DB49410D}" presName="background2" presStyleLbl="node2" presStyleIdx="1" presStyleCnt="3"/>
      <dgm:spPr/>
    </dgm:pt>
    <dgm:pt modelId="{7E4A4162-CC9E-48AF-BBC8-6B70922E634B}" type="pres">
      <dgm:prSet presAssocID="{45E3F354-378E-404A-B2F5-B157DB49410D}" presName="text2" presStyleLbl="fgAcc2" presStyleIdx="1" presStyleCnt="3">
        <dgm:presLayoutVars>
          <dgm:chPref val="3"/>
        </dgm:presLayoutVars>
      </dgm:prSet>
      <dgm:spPr/>
    </dgm:pt>
    <dgm:pt modelId="{A95E95C1-0396-4CAE-BA3A-3B98BE7342F6}" type="pres">
      <dgm:prSet presAssocID="{45E3F354-378E-404A-B2F5-B157DB49410D}" presName="hierChild3" presStyleCnt="0"/>
      <dgm:spPr/>
    </dgm:pt>
    <dgm:pt modelId="{6F38A799-43B1-4F6C-94F5-3C5EF5747843}" type="pres">
      <dgm:prSet presAssocID="{438C4647-9060-48E6-AFC2-DEE9B2BED6F5}" presName="Name10" presStyleLbl="parChTrans1D2" presStyleIdx="2" presStyleCnt="3"/>
      <dgm:spPr/>
    </dgm:pt>
    <dgm:pt modelId="{E5BEFF9B-3529-4B37-AD52-CC44397CEFF8}" type="pres">
      <dgm:prSet presAssocID="{F7CCD97C-84A8-4DC5-8190-7E8CC02D8283}" presName="hierRoot2" presStyleCnt="0"/>
      <dgm:spPr/>
    </dgm:pt>
    <dgm:pt modelId="{0CCD0C75-E01B-4D11-A9C3-62C260A9255B}" type="pres">
      <dgm:prSet presAssocID="{F7CCD97C-84A8-4DC5-8190-7E8CC02D8283}" presName="composite2" presStyleCnt="0"/>
      <dgm:spPr/>
    </dgm:pt>
    <dgm:pt modelId="{ADF63541-D863-4350-A6D7-BD6D2AD340B6}" type="pres">
      <dgm:prSet presAssocID="{F7CCD97C-84A8-4DC5-8190-7E8CC02D8283}" presName="background2" presStyleLbl="node2" presStyleIdx="2" presStyleCnt="3"/>
      <dgm:spPr/>
    </dgm:pt>
    <dgm:pt modelId="{17C36E8E-3E64-419D-878C-DED20AE3E78D}" type="pres">
      <dgm:prSet presAssocID="{F7CCD97C-84A8-4DC5-8190-7E8CC02D8283}" presName="text2" presStyleLbl="fgAcc2" presStyleIdx="2" presStyleCnt="3">
        <dgm:presLayoutVars>
          <dgm:chPref val="3"/>
        </dgm:presLayoutVars>
      </dgm:prSet>
      <dgm:spPr/>
    </dgm:pt>
    <dgm:pt modelId="{3FA679F1-3424-43F7-B723-167082A7FBAB}" type="pres">
      <dgm:prSet presAssocID="{F7CCD97C-84A8-4DC5-8190-7E8CC02D8283}" presName="hierChild3" presStyleCnt="0"/>
      <dgm:spPr/>
    </dgm:pt>
  </dgm:ptLst>
  <dgm:cxnLst>
    <dgm:cxn modelId="{2A361500-9D7C-48B6-8404-7C84213358B3}" type="presOf" srcId="{A9314F0E-C4EB-4B45-A647-ED0F405E1C1A}" destId="{F8DD0562-97F0-4C3B-89FC-19C01ED09482}" srcOrd="0" destOrd="0" presId="urn:microsoft.com/office/officeart/2005/8/layout/hierarchy1"/>
    <dgm:cxn modelId="{5C12830F-95D0-41DB-B4F0-A32C8F6BAC92}" srcId="{15760BD2-5105-4420-A6C2-FF3FF10F48C1}" destId="{45E3F354-378E-404A-B2F5-B157DB49410D}" srcOrd="1" destOrd="0" parTransId="{A9314F0E-C4EB-4B45-A647-ED0F405E1C1A}" sibTransId="{67A93BF9-4239-4A97-AAA8-9E979ECF6AA1}"/>
    <dgm:cxn modelId="{13430720-8D6E-4503-82DD-582C0BB71A8F}" type="presOf" srcId="{69F2FEF8-582F-4407-8AF4-49DB06140C31}" destId="{2DB13EB7-79CE-47BD-B0DC-8ACD7277B7C8}" srcOrd="0" destOrd="0" presId="urn:microsoft.com/office/officeart/2005/8/layout/hierarchy1"/>
    <dgm:cxn modelId="{1B21E423-02DD-415C-AB40-270889D2E622}" type="presOf" srcId="{45E3F354-378E-404A-B2F5-B157DB49410D}" destId="{7E4A4162-CC9E-48AF-BBC8-6B70922E634B}" srcOrd="0" destOrd="0" presId="urn:microsoft.com/office/officeart/2005/8/layout/hierarchy1"/>
    <dgm:cxn modelId="{5F4C6825-894B-4309-B85A-D590E8880706}" type="presOf" srcId="{F7CCD97C-84A8-4DC5-8190-7E8CC02D8283}" destId="{17C36E8E-3E64-419D-878C-DED20AE3E78D}" srcOrd="0" destOrd="0" presId="urn:microsoft.com/office/officeart/2005/8/layout/hierarchy1"/>
    <dgm:cxn modelId="{692F5936-B4DD-4814-AB8C-5012935A567B}" srcId="{0CE72049-E719-4FF5-8106-A5DFBB156E8F}" destId="{15760BD2-5105-4420-A6C2-FF3FF10F48C1}" srcOrd="0" destOrd="0" parTransId="{9F9DBA5E-9BA7-4682-AE97-01F1DFCA1979}" sibTransId="{C374CF6A-A695-4B38-AE33-FEDE9876AB52}"/>
    <dgm:cxn modelId="{9571E449-88BE-42F2-8970-5A37AFEE1336}" type="presOf" srcId="{BD5E60C8-204D-479F-8A4C-7267ADE63507}" destId="{7AB10A64-2C9D-40AC-8588-7DE0A6EE4F1F}" srcOrd="0" destOrd="0" presId="urn:microsoft.com/office/officeart/2005/8/layout/hierarchy1"/>
    <dgm:cxn modelId="{5495426C-6744-44E3-8147-4CA9A42ED5AC}" type="presOf" srcId="{438C4647-9060-48E6-AFC2-DEE9B2BED6F5}" destId="{6F38A799-43B1-4F6C-94F5-3C5EF5747843}" srcOrd="0" destOrd="0" presId="urn:microsoft.com/office/officeart/2005/8/layout/hierarchy1"/>
    <dgm:cxn modelId="{F5141F77-9298-4CE7-BB2F-9ACCA881DF07}" type="presOf" srcId="{15760BD2-5105-4420-A6C2-FF3FF10F48C1}" destId="{FD276EBA-0ADA-4256-9CFC-8E318B245421}" srcOrd="0" destOrd="0" presId="urn:microsoft.com/office/officeart/2005/8/layout/hierarchy1"/>
    <dgm:cxn modelId="{39E4D682-C616-47E0-878B-64E7B93A8069}" srcId="{15760BD2-5105-4420-A6C2-FF3FF10F48C1}" destId="{F7CCD97C-84A8-4DC5-8190-7E8CC02D8283}" srcOrd="2" destOrd="0" parTransId="{438C4647-9060-48E6-AFC2-DEE9B2BED6F5}" sibTransId="{FA9B59AD-C593-4DB4-A31F-8F038E39F933}"/>
    <dgm:cxn modelId="{D4B6059C-BB9D-4AE1-AC05-D5A3FDD8A240}" type="presOf" srcId="{0CE72049-E719-4FF5-8106-A5DFBB156E8F}" destId="{DBB25CEB-890C-4104-AE6C-C9825E70DBA3}" srcOrd="0" destOrd="0" presId="urn:microsoft.com/office/officeart/2005/8/layout/hierarchy1"/>
    <dgm:cxn modelId="{82AD5EAB-5CFF-43F4-807D-EB9F7CE533ED}" srcId="{15760BD2-5105-4420-A6C2-FF3FF10F48C1}" destId="{69F2FEF8-582F-4407-8AF4-49DB06140C31}" srcOrd="0" destOrd="0" parTransId="{BD5E60C8-204D-479F-8A4C-7267ADE63507}" sibTransId="{68BD58F5-85D5-4DFF-A5E5-1496B18C8C4C}"/>
    <dgm:cxn modelId="{C6ABF297-C4EB-489B-921A-527DC9B96915}" type="presParOf" srcId="{DBB25CEB-890C-4104-AE6C-C9825E70DBA3}" destId="{5363E4D7-651F-4674-8C56-A3EC5F198309}" srcOrd="0" destOrd="0" presId="urn:microsoft.com/office/officeart/2005/8/layout/hierarchy1"/>
    <dgm:cxn modelId="{0694CF5F-30D5-4B3B-99CE-E6EB16D12849}" type="presParOf" srcId="{5363E4D7-651F-4674-8C56-A3EC5F198309}" destId="{9900BE35-33F5-44B9-825B-80E142C0137F}" srcOrd="0" destOrd="0" presId="urn:microsoft.com/office/officeart/2005/8/layout/hierarchy1"/>
    <dgm:cxn modelId="{6A641E48-A976-4E25-AB9F-1827853CAAB8}" type="presParOf" srcId="{9900BE35-33F5-44B9-825B-80E142C0137F}" destId="{326E71B2-FFF1-455D-99BA-3204667AA0EF}" srcOrd="0" destOrd="0" presId="urn:microsoft.com/office/officeart/2005/8/layout/hierarchy1"/>
    <dgm:cxn modelId="{83587964-C65B-4A0F-AD04-098E75C099A0}" type="presParOf" srcId="{9900BE35-33F5-44B9-825B-80E142C0137F}" destId="{FD276EBA-0ADA-4256-9CFC-8E318B245421}" srcOrd="1" destOrd="0" presId="urn:microsoft.com/office/officeart/2005/8/layout/hierarchy1"/>
    <dgm:cxn modelId="{C673E0C9-F62D-437E-8FB0-97A7A9E39992}" type="presParOf" srcId="{5363E4D7-651F-4674-8C56-A3EC5F198309}" destId="{B072A2CE-A4FB-4A93-A566-94FBFF8DD90C}" srcOrd="1" destOrd="0" presId="urn:microsoft.com/office/officeart/2005/8/layout/hierarchy1"/>
    <dgm:cxn modelId="{556611BA-2F4B-4ACB-8E4C-D6E7B5AC2E4C}" type="presParOf" srcId="{B072A2CE-A4FB-4A93-A566-94FBFF8DD90C}" destId="{7AB10A64-2C9D-40AC-8588-7DE0A6EE4F1F}" srcOrd="0" destOrd="0" presId="urn:microsoft.com/office/officeart/2005/8/layout/hierarchy1"/>
    <dgm:cxn modelId="{2DBD0F69-B34B-4A83-B6DE-EFC219CDA979}" type="presParOf" srcId="{B072A2CE-A4FB-4A93-A566-94FBFF8DD90C}" destId="{B6F06142-6374-4D6C-9741-0751D18A7C7B}" srcOrd="1" destOrd="0" presId="urn:microsoft.com/office/officeart/2005/8/layout/hierarchy1"/>
    <dgm:cxn modelId="{F2D5B3AA-0D70-4B0A-A285-3CB959B66B65}" type="presParOf" srcId="{B6F06142-6374-4D6C-9741-0751D18A7C7B}" destId="{9854C559-D623-4070-8516-8CD929AEA322}" srcOrd="0" destOrd="0" presId="urn:microsoft.com/office/officeart/2005/8/layout/hierarchy1"/>
    <dgm:cxn modelId="{6BC565D6-0304-49CF-875A-8520A23BDB9D}" type="presParOf" srcId="{9854C559-D623-4070-8516-8CD929AEA322}" destId="{0A70D7BD-6B08-496C-BAEF-523610909183}" srcOrd="0" destOrd="0" presId="urn:microsoft.com/office/officeart/2005/8/layout/hierarchy1"/>
    <dgm:cxn modelId="{265E7C3E-D3B5-4A17-AFE8-DF8C8B18EFF1}" type="presParOf" srcId="{9854C559-D623-4070-8516-8CD929AEA322}" destId="{2DB13EB7-79CE-47BD-B0DC-8ACD7277B7C8}" srcOrd="1" destOrd="0" presId="urn:microsoft.com/office/officeart/2005/8/layout/hierarchy1"/>
    <dgm:cxn modelId="{A84BD3C8-8D4F-482B-961A-3775D9581C0B}" type="presParOf" srcId="{B6F06142-6374-4D6C-9741-0751D18A7C7B}" destId="{134114FA-62F2-4A56-A3B9-D8B48267A7A0}" srcOrd="1" destOrd="0" presId="urn:microsoft.com/office/officeart/2005/8/layout/hierarchy1"/>
    <dgm:cxn modelId="{1FD50477-1DE9-4D67-93DF-82503E8EB286}" type="presParOf" srcId="{B072A2CE-A4FB-4A93-A566-94FBFF8DD90C}" destId="{F8DD0562-97F0-4C3B-89FC-19C01ED09482}" srcOrd="2" destOrd="0" presId="urn:microsoft.com/office/officeart/2005/8/layout/hierarchy1"/>
    <dgm:cxn modelId="{A1559005-4B48-4E14-A60B-D77537865C29}" type="presParOf" srcId="{B072A2CE-A4FB-4A93-A566-94FBFF8DD90C}" destId="{82051680-FB1C-447F-9849-8A7CFC270993}" srcOrd="3" destOrd="0" presId="urn:microsoft.com/office/officeart/2005/8/layout/hierarchy1"/>
    <dgm:cxn modelId="{0AFDCB6A-2C38-4799-8F58-AD2F3425FF8B}" type="presParOf" srcId="{82051680-FB1C-447F-9849-8A7CFC270993}" destId="{B317EB2C-5C15-4231-B800-9BCC0AE7BF49}" srcOrd="0" destOrd="0" presId="urn:microsoft.com/office/officeart/2005/8/layout/hierarchy1"/>
    <dgm:cxn modelId="{923646CA-9960-4F7B-A6FA-5825721F42C0}" type="presParOf" srcId="{B317EB2C-5C15-4231-B800-9BCC0AE7BF49}" destId="{AF59E181-7399-42E7-A2B4-88335001AE6F}" srcOrd="0" destOrd="0" presId="urn:microsoft.com/office/officeart/2005/8/layout/hierarchy1"/>
    <dgm:cxn modelId="{36E4EF11-3FA1-400A-B5CF-1C9D9DBEE324}" type="presParOf" srcId="{B317EB2C-5C15-4231-B800-9BCC0AE7BF49}" destId="{7E4A4162-CC9E-48AF-BBC8-6B70922E634B}" srcOrd="1" destOrd="0" presId="urn:microsoft.com/office/officeart/2005/8/layout/hierarchy1"/>
    <dgm:cxn modelId="{5C25EA67-D4DB-4216-99F3-4A6EA1F19047}" type="presParOf" srcId="{82051680-FB1C-447F-9849-8A7CFC270993}" destId="{A95E95C1-0396-4CAE-BA3A-3B98BE7342F6}" srcOrd="1" destOrd="0" presId="urn:microsoft.com/office/officeart/2005/8/layout/hierarchy1"/>
    <dgm:cxn modelId="{EBBCC7FB-6B03-4B63-90E2-1B89AAD85E71}" type="presParOf" srcId="{B072A2CE-A4FB-4A93-A566-94FBFF8DD90C}" destId="{6F38A799-43B1-4F6C-94F5-3C5EF5747843}" srcOrd="4" destOrd="0" presId="urn:microsoft.com/office/officeart/2005/8/layout/hierarchy1"/>
    <dgm:cxn modelId="{A4422F56-2153-4AAA-94E9-66942315307F}" type="presParOf" srcId="{B072A2CE-A4FB-4A93-A566-94FBFF8DD90C}" destId="{E5BEFF9B-3529-4B37-AD52-CC44397CEFF8}" srcOrd="5" destOrd="0" presId="urn:microsoft.com/office/officeart/2005/8/layout/hierarchy1"/>
    <dgm:cxn modelId="{88EF46F1-30FF-4D4C-B4A1-4937DD993ED3}" type="presParOf" srcId="{E5BEFF9B-3529-4B37-AD52-CC44397CEFF8}" destId="{0CCD0C75-E01B-4D11-A9C3-62C260A9255B}" srcOrd="0" destOrd="0" presId="urn:microsoft.com/office/officeart/2005/8/layout/hierarchy1"/>
    <dgm:cxn modelId="{7BA08EA6-C2DF-472A-AF79-E2B81F5B2D7D}" type="presParOf" srcId="{0CCD0C75-E01B-4D11-A9C3-62C260A9255B}" destId="{ADF63541-D863-4350-A6D7-BD6D2AD340B6}" srcOrd="0" destOrd="0" presId="urn:microsoft.com/office/officeart/2005/8/layout/hierarchy1"/>
    <dgm:cxn modelId="{FF9C82FA-5581-4EF7-AD4D-1BF2B2FA8CF1}" type="presParOf" srcId="{0CCD0C75-E01B-4D11-A9C3-62C260A9255B}" destId="{17C36E8E-3E64-419D-878C-DED20AE3E78D}" srcOrd="1" destOrd="0" presId="urn:microsoft.com/office/officeart/2005/8/layout/hierarchy1"/>
    <dgm:cxn modelId="{330E2D72-1BAF-4D62-A341-4982CDFA1938}" type="presParOf" srcId="{E5BEFF9B-3529-4B37-AD52-CC44397CEFF8}" destId="{3FA679F1-3424-43F7-B723-167082A7FBA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C82A6E-67ED-4F99-A4AE-292930E509CC}"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9F42488C-73A6-4B98-A68D-58D5F94F9720}">
      <dgm:prSet phldrT="[Text]" phldr="0" custT="1"/>
      <dgm:spPr>
        <a:solidFill>
          <a:schemeClr val="accent4">
            <a:lumMod val="40000"/>
            <a:lumOff val="60000"/>
          </a:schemeClr>
        </a:solidFill>
        <a:ln>
          <a:solidFill>
            <a:schemeClr val="tx1"/>
          </a:solidFill>
        </a:ln>
      </dgm:spPr>
      <dgm:t>
        <a:bodyPr/>
        <a:lstStyle/>
        <a:p>
          <a:pPr rtl="0"/>
          <a:r>
            <a:rPr lang="en-US" sz="1600" b="1" dirty="0">
              <a:solidFill>
                <a:schemeClr val="tx1"/>
              </a:solidFill>
              <a:latin typeface="Cambria" panose="02040503050406030204" pitchFamily="18" charset="0"/>
              <a:ea typeface="Cambria" panose="02040503050406030204" pitchFamily="18" charset="0"/>
              <a:cs typeface="Times New Roman"/>
            </a:rPr>
            <a:t>Sampling of Drinking Water</a:t>
          </a:r>
        </a:p>
      </dgm:t>
    </dgm:pt>
    <dgm:pt modelId="{62142C92-5B28-49BD-94E4-922BAB102864}" type="parTrans" cxnId="{B1734586-A7FD-4592-BA6E-CE377054C4BA}">
      <dgm:prSet/>
      <dgm:spPr/>
      <dgm:t>
        <a:bodyPr/>
        <a:lstStyle/>
        <a:p>
          <a:endParaRPr lang="en-US" sz="1600">
            <a:latin typeface="Cambria" panose="02040503050406030204" pitchFamily="18" charset="0"/>
            <a:ea typeface="Cambria" panose="02040503050406030204" pitchFamily="18" charset="0"/>
          </a:endParaRPr>
        </a:p>
      </dgm:t>
    </dgm:pt>
    <dgm:pt modelId="{9792B3B1-B0A7-46B2-9DE4-2113FE48BFC1}" type="sibTrans" cxnId="{B1734586-A7FD-4592-BA6E-CE377054C4BA}">
      <dgm:prSet/>
      <dgm:spPr/>
      <dgm:t>
        <a:bodyPr/>
        <a:lstStyle/>
        <a:p>
          <a:endParaRPr lang="en-US" sz="1600">
            <a:latin typeface="Cambria" panose="02040503050406030204" pitchFamily="18" charset="0"/>
            <a:ea typeface="Cambria" panose="02040503050406030204" pitchFamily="18" charset="0"/>
          </a:endParaRPr>
        </a:p>
      </dgm:t>
    </dgm:pt>
    <dgm:pt modelId="{2D19B74C-FCBA-48B7-8243-66E52316A0A2}">
      <dgm:prSet phldrT="[Text]" phldr="0" custT="1"/>
      <dgm:spPr>
        <a:solidFill>
          <a:schemeClr val="accent6">
            <a:lumMod val="40000"/>
            <a:lumOff val="60000"/>
          </a:schemeClr>
        </a:solidFill>
        <a:ln>
          <a:solidFill>
            <a:schemeClr val="tx1"/>
          </a:solidFill>
        </a:ln>
      </dgm:spPr>
      <dgm:t>
        <a:bodyPr/>
        <a:lstStyle/>
        <a:p>
          <a:pPr rtl="0"/>
          <a:r>
            <a:rPr lang="en-US" sz="1600" b="0" dirty="0">
              <a:solidFill>
                <a:schemeClr val="tx1"/>
              </a:solidFill>
              <a:latin typeface="Cambria" panose="02040503050406030204" pitchFamily="18" charset="0"/>
              <a:ea typeface="Cambria" panose="02040503050406030204" pitchFamily="18" charset="0"/>
              <a:cs typeface="Times New Roman"/>
            </a:rPr>
            <a:t> Sampling of Drinking Water Distributed by Tankers or Means Other than Distribution Pipes IS 17614 (Part 21)</a:t>
          </a:r>
        </a:p>
      </dgm:t>
    </dgm:pt>
    <dgm:pt modelId="{09C1D08F-6426-4650-8BA9-937210259696}" type="parTrans" cxnId="{D1F0D91D-9686-4511-9725-77CDA96B1F98}">
      <dgm:prSet custT="1"/>
      <dgm:spPr>
        <a:ln w="28575"/>
      </dgm:spPr>
      <dgm:t>
        <a:bodyPr/>
        <a:lstStyle/>
        <a:p>
          <a:endParaRPr lang="en-US" sz="1600">
            <a:latin typeface="Cambria" panose="02040503050406030204" pitchFamily="18" charset="0"/>
            <a:ea typeface="Cambria" panose="02040503050406030204" pitchFamily="18" charset="0"/>
          </a:endParaRPr>
        </a:p>
      </dgm:t>
    </dgm:pt>
    <dgm:pt modelId="{26B64FB7-3725-4AC0-9C98-241EDFDEF20A}" type="sibTrans" cxnId="{D1F0D91D-9686-4511-9725-77CDA96B1F98}">
      <dgm:prSet/>
      <dgm:spPr/>
      <dgm:t>
        <a:bodyPr/>
        <a:lstStyle/>
        <a:p>
          <a:endParaRPr lang="en-US" sz="1600">
            <a:latin typeface="Cambria" panose="02040503050406030204" pitchFamily="18" charset="0"/>
            <a:ea typeface="Cambria" panose="02040503050406030204" pitchFamily="18" charset="0"/>
          </a:endParaRPr>
        </a:p>
      </dgm:t>
    </dgm:pt>
    <dgm:pt modelId="{2955A561-01AF-4F28-824B-EF2AF70CEA35}">
      <dgm:prSet phldrT="[Text]" phldr="0" custT="1"/>
      <dgm:spPr>
        <a:solidFill>
          <a:schemeClr val="accent6">
            <a:lumMod val="40000"/>
            <a:lumOff val="60000"/>
          </a:schemeClr>
        </a:solidFill>
        <a:ln>
          <a:solidFill>
            <a:schemeClr val="tx1"/>
          </a:solidFill>
        </a:ln>
      </dgm:spPr>
      <dgm:t>
        <a:bodyPr/>
        <a:lstStyle/>
        <a:p>
          <a:pPr rtl="0"/>
          <a:r>
            <a:rPr lang="en-US" sz="1600" b="0" dirty="0">
              <a:solidFill>
                <a:schemeClr val="tx1"/>
              </a:solidFill>
              <a:latin typeface="Cambria" panose="02040503050406030204" pitchFamily="18" charset="0"/>
              <a:ea typeface="Cambria" panose="02040503050406030204" pitchFamily="18" charset="0"/>
              <a:cs typeface="Times New Roman"/>
            </a:rPr>
            <a:t>Sampling of Drinking Water from Treatment Works and Piped Distribution Systems IS 17614 (Part 5)</a:t>
          </a:r>
        </a:p>
      </dgm:t>
    </dgm:pt>
    <dgm:pt modelId="{14EF608C-C2FD-4BDA-A8AA-993AB80C6416}" type="parTrans" cxnId="{C96389B6-13F5-408C-BB17-C7A42650A607}">
      <dgm:prSet custT="1"/>
      <dgm:spPr>
        <a:ln w="28575">
          <a:solidFill>
            <a:schemeClr val="tx1"/>
          </a:solidFill>
        </a:ln>
      </dgm:spPr>
      <dgm:t>
        <a:bodyPr/>
        <a:lstStyle/>
        <a:p>
          <a:endParaRPr lang="en-US" sz="1600">
            <a:latin typeface="Cambria" panose="02040503050406030204" pitchFamily="18" charset="0"/>
            <a:ea typeface="Cambria" panose="02040503050406030204" pitchFamily="18" charset="0"/>
          </a:endParaRPr>
        </a:p>
      </dgm:t>
    </dgm:pt>
    <dgm:pt modelId="{6BB67BAD-2875-42D7-A504-7F782B15BF46}" type="sibTrans" cxnId="{C96389B6-13F5-408C-BB17-C7A42650A607}">
      <dgm:prSet/>
      <dgm:spPr/>
      <dgm:t>
        <a:bodyPr/>
        <a:lstStyle/>
        <a:p>
          <a:endParaRPr lang="en-US" sz="1600">
            <a:latin typeface="Cambria" panose="02040503050406030204" pitchFamily="18" charset="0"/>
            <a:ea typeface="Cambria" panose="02040503050406030204" pitchFamily="18" charset="0"/>
          </a:endParaRPr>
        </a:p>
      </dgm:t>
    </dgm:pt>
    <dgm:pt modelId="{B208E35B-C99B-4384-9BBE-526B1BFD2BF1}" type="pres">
      <dgm:prSet presAssocID="{A6C82A6E-67ED-4F99-A4AE-292930E509CC}" presName="diagram" presStyleCnt="0">
        <dgm:presLayoutVars>
          <dgm:chPref val="1"/>
          <dgm:dir/>
          <dgm:animOne val="branch"/>
          <dgm:animLvl val="lvl"/>
          <dgm:resizeHandles val="exact"/>
        </dgm:presLayoutVars>
      </dgm:prSet>
      <dgm:spPr/>
    </dgm:pt>
    <dgm:pt modelId="{9440F7D2-FA87-4E66-9E35-D61F479CA73B}" type="pres">
      <dgm:prSet presAssocID="{9F42488C-73A6-4B98-A68D-58D5F94F9720}" presName="root1" presStyleCnt="0"/>
      <dgm:spPr/>
    </dgm:pt>
    <dgm:pt modelId="{08B050DE-8459-43A5-8CB9-CA9BD2173D0C}" type="pres">
      <dgm:prSet presAssocID="{9F42488C-73A6-4B98-A68D-58D5F94F9720}" presName="LevelOneTextNode" presStyleLbl="node0" presStyleIdx="0" presStyleCnt="1">
        <dgm:presLayoutVars>
          <dgm:chPref val="3"/>
        </dgm:presLayoutVars>
      </dgm:prSet>
      <dgm:spPr/>
    </dgm:pt>
    <dgm:pt modelId="{13D04742-FA64-4126-B0BB-7C3127A5F314}" type="pres">
      <dgm:prSet presAssocID="{9F42488C-73A6-4B98-A68D-58D5F94F9720}" presName="level2hierChild" presStyleCnt="0"/>
      <dgm:spPr/>
    </dgm:pt>
    <dgm:pt modelId="{821C7040-9BB3-4AAC-8F5E-7263B4390E3F}" type="pres">
      <dgm:prSet presAssocID="{09C1D08F-6426-4650-8BA9-937210259696}" presName="conn2-1" presStyleLbl="parChTrans1D2" presStyleIdx="0" presStyleCnt="2"/>
      <dgm:spPr/>
    </dgm:pt>
    <dgm:pt modelId="{47010E54-E432-484B-A074-DC7518C0B35F}" type="pres">
      <dgm:prSet presAssocID="{09C1D08F-6426-4650-8BA9-937210259696}" presName="connTx" presStyleLbl="parChTrans1D2" presStyleIdx="0" presStyleCnt="2"/>
      <dgm:spPr/>
    </dgm:pt>
    <dgm:pt modelId="{CFED28C7-836C-4D82-8AFF-5FAA6967DE5D}" type="pres">
      <dgm:prSet presAssocID="{2D19B74C-FCBA-48B7-8243-66E52316A0A2}" presName="root2" presStyleCnt="0"/>
      <dgm:spPr/>
    </dgm:pt>
    <dgm:pt modelId="{4DDACAAC-84E0-45A4-9010-4554B9ADDD40}" type="pres">
      <dgm:prSet presAssocID="{2D19B74C-FCBA-48B7-8243-66E52316A0A2}" presName="LevelTwoTextNode" presStyleLbl="node2" presStyleIdx="0" presStyleCnt="2">
        <dgm:presLayoutVars>
          <dgm:chPref val="3"/>
        </dgm:presLayoutVars>
      </dgm:prSet>
      <dgm:spPr/>
    </dgm:pt>
    <dgm:pt modelId="{AFFACC2C-E892-456C-A34B-3439492E280E}" type="pres">
      <dgm:prSet presAssocID="{2D19B74C-FCBA-48B7-8243-66E52316A0A2}" presName="level3hierChild" presStyleCnt="0"/>
      <dgm:spPr/>
    </dgm:pt>
    <dgm:pt modelId="{44D628A6-97C6-49B6-9069-DB5AC07F5EA8}" type="pres">
      <dgm:prSet presAssocID="{14EF608C-C2FD-4BDA-A8AA-993AB80C6416}" presName="conn2-1" presStyleLbl="parChTrans1D2" presStyleIdx="1" presStyleCnt="2"/>
      <dgm:spPr/>
    </dgm:pt>
    <dgm:pt modelId="{3E0061FC-A57B-4A4A-9C99-94811771751F}" type="pres">
      <dgm:prSet presAssocID="{14EF608C-C2FD-4BDA-A8AA-993AB80C6416}" presName="connTx" presStyleLbl="parChTrans1D2" presStyleIdx="1" presStyleCnt="2"/>
      <dgm:spPr/>
    </dgm:pt>
    <dgm:pt modelId="{2F4A9AF1-B3E5-4B14-B5D0-F93164F5EC33}" type="pres">
      <dgm:prSet presAssocID="{2955A561-01AF-4F28-824B-EF2AF70CEA35}" presName="root2" presStyleCnt="0"/>
      <dgm:spPr/>
    </dgm:pt>
    <dgm:pt modelId="{752A6F30-1868-4DBB-93CE-D85C86B339BB}" type="pres">
      <dgm:prSet presAssocID="{2955A561-01AF-4F28-824B-EF2AF70CEA35}" presName="LevelTwoTextNode" presStyleLbl="node2" presStyleIdx="1" presStyleCnt="2">
        <dgm:presLayoutVars>
          <dgm:chPref val="3"/>
        </dgm:presLayoutVars>
      </dgm:prSet>
      <dgm:spPr/>
    </dgm:pt>
    <dgm:pt modelId="{E203EAFB-1E25-4A26-B75F-C5F875016314}" type="pres">
      <dgm:prSet presAssocID="{2955A561-01AF-4F28-824B-EF2AF70CEA35}" presName="level3hierChild" presStyleCnt="0"/>
      <dgm:spPr/>
    </dgm:pt>
  </dgm:ptLst>
  <dgm:cxnLst>
    <dgm:cxn modelId="{55E69F02-A786-440F-9194-5E4DC3B90D83}" type="presOf" srcId="{09C1D08F-6426-4650-8BA9-937210259696}" destId="{47010E54-E432-484B-A074-DC7518C0B35F}" srcOrd="1" destOrd="0" presId="urn:microsoft.com/office/officeart/2005/8/layout/hierarchy2"/>
    <dgm:cxn modelId="{D1F0D91D-9686-4511-9725-77CDA96B1F98}" srcId="{9F42488C-73A6-4B98-A68D-58D5F94F9720}" destId="{2D19B74C-FCBA-48B7-8243-66E52316A0A2}" srcOrd="0" destOrd="0" parTransId="{09C1D08F-6426-4650-8BA9-937210259696}" sibTransId="{26B64FB7-3725-4AC0-9C98-241EDFDEF20A}"/>
    <dgm:cxn modelId="{5445FA24-3E44-4C1B-AF45-51CD191C956F}" type="presOf" srcId="{14EF608C-C2FD-4BDA-A8AA-993AB80C6416}" destId="{3E0061FC-A57B-4A4A-9C99-94811771751F}" srcOrd="1" destOrd="0" presId="urn:microsoft.com/office/officeart/2005/8/layout/hierarchy2"/>
    <dgm:cxn modelId="{F562AA28-CD33-41B9-AC32-E1E749DF6758}" type="presOf" srcId="{14EF608C-C2FD-4BDA-A8AA-993AB80C6416}" destId="{44D628A6-97C6-49B6-9069-DB5AC07F5EA8}" srcOrd="0" destOrd="0" presId="urn:microsoft.com/office/officeart/2005/8/layout/hierarchy2"/>
    <dgm:cxn modelId="{D73BEC72-0CF5-402B-8808-B8F0CF9F23ED}" type="presOf" srcId="{2D19B74C-FCBA-48B7-8243-66E52316A0A2}" destId="{4DDACAAC-84E0-45A4-9010-4554B9ADDD40}" srcOrd="0" destOrd="0" presId="urn:microsoft.com/office/officeart/2005/8/layout/hierarchy2"/>
    <dgm:cxn modelId="{B1734586-A7FD-4592-BA6E-CE377054C4BA}" srcId="{A6C82A6E-67ED-4F99-A4AE-292930E509CC}" destId="{9F42488C-73A6-4B98-A68D-58D5F94F9720}" srcOrd="0" destOrd="0" parTransId="{62142C92-5B28-49BD-94E4-922BAB102864}" sibTransId="{9792B3B1-B0A7-46B2-9DE4-2113FE48BFC1}"/>
    <dgm:cxn modelId="{37B1508D-0D42-418E-8F41-E526CC482D20}" type="presOf" srcId="{2955A561-01AF-4F28-824B-EF2AF70CEA35}" destId="{752A6F30-1868-4DBB-93CE-D85C86B339BB}" srcOrd="0" destOrd="0" presId="urn:microsoft.com/office/officeart/2005/8/layout/hierarchy2"/>
    <dgm:cxn modelId="{614C3E98-554D-40D7-B5BF-49FDD2EBEB6F}" type="presOf" srcId="{9F42488C-73A6-4B98-A68D-58D5F94F9720}" destId="{08B050DE-8459-43A5-8CB9-CA9BD2173D0C}" srcOrd="0" destOrd="0" presId="urn:microsoft.com/office/officeart/2005/8/layout/hierarchy2"/>
    <dgm:cxn modelId="{C96389B6-13F5-408C-BB17-C7A42650A607}" srcId="{9F42488C-73A6-4B98-A68D-58D5F94F9720}" destId="{2955A561-01AF-4F28-824B-EF2AF70CEA35}" srcOrd="1" destOrd="0" parTransId="{14EF608C-C2FD-4BDA-A8AA-993AB80C6416}" sibTransId="{6BB67BAD-2875-42D7-A504-7F782B15BF46}"/>
    <dgm:cxn modelId="{571C1FC5-1A4E-4C51-A36A-B5C94716113B}" type="presOf" srcId="{09C1D08F-6426-4650-8BA9-937210259696}" destId="{821C7040-9BB3-4AAC-8F5E-7263B4390E3F}" srcOrd="0" destOrd="0" presId="urn:microsoft.com/office/officeart/2005/8/layout/hierarchy2"/>
    <dgm:cxn modelId="{CC0389D6-65B5-42F1-9AC1-AECB9090EAFB}" type="presOf" srcId="{A6C82A6E-67ED-4F99-A4AE-292930E509CC}" destId="{B208E35B-C99B-4384-9BBE-526B1BFD2BF1}" srcOrd="0" destOrd="0" presId="urn:microsoft.com/office/officeart/2005/8/layout/hierarchy2"/>
    <dgm:cxn modelId="{59F32C24-B58E-4C3D-B6A6-43D59DCF973B}" type="presParOf" srcId="{B208E35B-C99B-4384-9BBE-526B1BFD2BF1}" destId="{9440F7D2-FA87-4E66-9E35-D61F479CA73B}" srcOrd="0" destOrd="0" presId="urn:microsoft.com/office/officeart/2005/8/layout/hierarchy2"/>
    <dgm:cxn modelId="{E6B30EA7-9ECF-4843-84C5-F2A2FBC21329}" type="presParOf" srcId="{9440F7D2-FA87-4E66-9E35-D61F479CA73B}" destId="{08B050DE-8459-43A5-8CB9-CA9BD2173D0C}" srcOrd="0" destOrd="0" presId="urn:microsoft.com/office/officeart/2005/8/layout/hierarchy2"/>
    <dgm:cxn modelId="{1126F01F-EDA4-487E-B56F-5F634B6D54BA}" type="presParOf" srcId="{9440F7D2-FA87-4E66-9E35-D61F479CA73B}" destId="{13D04742-FA64-4126-B0BB-7C3127A5F314}" srcOrd="1" destOrd="0" presId="urn:microsoft.com/office/officeart/2005/8/layout/hierarchy2"/>
    <dgm:cxn modelId="{9CCB76F7-CF9F-45D4-AA74-E35AE1C8BDE0}" type="presParOf" srcId="{13D04742-FA64-4126-B0BB-7C3127A5F314}" destId="{821C7040-9BB3-4AAC-8F5E-7263B4390E3F}" srcOrd="0" destOrd="0" presId="urn:microsoft.com/office/officeart/2005/8/layout/hierarchy2"/>
    <dgm:cxn modelId="{9F96871C-F2D4-442C-9870-97FEFC8625DF}" type="presParOf" srcId="{821C7040-9BB3-4AAC-8F5E-7263B4390E3F}" destId="{47010E54-E432-484B-A074-DC7518C0B35F}" srcOrd="0" destOrd="0" presId="urn:microsoft.com/office/officeart/2005/8/layout/hierarchy2"/>
    <dgm:cxn modelId="{B4A84205-265F-4D3E-964B-DA0581122D04}" type="presParOf" srcId="{13D04742-FA64-4126-B0BB-7C3127A5F314}" destId="{CFED28C7-836C-4D82-8AFF-5FAA6967DE5D}" srcOrd="1" destOrd="0" presId="urn:microsoft.com/office/officeart/2005/8/layout/hierarchy2"/>
    <dgm:cxn modelId="{B005DACF-D46B-4BA6-B838-F5124518B15E}" type="presParOf" srcId="{CFED28C7-836C-4D82-8AFF-5FAA6967DE5D}" destId="{4DDACAAC-84E0-45A4-9010-4554B9ADDD40}" srcOrd="0" destOrd="0" presId="urn:microsoft.com/office/officeart/2005/8/layout/hierarchy2"/>
    <dgm:cxn modelId="{BCF119F1-74B9-4C1F-80A1-61F8865DC0A0}" type="presParOf" srcId="{CFED28C7-836C-4D82-8AFF-5FAA6967DE5D}" destId="{AFFACC2C-E892-456C-A34B-3439492E280E}" srcOrd="1" destOrd="0" presId="urn:microsoft.com/office/officeart/2005/8/layout/hierarchy2"/>
    <dgm:cxn modelId="{702ACC95-7B2A-4A55-92E3-6A636C29012A}" type="presParOf" srcId="{13D04742-FA64-4126-B0BB-7C3127A5F314}" destId="{44D628A6-97C6-49B6-9069-DB5AC07F5EA8}" srcOrd="2" destOrd="0" presId="urn:microsoft.com/office/officeart/2005/8/layout/hierarchy2"/>
    <dgm:cxn modelId="{235506B7-D3CB-4C67-B11C-B7ADD4DC1200}" type="presParOf" srcId="{44D628A6-97C6-49B6-9069-DB5AC07F5EA8}" destId="{3E0061FC-A57B-4A4A-9C99-94811771751F}" srcOrd="0" destOrd="0" presId="urn:microsoft.com/office/officeart/2005/8/layout/hierarchy2"/>
    <dgm:cxn modelId="{97FD5D30-E5C0-46CC-88B9-AE6655F21D7F}" type="presParOf" srcId="{13D04742-FA64-4126-B0BB-7C3127A5F314}" destId="{2F4A9AF1-B3E5-4B14-B5D0-F93164F5EC33}" srcOrd="3" destOrd="0" presId="urn:microsoft.com/office/officeart/2005/8/layout/hierarchy2"/>
    <dgm:cxn modelId="{15A1A4F9-9DE1-4A04-B933-26D9ECAD78D2}" type="presParOf" srcId="{2F4A9AF1-B3E5-4B14-B5D0-F93164F5EC33}" destId="{752A6F30-1868-4DBB-93CE-D85C86B339BB}" srcOrd="0" destOrd="0" presId="urn:microsoft.com/office/officeart/2005/8/layout/hierarchy2"/>
    <dgm:cxn modelId="{93D47B24-3400-47D3-80D0-031D6845B0A8}" type="presParOf" srcId="{2F4A9AF1-B3E5-4B14-B5D0-F93164F5EC33}" destId="{E203EAFB-1E25-4A26-B75F-C5F875016314}" srcOrd="1" destOrd="0" presId="urn:microsoft.com/office/officeart/2005/8/layout/hierarchy2"/>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12F4F4-4BF9-4666-8251-0ABBADE15420}"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AE1993D3-6962-4081-BA73-1610802490A1}">
      <dgm:prSet phldrT="[Text]" phldr="0" custT="1"/>
      <dgm:spPr/>
      <dgm:t>
        <a:bodyPr/>
        <a:lstStyle/>
        <a:p>
          <a:r>
            <a:rPr lang="en-US" sz="1600" b="1" dirty="0">
              <a:latin typeface="Cambria" panose="02040503050406030204" pitchFamily="18" charset="0"/>
              <a:ea typeface="Cambria" panose="02040503050406030204" pitchFamily="18" charset="0"/>
              <a:cs typeface="Times New Roman"/>
            </a:rPr>
            <a:t>SCOPE</a:t>
          </a:r>
        </a:p>
      </dgm:t>
    </dgm:pt>
    <dgm:pt modelId="{ABFBDACF-821B-4B89-97EF-85C2BCCDFE47}" type="parTrans" cxnId="{57102860-29ED-4AB9-A7AB-474509FB8E79}">
      <dgm:prSet/>
      <dgm:spPr/>
      <dgm:t>
        <a:bodyPr/>
        <a:lstStyle/>
        <a:p>
          <a:endParaRPr lang="en-US">
            <a:latin typeface="Cambria" panose="02040503050406030204" pitchFamily="18" charset="0"/>
            <a:ea typeface="Cambria" panose="02040503050406030204" pitchFamily="18" charset="0"/>
          </a:endParaRPr>
        </a:p>
      </dgm:t>
    </dgm:pt>
    <dgm:pt modelId="{DB1F3056-8DC9-466D-AB31-C7AFFAEA0905}" type="sibTrans" cxnId="{57102860-29ED-4AB9-A7AB-474509FB8E79}">
      <dgm:prSet/>
      <dgm:spPr/>
      <dgm:t>
        <a:bodyPr/>
        <a:lstStyle/>
        <a:p>
          <a:endParaRPr lang="en-US">
            <a:latin typeface="Cambria" panose="02040503050406030204" pitchFamily="18" charset="0"/>
            <a:ea typeface="Cambria" panose="02040503050406030204" pitchFamily="18" charset="0"/>
          </a:endParaRPr>
        </a:p>
      </dgm:t>
    </dgm:pt>
    <dgm:pt modelId="{8C86B36F-D935-4A60-B98A-1247ED909AE6}">
      <dgm:prSet phldrT="[Text]" phldr="0" custT="1"/>
      <dgm:spPr/>
      <dgm:t>
        <a:bodyPr/>
        <a:lstStyle/>
        <a:p>
          <a:pPr algn="just"/>
          <a:r>
            <a:rPr lang="en-US" sz="1200" dirty="0">
              <a:latin typeface="Cambria" panose="02040503050406030204" pitchFamily="18" charset="0"/>
              <a:ea typeface="Cambria" panose="02040503050406030204" pitchFamily="18" charset="0"/>
              <a:cs typeface="Times New Roman"/>
            </a:rPr>
            <a:t>This standard is confined to those circumstances where water is drawn from municipal or similar distribution systems (including individual systems).</a:t>
          </a:r>
        </a:p>
      </dgm:t>
    </dgm:pt>
    <dgm:pt modelId="{A2A0F874-B375-4088-ACE1-4D249C577C8D}" type="parTrans" cxnId="{A7DBFAC4-E724-421F-AA74-BC6A594B4670}">
      <dgm:prSet/>
      <dgm:spPr/>
      <dgm:t>
        <a:bodyPr/>
        <a:lstStyle/>
        <a:p>
          <a:endParaRPr lang="en-US">
            <a:latin typeface="Cambria" panose="02040503050406030204" pitchFamily="18" charset="0"/>
            <a:ea typeface="Cambria" panose="02040503050406030204" pitchFamily="18" charset="0"/>
          </a:endParaRPr>
        </a:p>
      </dgm:t>
    </dgm:pt>
    <dgm:pt modelId="{3215733F-B5A7-4FFC-B32C-ED0E14B18A10}" type="sibTrans" cxnId="{A7DBFAC4-E724-421F-AA74-BC6A594B4670}">
      <dgm:prSet/>
      <dgm:spPr/>
      <dgm:t>
        <a:bodyPr/>
        <a:lstStyle/>
        <a:p>
          <a:endParaRPr lang="en-US">
            <a:latin typeface="Cambria" panose="02040503050406030204" pitchFamily="18" charset="0"/>
            <a:ea typeface="Cambria" panose="02040503050406030204" pitchFamily="18" charset="0"/>
          </a:endParaRPr>
        </a:p>
      </dgm:t>
    </dgm:pt>
    <dgm:pt modelId="{8D37B899-74EF-4DD7-9C33-7236F32C2062}">
      <dgm:prSet phldrT="[Text]" phldr="0" custT="1"/>
      <dgm:spPr/>
      <dgm:t>
        <a:bodyPr/>
        <a:lstStyle/>
        <a:p>
          <a:pPr algn="just" rtl="0"/>
          <a:r>
            <a:rPr lang="en-US" sz="1200" dirty="0">
              <a:latin typeface="Cambria" panose="02040503050406030204" pitchFamily="18" charset="0"/>
              <a:ea typeface="Cambria" panose="02040503050406030204" pitchFamily="18" charset="0"/>
              <a:cs typeface="Calibri"/>
            </a:rPr>
            <a:t>This standard does not provide guidance on:</a:t>
          </a:r>
          <a:r>
            <a:rPr lang="en-US" sz="1800" dirty="0">
              <a:latin typeface="Cambria" panose="02040503050406030204" pitchFamily="18" charset="0"/>
              <a:ea typeface="Cambria" panose="02040503050406030204" pitchFamily="18" charset="0"/>
              <a:cs typeface="Calibri"/>
            </a:rPr>
            <a:t> </a:t>
          </a:r>
          <a:endParaRPr lang="en-US" sz="1800" dirty="0">
            <a:latin typeface="Cambria" panose="02040503050406030204" pitchFamily="18" charset="0"/>
            <a:ea typeface="Cambria" panose="02040503050406030204" pitchFamily="18" charset="0"/>
            <a:cs typeface="Times New Roman"/>
          </a:endParaRPr>
        </a:p>
      </dgm:t>
    </dgm:pt>
    <dgm:pt modelId="{B9E2D954-2B11-445E-B1B3-333875CF2697}" type="parTrans" cxnId="{A0926F91-3080-45C7-91A5-4554D1675C12}">
      <dgm:prSet/>
      <dgm:spPr/>
      <dgm:t>
        <a:bodyPr/>
        <a:lstStyle/>
        <a:p>
          <a:endParaRPr lang="en-US">
            <a:latin typeface="Cambria" panose="02040503050406030204" pitchFamily="18" charset="0"/>
            <a:ea typeface="Cambria" panose="02040503050406030204" pitchFamily="18" charset="0"/>
          </a:endParaRPr>
        </a:p>
      </dgm:t>
    </dgm:pt>
    <dgm:pt modelId="{0F98DBAC-818F-46EB-A4AC-5E6E8D875E06}" type="sibTrans" cxnId="{A0926F91-3080-45C7-91A5-4554D1675C12}">
      <dgm:prSet/>
      <dgm:spPr/>
      <dgm:t>
        <a:bodyPr/>
        <a:lstStyle/>
        <a:p>
          <a:endParaRPr lang="en-US">
            <a:latin typeface="Cambria" panose="02040503050406030204" pitchFamily="18" charset="0"/>
            <a:ea typeface="Cambria" panose="02040503050406030204" pitchFamily="18" charset="0"/>
          </a:endParaRPr>
        </a:p>
      </dgm:t>
    </dgm:pt>
    <dgm:pt modelId="{03EDA9F8-D213-45D5-B02E-44BA763D7C7E}">
      <dgm:prSet phldrT="[Text]" phldr="0" custT="1"/>
      <dgm:spPr/>
      <dgm:t>
        <a:bodyPr/>
        <a:lstStyle/>
        <a:p>
          <a:pPr algn="just" rtl="0"/>
          <a:r>
            <a:rPr lang="en-US" sz="1200" dirty="0">
              <a:latin typeface="Cambria" panose="02040503050406030204" pitchFamily="18" charset="0"/>
              <a:ea typeface="Cambria" panose="02040503050406030204" pitchFamily="18" charset="0"/>
              <a:cs typeface="Calibri"/>
            </a:rPr>
            <a:t>The sampling of source water, e.g. groundwater and impoundments.</a:t>
          </a:r>
          <a:endParaRPr lang="en-US" sz="1200" dirty="0">
            <a:latin typeface="Cambria" panose="02040503050406030204" pitchFamily="18" charset="0"/>
            <a:ea typeface="Cambria" panose="02040503050406030204" pitchFamily="18" charset="0"/>
            <a:cs typeface="Times New Roman"/>
          </a:endParaRPr>
        </a:p>
      </dgm:t>
    </dgm:pt>
    <dgm:pt modelId="{E114614A-706C-4BF5-B7CA-455E46B1C768}" type="parTrans" cxnId="{4563B462-8241-494B-991E-8A1CC9EABE01}">
      <dgm:prSet/>
      <dgm:spPr/>
      <dgm:t>
        <a:bodyPr/>
        <a:lstStyle/>
        <a:p>
          <a:endParaRPr lang="en-US">
            <a:latin typeface="Cambria" panose="02040503050406030204" pitchFamily="18" charset="0"/>
            <a:ea typeface="Cambria" panose="02040503050406030204" pitchFamily="18" charset="0"/>
          </a:endParaRPr>
        </a:p>
      </dgm:t>
    </dgm:pt>
    <dgm:pt modelId="{FBA52380-E604-4478-860A-B4AD8D6C94AE}" type="sibTrans" cxnId="{4563B462-8241-494B-991E-8A1CC9EABE01}">
      <dgm:prSet/>
      <dgm:spPr/>
      <dgm:t>
        <a:bodyPr/>
        <a:lstStyle/>
        <a:p>
          <a:endParaRPr lang="en-US">
            <a:latin typeface="Cambria" panose="02040503050406030204" pitchFamily="18" charset="0"/>
            <a:ea typeface="Cambria" panose="02040503050406030204" pitchFamily="18" charset="0"/>
          </a:endParaRPr>
        </a:p>
      </dgm:t>
    </dgm:pt>
    <dgm:pt modelId="{7E346923-1C3D-49B8-9716-671BB65A923C}">
      <dgm:prSet phldr="0" custT="1"/>
      <dgm:spPr/>
      <dgm:t>
        <a:bodyPr/>
        <a:lstStyle/>
        <a:p>
          <a:pPr rtl="0"/>
          <a:r>
            <a:rPr lang="en-US" sz="1200" dirty="0">
              <a:latin typeface="Cambria" panose="02040503050406030204" pitchFamily="18" charset="0"/>
              <a:ea typeface="Cambria" panose="02040503050406030204" pitchFamily="18" charset="0"/>
              <a:cs typeface="Calibri"/>
            </a:rPr>
            <a:t>This standard establishes principles to be applied to the techniques of sampling water provided for drinking and for use in the manufacture of food and beverage products.</a:t>
          </a:r>
        </a:p>
      </dgm:t>
    </dgm:pt>
    <dgm:pt modelId="{08C8C4C5-7E0E-4E19-95B8-EDA9CB5E8C5F}" type="parTrans" cxnId="{BEC52AD6-C472-4A3A-B2C6-55865898AC46}">
      <dgm:prSet/>
      <dgm:spPr/>
      <dgm:t>
        <a:bodyPr/>
        <a:lstStyle/>
        <a:p>
          <a:endParaRPr lang="en-IN">
            <a:latin typeface="Cambria" panose="02040503050406030204" pitchFamily="18" charset="0"/>
            <a:ea typeface="Cambria" panose="02040503050406030204" pitchFamily="18" charset="0"/>
          </a:endParaRPr>
        </a:p>
      </dgm:t>
    </dgm:pt>
    <dgm:pt modelId="{0EC62DD7-E47D-40B9-8BC2-7C8E5F56CB0D}" type="sibTrans" cxnId="{BEC52AD6-C472-4A3A-B2C6-55865898AC46}">
      <dgm:prSet/>
      <dgm:spPr/>
      <dgm:t>
        <a:bodyPr/>
        <a:lstStyle/>
        <a:p>
          <a:endParaRPr lang="en-US">
            <a:latin typeface="Cambria" panose="02040503050406030204" pitchFamily="18" charset="0"/>
            <a:ea typeface="Cambria" panose="02040503050406030204" pitchFamily="18" charset="0"/>
          </a:endParaRPr>
        </a:p>
      </dgm:t>
    </dgm:pt>
    <dgm:pt modelId="{5DF14D8D-C452-4BFE-91DB-913A61C8592C}">
      <dgm:prSet phldr="0" custT="1"/>
      <dgm:spPr/>
      <dgm:t>
        <a:bodyPr/>
        <a:lstStyle/>
        <a:p>
          <a:pPr algn="just" rtl="0"/>
          <a:r>
            <a:rPr lang="en-US" sz="1200" dirty="0">
              <a:latin typeface="Cambria" panose="02040503050406030204" pitchFamily="18" charset="0"/>
              <a:ea typeface="Cambria" panose="02040503050406030204" pitchFamily="18" charset="0"/>
              <a:cs typeface="Calibri"/>
            </a:rPr>
            <a:t>The sampling of potable water supplies derived from non-contiguous supplies covered by ISO 5667-21.</a:t>
          </a:r>
        </a:p>
      </dgm:t>
    </dgm:pt>
    <dgm:pt modelId="{561E896C-E68B-4A7F-996F-8C75D9D2A1A5}" type="parTrans" cxnId="{8800334A-DE1A-4E4F-BED0-51D24C59F4AD}">
      <dgm:prSet/>
      <dgm:spPr/>
      <dgm:t>
        <a:bodyPr/>
        <a:lstStyle/>
        <a:p>
          <a:endParaRPr lang="en-IN">
            <a:latin typeface="Cambria" panose="02040503050406030204" pitchFamily="18" charset="0"/>
            <a:ea typeface="Cambria" panose="02040503050406030204" pitchFamily="18" charset="0"/>
          </a:endParaRPr>
        </a:p>
      </dgm:t>
    </dgm:pt>
    <dgm:pt modelId="{CE171D5D-33A3-4D03-9191-0F753BFB18EC}" type="sibTrans" cxnId="{8800334A-DE1A-4E4F-BED0-51D24C59F4AD}">
      <dgm:prSet/>
      <dgm:spPr/>
      <dgm:t>
        <a:bodyPr/>
        <a:lstStyle/>
        <a:p>
          <a:endParaRPr lang="en-US">
            <a:latin typeface="Cambria" panose="02040503050406030204" pitchFamily="18" charset="0"/>
            <a:ea typeface="Cambria" panose="02040503050406030204" pitchFamily="18" charset="0"/>
          </a:endParaRPr>
        </a:p>
      </dgm:t>
    </dgm:pt>
    <dgm:pt modelId="{337D91D9-12B2-41DF-8900-9E27AC776A38}">
      <dgm:prSet phldr="0" custT="1"/>
      <dgm:spPr/>
      <dgm:t>
        <a:bodyPr/>
        <a:lstStyle/>
        <a:p>
          <a:pPr algn="just"/>
          <a:r>
            <a:rPr lang="en-US" sz="1200" dirty="0">
              <a:latin typeface="Cambria" panose="02040503050406030204" pitchFamily="18" charset="0"/>
              <a:ea typeface="Cambria" panose="02040503050406030204" pitchFamily="18" charset="0"/>
              <a:cs typeface="Calibri"/>
            </a:rPr>
            <a:t>The sampling of beverage products (including bottled waters) or food containing potable water used in its preparation.</a:t>
          </a:r>
        </a:p>
      </dgm:t>
    </dgm:pt>
    <dgm:pt modelId="{5B27E571-6A76-4E21-90C6-FA0213C617D7}" type="parTrans" cxnId="{38815E99-70AE-4309-9500-B6B79198CB51}">
      <dgm:prSet/>
      <dgm:spPr/>
      <dgm:t>
        <a:bodyPr/>
        <a:lstStyle/>
        <a:p>
          <a:endParaRPr lang="en-IN">
            <a:latin typeface="Cambria" panose="02040503050406030204" pitchFamily="18" charset="0"/>
            <a:ea typeface="Cambria" panose="02040503050406030204" pitchFamily="18" charset="0"/>
          </a:endParaRPr>
        </a:p>
      </dgm:t>
    </dgm:pt>
    <dgm:pt modelId="{84FA8690-92C4-42C0-832C-9BD33D0B956F}" type="sibTrans" cxnId="{38815E99-70AE-4309-9500-B6B79198CB51}">
      <dgm:prSet/>
      <dgm:spPr/>
      <dgm:t>
        <a:bodyPr/>
        <a:lstStyle/>
        <a:p>
          <a:endParaRPr lang="en-US">
            <a:latin typeface="Cambria" panose="02040503050406030204" pitchFamily="18" charset="0"/>
            <a:ea typeface="Cambria" panose="02040503050406030204" pitchFamily="18" charset="0"/>
          </a:endParaRPr>
        </a:p>
      </dgm:t>
    </dgm:pt>
    <dgm:pt modelId="{F23FC0BE-4435-4F07-9AE2-D4C590527453}" type="pres">
      <dgm:prSet presAssocID="{E412F4F4-4BF9-4666-8251-0ABBADE15420}" presName="hierChild1" presStyleCnt="0">
        <dgm:presLayoutVars>
          <dgm:chPref val="1"/>
          <dgm:dir/>
          <dgm:animOne val="branch"/>
          <dgm:animLvl val="lvl"/>
          <dgm:resizeHandles/>
        </dgm:presLayoutVars>
      </dgm:prSet>
      <dgm:spPr/>
    </dgm:pt>
    <dgm:pt modelId="{6CD8A1AB-9022-448A-B8CE-FCC8930FF92D}" type="pres">
      <dgm:prSet presAssocID="{AE1993D3-6962-4081-BA73-1610802490A1}" presName="hierRoot1" presStyleCnt="0"/>
      <dgm:spPr/>
    </dgm:pt>
    <dgm:pt modelId="{6B877C81-29CE-4471-9F2C-A833F14D61A0}" type="pres">
      <dgm:prSet presAssocID="{AE1993D3-6962-4081-BA73-1610802490A1}" presName="composite" presStyleCnt="0"/>
      <dgm:spPr/>
    </dgm:pt>
    <dgm:pt modelId="{E5FAD551-BE53-48F5-8A04-67DF60F804D7}" type="pres">
      <dgm:prSet presAssocID="{AE1993D3-6962-4081-BA73-1610802490A1}" presName="background" presStyleLbl="node0" presStyleIdx="0" presStyleCnt="1"/>
      <dgm:spPr/>
    </dgm:pt>
    <dgm:pt modelId="{0F090203-2C21-49E2-8B1E-24FA18DAA035}" type="pres">
      <dgm:prSet presAssocID="{AE1993D3-6962-4081-BA73-1610802490A1}" presName="text" presStyleLbl="fgAcc0" presStyleIdx="0" presStyleCnt="1">
        <dgm:presLayoutVars>
          <dgm:chPref val="3"/>
        </dgm:presLayoutVars>
      </dgm:prSet>
      <dgm:spPr/>
    </dgm:pt>
    <dgm:pt modelId="{36080ACC-CD40-4A56-9C48-50C69797AC86}" type="pres">
      <dgm:prSet presAssocID="{AE1993D3-6962-4081-BA73-1610802490A1}" presName="hierChild2" presStyleCnt="0"/>
      <dgm:spPr/>
    </dgm:pt>
    <dgm:pt modelId="{071FBB9A-4D70-47E0-89A7-DF5845E520C1}" type="pres">
      <dgm:prSet presAssocID="{08C8C4C5-7E0E-4E19-95B8-EDA9CB5E8C5F}" presName="Name10" presStyleLbl="parChTrans1D2" presStyleIdx="0" presStyleCnt="3"/>
      <dgm:spPr/>
    </dgm:pt>
    <dgm:pt modelId="{AAE736A0-095E-4BC1-B221-8631A4E6C553}" type="pres">
      <dgm:prSet presAssocID="{7E346923-1C3D-49B8-9716-671BB65A923C}" presName="hierRoot2" presStyleCnt="0"/>
      <dgm:spPr/>
    </dgm:pt>
    <dgm:pt modelId="{6A26B39E-DE5F-4D7A-9D0A-C1E5A3E1A25A}" type="pres">
      <dgm:prSet presAssocID="{7E346923-1C3D-49B8-9716-671BB65A923C}" presName="composite2" presStyleCnt="0"/>
      <dgm:spPr/>
    </dgm:pt>
    <dgm:pt modelId="{CDD8427B-6696-42C7-B8B2-90F2C655723B}" type="pres">
      <dgm:prSet presAssocID="{7E346923-1C3D-49B8-9716-671BB65A923C}" presName="background2" presStyleLbl="node2" presStyleIdx="0" presStyleCnt="3"/>
      <dgm:spPr/>
    </dgm:pt>
    <dgm:pt modelId="{0ACD1D5D-92B6-42A7-93D3-AF8049E89ABA}" type="pres">
      <dgm:prSet presAssocID="{7E346923-1C3D-49B8-9716-671BB65A923C}" presName="text2" presStyleLbl="fgAcc2" presStyleIdx="0" presStyleCnt="3" custScaleY="114612">
        <dgm:presLayoutVars>
          <dgm:chPref val="3"/>
        </dgm:presLayoutVars>
      </dgm:prSet>
      <dgm:spPr/>
    </dgm:pt>
    <dgm:pt modelId="{870B8AE4-AB92-4AD3-85B3-E63033EBF410}" type="pres">
      <dgm:prSet presAssocID="{7E346923-1C3D-49B8-9716-671BB65A923C}" presName="hierChild3" presStyleCnt="0"/>
      <dgm:spPr/>
    </dgm:pt>
    <dgm:pt modelId="{C7E55322-0B75-4882-8D7E-DAE49009EE7A}" type="pres">
      <dgm:prSet presAssocID="{A2A0F874-B375-4088-ACE1-4D249C577C8D}" presName="Name10" presStyleLbl="parChTrans1D2" presStyleIdx="1" presStyleCnt="3"/>
      <dgm:spPr/>
    </dgm:pt>
    <dgm:pt modelId="{E6CA4EFA-80C7-4996-A478-2D430E44C94A}" type="pres">
      <dgm:prSet presAssocID="{8C86B36F-D935-4A60-B98A-1247ED909AE6}" presName="hierRoot2" presStyleCnt="0"/>
      <dgm:spPr/>
    </dgm:pt>
    <dgm:pt modelId="{105AC209-D56C-443E-AF09-528A9D7DD631}" type="pres">
      <dgm:prSet presAssocID="{8C86B36F-D935-4A60-B98A-1247ED909AE6}" presName="composite2" presStyleCnt="0"/>
      <dgm:spPr/>
    </dgm:pt>
    <dgm:pt modelId="{D27CE053-47EB-4E7A-B209-9B563398719C}" type="pres">
      <dgm:prSet presAssocID="{8C86B36F-D935-4A60-B98A-1247ED909AE6}" presName="background2" presStyleLbl="node2" presStyleIdx="1" presStyleCnt="3"/>
      <dgm:spPr/>
    </dgm:pt>
    <dgm:pt modelId="{D6ECB975-7110-4AC1-8F17-F32758487B85}" type="pres">
      <dgm:prSet presAssocID="{8C86B36F-D935-4A60-B98A-1247ED909AE6}" presName="text2" presStyleLbl="fgAcc2" presStyleIdx="1" presStyleCnt="3" custScaleX="114881" custScaleY="108666" custLinFactNeighborX="650" custLinFactNeighborY="2880">
        <dgm:presLayoutVars>
          <dgm:chPref val="3"/>
        </dgm:presLayoutVars>
      </dgm:prSet>
      <dgm:spPr/>
    </dgm:pt>
    <dgm:pt modelId="{9B4DD99E-3043-4E4B-9E8B-347D50E6513C}" type="pres">
      <dgm:prSet presAssocID="{8C86B36F-D935-4A60-B98A-1247ED909AE6}" presName="hierChild3" presStyleCnt="0"/>
      <dgm:spPr/>
    </dgm:pt>
    <dgm:pt modelId="{5DB0DEC2-EEBE-42A7-941B-7B7A24868A8E}" type="pres">
      <dgm:prSet presAssocID="{B9E2D954-2B11-445E-B1B3-333875CF2697}" presName="Name10" presStyleLbl="parChTrans1D2" presStyleIdx="2" presStyleCnt="3"/>
      <dgm:spPr/>
    </dgm:pt>
    <dgm:pt modelId="{147F27CE-14DB-4383-93D6-AD8C22DF6119}" type="pres">
      <dgm:prSet presAssocID="{8D37B899-74EF-4DD7-9C33-7236F32C2062}" presName="hierRoot2" presStyleCnt="0"/>
      <dgm:spPr/>
    </dgm:pt>
    <dgm:pt modelId="{69035B2D-F692-4525-9492-C7C182713F18}" type="pres">
      <dgm:prSet presAssocID="{8D37B899-74EF-4DD7-9C33-7236F32C2062}" presName="composite2" presStyleCnt="0"/>
      <dgm:spPr/>
    </dgm:pt>
    <dgm:pt modelId="{17A18D2C-8792-47C1-92F4-164C3443785B}" type="pres">
      <dgm:prSet presAssocID="{8D37B899-74EF-4DD7-9C33-7236F32C2062}" presName="background2" presStyleLbl="node2" presStyleIdx="2" presStyleCnt="3"/>
      <dgm:spPr/>
    </dgm:pt>
    <dgm:pt modelId="{8477F2F0-0D5B-49C8-BD2F-5572F307806E}" type="pres">
      <dgm:prSet presAssocID="{8D37B899-74EF-4DD7-9C33-7236F32C2062}" presName="text2" presStyleLbl="fgAcc2" presStyleIdx="2" presStyleCnt="3" custScaleX="112360" custScaleY="109306">
        <dgm:presLayoutVars>
          <dgm:chPref val="3"/>
        </dgm:presLayoutVars>
      </dgm:prSet>
      <dgm:spPr/>
    </dgm:pt>
    <dgm:pt modelId="{CDADE3FE-2556-4912-8ECD-6AD960AE61DC}" type="pres">
      <dgm:prSet presAssocID="{8D37B899-74EF-4DD7-9C33-7236F32C2062}" presName="hierChild3" presStyleCnt="0"/>
      <dgm:spPr/>
    </dgm:pt>
    <dgm:pt modelId="{4947C4D0-7551-4A8F-8B08-203FE66A2D20}" type="pres">
      <dgm:prSet presAssocID="{E114614A-706C-4BF5-B7CA-455E46B1C768}" presName="Name17" presStyleLbl="parChTrans1D3" presStyleIdx="0" presStyleCnt="3"/>
      <dgm:spPr/>
    </dgm:pt>
    <dgm:pt modelId="{70C0B2A1-7040-4EE1-806E-312892AE2D55}" type="pres">
      <dgm:prSet presAssocID="{03EDA9F8-D213-45D5-B02E-44BA763D7C7E}" presName="hierRoot3" presStyleCnt="0"/>
      <dgm:spPr/>
    </dgm:pt>
    <dgm:pt modelId="{1BDCF688-93C3-416F-BCDB-4FA5163BE865}" type="pres">
      <dgm:prSet presAssocID="{03EDA9F8-D213-45D5-B02E-44BA763D7C7E}" presName="composite3" presStyleCnt="0"/>
      <dgm:spPr/>
    </dgm:pt>
    <dgm:pt modelId="{D006E014-65E6-42FC-8040-C0217565911F}" type="pres">
      <dgm:prSet presAssocID="{03EDA9F8-D213-45D5-B02E-44BA763D7C7E}" presName="background3" presStyleLbl="node3" presStyleIdx="0" presStyleCnt="3"/>
      <dgm:spPr/>
    </dgm:pt>
    <dgm:pt modelId="{A7AAA9E1-4D05-4F60-AFAD-B84A479A0C33}" type="pres">
      <dgm:prSet presAssocID="{03EDA9F8-D213-45D5-B02E-44BA763D7C7E}" presName="text3" presStyleLbl="fgAcc3" presStyleIdx="0" presStyleCnt="3">
        <dgm:presLayoutVars>
          <dgm:chPref val="3"/>
        </dgm:presLayoutVars>
      </dgm:prSet>
      <dgm:spPr/>
    </dgm:pt>
    <dgm:pt modelId="{97E400C9-93E2-4FBC-B797-A11627EFA61B}" type="pres">
      <dgm:prSet presAssocID="{03EDA9F8-D213-45D5-B02E-44BA763D7C7E}" presName="hierChild4" presStyleCnt="0"/>
      <dgm:spPr/>
    </dgm:pt>
    <dgm:pt modelId="{B088D9D4-1E02-46B6-B4A6-A38AB45B31B7}" type="pres">
      <dgm:prSet presAssocID="{561E896C-E68B-4A7F-996F-8C75D9D2A1A5}" presName="Name17" presStyleLbl="parChTrans1D3" presStyleIdx="1" presStyleCnt="3"/>
      <dgm:spPr/>
    </dgm:pt>
    <dgm:pt modelId="{D6E9738E-60A4-44DE-BDFC-1398ED636734}" type="pres">
      <dgm:prSet presAssocID="{5DF14D8D-C452-4BFE-91DB-913A61C8592C}" presName="hierRoot3" presStyleCnt="0"/>
      <dgm:spPr/>
    </dgm:pt>
    <dgm:pt modelId="{092D0ECC-401A-4E6B-A017-576972F524EB}" type="pres">
      <dgm:prSet presAssocID="{5DF14D8D-C452-4BFE-91DB-913A61C8592C}" presName="composite3" presStyleCnt="0"/>
      <dgm:spPr/>
    </dgm:pt>
    <dgm:pt modelId="{691925DA-C8B4-43A2-9237-CA3EEF2AD3EF}" type="pres">
      <dgm:prSet presAssocID="{5DF14D8D-C452-4BFE-91DB-913A61C8592C}" presName="background3" presStyleLbl="node3" presStyleIdx="1" presStyleCnt="3"/>
      <dgm:spPr/>
    </dgm:pt>
    <dgm:pt modelId="{E2E9B4BE-D504-4C73-BF3F-A276FD2A6CEE}" type="pres">
      <dgm:prSet presAssocID="{5DF14D8D-C452-4BFE-91DB-913A61C8592C}" presName="text3" presStyleLbl="fgAcc3" presStyleIdx="1" presStyleCnt="3">
        <dgm:presLayoutVars>
          <dgm:chPref val="3"/>
        </dgm:presLayoutVars>
      </dgm:prSet>
      <dgm:spPr/>
    </dgm:pt>
    <dgm:pt modelId="{19ED987A-46F4-48A8-9C3C-758A00E7D5E9}" type="pres">
      <dgm:prSet presAssocID="{5DF14D8D-C452-4BFE-91DB-913A61C8592C}" presName="hierChild4" presStyleCnt="0"/>
      <dgm:spPr/>
    </dgm:pt>
    <dgm:pt modelId="{ED426BAF-C648-4BE8-AF76-38501C6965E3}" type="pres">
      <dgm:prSet presAssocID="{5B27E571-6A76-4E21-90C6-FA0213C617D7}" presName="Name17" presStyleLbl="parChTrans1D3" presStyleIdx="2" presStyleCnt="3"/>
      <dgm:spPr/>
    </dgm:pt>
    <dgm:pt modelId="{64AD8BF0-A6C4-43A0-84D0-0ACEE97639B4}" type="pres">
      <dgm:prSet presAssocID="{337D91D9-12B2-41DF-8900-9E27AC776A38}" presName="hierRoot3" presStyleCnt="0"/>
      <dgm:spPr/>
    </dgm:pt>
    <dgm:pt modelId="{FBD94E13-9B7B-4DA3-902A-1EB1E05D09C8}" type="pres">
      <dgm:prSet presAssocID="{337D91D9-12B2-41DF-8900-9E27AC776A38}" presName="composite3" presStyleCnt="0"/>
      <dgm:spPr/>
    </dgm:pt>
    <dgm:pt modelId="{84AEFC55-6A91-4011-81AF-E0DB648ECC45}" type="pres">
      <dgm:prSet presAssocID="{337D91D9-12B2-41DF-8900-9E27AC776A38}" presName="background3" presStyleLbl="node3" presStyleIdx="2" presStyleCnt="3"/>
      <dgm:spPr/>
    </dgm:pt>
    <dgm:pt modelId="{341AA49E-9115-4765-BCC3-99759D369F83}" type="pres">
      <dgm:prSet presAssocID="{337D91D9-12B2-41DF-8900-9E27AC776A38}" presName="text3" presStyleLbl="fgAcc3" presStyleIdx="2" presStyleCnt="3" custScaleY="110904">
        <dgm:presLayoutVars>
          <dgm:chPref val="3"/>
        </dgm:presLayoutVars>
      </dgm:prSet>
      <dgm:spPr/>
    </dgm:pt>
    <dgm:pt modelId="{6EF8B4E8-AE4D-4FF7-BDBE-5FA086215291}" type="pres">
      <dgm:prSet presAssocID="{337D91D9-12B2-41DF-8900-9E27AC776A38}" presName="hierChild4" presStyleCnt="0"/>
      <dgm:spPr/>
    </dgm:pt>
  </dgm:ptLst>
  <dgm:cxnLst>
    <dgm:cxn modelId="{B65EC00A-D85C-4546-86D9-87034F0B7CAE}" type="presOf" srcId="{8C86B36F-D935-4A60-B98A-1247ED909AE6}" destId="{D6ECB975-7110-4AC1-8F17-F32758487B85}" srcOrd="0" destOrd="0" presId="urn:microsoft.com/office/officeart/2005/8/layout/hierarchy1"/>
    <dgm:cxn modelId="{60866436-FC1D-4760-A336-FA584D1A1058}" type="presOf" srcId="{5B27E571-6A76-4E21-90C6-FA0213C617D7}" destId="{ED426BAF-C648-4BE8-AF76-38501C6965E3}" srcOrd="0" destOrd="0" presId="urn:microsoft.com/office/officeart/2005/8/layout/hierarchy1"/>
    <dgm:cxn modelId="{8800334A-DE1A-4E4F-BED0-51D24C59F4AD}" srcId="{8D37B899-74EF-4DD7-9C33-7236F32C2062}" destId="{5DF14D8D-C452-4BFE-91DB-913A61C8592C}" srcOrd="1" destOrd="0" parTransId="{561E896C-E68B-4A7F-996F-8C75D9D2A1A5}" sibTransId="{CE171D5D-33A3-4D03-9191-0F753BFB18EC}"/>
    <dgm:cxn modelId="{11F3EC4B-27C3-4A04-AA0F-BE7B281B3C55}" type="presOf" srcId="{E114614A-706C-4BF5-B7CA-455E46B1C768}" destId="{4947C4D0-7551-4A8F-8B08-203FE66A2D20}" srcOrd="0" destOrd="0" presId="urn:microsoft.com/office/officeart/2005/8/layout/hierarchy1"/>
    <dgm:cxn modelId="{57102860-29ED-4AB9-A7AB-474509FB8E79}" srcId="{E412F4F4-4BF9-4666-8251-0ABBADE15420}" destId="{AE1993D3-6962-4081-BA73-1610802490A1}" srcOrd="0" destOrd="0" parTransId="{ABFBDACF-821B-4B89-97EF-85C2BCCDFE47}" sibTransId="{DB1F3056-8DC9-466D-AB31-C7AFFAEA0905}"/>
    <dgm:cxn modelId="{6AC5D160-CEC8-456E-911F-739F2AF9C88C}" type="presOf" srcId="{337D91D9-12B2-41DF-8900-9E27AC776A38}" destId="{341AA49E-9115-4765-BCC3-99759D369F83}" srcOrd="0" destOrd="0" presId="urn:microsoft.com/office/officeart/2005/8/layout/hierarchy1"/>
    <dgm:cxn modelId="{4563B462-8241-494B-991E-8A1CC9EABE01}" srcId="{8D37B899-74EF-4DD7-9C33-7236F32C2062}" destId="{03EDA9F8-D213-45D5-B02E-44BA763D7C7E}" srcOrd="0" destOrd="0" parTransId="{E114614A-706C-4BF5-B7CA-455E46B1C768}" sibTransId="{FBA52380-E604-4478-860A-B4AD8D6C94AE}"/>
    <dgm:cxn modelId="{FEDCE472-9664-45E8-84CC-39DD56F01942}" type="presOf" srcId="{AE1993D3-6962-4081-BA73-1610802490A1}" destId="{0F090203-2C21-49E2-8B1E-24FA18DAA035}" srcOrd="0" destOrd="0" presId="urn:microsoft.com/office/officeart/2005/8/layout/hierarchy1"/>
    <dgm:cxn modelId="{C740C87F-C9E5-47BF-92F5-931C2621DDBD}" type="presOf" srcId="{8D37B899-74EF-4DD7-9C33-7236F32C2062}" destId="{8477F2F0-0D5B-49C8-BD2F-5572F307806E}" srcOrd="0" destOrd="0" presId="urn:microsoft.com/office/officeart/2005/8/layout/hierarchy1"/>
    <dgm:cxn modelId="{70782683-4C1A-48FC-A4C9-07930B043AC7}" type="presOf" srcId="{B9E2D954-2B11-445E-B1B3-333875CF2697}" destId="{5DB0DEC2-EEBE-42A7-941B-7B7A24868A8E}" srcOrd="0" destOrd="0" presId="urn:microsoft.com/office/officeart/2005/8/layout/hierarchy1"/>
    <dgm:cxn modelId="{A0926F91-3080-45C7-91A5-4554D1675C12}" srcId="{AE1993D3-6962-4081-BA73-1610802490A1}" destId="{8D37B899-74EF-4DD7-9C33-7236F32C2062}" srcOrd="2" destOrd="0" parTransId="{B9E2D954-2B11-445E-B1B3-333875CF2697}" sibTransId="{0F98DBAC-818F-46EB-A4AC-5E6E8D875E06}"/>
    <dgm:cxn modelId="{6EB0EE92-4E73-48CD-B43F-0C06648BFDBE}" type="presOf" srcId="{7E346923-1C3D-49B8-9716-671BB65A923C}" destId="{0ACD1D5D-92B6-42A7-93D3-AF8049E89ABA}" srcOrd="0" destOrd="0" presId="urn:microsoft.com/office/officeart/2005/8/layout/hierarchy1"/>
    <dgm:cxn modelId="{38815E99-70AE-4309-9500-B6B79198CB51}" srcId="{8D37B899-74EF-4DD7-9C33-7236F32C2062}" destId="{337D91D9-12B2-41DF-8900-9E27AC776A38}" srcOrd="2" destOrd="0" parTransId="{5B27E571-6A76-4E21-90C6-FA0213C617D7}" sibTransId="{84FA8690-92C4-42C0-832C-9BD33D0B956F}"/>
    <dgm:cxn modelId="{0F58B39B-C957-4F94-960D-EFF11001D7A8}" type="presOf" srcId="{561E896C-E68B-4A7F-996F-8C75D9D2A1A5}" destId="{B088D9D4-1E02-46B6-B4A6-A38AB45B31B7}" srcOrd="0" destOrd="0" presId="urn:microsoft.com/office/officeart/2005/8/layout/hierarchy1"/>
    <dgm:cxn modelId="{189DEFB8-D6B9-4583-B47F-71E6646E46BC}" type="presOf" srcId="{5DF14D8D-C452-4BFE-91DB-913A61C8592C}" destId="{E2E9B4BE-D504-4C73-BF3F-A276FD2A6CEE}" srcOrd="0" destOrd="0" presId="urn:microsoft.com/office/officeart/2005/8/layout/hierarchy1"/>
    <dgm:cxn modelId="{A7DBFAC4-E724-421F-AA74-BC6A594B4670}" srcId="{AE1993D3-6962-4081-BA73-1610802490A1}" destId="{8C86B36F-D935-4A60-B98A-1247ED909AE6}" srcOrd="1" destOrd="0" parTransId="{A2A0F874-B375-4088-ACE1-4D249C577C8D}" sibTransId="{3215733F-B5A7-4FFC-B32C-ED0E14B18A10}"/>
    <dgm:cxn modelId="{36719DC7-B2A3-4A2A-A7A0-D36265C5CEA2}" type="presOf" srcId="{A2A0F874-B375-4088-ACE1-4D249C577C8D}" destId="{C7E55322-0B75-4882-8D7E-DAE49009EE7A}" srcOrd="0" destOrd="0" presId="urn:microsoft.com/office/officeart/2005/8/layout/hierarchy1"/>
    <dgm:cxn modelId="{BEC52AD6-C472-4A3A-B2C6-55865898AC46}" srcId="{AE1993D3-6962-4081-BA73-1610802490A1}" destId="{7E346923-1C3D-49B8-9716-671BB65A923C}" srcOrd="0" destOrd="0" parTransId="{08C8C4C5-7E0E-4E19-95B8-EDA9CB5E8C5F}" sibTransId="{0EC62DD7-E47D-40B9-8BC2-7C8E5F56CB0D}"/>
    <dgm:cxn modelId="{237A73D9-25A6-497E-B9C4-52BBD89F8F23}" type="presOf" srcId="{08C8C4C5-7E0E-4E19-95B8-EDA9CB5E8C5F}" destId="{071FBB9A-4D70-47E0-89A7-DF5845E520C1}" srcOrd="0" destOrd="0" presId="urn:microsoft.com/office/officeart/2005/8/layout/hierarchy1"/>
    <dgm:cxn modelId="{96F225E1-0D8F-4B7F-B8D7-09B5C8F0F602}" type="presOf" srcId="{E412F4F4-4BF9-4666-8251-0ABBADE15420}" destId="{F23FC0BE-4435-4F07-9AE2-D4C590527453}" srcOrd="0" destOrd="0" presId="urn:microsoft.com/office/officeart/2005/8/layout/hierarchy1"/>
    <dgm:cxn modelId="{5B41DDFE-A3AD-4C79-9402-A660AC7671F6}" type="presOf" srcId="{03EDA9F8-D213-45D5-B02E-44BA763D7C7E}" destId="{A7AAA9E1-4D05-4F60-AFAD-B84A479A0C33}" srcOrd="0" destOrd="0" presId="urn:microsoft.com/office/officeart/2005/8/layout/hierarchy1"/>
    <dgm:cxn modelId="{1200693D-1FB3-4A1D-9A68-5A298DE4F0D5}" type="presParOf" srcId="{F23FC0BE-4435-4F07-9AE2-D4C590527453}" destId="{6CD8A1AB-9022-448A-B8CE-FCC8930FF92D}" srcOrd="0" destOrd="0" presId="urn:microsoft.com/office/officeart/2005/8/layout/hierarchy1"/>
    <dgm:cxn modelId="{06960721-38C5-418B-AFC4-8DE9A53002CA}" type="presParOf" srcId="{6CD8A1AB-9022-448A-B8CE-FCC8930FF92D}" destId="{6B877C81-29CE-4471-9F2C-A833F14D61A0}" srcOrd="0" destOrd="0" presId="urn:microsoft.com/office/officeart/2005/8/layout/hierarchy1"/>
    <dgm:cxn modelId="{22FB84BA-6AAE-4594-BCF7-685E22558F8C}" type="presParOf" srcId="{6B877C81-29CE-4471-9F2C-A833F14D61A0}" destId="{E5FAD551-BE53-48F5-8A04-67DF60F804D7}" srcOrd="0" destOrd="0" presId="urn:microsoft.com/office/officeart/2005/8/layout/hierarchy1"/>
    <dgm:cxn modelId="{4E3E3302-7E6F-4F80-8873-164D867CC230}" type="presParOf" srcId="{6B877C81-29CE-4471-9F2C-A833F14D61A0}" destId="{0F090203-2C21-49E2-8B1E-24FA18DAA035}" srcOrd="1" destOrd="0" presId="urn:microsoft.com/office/officeart/2005/8/layout/hierarchy1"/>
    <dgm:cxn modelId="{86F842BB-7C89-4742-BB51-1BA1004F4084}" type="presParOf" srcId="{6CD8A1AB-9022-448A-B8CE-FCC8930FF92D}" destId="{36080ACC-CD40-4A56-9C48-50C69797AC86}" srcOrd="1" destOrd="0" presId="urn:microsoft.com/office/officeart/2005/8/layout/hierarchy1"/>
    <dgm:cxn modelId="{37560DDF-7F21-4A5C-8EEA-303E6822C0A8}" type="presParOf" srcId="{36080ACC-CD40-4A56-9C48-50C69797AC86}" destId="{071FBB9A-4D70-47E0-89A7-DF5845E520C1}" srcOrd="0" destOrd="0" presId="urn:microsoft.com/office/officeart/2005/8/layout/hierarchy1"/>
    <dgm:cxn modelId="{9150A2EF-584C-4F28-9946-ECBCC09A0210}" type="presParOf" srcId="{36080ACC-CD40-4A56-9C48-50C69797AC86}" destId="{AAE736A0-095E-4BC1-B221-8631A4E6C553}" srcOrd="1" destOrd="0" presId="urn:microsoft.com/office/officeart/2005/8/layout/hierarchy1"/>
    <dgm:cxn modelId="{DC011A8F-E3EF-4564-945F-4BE729F4997F}" type="presParOf" srcId="{AAE736A0-095E-4BC1-B221-8631A4E6C553}" destId="{6A26B39E-DE5F-4D7A-9D0A-C1E5A3E1A25A}" srcOrd="0" destOrd="0" presId="urn:microsoft.com/office/officeart/2005/8/layout/hierarchy1"/>
    <dgm:cxn modelId="{391AB59F-7FE1-4429-A195-597FD4E4EEF7}" type="presParOf" srcId="{6A26B39E-DE5F-4D7A-9D0A-C1E5A3E1A25A}" destId="{CDD8427B-6696-42C7-B8B2-90F2C655723B}" srcOrd="0" destOrd="0" presId="urn:microsoft.com/office/officeart/2005/8/layout/hierarchy1"/>
    <dgm:cxn modelId="{B0068861-6D4A-4416-ACE2-0100976AF915}" type="presParOf" srcId="{6A26B39E-DE5F-4D7A-9D0A-C1E5A3E1A25A}" destId="{0ACD1D5D-92B6-42A7-93D3-AF8049E89ABA}" srcOrd="1" destOrd="0" presId="urn:microsoft.com/office/officeart/2005/8/layout/hierarchy1"/>
    <dgm:cxn modelId="{D08D7C83-6BA5-4814-98F6-C5B415E6D280}" type="presParOf" srcId="{AAE736A0-095E-4BC1-B221-8631A4E6C553}" destId="{870B8AE4-AB92-4AD3-85B3-E63033EBF410}" srcOrd="1" destOrd="0" presId="urn:microsoft.com/office/officeart/2005/8/layout/hierarchy1"/>
    <dgm:cxn modelId="{520A4CD9-8F51-4D60-9D98-576A4E9E2BAB}" type="presParOf" srcId="{36080ACC-CD40-4A56-9C48-50C69797AC86}" destId="{C7E55322-0B75-4882-8D7E-DAE49009EE7A}" srcOrd="2" destOrd="0" presId="urn:microsoft.com/office/officeart/2005/8/layout/hierarchy1"/>
    <dgm:cxn modelId="{B9064B6C-57A5-4DC7-8C41-0EF4EF9C7EA0}" type="presParOf" srcId="{36080ACC-CD40-4A56-9C48-50C69797AC86}" destId="{E6CA4EFA-80C7-4996-A478-2D430E44C94A}" srcOrd="3" destOrd="0" presId="urn:microsoft.com/office/officeart/2005/8/layout/hierarchy1"/>
    <dgm:cxn modelId="{26E70C53-6086-4146-839B-342981A70B6E}" type="presParOf" srcId="{E6CA4EFA-80C7-4996-A478-2D430E44C94A}" destId="{105AC209-D56C-443E-AF09-528A9D7DD631}" srcOrd="0" destOrd="0" presId="urn:microsoft.com/office/officeart/2005/8/layout/hierarchy1"/>
    <dgm:cxn modelId="{331D2EBB-DCED-41D8-BB14-7E1D10B7E8BB}" type="presParOf" srcId="{105AC209-D56C-443E-AF09-528A9D7DD631}" destId="{D27CE053-47EB-4E7A-B209-9B563398719C}" srcOrd="0" destOrd="0" presId="urn:microsoft.com/office/officeart/2005/8/layout/hierarchy1"/>
    <dgm:cxn modelId="{2FF741D2-24DC-43B2-B7B0-DC41B4FD3F5D}" type="presParOf" srcId="{105AC209-D56C-443E-AF09-528A9D7DD631}" destId="{D6ECB975-7110-4AC1-8F17-F32758487B85}" srcOrd="1" destOrd="0" presId="urn:microsoft.com/office/officeart/2005/8/layout/hierarchy1"/>
    <dgm:cxn modelId="{9D2AEF66-8176-41BC-A58F-4BB7CAF7957F}" type="presParOf" srcId="{E6CA4EFA-80C7-4996-A478-2D430E44C94A}" destId="{9B4DD99E-3043-4E4B-9E8B-347D50E6513C}" srcOrd="1" destOrd="0" presId="urn:microsoft.com/office/officeart/2005/8/layout/hierarchy1"/>
    <dgm:cxn modelId="{BC4F2E4F-D3C6-44AE-A157-46DCE9CF02A7}" type="presParOf" srcId="{36080ACC-CD40-4A56-9C48-50C69797AC86}" destId="{5DB0DEC2-EEBE-42A7-941B-7B7A24868A8E}" srcOrd="4" destOrd="0" presId="urn:microsoft.com/office/officeart/2005/8/layout/hierarchy1"/>
    <dgm:cxn modelId="{95B0EC07-E3B7-4627-A3A6-4A1E1322B4AE}" type="presParOf" srcId="{36080ACC-CD40-4A56-9C48-50C69797AC86}" destId="{147F27CE-14DB-4383-93D6-AD8C22DF6119}" srcOrd="5" destOrd="0" presId="urn:microsoft.com/office/officeart/2005/8/layout/hierarchy1"/>
    <dgm:cxn modelId="{F07C97A6-E6E3-467C-96A5-A8D50EEADFD8}" type="presParOf" srcId="{147F27CE-14DB-4383-93D6-AD8C22DF6119}" destId="{69035B2D-F692-4525-9492-C7C182713F18}" srcOrd="0" destOrd="0" presId="urn:microsoft.com/office/officeart/2005/8/layout/hierarchy1"/>
    <dgm:cxn modelId="{CCCF6B76-A589-4A5F-AEE6-1F3EFDA236B2}" type="presParOf" srcId="{69035B2D-F692-4525-9492-C7C182713F18}" destId="{17A18D2C-8792-47C1-92F4-164C3443785B}" srcOrd="0" destOrd="0" presId="urn:microsoft.com/office/officeart/2005/8/layout/hierarchy1"/>
    <dgm:cxn modelId="{8B8E70FB-55E5-4770-8062-8CDB9EB0C371}" type="presParOf" srcId="{69035B2D-F692-4525-9492-C7C182713F18}" destId="{8477F2F0-0D5B-49C8-BD2F-5572F307806E}" srcOrd="1" destOrd="0" presId="urn:microsoft.com/office/officeart/2005/8/layout/hierarchy1"/>
    <dgm:cxn modelId="{00CAF281-0854-4475-A40A-63B98A48D485}" type="presParOf" srcId="{147F27CE-14DB-4383-93D6-AD8C22DF6119}" destId="{CDADE3FE-2556-4912-8ECD-6AD960AE61DC}" srcOrd="1" destOrd="0" presId="urn:microsoft.com/office/officeart/2005/8/layout/hierarchy1"/>
    <dgm:cxn modelId="{7A022C46-82FE-4393-A730-5CD5E6DAE916}" type="presParOf" srcId="{CDADE3FE-2556-4912-8ECD-6AD960AE61DC}" destId="{4947C4D0-7551-4A8F-8B08-203FE66A2D20}" srcOrd="0" destOrd="0" presId="urn:microsoft.com/office/officeart/2005/8/layout/hierarchy1"/>
    <dgm:cxn modelId="{14480543-B8CE-4911-B0EA-0426768299F6}" type="presParOf" srcId="{CDADE3FE-2556-4912-8ECD-6AD960AE61DC}" destId="{70C0B2A1-7040-4EE1-806E-312892AE2D55}" srcOrd="1" destOrd="0" presId="urn:microsoft.com/office/officeart/2005/8/layout/hierarchy1"/>
    <dgm:cxn modelId="{30F10302-4EB4-4149-8811-F158D4754E85}" type="presParOf" srcId="{70C0B2A1-7040-4EE1-806E-312892AE2D55}" destId="{1BDCF688-93C3-416F-BCDB-4FA5163BE865}" srcOrd="0" destOrd="0" presId="urn:microsoft.com/office/officeart/2005/8/layout/hierarchy1"/>
    <dgm:cxn modelId="{58AC60C0-8AC5-4FB9-A4D3-5B61B75C48BB}" type="presParOf" srcId="{1BDCF688-93C3-416F-BCDB-4FA5163BE865}" destId="{D006E014-65E6-42FC-8040-C0217565911F}" srcOrd="0" destOrd="0" presId="urn:microsoft.com/office/officeart/2005/8/layout/hierarchy1"/>
    <dgm:cxn modelId="{6C151189-A4B1-4A43-BC60-7A5BA9A71C72}" type="presParOf" srcId="{1BDCF688-93C3-416F-BCDB-4FA5163BE865}" destId="{A7AAA9E1-4D05-4F60-AFAD-B84A479A0C33}" srcOrd="1" destOrd="0" presId="urn:microsoft.com/office/officeart/2005/8/layout/hierarchy1"/>
    <dgm:cxn modelId="{84765B00-11E5-4782-ADAD-D650801FDE69}" type="presParOf" srcId="{70C0B2A1-7040-4EE1-806E-312892AE2D55}" destId="{97E400C9-93E2-4FBC-B797-A11627EFA61B}" srcOrd="1" destOrd="0" presId="urn:microsoft.com/office/officeart/2005/8/layout/hierarchy1"/>
    <dgm:cxn modelId="{A5821FFC-5E9D-4F38-A23D-0941CBED5301}" type="presParOf" srcId="{CDADE3FE-2556-4912-8ECD-6AD960AE61DC}" destId="{B088D9D4-1E02-46B6-B4A6-A38AB45B31B7}" srcOrd="2" destOrd="0" presId="urn:microsoft.com/office/officeart/2005/8/layout/hierarchy1"/>
    <dgm:cxn modelId="{B2FCDF0E-A4F8-4195-A47A-448FE60A6835}" type="presParOf" srcId="{CDADE3FE-2556-4912-8ECD-6AD960AE61DC}" destId="{D6E9738E-60A4-44DE-BDFC-1398ED636734}" srcOrd="3" destOrd="0" presId="urn:microsoft.com/office/officeart/2005/8/layout/hierarchy1"/>
    <dgm:cxn modelId="{A867530C-AEAF-43EF-9FB9-F4BCFBD2C9A2}" type="presParOf" srcId="{D6E9738E-60A4-44DE-BDFC-1398ED636734}" destId="{092D0ECC-401A-4E6B-A017-576972F524EB}" srcOrd="0" destOrd="0" presId="urn:microsoft.com/office/officeart/2005/8/layout/hierarchy1"/>
    <dgm:cxn modelId="{BEE5D768-3B9E-47F7-AE41-D1CFD6247CD5}" type="presParOf" srcId="{092D0ECC-401A-4E6B-A017-576972F524EB}" destId="{691925DA-C8B4-43A2-9237-CA3EEF2AD3EF}" srcOrd="0" destOrd="0" presId="urn:microsoft.com/office/officeart/2005/8/layout/hierarchy1"/>
    <dgm:cxn modelId="{524B7854-9836-445C-BD47-42F46C1DA458}" type="presParOf" srcId="{092D0ECC-401A-4E6B-A017-576972F524EB}" destId="{E2E9B4BE-D504-4C73-BF3F-A276FD2A6CEE}" srcOrd="1" destOrd="0" presId="urn:microsoft.com/office/officeart/2005/8/layout/hierarchy1"/>
    <dgm:cxn modelId="{0C779FB3-413A-4EB4-8B32-70F00953B6F1}" type="presParOf" srcId="{D6E9738E-60A4-44DE-BDFC-1398ED636734}" destId="{19ED987A-46F4-48A8-9C3C-758A00E7D5E9}" srcOrd="1" destOrd="0" presId="urn:microsoft.com/office/officeart/2005/8/layout/hierarchy1"/>
    <dgm:cxn modelId="{FB1E098A-A3C0-4137-9F87-0F545F72EA4C}" type="presParOf" srcId="{CDADE3FE-2556-4912-8ECD-6AD960AE61DC}" destId="{ED426BAF-C648-4BE8-AF76-38501C6965E3}" srcOrd="4" destOrd="0" presId="urn:microsoft.com/office/officeart/2005/8/layout/hierarchy1"/>
    <dgm:cxn modelId="{9D0C635B-A757-4F78-83C6-3BED7AF10752}" type="presParOf" srcId="{CDADE3FE-2556-4912-8ECD-6AD960AE61DC}" destId="{64AD8BF0-A6C4-43A0-84D0-0ACEE97639B4}" srcOrd="5" destOrd="0" presId="urn:microsoft.com/office/officeart/2005/8/layout/hierarchy1"/>
    <dgm:cxn modelId="{01BAC2CF-AD43-4C59-8EBE-8AE1AE2A8A9A}" type="presParOf" srcId="{64AD8BF0-A6C4-43A0-84D0-0ACEE97639B4}" destId="{FBD94E13-9B7B-4DA3-902A-1EB1E05D09C8}" srcOrd="0" destOrd="0" presId="urn:microsoft.com/office/officeart/2005/8/layout/hierarchy1"/>
    <dgm:cxn modelId="{77B6C618-F687-4523-A55C-1DD3A5006543}" type="presParOf" srcId="{FBD94E13-9B7B-4DA3-902A-1EB1E05D09C8}" destId="{84AEFC55-6A91-4011-81AF-E0DB648ECC45}" srcOrd="0" destOrd="0" presId="urn:microsoft.com/office/officeart/2005/8/layout/hierarchy1"/>
    <dgm:cxn modelId="{7AB0EC4A-408B-4EFB-A9AD-B56A0FBAB9BE}" type="presParOf" srcId="{FBD94E13-9B7B-4DA3-902A-1EB1E05D09C8}" destId="{341AA49E-9115-4765-BCC3-99759D369F83}" srcOrd="1" destOrd="0" presId="urn:microsoft.com/office/officeart/2005/8/layout/hierarchy1"/>
    <dgm:cxn modelId="{5B0EDEDA-C358-41E8-961E-DB9DB7F87826}" type="presParOf" srcId="{64AD8BF0-A6C4-43A0-84D0-0ACEE97639B4}" destId="{6EF8B4E8-AE4D-4FF7-BDBE-5FA08621529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1200B-48E7-4117-B6E4-FDAE2E97E976}">
      <dsp:nvSpPr>
        <dsp:cNvPr id="0" name=""/>
        <dsp:cNvSpPr/>
      </dsp:nvSpPr>
      <dsp:spPr>
        <a:xfrm>
          <a:off x="243698" y="525377"/>
          <a:ext cx="916157" cy="91615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7A4EF-80D1-4599-B0C6-F57742BF03EE}">
      <dsp:nvSpPr>
        <dsp:cNvPr id="0" name=""/>
        <dsp:cNvSpPr/>
      </dsp:nvSpPr>
      <dsp:spPr>
        <a:xfrm>
          <a:off x="436091" y="717770"/>
          <a:ext cx="531371" cy="5313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1FB45-27D2-4185-B174-3C9520C0493A}">
      <dsp:nvSpPr>
        <dsp:cNvPr id="0" name=""/>
        <dsp:cNvSpPr/>
      </dsp:nvSpPr>
      <dsp:spPr>
        <a:xfrm>
          <a:off x="1356175" y="525377"/>
          <a:ext cx="2159513" cy="9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In systems with more than one water source, sample collection locations should reflect the output of each source, the demand on each source and the relative population using each source.</a:t>
          </a:r>
          <a:endParaRPr lang="en-US" sz="1400" kern="1200" dirty="0">
            <a:latin typeface="Cambria" panose="02040503050406030204" pitchFamily="18" charset="0"/>
            <a:ea typeface="Cambria" panose="02040503050406030204" pitchFamily="18" charset="0"/>
          </a:endParaRPr>
        </a:p>
      </dsp:txBody>
      <dsp:txXfrm>
        <a:off x="1356175" y="525377"/>
        <a:ext cx="2159513" cy="916157"/>
      </dsp:txXfrm>
    </dsp:sp>
    <dsp:sp modelId="{F290B93C-6280-4924-908F-8C4FEA69469B}">
      <dsp:nvSpPr>
        <dsp:cNvPr id="0" name=""/>
        <dsp:cNvSpPr/>
      </dsp:nvSpPr>
      <dsp:spPr>
        <a:xfrm>
          <a:off x="3891968" y="525377"/>
          <a:ext cx="916157" cy="916157"/>
        </a:xfrm>
        <a:prstGeom prst="ellipse">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dsp:style>
    </dsp:sp>
    <dsp:sp modelId="{17D76705-C314-4EA0-B016-54DA57D841C9}">
      <dsp:nvSpPr>
        <dsp:cNvPr id="0" name=""/>
        <dsp:cNvSpPr/>
      </dsp:nvSpPr>
      <dsp:spPr>
        <a:xfrm>
          <a:off x="4084361" y="717770"/>
          <a:ext cx="531371" cy="5313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4E22D0-9FF5-474F-8366-B21149A71AD5}">
      <dsp:nvSpPr>
        <dsp:cNvPr id="0" name=""/>
        <dsp:cNvSpPr/>
      </dsp:nvSpPr>
      <dsp:spPr>
        <a:xfrm>
          <a:off x="5004444" y="525377"/>
          <a:ext cx="2159513" cy="9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Sample collection locations should be widely distributed throughout a piped distribution system, the number being proportional to the number of links or branches in the system.</a:t>
          </a:r>
          <a:endParaRPr lang="en-US" sz="1400" kern="1200" dirty="0">
            <a:latin typeface="Cambria" panose="02040503050406030204" pitchFamily="18" charset="0"/>
            <a:ea typeface="Cambria" panose="02040503050406030204" pitchFamily="18" charset="0"/>
          </a:endParaRPr>
        </a:p>
      </dsp:txBody>
      <dsp:txXfrm>
        <a:off x="5004444" y="525377"/>
        <a:ext cx="2159513" cy="916157"/>
      </dsp:txXfrm>
    </dsp:sp>
    <dsp:sp modelId="{CD91D776-4C56-45EC-9235-36D87B53CD53}">
      <dsp:nvSpPr>
        <dsp:cNvPr id="0" name=""/>
        <dsp:cNvSpPr/>
      </dsp:nvSpPr>
      <dsp:spPr>
        <a:xfrm>
          <a:off x="7540237" y="525377"/>
          <a:ext cx="916157" cy="916157"/>
        </a:xfrm>
        <a:prstGeom prst="ellipse">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dsp:style>
    </dsp:sp>
    <dsp:sp modelId="{818C0441-E640-438F-A882-6E4333ADBF63}">
      <dsp:nvSpPr>
        <dsp:cNvPr id="0" name=""/>
        <dsp:cNvSpPr/>
      </dsp:nvSpPr>
      <dsp:spPr>
        <a:xfrm>
          <a:off x="7732630" y="717770"/>
          <a:ext cx="531371" cy="5313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FFB909-F53D-4EB9-955D-40D4B1490861}">
      <dsp:nvSpPr>
        <dsp:cNvPr id="0" name=""/>
        <dsp:cNvSpPr/>
      </dsp:nvSpPr>
      <dsp:spPr>
        <a:xfrm>
          <a:off x="8652714" y="525377"/>
          <a:ext cx="2159513" cy="9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Sample collection locations should include locations representative of the most un-</a:t>
          </a:r>
          <a:r>
            <a:rPr lang="en-US" sz="1400" kern="1200" dirty="0" err="1">
              <a:latin typeface="Cambria" panose="02040503050406030204" pitchFamily="18" charset="0"/>
              <a:ea typeface="Cambria" panose="02040503050406030204" pitchFamily="18" charset="0"/>
              <a:cs typeface="Times New Roman"/>
            </a:rPr>
            <a:t>favourable</a:t>
          </a:r>
          <a:r>
            <a:rPr lang="en-US" sz="1400" kern="1200" dirty="0">
              <a:latin typeface="Cambria" panose="02040503050406030204" pitchFamily="18" charset="0"/>
              <a:ea typeface="Cambria" panose="02040503050406030204" pitchFamily="18" charset="0"/>
              <a:cs typeface="Times New Roman"/>
            </a:rPr>
            <a:t> sources and locations considered vulnerable to contamination such as loops, low-pressure zones and ends of systems.</a:t>
          </a:r>
          <a:endParaRPr lang="en-US" sz="1400" kern="1200" dirty="0">
            <a:latin typeface="Cambria" panose="02040503050406030204" pitchFamily="18" charset="0"/>
            <a:ea typeface="Cambria" panose="02040503050406030204" pitchFamily="18" charset="0"/>
          </a:endParaRPr>
        </a:p>
      </dsp:txBody>
      <dsp:txXfrm>
        <a:off x="8652714" y="525377"/>
        <a:ext cx="2159513" cy="916157"/>
      </dsp:txXfrm>
    </dsp:sp>
    <dsp:sp modelId="{880B189B-E5A7-46A1-A5F0-AF1F192E8DA7}">
      <dsp:nvSpPr>
        <dsp:cNvPr id="0" name=""/>
        <dsp:cNvSpPr/>
      </dsp:nvSpPr>
      <dsp:spPr>
        <a:xfrm>
          <a:off x="243698" y="2553865"/>
          <a:ext cx="916157" cy="916157"/>
        </a:xfrm>
        <a:prstGeom prst="ellipse">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dsp:style>
    </dsp:sp>
    <dsp:sp modelId="{6BE65271-C464-4459-AD72-7EF57739A405}">
      <dsp:nvSpPr>
        <dsp:cNvPr id="0" name=""/>
        <dsp:cNvSpPr/>
      </dsp:nvSpPr>
      <dsp:spPr>
        <a:xfrm>
          <a:off x="436091" y="2746258"/>
          <a:ext cx="531371" cy="5313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23A7AA-AB71-4721-9B0F-E6A01231C868}">
      <dsp:nvSpPr>
        <dsp:cNvPr id="0" name=""/>
        <dsp:cNvSpPr/>
      </dsp:nvSpPr>
      <dsp:spPr>
        <a:xfrm>
          <a:off x="1356175" y="2553865"/>
          <a:ext cx="2159513" cy="9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Where waters from different sources mix within a complex piping system, sample collection locations should permit identification of relative proportions from each source through the system.</a:t>
          </a:r>
          <a:endParaRPr lang="en-US" sz="1400" kern="1200" dirty="0">
            <a:latin typeface="Cambria" panose="02040503050406030204" pitchFamily="18" charset="0"/>
            <a:ea typeface="Cambria" panose="02040503050406030204" pitchFamily="18" charset="0"/>
          </a:endParaRPr>
        </a:p>
      </dsp:txBody>
      <dsp:txXfrm>
        <a:off x="1356175" y="2553865"/>
        <a:ext cx="2159513" cy="916157"/>
      </dsp:txXfrm>
    </dsp:sp>
    <dsp:sp modelId="{A136C906-271C-4968-B513-8C5796403962}">
      <dsp:nvSpPr>
        <dsp:cNvPr id="0" name=""/>
        <dsp:cNvSpPr/>
      </dsp:nvSpPr>
      <dsp:spPr>
        <a:xfrm>
          <a:off x="3891968" y="2553865"/>
          <a:ext cx="916157" cy="916157"/>
        </a:xfrm>
        <a:prstGeom prst="ellipse">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dsp:style>
    </dsp:sp>
    <dsp:sp modelId="{C79C9865-7F1C-4E30-80B6-F976F048ACC9}">
      <dsp:nvSpPr>
        <dsp:cNvPr id="0" name=""/>
        <dsp:cNvSpPr/>
      </dsp:nvSpPr>
      <dsp:spPr>
        <a:xfrm>
          <a:off x="4084361" y="2746258"/>
          <a:ext cx="531371" cy="53137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76390-7A7D-45AF-BEC4-D74143C65B0D}">
      <dsp:nvSpPr>
        <dsp:cNvPr id="0" name=""/>
        <dsp:cNvSpPr/>
      </dsp:nvSpPr>
      <dsp:spPr>
        <a:xfrm>
          <a:off x="5004444" y="2553865"/>
          <a:ext cx="2159513" cy="9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Where a distribution system connects to large buildings such as hotels or office blocks, there should be sample collection locations at the intake and throughout each building.</a:t>
          </a:r>
          <a:endParaRPr lang="en-US" sz="1400" kern="1200" dirty="0">
            <a:latin typeface="Cambria" panose="02040503050406030204" pitchFamily="18" charset="0"/>
            <a:ea typeface="Cambria" panose="02040503050406030204" pitchFamily="18" charset="0"/>
          </a:endParaRPr>
        </a:p>
      </dsp:txBody>
      <dsp:txXfrm>
        <a:off x="5004444" y="2553865"/>
        <a:ext cx="2159513" cy="916157"/>
      </dsp:txXfrm>
    </dsp:sp>
    <dsp:sp modelId="{8FE5E863-E6E7-44EA-A957-096AFBC8075A}">
      <dsp:nvSpPr>
        <dsp:cNvPr id="0" name=""/>
        <dsp:cNvSpPr/>
      </dsp:nvSpPr>
      <dsp:spPr>
        <a:xfrm>
          <a:off x="7540237" y="2553865"/>
          <a:ext cx="916157" cy="916157"/>
        </a:xfrm>
        <a:prstGeom prst="ellipse">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dsp:style>
    </dsp:sp>
    <dsp:sp modelId="{0233B7D6-C2CD-4401-9023-CAD560D3B982}">
      <dsp:nvSpPr>
        <dsp:cNvPr id="0" name=""/>
        <dsp:cNvSpPr/>
      </dsp:nvSpPr>
      <dsp:spPr>
        <a:xfrm>
          <a:off x="7732630" y="2746258"/>
          <a:ext cx="531371" cy="53137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D9787A-D549-4789-8186-562E530E9891}">
      <dsp:nvSpPr>
        <dsp:cNvPr id="0" name=""/>
        <dsp:cNvSpPr/>
      </dsp:nvSpPr>
      <dsp:spPr>
        <a:xfrm>
          <a:off x="8652714" y="2553865"/>
          <a:ext cx="2159513" cy="9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Samples should be collected from the inlet and outlet pipes as close as possible to the service reservoir. The outlet sample location should be upstream of the first customer.</a:t>
          </a:r>
          <a:endParaRPr lang="en-US" sz="1400" kern="1200" dirty="0">
            <a:latin typeface="Cambria" panose="02040503050406030204" pitchFamily="18" charset="0"/>
            <a:ea typeface="Cambria" panose="02040503050406030204" pitchFamily="18" charset="0"/>
          </a:endParaRPr>
        </a:p>
      </dsp:txBody>
      <dsp:txXfrm>
        <a:off x="8652714" y="2553865"/>
        <a:ext cx="2159513" cy="916157"/>
      </dsp:txXfrm>
    </dsp:sp>
    <dsp:sp modelId="{A0416EAB-4606-4253-97CB-06D2D9B1BE73}">
      <dsp:nvSpPr>
        <dsp:cNvPr id="0" name=""/>
        <dsp:cNvSpPr/>
      </dsp:nvSpPr>
      <dsp:spPr>
        <a:xfrm>
          <a:off x="243698" y="4841969"/>
          <a:ext cx="916157" cy="916157"/>
        </a:xfrm>
        <a:prstGeom prst="ellipse">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dsp:style>
    </dsp:sp>
    <dsp:sp modelId="{0651B0CF-B4F4-405B-952C-128221FAC2A8}">
      <dsp:nvSpPr>
        <dsp:cNvPr id="0" name=""/>
        <dsp:cNvSpPr/>
      </dsp:nvSpPr>
      <dsp:spPr>
        <a:xfrm>
          <a:off x="436091" y="5034362"/>
          <a:ext cx="531371" cy="53137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39180F-CD55-4B60-8F0A-87197A2032B3}">
      <dsp:nvSpPr>
        <dsp:cNvPr id="0" name=""/>
        <dsp:cNvSpPr/>
      </dsp:nvSpPr>
      <dsp:spPr>
        <a:xfrm>
          <a:off x="1356175" y="4225666"/>
          <a:ext cx="2159513" cy="143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If a service reservoir has more than one compartment but the compartments are hydraulically connected, the compartments may be </a:t>
          </a:r>
          <a:r>
            <a:rPr lang="en-US" sz="1200" kern="1200" dirty="0">
              <a:latin typeface="Cambria" panose="02040503050406030204" pitchFamily="18" charset="0"/>
              <a:ea typeface="Cambria" panose="02040503050406030204" pitchFamily="18" charset="0"/>
              <a:cs typeface="Times New Roman"/>
            </a:rPr>
            <a:t>regarded as a single reservoir.</a:t>
          </a:r>
          <a:endParaRPr lang="en-US" sz="1200" kern="1200" dirty="0">
            <a:latin typeface="Cambria" panose="02040503050406030204" pitchFamily="18" charset="0"/>
            <a:ea typeface="Cambria" panose="02040503050406030204" pitchFamily="18" charset="0"/>
          </a:endParaRPr>
        </a:p>
      </dsp:txBody>
      <dsp:txXfrm>
        <a:off x="1356175" y="4225666"/>
        <a:ext cx="2159513" cy="1435389"/>
      </dsp:txXfrm>
    </dsp:sp>
    <dsp:sp modelId="{A5AAC1DB-DAE9-4186-BDAB-320C974AACDA}">
      <dsp:nvSpPr>
        <dsp:cNvPr id="0" name=""/>
        <dsp:cNvSpPr/>
      </dsp:nvSpPr>
      <dsp:spPr>
        <a:xfrm>
          <a:off x="3891968" y="4841969"/>
          <a:ext cx="916157" cy="916157"/>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071CB1E1-D6FF-474E-B347-4B2E68042241}">
      <dsp:nvSpPr>
        <dsp:cNvPr id="0" name=""/>
        <dsp:cNvSpPr/>
      </dsp:nvSpPr>
      <dsp:spPr>
        <a:xfrm>
          <a:off x="4084361" y="5034362"/>
          <a:ext cx="531371" cy="531371"/>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61622-1A72-4041-B8E0-3DD774B31B9B}">
      <dsp:nvSpPr>
        <dsp:cNvPr id="0" name=""/>
        <dsp:cNvSpPr/>
      </dsp:nvSpPr>
      <dsp:spPr>
        <a:xfrm>
          <a:off x="5004444" y="4384853"/>
          <a:ext cx="2159513" cy="130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cs typeface="Times New Roman"/>
            </a:rPr>
            <a:t>Samples from the distribution system are typically collected from domestic faucets, installed sampling faucets, or fire hydrants.</a:t>
          </a:r>
          <a:endParaRPr lang="en-US" sz="1400" kern="1200" dirty="0">
            <a:latin typeface="Cambria" panose="02040503050406030204" pitchFamily="18" charset="0"/>
            <a:ea typeface="Cambria" panose="02040503050406030204" pitchFamily="18" charset="0"/>
          </a:endParaRPr>
        </a:p>
      </dsp:txBody>
      <dsp:txXfrm>
        <a:off x="5004444" y="4384853"/>
        <a:ext cx="2159513" cy="13078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8624F-30EC-4D43-AFB9-772C1453903E}">
      <dsp:nvSpPr>
        <dsp:cNvPr id="0" name=""/>
        <dsp:cNvSpPr/>
      </dsp:nvSpPr>
      <dsp:spPr>
        <a:xfrm>
          <a:off x="2438899" y="652448"/>
          <a:ext cx="502442" cy="91440"/>
        </a:xfrm>
        <a:custGeom>
          <a:avLst/>
          <a:gdLst/>
          <a:ahLst/>
          <a:cxnLst/>
          <a:rect l="0" t="0" r="0" b="0"/>
          <a:pathLst>
            <a:path>
              <a:moveTo>
                <a:pt x="0" y="45720"/>
              </a:moveTo>
              <a:lnTo>
                <a:pt x="192086" y="45719"/>
              </a:lnTo>
            </a:path>
            <a:path>
              <a:moveTo>
                <a:pt x="310355" y="45719"/>
              </a:moveTo>
              <a:lnTo>
                <a:pt x="502442" y="45720"/>
              </a:lnTo>
            </a:path>
          </a:pathLst>
        </a:custGeom>
        <a:noFill/>
        <a:ln w="28575"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1</a:t>
          </a:r>
        </a:p>
      </dsp:txBody>
      <dsp:txXfrm>
        <a:off x="2630986" y="616879"/>
        <a:ext cx="118268" cy="162577"/>
      </dsp:txXfrm>
    </dsp:sp>
    <dsp:sp modelId="{E2A927DC-6B65-49BF-A834-F510F6AC0FA1}">
      <dsp:nvSpPr>
        <dsp:cNvPr id="0" name=""/>
        <dsp:cNvSpPr/>
      </dsp:nvSpPr>
      <dsp:spPr>
        <a:xfrm>
          <a:off x="123124" y="2896"/>
          <a:ext cx="2317574" cy="1390544"/>
        </a:xfrm>
        <a:prstGeom prst="rect">
          <a:avLst/>
        </a:prstGeom>
        <a:solidFill>
          <a:schemeClr val="accent5">
            <a:hueOff val="0"/>
            <a:satOff val="0"/>
            <a:lumOff val="0"/>
            <a:alpha val="66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First draw samples</a:t>
          </a:r>
        </a:p>
      </dsp:txBody>
      <dsp:txXfrm>
        <a:off x="123124" y="2896"/>
        <a:ext cx="2317574" cy="1390544"/>
      </dsp:txXfrm>
    </dsp:sp>
    <dsp:sp modelId="{B5D23366-08B7-4AFB-AF84-76A81167A7C6}">
      <dsp:nvSpPr>
        <dsp:cNvPr id="0" name=""/>
        <dsp:cNvSpPr/>
      </dsp:nvSpPr>
      <dsp:spPr>
        <a:xfrm>
          <a:off x="5289516" y="652448"/>
          <a:ext cx="502442" cy="91440"/>
        </a:xfrm>
        <a:custGeom>
          <a:avLst/>
          <a:gdLst/>
          <a:ahLst/>
          <a:cxnLst/>
          <a:rect l="0" t="0" r="0" b="0"/>
          <a:pathLst>
            <a:path>
              <a:moveTo>
                <a:pt x="0" y="45720"/>
              </a:moveTo>
              <a:lnTo>
                <a:pt x="192086" y="45719"/>
              </a:lnTo>
            </a:path>
            <a:path>
              <a:moveTo>
                <a:pt x="310355" y="45719"/>
              </a:moveTo>
              <a:lnTo>
                <a:pt x="502442" y="45720"/>
              </a:lnTo>
            </a:path>
          </a:pathLst>
        </a:custGeom>
        <a:noFill/>
        <a:ln w="28575"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2</a:t>
          </a:r>
        </a:p>
      </dsp:txBody>
      <dsp:txXfrm>
        <a:off x="5481603" y="616879"/>
        <a:ext cx="118268" cy="162577"/>
      </dsp:txXfrm>
    </dsp:sp>
    <dsp:sp modelId="{1826A9DC-77AF-451A-8174-F81A881EB27B}">
      <dsp:nvSpPr>
        <dsp:cNvPr id="0" name=""/>
        <dsp:cNvSpPr/>
      </dsp:nvSpPr>
      <dsp:spPr>
        <a:xfrm>
          <a:off x="2973741" y="2896"/>
          <a:ext cx="2317574" cy="1390544"/>
        </a:xfrm>
        <a:prstGeom prst="rect">
          <a:avLst/>
        </a:prstGeom>
        <a:solidFill>
          <a:schemeClr val="accent5">
            <a:hueOff val="-750949"/>
            <a:satOff val="-1935"/>
            <a:lumOff val="-1307"/>
            <a:alpha val="50825"/>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Flush (if total organic carbon sample required)</a:t>
          </a:r>
        </a:p>
      </dsp:txBody>
      <dsp:txXfrm>
        <a:off x="2973741" y="2896"/>
        <a:ext cx="2317574" cy="1390544"/>
      </dsp:txXfrm>
    </dsp:sp>
    <dsp:sp modelId="{2D0C7351-228E-4119-A8FB-9AF40C4B3AE4}">
      <dsp:nvSpPr>
        <dsp:cNvPr id="0" name=""/>
        <dsp:cNvSpPr/>
      </dsp:nvSpPr>
      <dsp:spPr>
        <a:xfrm>
          <a:off x="8140133" y="652448"/>
          <a:ext cx="502442" cy="91440"/>
        </a:xfrm>
        <a:custGeom>
          <a:avLst/>
          <a:gdLst/>
          <a:ahLst/>
          <a:cxnLst/>
          <a:rect l="0" t="0" r="0" b="0"/>
          <a:pathLst>
            <a:path>
              <a:moveTo>
                <a:pt x="0" y="45720"/>
              </a:moveTo>
              <a:lnTo>
                <a:pt x="192086" y="45719"/>
              </a:lnTo>
            </a:path>
            <a:path>
              <a:moveTo>
                <a:pt x="310355" y="45719"/>
              </a:moveTo>
              <a:lnTo>
                <a:pt x="502442"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3</a:t>
          </a:r>
        </a:p>
      </dsp:txBody>
      <dsp:txXfrm>
        <a:off x="8332220" y="616879"/>
        <a:ext cx="118268" cy="162577"/>
      </dsp:txXfrm>
    </dsp:sp>
    <dsp:sp modelId="{8A4E3ECA-2768-4870-B017-6490BB95E409}">
      <dsp:nvSpPr>
        <dsp:cNvPr id="0" name=""/>
        <dsp:cNvSpPr/>
      </dsp:nvSpPr>
      <dsp:spPr>
        <a:xfrm>
          <a:off x="5824358" y="2896"/>
          <a:ext cx="2317574" cy="1390544"/>
        </a:xfrm>
        <a:prstGeom prst="rect">
          <a:avLst/>
        </a:prstGeom>
        <a:solidFill>
          <a:schemeClr val="accent5">
            <a:hueOff val="-1501898"/>
            <a:satOff val="-3871"/>
            <a:lumOff val="-2614"/>
            <a:alpha val="5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Cambria" panose="02040503050406030204" pitchFamily="18" charset="0"/>
              <a:ea typeface="Cambria" panose="02040503050406030204" pitchFamily="18" charset="0"/>
              <a:cs typeface="Times New Roman"/>
            </a:rPr>
            <a:t>Take total organic carbon samples</a:t>
          </a:r>
          <a:endParaRPr lang="en-US" sz="1200" kern="1200" dirty="0">
            <a:solidFill>
              <a:schemeClr val="tx1"/>
            </a:solidFill>
            <a:latin typeface="Cambria" panose="02040503050406030204" pitchFamily="18" charset="0"/>
            <a:ea typeface="Cambria" panose="02040503050406030204" pitchFamily="18" charset="0"/>
            <a:cs typeface="Times New Roman"/>
          </a:endParaRPr>
        </a:p>
      </dsp:txBody>
      <dsp:txXfrm>
        <a:off x="5824358" y="2896"/>
        <a:ext cx="2317574" cy="1390544"/>
      </dsp:txXfrm>
    </dsp:sp>
    <dsp:sp modelId="{2B7971DF-337C-42EC-9EC6-343CB8043031}">
      <dsp:nvSpPr>
        <dsp:cNvPr id="0" name=""/>
        <dsp:cNvSpPr/>
      </dsp:nvSpPr>
      <dsp:spPr>
        <a:xfrm>
          <a:off x="1281911" y="1391641"/>
          <a:ext cx="8551851" cy="502442"/>
        </a:xfrm>
        <a:custGeom>
          <a:avLst/>
          <a:gdLst/>
          <a:ahLst/>
          <a:cxnLst/>
          <a:rect l="0" t="0" r="0" b="0"/>
          <a:pathLst>
            <a:path>
              <a:moveTo>
                <a:pt x="8551851" y="0"/>
              </a:moveTo>
              <a:lnTo>
                <a:pt x="8551851" y="268321"/>
              </a:lnTo>
              <a:lnTo>
                <a:pt x="0" y="268321"/>
              </a:lnTo>
              <a:lnTo>
                <a:pt x="0" y="502442"/>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n>
                <a:solidFill>
                  <a:schemeClr val="tx1"/>
                </a:solidFill>
              </a:ln>
              <a:latin typeface="Cambria" panose="02040503050406030204" pitchFamily="18" charset="0"/>
              <a:ea typeface="Cambria" panose="02040503050406030204" pitchFamily="18" charset="0"/>
            </a:rPr>
            <a:t>4</a:t>
          </a:r>
        </a:p>
      </dsp:txBody>
      <dsp:txXfrm>
        <a:off x="5343626" y="1561573"/>
        <a:ext cx="428422" cy="162577"/>
      </dsp:txXfrm>
    </dsp:sp>
    <dsp:sp modelId="{6DE7A083-963D-4510-BB04-DAC89FC4F45D}">
      <dsp:nvSpPr>
        <dsp:cNvPr id="0" name=""/>
        <dsp:cNvSpPr/>
      </dsp:nvSpPr>
      <dsp:spPr>
        <a:xfrm>
          <a:off x="8674975" y="2896"/>
          <a:ext cx="2317574" cy="1390544"/>
        </a:xfrm>
        <a:prstGeom prst="rect">
          <a:avLst/>
        </a:prstGeom>
        <a:solidFill>
          <a:schemeClr val="accent5">
            <a:hueOff val="-2252848"/>
            <a:satOff val="-5806"/>
            <a:lumOff val="-3922"/>
            <a:alpha val="69041"/>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Cambria" panose="02040503050406030204" pitchFamily="18" charset="0"/>
              <a:ea typeface="Cambria" panose="02040503050406030204" pitchFamily="18" charset="0"/>
              <a:cs typeface="Times New Roman"/>
            </a:rPr>
            <a:t>Turn off the faucet</a:t>
          </a:r>
          <a:endParaRPr lang="en-US" sz="1200" kern="1200" dirty="0">
            <a:solidFill>
              <a:schemeClr val="tx1"/>
            </a:solidFill>
            <a:latin typeface="Cambria" panose="02040503050406030204" pitchFamily="18" charset="0"/>
            <a:ea typeface="Cambria" panose="02040503050406030204" pitchFamily="18" charset="0"/>
            <a:cs typeface="Times New Roman"/>
          </a:endParaRPr>
        </a:p>
      </dsp:txBody>
      <dsp:txXfrm>
        <a:off x="8674975" y="2896"/>
        <a:ext cx="2317574" cy="1390544"/>
      </dsp:txXfrm>
    </dsp:sp>
    <dsp:sp modelId="{D7A3AAAE-7E74-4C3A-B877-93A3153677CB}">
      <dsp:nvSpPr>
        <dsp:cNvPr id="0" name=""/>
        <dsp:cNvSpPr/>
      </dsp:nvSpPr>
      <dsp:spPr>
        <a:xfrm>
          <a:off x="2438899" y="2576036"/>
          <a:ext cx="502442" cy="91440"/>
        </a:xfrm>
        <a:custGeom>
          <a:avLst/>
          <a:gdLst/>
          <a:ahLst/>
          <a:cxnLst/>
          <a:rect l="0" t="0" r="0" b="0"/>
          <a:pathLst>
            <a:path>
              <a:moveTo>
                <a:pt x="0" y="45720"/>
              </a:moveTo>
              <a:lnTo>
                <a:pt x="192086" y="45719"/>
              </a:lnTo>
            </a:path>
            <a:path>
              <a:moveTo>
                <a:pt x="310355" y="45719"/>
              </a:moveTo>
              <a:lnTo>
                <a:pt x="502442" y="45720"/>
              </a:lnTo>
            </a:path>
          </a:pathLst>
        </a:custGeom>
        <a:noFill/>
        <a:ln w="28575"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5</a:t>
          </a:r>
        </a:p>
      </dsp:txBody>
      <dsp:txXfrm>
        <a:off x="2630986" y="2540467"/>
        <a:ext cx="118268" cy="162577"/>
      </dsp:txXfrm>
    </dsp:sp>
    <dsp:sp modelId="{FB00E9CC-F6F2-4358-84B7-9A9526E8599E}">
      <dsp:nvSpPr>
        <dsp:cNvPr id="0" name=""/>
        <dsp:cNvSpPr/>
      </dsp:nvSpPr>
      <dsp:spPr>
        <a:xfrm>
          <a:off x="123124" y="1926483"/>
          <a:ext cx="2317574" cy="1390544"/>
        </a:xfrm>
        <a:prstGeom prst="rect">
          <a:avLst/>
        </a:prstGeom>
        <a:solidFill>
          <a:schemeClr val="accent5">
            <a:hueOff val="-3003797"/>
            <a:satOff val="-7742"/>
            <a:lumOff val="-5229"/>
            <a:alpha val="72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Clean the faucet</a:t>
          </a:r>
        </a:p>
      </dsp:txBody>
      <dsp:txXfrm>
        <a:off x="123124" y="1926483"/>
        <a:ext cx="2317574" cy="1390544"/>
      </dsp:txXfrm>
    </dsp:sp>
    <dsp:sp modelId="{D153A987-32DE-47DD-998D-195CB3D5CE55}">
      <dsp:nvSpPr>
        <dsp:cNvPr id="0" name=""/>
        <dsp:cNvSpPr/>
      </dsp:nvSpPr>
      <dsp:spPr>
        <a:xfrm>
          <a:off x="5289516" y="2576036"/>
          <a:ext cx="502442" cy="91440"/>
        </a:xfrm>
        <a:custGeom>
          <a:avLst/>
          <a:gdLst/>
          <a:ahLst/>
          <a:cxnLst/>
          <a:rect l="0" t="0" r="0" b="0"/>
          <a:pathLst>
            <a:path>
              <a:moveTo>
                <a:pt x="0" y="45720"/>
              </a:moveTo>
              <a:lnTo>
                <a:pt x="502442" y="45720"/>
              </a:lnTo>
            </a:path>
          </a:pathLst>
        </a:custGeom>
        <a:noFill/>
        <a:ln w="28575"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mbria" panose="02040503050406030204" pitchFamily="18" charset="0"/>
            <a:ea typeface="Cambria" panose="02040503050406030204" pitchFamily="18" charset="0"/>
          </a:endParaRPr>
        </a:p>
      </dsp:txBody>
      <dsp:txXfrm>
        <a:off x="5527411" y="2619090"/>
        <a:ext cx="26652" cy="5330"/>
      </dsp:txXfrm>
    </dsp:sp>
    <dsp:sp modelId="{B6E27694-C487-4ED6-87E9-D2FEB271F738}">
      <dsp:nvSpPr>
        <dsp:cNvPr id="0" name=""/>
        <dsp:cNvSpPr/>
      </dsp:nvSpPr>
      <dsp:spPr>
        <a:xfrm>
          <a:off x="2973741" y="1926483"/>
          <a:ext cx="2317574" cy="1390544"/>
        </a:xfrm>
        <a:prstGeom prst="rect">
          <a:avLst/>
        </a:prstGeom>
        <a:solidFill>
          <a:schemeClr val="accent5">
            <a:hueOff val="-3754746"/>
            <a:satOff val="-9677"/>
            <a:lumOff val="-6536"/>
            <a:alpha val="58032"/>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Cambria" panose="02040503050406030204" pitchFamily="18" charset="0"/>
              <a:ea typeface="Cambria" panose="02040503050406030204" pitchFamily="18" charset="0"/>
              <a:cs typeface="Times New Roman"/>
            </a:rPr>
            <a:t>Flush</a:t>
          </a:r>
          <a:endParaRPr lang="en-US" sz="1200" kern="1200" dirty="0">
            <a:solidFill>
              <a:schemeClr val="tx1"/>
            </a:solidFill>
            <a:latin typeface="Cambria" panose="02040503050406030204" pitchFamily="18" charset="0"/>
            <a:ea typeface="Cambria" panose="02040503050406030204" pitchFamily="18" charset="0"/>
            <a:cs typeface="Times New Roman"/>
          </a:endParaRPr>
        </a:p>
      </dsp:txBody>
      <dsp:txXfrm>
        <a:off x="2973741" y="1926483"/>
        <a:ext cx="2317574" cy="1390544"/>
      </dsp:txXfrm>
    </dsp:sp>
    <dsp:sp modelId="{B75B4B85-903A-469F-A561-3E27CA328ABE}">
      <dsp:nvSpPr>
        <dsp:cNvPr id="0" name=""/>
        <dsp:cNvSpPr/>
      </dsp:nvSpPr>
      <dsp:spPr>
        <a:xfrm>
          <a:off x="8140133" y="2576036"/>
          <a:ext cx="502442" cy="91440"/>
        </a:xfrm>
        <a:custGeom>
          <a:avLst/>
          <a:gdLst/>
          <a:ahLst/>
          <a:cxnLst/>
          <a:rect l="0" t="0" r="0" b="0"/>
          <a:pathLst>
            <a:path>
              <a:moveTo>
                <a:pt x="0" y="45720"/>
              </a:moveTo>
              <a:lnTo>
                <a:pt x="192086" y="45719"/>
              </a:lnTo>
            </a:path>
            <a:path>
              <a:moveTo>
                <a:pt x="310355" y="45719"/>
              </a:moveTo>
              <a:lnTo>
                <a:pt x="502442"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Cambria" panose="02040503050406030204" pitchFamily="18" charset="0"/>
              <a:ea typeface="Cambria" panose="02040503050406030204" pitchFamily="18" charset="0"/>
            </a:rPr>
            <a:t>6</a:t>
          </a:r>
        </a:p>
      </dsp:txBody>
      <dsp:txXfrm>
        <a:off x="8332220" y="2540467"/>
        <a:ext cx="118268" cy="162577"/>
      </dsp:txXfrm>
    </dsp:sp>
    <dsp:sp modelId="{06DC95D9-7523-4E61-B61E-9482A5CFD820}">
      <dsp:nvSpPr>
        <dsp:cNvPr id="0" name=""/>
        <dsp:cNvSpPr/>
      </dsp:nvSpPr>
      <dsp:spPr>
        <a:xfrm>
          <a:off x="5824358" y="1926483"/>
          <a:ext cx="2317574" cy="1390544"/>
        </a:xfrm>
        <a:prstGeom prst="rect">
          <a:avLst/>
        </a:prstGeom>
        <a:solidFill>
          <a:schemeClr val="accent5">
            <a:hueOff val="-4505695"/>
            <a:satOff val="-11613"/>
            <a:lumOff val="-7843"/>
            <a:alpha val="63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Take all other samples for </a:t>
          </a:r>
          <a:r>
            <a:rPr lang="en-US" sz="1200" kern="1200" dirty="0" err="1">
              <a:solidFill>
                <a:schemeClr val="tx1"/>
              </a:solidFill>
              <a:latin typeface="Cambria" panose="02040503050406030204" pitchFamily="18" charset="0"/>
              <a:ea typeface="Cambria" panose="02040503050406030204" pitchFamily="18" charset="0"/>
              <a:cs typeface="Times New Roman"/>
            </a:rPr>
            <a:t>physico</a:t>
          </a:r>
          <a:r>
            <a:rPr lang="en-US" sz="1200" kern="1200" dirty="0">
              <a:solidFill>
                <a:schemeClr val="tx1"/>
              </a:solidFill>
              <a:latin typeface="Cambria" panose="02040503050406030204" pitchFamily="18" charset="0"/>
              <a:ea typeface="Cambria" panose="02040503050406030204" pitchFamily="18" charset="0"/>
              <a:cs typeface="Times New Roman"/>
            </a:rPr>
            <a:t>-chemical parameters (including field determinations) in an order designed to minimize cross contamination of samples by reagents; </a:t>
          </a:r>
        </a:p>
      </dsp:txBody>
      <dsp:txXfrm>
        <a:off x="5824358" y="1926483"/>
        <a:ext cx="2317574" cy="1390544"/>
      </dsp:txXfrm>
    </dsp:sp>
    <dsp:sp modelId="{E0429B2D-48C7-4F0A-B87D-0C29643A601C}">
      <dsp:nvSpPr>
        <dsp:cNvPr id="0" name=""/>
        <dsp:cNvSpPr/>
      </dsp:nvSpPr>
      <dsp:spPr>
        <a:xfrm>
          <a:off x="1281911" y="3315228"/>
          <a:ext cx="8551851" cy="502442"/>
        </a:xfrm>
        <a:custGeom>
          <a:avLst/>
          <a:gdLst/>
          <a:ahLst/>
          <a:cxnLst/>
          <a:rect l="0" t="0" r="0" b="0"/>
          <a:pathLst>
            <a:path>
              <a:moveTo>
                <a:pt x="8551851" y="0"/>
              </a:moveTo>
              <a:lnTo>
                <a:pt x="8551851" y="268321"/>
              </a:lnTo>
              <a:lnTo>
                <a:pt x="0" y="268321"/>
              </a:lnTo>
              <a:lnTo>
                <a:pt x="0" y="502442"/>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Cambria" panose="02040503050406030204" pitchFamily="18" charset="0"/>
              <a:ea typeface="Cambria" panose="02040503050406030204" pitchFamily="18" charset="0"/>
            </a:rPr>
            <a:t>7</a:t>
          </a:r>
        </a:p>
      </dsp:txBody>
      <dsp:txXfrm>
        <a:off x="5343626" y="3485160"/>
        <a:ext cx="428422" cy="162577"/>
      </dsp:txXfrm>
    </dsp:sp>
    <dsp:sp modelId="{489778A9-4877-4AA3-B7BA-8E7C00669018}">
      <dsp:nvSpPr>
        <dsp:cNvPr id="0" name=""/>
        <dsp:cNvSpPr/>
      </dsp:nvSpPr>
      <dsp:spPr>
        <a:xfrm>
          <a:off x="8674975" y="1926483"/>
          <a:ext cx="2317574" cy="1390544"/>
        </a:xfrm>
        <a:prstGeom prst="rect">
          <a:avLst/>
        </a:prstGeom>
        <a:solidFill>
          <a:schemeClr val="accent5">
            <a:hueOff val="-5256644"/>
            <a:satOff val="-13548"/>
            <a:lumOff val="-9151"/>
            <a:alpha val="58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Cambria" panose="02040503050406030204" pitchFamily="18" charset="0"/>
              <a:ea typeface="Cambria" panose="02040503050406030204" pitchFamily="18" charset="0"/>
              <a:cs typeface="Times New Roman"/>
            </a:rPr>
            <a:t>Turn off the faucet;</a:t>
          </a:r>
          <a:endParaRPr lang="en-US" sz="1200" kern="1200" dirty="0">
            <a:solidFill>
              <a:schemeClr val="tx1"/>
            </a:solidFill>
            <a:latin typeface="Cambria" panose="02040503050406030204" pitchFamily="18" charset="0"/>
            <a:ea typeface="Cambria" panose="02040503050406030204" pitchFamily="18" charset="0"/>
            <a:cs typeface="Times New Roman"/>
          </a:endParaRPr>
        </a:p>
      </dsp:txBody>
      <dsp:txXfrm>
        <a:off x="8674975" y="1926483"/>
        <a:ext cx="2317574" cy="1390544"/>
      </dsp:txXfrm>
    </dsp:sp>
    <dsp:sp modelId="{F1D08276-0AD7-4232-B28F-B82C67F358D0}">
      <dsp:nvSpPr>
        <dsp:cNvPr id="0" name=""/>
        <dsp:cNvSpPr/>
      </dsp:nvSpPr>
      <dsp:spPr>
        <a:xfrm>
          <a:off x="2438899" y="4499623"/>
          <a:ext cx="502442" cy="91440"/>
        </a:xfrm>
        <a:custGeom>
          <a:avLst/>
          <a:gdLst/>
          <a:ahLst/>
          <a:cxnLst/>
          <a:rect l="0" t="0" r="0" b="0"/>
          <a:pathLst>
            <a:path>
              <a:moveTo>
                <a:pt x="0" y="45720"/>
              </a:moveTo>
              <a:lnTo>
                <a:pt x="192086" y="45719"/>
              </a:lnTo>
            </a:path>
            <a:path>
              <a:moveTo>
                <a:pt x="310355" y="45719"/>
              </a:moveTo>
              <a:lnTo>
                <a:pt x="502442"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Cambria" panose="02040503050406030204" pitchFamily="18" charset="0"/>
              <a:ea typeface="Cambria" panose="02040503050406030204" pitchFamily="18" charset="0"/>
            </a:rPr>
            <a:t>8</a:t>
          </a:r>
        </a:p>
      </dsp:txBody>
      <dsp:txXfrm>
        <a:off x="2630986" y="4464054"/>
        <a:ext cx="118268" cy="162577"/>
      </dsp:txXfrm>
    </dsp:sp>
    <dsp:sp modelId="{B9992722-772B-448A-9A55-C24A1963DBC5}">
      <dsp:nvSpPr>
        <dsp:cNvPr id="0" name=""/>
        <dsp:cNvSpPr/>
      </dsp:nvSpPr>
      <dsp:spPr>
        <a:xfrm>
          <a:off x="123124" y="3850070"/>
          <a:ext cx="2317574" cy="1390544"/>
        </a:xfrm>
        <a:prstGeom prst="rect">
          <a:avLst/>
        </a:prstGeom>
        <a:solidFill>
          <a:schemeClr val="accent5">
            <a:hueOff val="-6007594"/>
            <a:satOff val="-15484"/>
            <a:lumOff val="-10458"/>
            <a:alpha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Disinfect the faucet for collecting sample for microbiological analysis</a:t>
          </a:r>
        </a:p>
      </dsp:txBody>
      <dsp:txXfrm>
        <a:off x="123124" y="3850070"/>
        <a:ext cx="2317574" cy="1390544"/>
      </dsp:txXfrm>
    </dsp:sp>
    <dsp:sp modelId="{F4B4FCD2-9335-4EB4-A605-C4C67BB080D3}">
      <dsp:nvSpPr>
        <dsp:cNvPr id="0" name=""/>
        <dsp:cNvSpPr/>
      </dsp:nvSpPr>
      <dsp:spPr>
        <a:xfrm>
          <a:off x="2973741" y="3850070"/>
          <a:ext cx="2317574" cy="1390544"/>
        </a:xfrm>
        <a:prstGeom prst="rect">
          <a:avLst/>
        </a:prstGeom>
        <a:solidFill>
          <a:schemeClr val="accent5">
            <a:hueOff val="-6758543"/>
            <a:satOff val="-17419"/>
            <a:lumOff val="-11765"/>
            <a:alpha val="71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563" tIns="119204" rIns="113563" bIns="119204"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Flush the faucet </a:t>
          </a:r>
        </a:p>
      </dsp:txBody>
      <dsp:txXfrm>
        <a:off x="2973741" y="3850070"/>
        <a:ext cx="2317574" cy="13905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A104D-BB37-41DC-8298-09AF18ADC04B}">
      <dsp:nvSpPr>
        <dsp:cNvPr id="0" name=""/>
        <dsp:cNvSpPr/>
      </dsp:nvSpPr>
      <dsp:spPr>
        <a:xfrm>
          <a:off x="7008005" y="2652788"/>
          <a:ext cx="3114899" cy="494136"/>
        </a:xfrm>
        <a:custGeom>
          <a:avLst/>
          <a:gdLst/>
          <a:ahLst/>
          <a:cxnLst/>
          <a:rect l="0" t="0" r="0" b="0"/>
          <a:pathLst>
            <a:path>
              <a:moveTo>
                <a:pt x="0" y="0"/>
              </a:moveTo>
              <a:lnTo>
                <a:pt x="0" y="336739"/>
              </a:lnTo>
              <a:lnTo>
                <a:pt x="3114899" y="336739"/>
              </a:lnTo>
              <a:lnTo>
                <a:pt x="3114899" y="49413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405B72-D3FC-460C-89CE-BB5634A54E83}">
      <dsp:nvSpPr>
        <dsp:cNvPr id="0" name=""/>
        <dsp:cNvSpPr/>
      </dsp:nvSpPr>
      <dsp:spPr>
        <a:xfrm>
          <a:off x="7008005" y="2652788"/>
          <a:ext cx="1038299" cy="494136"/>
        </a:xfrm>
        <a:custGeom>
          <a:avLst/>
          <a:gdLst/>
          <a:ahLst/>
          <a:cxnLst/>
          <a:rect l="0" t="0" r="0" b="0"/>
          <a:pathLst>
            <a:path>
              <a:moveTo>
                <a:pt x="0" y="0"/>
              </a:moveTo>
              <a:lnTo>
                <a:pt x="0" y="336739"/>
              </a:lnTo>
              <a:lnTo>
                <a:pt x="1038299" y="336739"/>
              </a:lnTo>
              <a:lnTo>
                <a:pt x="1038299" y="49413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40DEF9-3995-4FF7-B38E-43F7184B02AC}">
      <dsp:nvSpPr>
        <dsp:cNvPr id="0" name=""/>
        <dsp:cNvSpPr/>
      </dsp:nvSpPr>
      <dsp:spPr>
        <a:xfrm>
          <a:off x="5969705" y="2652788"/>
          <a:ext cx="1038299" cy="494136"/>
        </a:xfrm>
        <a:custGeom>
          <a:avLst/>
          <a:gdLst/>
          <a:ahLst/>
          <a:cxnLst/>
          <a:rect l="0" t="0" r="0" b="0"/>
          <a:pathLst>
            <a:path>
              <a:moveTo>
                <a:pt x="1038299" y="0"/>
              </a:moveTo>
              <a:lnTo>
                <a:pt x="1038299" y="336739"/>
              </a:lnTo>
              <a:lnTo>
                <a:pt x="0" y="336739"/>
              </a:lnTo>
              <a:lnTo>
                <a:pt x="0" y="49413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86928-65CB-4B1E-902F-5AB8B6FBB61F}">
      <dsp:nvSpPr>
        <dsp:cNvPr id="0" name=""/>
        <dsp:cNvSpPr/>
      </dsp:nvSpPr>
      <dsp:spPr>
        <a:xfrm>
          <a:off x="3903146" y="2652788"/>
          <a:ext cx="3104858" cy="495012"/>
        </a:xfrm>
        <a:custGeom>
          <a:avLst/>
          <a:gdLst/>
          <a:ahLst/>
          <a:cxnLst/>
          <a:rect l="0" t="0" r="0" b="0"/>
          <a:pathLst>
            <a:path>
              <a:moveTo>
                <a:pt x="3104858" y="0"/>
              </a:moveTo>
              <a:lnTo>
                <a:pt x="3104858" y="337615"/>
              </a:lnTo>
              <a:lnTo>
                <a:pt x="0" y="337615"/>
              </a:lnTo>
              <a:lnTo>
                <a:pt x="0" y="4950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3C308-EF2B-4BFF-93E7-ACA24F887318}">
      <dsp:nvSpPr>
        <dsp:cNvPr id="0" name=""/>
        <dsp:cNvSpPr/>
      </dsp:nvSpPr>
      <dsp:spPr>
        <a:xfrm>
          <a:off x="4059018" y="1079763"/>
          <a:ext cx="2948987" cy="494136"/>
        </a:xfrm>
        <a:custGeom>
          <a:avLst/>
          <a:gdLst/>
          <a:ahLst/>
          <a:cxnLst/>
          <a:rect l="0" t="0" r="0" b="0"/>
          <a:pathLst>
            <a:path>
              <a:moveTo>
                <a:pt x="0" y="0"/>
              </a:moveTo>
              <a:lnTo>
                <a:pt x="0" y="336739"/>
              </a:lnTo>
              <a:lnTo>
                <a:pt x="2948987" y="336739"/>
              </a:lnTo>
              <a:lnTo>
                <a:pt x="2948987" y="4941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F7F0FA-9D25-4822-A422-1D92C53E9DFF}">
      <dsp:nvSpPr>
        <dsp:cNvPr id="0" name=""/>
        <dsp:cNvSpPr/>
      </dsp:nvSpPr>
      <dsp:spPr>
        <a:xfrm>
          <a:off x="4059018" y="1079763"/>
          <a:ext cx="155546" cy="494136"/>
        </a:xfrm>
        <a:custGeom>
          <a:avLst/>
          <a:gdLst/>
          <a:ahLst/>
          <a:cxnLst/>
          <a:rect l="0" t="0" r="0" b="0"/>
          <a:pathLst>
            <a:path>
              <a:moveTo>
                <a:pt x="0" y="0"/>
              </a:moveTo>
              <a:lnTo>
                <a:pt x="0" y="336739"/>
              </a:lnTo>
              <a:lnTo>
                <a:pt x="155546" y="336739"/>
              </a:lnTo>
              <a:lnTo>
                <a:pt x="155546" y="4941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B08DB-96B8-43D6-81F3-ED0054C155E5}">
      <dsp:nvSpPr>
        <dsp:cNvPr id="0" name=""/>
        <dsp:cNvSpPr/>
      </dsp:nvSpPr>
      <dsp:spPr>
        <a:xfrm>
          <a:off x="1265577" y="1079763"/>
          <a:ext cx="2793440" cy="494136"/>
        </a:xfrm>
        <a:custGeom>
          <a:avLst/>
          <a:gdLst/>
          <a:ahLst/>
          <a:cxnLst/>
          <a:rect l="0" t="0" r="0" b="0"/>
          <a:pathLst>
            <a:path>
              <a:moveTo>
                <a:pt x="2793440" y="0"/>
              </a:moveTo>
              <a:lnTo>
                <a:pt x="2793440" y="336739"/>
              </a:lnTo>
              <a:lnTo>
                <a:pt x="0" y="336739"/>
              </a:lnTo>
              <a:lnTo>
                <a:pt x="0" y="4941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2251BA-B986-4346-A2E9-CD8713556FC5}">
      <dsp:nvSpPr>
        <dsp:cNvPr id="0" name=""/>
        <dsp:cNvSpPr/>
      </dsp:nvSpPr>
      <dsp:spPr>
        <a:xfrm>
          <a:off x="3209499" y="875"/>
          <a:ext cx="1699036" cy="107888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141D5F-5791-4CFD-B41B-B4DDF4D38A94}">
      <dsp:nvSpPr>
        <dsp:cNvPr id="0" name=""/>
        <dsp:cNvSpPr/>
      </dsp:nvSpPr>
      <dsp:spPr>
        <a:xfrm>
          <a:off x="3398281" y="180218"/>
          <a:ext cx="1699036" cy="107888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mbria" panose="02040503050406030204" pitchFamily="18" charset="0"/>
              <a:ea typeface="Cambria" panose="02040503050406030204" pitchFamily="18" charset="0"/>
              <a:cs typeface="Times New Roman"/>
            </a:rPr>
            <a:t>SCOPE</a:t>
          </a:r>
          <a:endParaRPr lang="en-US" sz="800" b="1" kern="1200" dirty="0">
            <a:latin typeface="Cambria" panose="02040503050406030204" pitchFamily="18" charset="0"/>
            <a:ea typeface="Cambria" panose="02040503050406030204" pitchFamily="18" charset="0"/>
            <a:cs typeface="Times New Roman"/>
          </a:endParaRPr>
        </a:p>
      </dsp:txBody>
      <dsp:txXfrm>
        <a:off x="3429881" y="211818"/>
        <a:ext cx="1635836" cy="1015688"/>
      </dsp:txXfrm>
    </dsp:sp>
    <dsp:sp modelId="{70F864D0-8DDB-4F58-909A-02BB340554DE}">
      <dsp:nvSpPr>
        <dsp:cNvPr id="0" name=""/>
        <dsp:cNvSpPr/>
      </dsp:nvSpPr>
      <dsp:spPr>
        <a:xfrm>
          <a:off x="260512" y="1573900"/>
          <a:ext cx="2010129" cy="113918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12912D-5353-4FB6-B4AC-B95F9EAB9427}">
      <dsp:nvSpPr>
        <dsp:cNvPr id="0" name=""/>
        <dsp:cNvSpPr/>
      </dsp:nvSpPr>
      <dsp:spPr>
        <a:xfrm>
          <a:off x="449294" y="1753242"/>
          <a:ext cx="2010129" cy="113918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This standard establishes principles to be applied to the techniques of sampling water provided for drinking and for use in the manufacture of food and beverage products.</a:t>
          </a:r>
        </a:p>
      </dsp:txBody>
      <dsp:txXfrm>
        <a:off x="482660" y="1786608"/>
        <a:ext cx="1943397" cy="1072455"/>
      </dsp:txXfrm>
    </dsp:sp>
    <dsp:sp modelId="{CB21B5A9-48B7-41CD-B660-F3DB47CEDF26}">
      <dsp:nvSpPr>
        <dsp:cNvPr id="0" name=""/>
        <dsp:cNvSpPr/>
      </dsp:nvSpPr>
      <dsp:spPr>
        <a:xfrm>
          <a:off x="2648206" y="1573900"/>
          <a:ext cx="3132717" cy="114101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8A79C93-CCBF-445F-ADE4-9078DEE4280B}">
      <dsp:nvSpPr>
        <dsp:cNvPr id="0" name=""/>
        <dsp:cNvSpPr/>
      </dsp:nvSpPr>
      <dsp:spPr>
        <a:xfrm>
          <a:off x="2836988" y="1753242"/>
          <a:ext cx="3132717" cy="114101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This standard is applicable to water that is supplied by tanker or other non-contiguous bulk means, but not contiguously as part of a piped distribution system, during any stage of use up to and including the point of consumption or transfer to a piped distribution system.</a:t>
          </a:r>
          <a:endParaRPr lang="en-US" sz="1200" kern="1200" dirty="0">
            <a:latin typeface="Cambria" panose="02040503050406030204" pitchFamily="18" charset="0"/>
            <a:ea typeface="Cambria" panose="02040503050406030204" pitchFamily="18" charset="0"/>
            <a:cs typeface="Times New Roman"/>
          </a:endParaRPr>
        </a:p>
      </dsp:txBody>
      <dsp:txXfrm>
        <a:off x="2870407" y="1786661"/>
        <a:ext cx="3065879" cy="1074172"/>
      </dsp:txXfrm>
    </dsp:sp>
    <dsp:sp modelId="{0422D67F-1EFC-4850-90ED-0DA1AC0B8D41}">
      <dsp:nvSpPr>
        <dsp:cNvPr id="0" name=""/>
        <dsp:cNvSpPr/>
      </dsp:nvSpPr>
      <dsp:spPr>
        <a:xfrm>
          <a:off x="6158487" y="1573900"/>
          <a:ext cx="1699036" cy="107888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71559A-3494-40F7-B341-48F743140C96}">
      <dsp:nvSpPr>
        <dsp:cNvPr id="0" name=""/>
        <dsp:cNvSpPr/>
      </dsp:nvSpPr>
      <dsp:spPr>
        <a:xfrm>
          <a:off x="6347268" y="1753242"/>
          <a:ext cx="1699036" cy="107888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This standard does not provide guidance on: </a:t>
          </a:r>
          <a:endParaRPr lang="en-US" sz="1200" kern="1200" dirty="0">
            <a:latin typeface="Cambria" panose="02040503050406030204" pitchFamily="18" charset="0"/>
            <a:ea typeface="Cambria" panose="02040503050406030204" pitchFamily="18" charset="0"/>
            <a:cs typeface="Times New Roman"/>
          </a:endParaRPr>
        </a:p>
      </dsp:txBody>
      <dsp:txXfrm>
        <a:off x="6378868" y="1784842"/>
        <a:ext cx="1635836" cy="1015688"/>
      </dsp:txXfrm>
    </dsp:sp>
    <dsp:sp modelId="{DAEBF383-E08A-4B33-9D9E-B410C3E48A5C}">
      <dsp:nvSpPr>
        <dsp:cNvPr id="0" name=""/>
        <dsp:cNvSpPr/>
      </dsp:nvSpPr>
      <dsp:spPr>
        <a:xfrm>
          <a:off x="3053628" y="3147800"/>
          <a:ext cx="1699036" cy="1078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E57E8D9-D9F8-4466-96D0-6C478B8A5509}">
      <dsp:nvSpPr>
        <dsp:cNvPr id="0" name=""/>
        <dsp:cNvSpPr/>
      </dsp:nvSpPr>
      <dsp:spPr>
        <a:xfrm>
          <a:off x="3242410" y="3327142"/>
          <a:ext cx="1699036" cy="1078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source water, e.g. groundwater and impoundments.</a:t>
          </a:r>
          <a:endParaRPr lang="en-US" sz="1200" kern="1200" dirty="0">
            <a:latin typeface="Cambria" panose="02040503050406030204" pitchFamily="18" charset="0"/>
            <a:ea typeface="Cambria" panose="02040503050406030204" pitchFamily="18" charset="0"/>
            <a:cs typeface="Times New Roman"/>
          </a:endParaRPr>
        </a:p>
      </dsp:txBody>
      <dsp:txXfrm>
        <a:off x="3274010" y="3358742"/>
        <a:ext cx="1635836" cy="1015688"/>
      </dsp:txXfrm>
    </dsp:sp>
    <dsp:sp modelId="{2EA874FB-B3B1-44F3-A21E-0CF124501867}">
      <dsp:nvSpPr>
        <dsp:cNvPr id="0" name=""/>
        <dsp:cNvSpPr/>
      </dsp:nvSpPr>
      <dsp:spPr>
        <a:xfrm>
          <a:off x="5120187" y="3146924"/>
          <a:ext cx="1699036" cy="1078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17061C6-C9AE-4C56-8C0E-10B2D0741B90}">
      <dsp:nvSpPr>
        <dsp:cNvPr id="0" name=""/>
        <dsp:cNvSpPr/>
      </dsp:nvSpPr>
      <dsp:spPr>
        <a:xfrm>
          <a:off x="5308968" y="3326267"/>
          <a:ext cx="1699036" cy="1078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potable water supplies derived from contiguous piped supplies covered by ISO 5667-5.</a:t>
          </a:r>
        </a:p>
      </dsp:txBody>
      <dsp:txXfrm>
        <a:off x="5340568" y="3357867"/>
        <a:ext cx="1635836" cy="1015688"/>
      </dsp:txXfrm>
    </dsp:sp>
    <dsp:sp modelId="{51A9DCF3-AF14-4612-969F-7AAD0537C40F}">
      <dsp:nvSpPr>
        <dsp:cNvPr id="0" name=""/>
        <dsp:cNvSpPr/>
      </dsp:nvSpPr>
      <dsp:spPr>
        <a:xfrm>
          <a:off x="7196787" y="3146924"/>
          <a:ext cx="1699036" cy="1078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8A5486-7B47-41C6-964B-540A8242A5D6}">
      <dsp:nvSpPr>
        <dsp:cNvPr id="0" name=""/>
        <dsp:cNvSpPr/>
      </dsp:nvSpPr>
      <dsp:spPr>
        <a:xfrm>
          <a:off x="7385568" y="3326267"/>
          <a:ext cx="1699036" cy="1078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beverage products (including bottled waters) or food containing potable water used in its preparation.</a:t>
          </a:r>
        </a:p>
      </dsp:txBody>
      <dsp:txXfrm>
        <a:off x="7417168" y="3357867"/>
        <a:ext cx="1635836" cy="1015688"/>
      </dsp:txXfrm>
    </dsp:sp>
    <dsp:sp modelId="{C5437076-487E-4CD3-8C48-67ECA90E663E}">
      <dsp:nvSpPr>
        <dsp:cNvPr id="0" name=""/>
        <dsp:cNvSpPr/>
      </dsp:nvSpPr>
      <dsp:spPr>
        <a:xfrm>
          <a:off x="9273387" y="3146924"/>
          <a:ext cx="1699036" cy="10788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CA4D262-A53C-4788-AF8D-AE36FEE928F3}">
      <dsp:nvSpPr>
        <dsp:cNvPr id="0" name=""/>
        <dsp:cNvSpPr/>
      </dsp:nvSpPr>
      <dsp:spPr>
        <a:xfrm>
          <a:off x="9462168" y="3326267"/>
          <a:ext cx="1699036" cy="1078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drink vending machines.</a:t>
          </a:r>
        </a:p>
      </dsp:txBody>
      <dsp:txXfrm>
        <a:off x="9493768" y="3357867"/>
        <a:ext cx="1635836" cy="10156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09C64-2B49-445F-8C7B-00488575A902}">
      <dsp:nvSpPr>
        <dsp:cNvPr id="0" name=""/>
        <dsp:cNvSpPr/>
      </dsp:nvSpPr>
      <dsp:spPr>
        <a:xfrm>
          <a:off x="582645" y="1781"/>
          <a:ext cx="2174490" cy="1304694"/>
        </a:xfrm>
        <a:prstGeom prst="rect">
          <a:avLst/>
        </a:prstGeom>
        <a:solidFill>
          <a:schemeClr val="accent5">
            <a:hueOff val="0"/>
            <a:satOff val="0"/>
            <a:lumOff val="0"/>
            <a:alpha val="73952"/>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purpose for which sampling is being performed</a:t>
          </a:r>
        </a:p>
      </dsp:txBody>
      <dsp:txXfrm>
        <a:off x="582645" y="1781"/>
        <a:ext cx="2174490" cy="1304694"/>
      </dsp:txXfrm>
    </dsp:sp>
    <dsp:sp modelId="{4336A88B-21E3-47FC-A75C-6656DFD7830E}">
      <dsp:nvSpPr>
        <dsp:cNvPr id="0" name=""/>
        <dsp:cNvSpPr/>
      </dsp:nvSpPr>
      <dsp:spPr>
        <a:xfrm>
          <a:off x="2974584" y="1781"/>
          <a:ext cx="2174490" cy="1304694"/>
        </a:xfrm>
        <a:prstGeom prst="rect">
          <a:avLst/>
        </a:prstGeom>
        <a:solidFill>
          <a:schemeClr val="accent5">
            <a:hueOff val="-844818"/>
            <a:satOff val="-2177"/>
            <a:lumOff val="-1471"/>
            <a:alpha val="82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number of consumers served</a:t>
          </a:r>
        </a:p>
      </dsp:txBody>
      <dsp:txXfrm>
        <a:off x="2974584" y="1781"/>
        <a:ext cx="2174490" cy="1304694"/>
      </dsp:txXfrm>
    </dsp:sp>
    <dsp:sp modelId="{AE5B1673-E176-4308-961B-31F66F284E96}">
      <dsp:nvSpPr>
        <dsp:cNvPr id="0" name=""/>
        <dsp:cNvSpPr/>
      </dsp:nvSpPr>
      <dsp:spPr>
        <a:xfrm>
          <a:off x="5366524" y="1781"/>
          <a:ext cx="2174490" cy="1304694"/>
        </a:xfrm>
        <a:prstGeom prst="rect">
          <a:avLst/>
        </a:prstGeom>
        <a:solidFill>
          <a:schemeClr val="accent5">
            <a:hueOff val="-1689636"/>
            <a:satOff val="-4355"/>
            <a:lumOff val="-2941"/>
            <a:alpha val="74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volume of water distributed </a:t>
          </a:r>
        </a:p>
      </dsp:txBody>
      <dsp:txXfrm>
        <a:off x="5366524" y="1781"/>
        <a:ext cx="2174490" cy="1304694"/>
      </dsp:txXfrm>
    </dsp:sp>
    <dsp:sp modelId="{E4318002-C6BD-4D45-9877-1FAF7CB66B9E}">
      <dsp:nvSpPr>
        <dsp:cNvPr id="0" name=""/>
        <dsp:cNvSpPr/>
      </dsp:nvSpPr>
      <dsp:spPr>
        <a:xfrm>
          <a:off x="7758464" y="1781"/>
          <a:ext cx="2174490" cy="1304694"/>
        </a:xfrm>
        <a:prstGeom prst="rect">
          <a:avLst/>
        </a:prstGeom>
        <a:solidFill>
          <a:schemeClr val="accent5">
            <a:hueOff val="-2534453"/>
            <a:satOff val="-6532"/>
            <a:lumOff val="-4412"/>
            <a:alpha val="75646"/>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quality of the source water </a:t>
          </a:r>
        </a:p>
      </dsp:txBody>
      <dsp:txXfrm>
        <a:off x="7758464" y="1781"/>
        <a:ext cx="2174490" cy="1304694"/>
      </dsp:txXfrm>
    </dsp:sp>
    <dsp:sp modelId="{7DA4F2DD-EEE7-40B8-91DB-83E6FB83D60B}">
      <dsp:nvSpPr>
        <dsp:cNvPr id="0" name=""/>
        <dsp:cNvSpPr/>
      </dsp:nvSpPr>
      <dsp:spPr>
        <a:xfrm>
          <a:off x="582645" y="1523924"/>
          <a:ext cx="2174490" cy="1304694"/>
        </a:xfrm>
        <a:prstGeom prst="rect">
          <a:avLst/>
        </a:prstGeom>
        <a:solidFill>
          <a:schemeClr val="accent5">
            <a:hueOff val="-3379271"/>
            <a:satOff val="-8710"/>
            <a:lumOff val="-5883"/>
            <a:alpha val="76885"/>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variability of the raw-water quality </a:t>
          </a:r>
        </a:p>
      </dsp:txBody>
      <dsp:txXfrm>
        <a:off x="582645" y="1523924"/>
        <a:ext cx="2174490" cy="1304694"/>
      </dsp:txXfrm>
    </dsp:sp>
    <dsp:sp modelId="{0A2366A4-6EFD-48C3-A33E-FF603B00BCC5}">
      <dsp:nvSpPr>
        <dsp:cNvPr id="0" name=""/>
        <dsp:cNvSpPr/>
      </dsp:nvSpPr>
      <dsp:spPr>
        <a:xfrm>
          <a:off x="2974584" y="1523924"/>
          <a:ext cx="2174490" cy="1304694"/>
        </a:xfrm>
        <a:prstGeom prst="rect">
          <a:avLst/>
        </a:prstGeom>
        <a:solidFill>
          <a:schemeClr val="accent5">
            <a:hueOff val="-4224089"/>
            <a:satOff val="-10887"/>
            <a:lumOff val="-7353"/>
            <a:alpha val="80568"/>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water treatment required </a:t>
          </a:r>
        </a:p>
      </dsp:txBody>
      <dsp:txXfrm>
        <a:off x="2974584" y="1523924"/>
        <a:ext cx="2174490" cy="1304694"/>
      </dsp:txXfrm>
    </dsp:sp>
    <dsp:sp modelId="{A5164107-A96A-4692-B077-9DE4C2281658}">
      <dsp:nvSpPr>
        <dsp:cNvPr id="0" name=""/>
        <dsp:cNvSpPr/>
      </dsp:nvSpPr>
      <dsp:spPr>
        <a:xfrm>
          <a:off x="5366524" y="1523924"/>
          <a:ext cx="2174490" cy="1304694"/>
        </a:xfrm>
        <a:prstGeom prst="rect">
          <a:avLst/>
        </a:prstGeom>
        <a:solidFill>
          <a:schemeClr val="accent5">
            <a:hueOff val="-5068907"/>
            <a:satOff val="-13064"/>
            <a:lumOff val="-8824"/>
            <a:alpha val="71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health hazard involved</a:t>
          </a:r>
        </a:p>
      </dsp:txBody>
      <dsp:txXfrm>
        <a:off x="5366524" y="1523924"/>
        <a:ext cx="2174490" cy="1304694"/>
      </dsp:txXfrm>
    </dsp:sp>
    <dsp:sp modelId="{FA02A757-869B-4638-8F70-0D60270C4FEE}">
      <dsp:nvSpPr>
        <dsp:cNvPr id="0" name=""/>
        <dsp:cNvSpPr/>
      </dsp:nvSpPr>
      <dsp:spPr>
        <a:xfrm>
          <a:off x="7758464" y="1523924"/>
          <a:ext cx="2174490" cy="1304694"/>
        </a:xfrm>
        <a:prstGeom prst="rect">
          <a:avLst/>
        </a:prstGeom>
        <a:solidFill>
          <a:schemeClr val="accent5">
            <a:hueOff val="-5913725"/>
            <a:satOff val="-15242"/>
            <a:lumOff val="-10294"/>
            <a:alpha val="77001"/>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The complexity and characteristics of the specific distribution system being sampled </a:t>
          </a:r>
        </a:p>
      </dsp:txBody>
      <dsp:txXfrm>
        <a:off x="7758464" y="1523924"/>
        <a:ext cx="2174490" cy="1304694"/>
      </dsp:txXfrm>
    </dsp:sp>
    <dsp:sp modelId="{32E80B11-2232-4BEC-A11C-9A73783CA98F}">
      <dsp:nvSpPr>
        <dsp:cNvPr id="0" name=""/>
        <dsp:cNvSpPr/>
      </dsp:nvSpPr>
      <dsp:spPr>
        <a:xfrm>
          <a:off x="4170554" y="3046068"/>
          <a:ext cx="2174490" cy="1304694"/>
        </a:xfrm>
        <a:prstGeom prst="rect">
          <a:avLst/>
        </a:prstGeom>
        <a:solidFill>
          <a:schemeClr val="accent5">
            <a:hueOff val="-6758543"/>
            <a:satOff val="-17419"/>
            <a:lumOff val="-11765"/>
            <a:alpha val="6085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a:rPr>
            <a:t>Specific parameters</a:t>
          </a:r>
        </a:p>
      </dsp:txBody>
      <dsp:txXfrm>
        <a:off x="4170554" y="3046068"/>
        <a:ext cx="2174490" cy="13046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35806-470C-8740-9614-132CD21C00B5}">
      <dsp:nvSpPr>
        <dsp:cNvPr id="0" name=""/>
        <dsp:cNvSpPr/>
      </dsp:nvSpPr>
      <dsp:spPr>
        <a:xfrm>
          <a:off x="5980025" y="1829236"/>
          <a:ext cx="3556631" cy="3184101"/>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mbria" panose="02040503050406030204" pitchFamily="18" charset="0"/>
              <a:ea typeface="Cambria" panose="02040503050406030204" pitchFamily="18" charset="0"/>
              <a:cs typeface="Times New Roman"/>
            </a:rPr>
            <a:t>Sample Collection and handling</a:t>
          </a:r>
          <a:endParaRPr lang="en-GB" sz="3600" kern="1200" dirty="0">
            <a:latin typeface="Cambria" panose="02040503050406030204" pitchFamily="18" charset="0"/>
            <a:ea typeface="Cambria" panose="02040503050406030204" pitchFamily="18" charset="0"/>
          </a:endParaRPr>
        </a:p>
      </dsp:txBody>
      <dsp:txXfrm>
        <a:off x="6500882" y="2295537"/>
        <a:ext cx="2514917" cy="2251499"/>
      </dsp:txXfrm>
    </dsp:sp>
    <dsp:sp modelId="{15EB6126-0A7E-3B48-8A00-BABDC6228385}">
      <dsp:nvSpPr>
        <dsp:cNvPr id="0" name=""/>
        <dsp:cNvSpPr/>
      </dsp:nvSpPr>
      <dsp:spPr>
        <a:xfrm>
          <a:off x="7096385" y="56416"/>
          <a:ext cx="1902023" cy="1662178"/>
        </a:xfrm>
        <a:prstGeom prst="ellipse">
          <a:avLst/>
        </a:prstGeom>
        <a:gradFill rotWithShape="0">
          <a:gsLst>
            <a:gs pos="0">
              <a:schemeClr val="accent6">
                <a:lumMod val="5000"/>
                <a:lumOff val="95000"/>
              </a:schemeClr>
            </a:gs>
            <a:gs pos="60000">
              <a:schemeClr val="bg1"/>
            </a:gs>
            <a:gs pos="0">
              <a:schemeClr val="accent6">
                <a:lumMod val="45000"/>
                <a:lumOff val="55000"/>
              </a:schemeClr>
            </a:gs>
            <a:gs pos="100000">
              <a:schemeClr val="accent6">
                <a:lumMod val="20000"/>
                <a:lumOff val="80000"/>
              </a:schemeClr>
            </a:gs>
          </a:gsLst>
          <a:path path="circle">
            <a:fillToRect l="100000" t="100000"/>
          </a:path>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mbria" panose="02040503050406030204" pitchFamily="18" charset="0"/>
              <a:ea typeface="Cambria" panose="02040503050406030204" pitchFamily="18" charset="0"/>
              <a:cs typeface="Times New Roman"/>
            </a:rPr>
            <a:t>If filtration required, it should be done at time of collection to minimize the changes that occur in sample.</a:t>
          </a:r>
        </a:p>
      </dsp:txBody>
      <dsp:txXfrm>
        <a:off x="7374930" y="299836"/>
        <a:ext cx="1344933" cy="1175338"/>
      </dsp:txXfrm>
    </dsp:sp>
    <dsp:sp modelId="{B418B051-167E-1342-B720-9EF320673803}">
      <dsp:nvSpPr>
        <dsp:cNvPr id="0" name=""/>
        <dsp:cNvSpPr/>
      </dsp:nvSpPr>
      <dsp:spPr>
        <a:xfrm>
          <a:off x="9177100" y="1124261"/>
          <a:ext cx="1986834" cy="1735615"/>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32000">
              <a:schemeClr val="accent2">
                <a:lumMod val="20000"/>
                <a:lumOff val="80000"/>
              </a:schemeClr>
            </a:gs>
          </a:gsLst>
          <a:lin ang="54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mbria" panose="02040503050406030204" pitchFamily="18" charset="0"/>
              <a:ea typeface="Cambria" panose="02040503050406030204" pitchFamily="18" charset="0"/>
              <a:cs typeface="Times New Roman"/>
            </a:rPr>
            <a:t>Each sample bottle to be labelled, registered, carefully packed and delivered to testing facility within the time frame. Before transportation appropriate transportation technique is to be applied.</a:t>
          </a:r>
        </a:p>
      </dsp:txBody>
      <dsp:txXfrm>
        <a:off x="9468065" y="1378436"/>
        <a:ext cx="1404904" cy="1227265"/>
      </dsp:txXfrm>
    </dsp:sp>
    <dsp:sp modelId="{6A373643-6A81-D847-9873-681565628813}">
      <dsp:nvSpPr>
        <dsp:cNvPr id="0" name=""/>
        <dsp:cNvSpPr/>
      </dsp:nvSpPr>
      <dsp:spPr>
        <a:xfrm>
          <a:off x="9290061" y="3727179"/>
          <a:ext cx="1902023" cy="19020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46000">
              <a:schemeClr val="accent5">
                <a:lumMod val="20000"/>
                <a:lumOff val="80000"/>
              </a:schemeClr>
            </a:gs>
          </a:gsLst>
          <a:path path="circle">
            <a:fillToRect l="100000" t="100000"/>
          </a:path>
          <a:tileRect r="-100000" b="-100000"/>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In analysis laboratory it should be kept in dark cool room away from reagent.</a:t>
          </a:r>
        </a:p>
      </dsp:txBody>
      <dsp:txXfrm>
        <a:off x="9568606" y="4005724"/>
        <a:ext cx="1344933" cy="1344933"/>
      </dsp:txXfrm>
    </dsp:sp>
    <dsp:sp modelId="{C02CEBB8-26F8-FE4A-B4A5-827695654509}">
      <dsp:nvSpPr>
        <dsp:cNvPr id="0" name=""/>
        <dsp:cNvSpPr/>
      </dsp:nvSpPr>
      <dsp:spPr>
        <a:xfrm>
          <a:off x="7105708" y="5164970"/>
          <a:ext cx="1761482" cy="1693029"/>
        </a:xfrm>
        <a:prstGeom prst="ellipse">
          <a:avLst/>
        </a:prstGeom>
        <a:gradFill flip="none" rotWithShape="1">
          <a:gsLst>
            <a:gs pos="9000">
              <a:srgbClr val="7030A0"/>
            </a:gs>
            <a:gs pos="31000">
              <a:schemeClr val="bg1">
                <a:lumMod val="95000"/>
              </a:schemeClr>
            </a:gs>
            <a:gs pos="20000">
              <a:schemeClr val="bg1">
                <a:alpha val="19000"/>
                <a:lumMod val="86000"/>
                <a:lumOff val="14000"/>
              </a:schemeClr>
            </a:gs>
            <a:gs pos="93000">
              <a:srgbClr val="7030A0"/>
            </a:gs>
          </a:gsLst>
          <a:path path="circle">
            <a:fillToRect l="100000" t="100000"/>
          </a:path>
          <a:tileRect r="-100000" b="-100000"/>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Volume of sample to be collected depends on number and type of analysis to be performed.</a:t>
          </a:r>
        </a:p>
      </dsp:txBody>
      <dsp:txXfrm>
        <a:off x="7363671" y="5412908"/>
        <a:ext cx="1245556" cy="1197153"/>
      </dsp:txXfrm>
    </dsp:sp>
    <dsp:sp modelId="{F558407F-8CCC-C340-8861-2EA3702BE636}">
      <dsp:nvSpPr>
        <dsp:cNvPr id="0" name=""/>
        <dsp:cNvSpPr/>
      </dsp:nvSpPr>
      <dsp:spPr>
        <a:xfrm>
          <a:off x="4318924" y="3901199"/>
          <a:ext cx="1902023" cy="1898618"/>
        </a:xfrm>
        <a:prstGeom prst="ellipse">
          <a:avLst/>
        </a:prstGeom>
        <a:solidFill>
          <a:schemeClr val="accent2">
            <a:lumMod val="60000"/>
            <a:lumOff val="40000"/>
            <a:alpha val="6932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mbria" panose="02040503050406030204" pitchFamily="18" charset="0"/>
              <a:ea typeface="Cambria" panose="02040503050406030204" pitchFamily="18" charset="0"/>
              <a:cs typeface="Times New Roman"/>
            </a:rPr>
            <a:t>For sample collection from tanks 2 min of free flow should be allowed to flush out any stagnant water within the sampling line.</a:t>
          </a:r>
        </a:p>
      </dsp:txBody>
      <dsp:txXfrm>
        <a:off x="4597469" y="4179245"/>
        <a:ext cx="1344933" cy="1342526"/>
      </dsp:txXfrm>
    </dsp:sp>
    <dsp:sp modelId="{2CE0B4E4-0E4B-BF43-B3FA-958BBA1EB11D}">
      <dsp:nvSpPr>
        <dsp:cNvPr id="0" name=""/>
        <dsp:cNvSpPr/>
      </dsp:nvSpPr>
      <dsp:spPr>
        <a:xfrm>
          <a:off x="4280806" y="1174470"/>
          <a:ext cx="1902023" cy="1902023"/>
        </a:xfrm>
        <a:prstGeom prst="ellipse">
          <a:avLst/>
        </a:prstGeom>
        <a:solidFill>
          <a:schemeClr val="accent5">
            <a:hueOff val="-6758543"/>
            <a:satOff val="-17419"/>
            <a:lumOff val="-11765"/>
            <a:alpha val="5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solidFill>
              <a:latin typeface="Cambria" panose="02040503050406030204" pitchFamily="18" charset="0"/>
              <a:ea typeface="Cambria" panose="02040503050406030204" pitchFamily="18" charset="0"/>
              <a:cs typeface="Times New Roman"/>
            </a:rPr>
            <a:t>On-site analysis is particularly recommended for such parameters as </a:t>
          </a:r>
          <a:r>
            <a:rPr lang="en-US" sz="1050" kern="1200" dirty="0" err="1">
              <a:solidFill>
                <a:schemeClr val="tx1"/>
              </a:solidFill>
              <a:latin typeface="Cambria" panose="02040503050406030204" pitchFamily="18" charset="0"/>
              <a:ea typeface="Cambria" panose="02040503050406030204" pitchFamily="18" charset="0"/>
              <a:cs typeface="Times New Roman"/>
            </a:rPr>
            <a:t>odour</a:t>
          </a:r>
          <a:r>
            <a:rPr lang="en-US" sz="1050" kern="1200" dirty="0">
              <a:solidFill>
                <a:schemeClr val="tx1"/>
              </a:solidFill>
              <a:latin typeface="Cambria" panose="02040503050406030204" pitchFamily="18" charset="0"/>
              <a:ea typeface="Cambria" panose="02040503050406030204" pitchFamily="18" charset="0"/>
              <a:cs typeface="Times New Roman"/>
            </a:rPr>
            <a:t>, taste, pH, chlorine, ozone, ambient air temperature as well as for the visual inspection of the sample.</a:t>
          </a:r>
        </a:p>
      </dsp:txBody>
      <dsp:txXfrm>
        <a:off x="4559351" y="1453015"/>
        <a:ext cx="1344933" cy="13449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3149C-8C59-4F37-B61E-C2766C9583BB}">
      <dsp:nvSpPr>
        <dsp:cNvPr id="0" name=""/>
        <dsp:cNvSpPr/>
      </dsp:nvSpPr>
      <dsp:spPr>
        <a:xfrm>
          <a:off x="436764" y="655846"/>
          <a:ext cx="707958" cy="70795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7D1E2-07A2-48C6-93E8-8B0C25EF313B}">
      <dsp:nvSpPr>
        <dsp:cNvPr id="0" name=""/>
        <dsp:cNvSpPr/>
      </dsp:nvSpPr>
      <dsp:spPr>
        <a:xfrm>
          <a:off x="4122" y="1971589"/>
          <a:ext cx="1573242" cy="273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 Sampling points should be located at the inlet and outlet of bulk storage containers to represent the water within the container and not from external sources or secondary distribution systems.</a:t>
          </a:r>
        </a:p>
      </dsp:txBody>
      <dsp:txXfrm>
        <a:off x="4122" y="1971589"/>
        <a:ext cx="1573242" cy="2735966"/>
      </dsp:txXfrm>
    </dsp:sp>
    <dsp:sp modelId="{B7D1FD15-CD9F-4136-BAB3-03B23344B0F1}">
      <dsp:nvSpPr>
        <dsp:cNvPr id="0" name=""/>
        <dsp:cNvSpPr/>
      </dsp:nvSpPr>
      <dsp:spPr>
        <a:xfrm>
          <a:off x="2285324" y="655846"/>
          <a:ext cx="707958" cy="70795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3416D-9A1B-441A-B749-F983CCE55BA5}">
      <dsp:nvSpPr>
        <dsp:cNvPr id="0" name=""/>
        <dsp:cNvSpPr/>
      </dsp:nvSpPr>
      <dsp:spPr>
        <a:xfrm>
          <a:off x="1852682" y="1971589"/>
          <a:ext cx="1573242" cy="273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In systems with multiple inlets or outlets, sample locations should reflect potential differences in water quality based on the purpose of the sampling.</a:t>
          </a:r>
        </a:p>
      </dsp:txBody>
      <dsp:txXfrm>
        <a:off x="1852682" y="1971589"/>
        <a:ext cx="1573242" cy="2735966"/>
      </dsp:txXfrm>
    </dsp:sp>
    <dsp:sp modelId="{CC84B83A-EA19-478B-BF01-B5FF1376A99C}">
      <dsp:nvSpPr>
        <dsp:cNvPr id="0" name=""/>
        <dsp:cNvSpPr/>
      </dsp:nvSpPr>
      <dsp:spPr>
        <a:xfrm>
          <a:off x="4133883" y="655846"/>
          <a:ext cx="707958" cy="70795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3F1D4-81DE-4190-8CA2-C08F87C3EC3B}">
      <dsp:nvSpPr>
        <dsp:cNvPr id="0" name=""/>
        <dsp:cNvSpPr/>
      </dsp:nvSpPr>
      <dsp:spPr>
        <a:xfrm>
          <a:off x="3701242" y="1971589"/>
          <a:ext cx="1573242" cy="273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When water from different sources mixes within a bulk storage container, sample locations should represent the quality of water from each source.</a:t>
          </a:r>
        </a:p>
      </dsp:txBody>
      <dsp:txXfrm>
        <a:off x="3701242" y="1971589"/>
        <a:ext cx="1573242" cy="2735966"/>
      </dsp:txXfrm>
    </dsp:sp>
    <dsp:sp modelId="{189FDDBE-64FB-4345-95EA-0044366765A1}">
      <dsp:nvSpPr>
        <dsp:cNvPr id="0" name=""/>
        <dsp:cNvSpPr/>
      </dsp:nvSpPr>
      <dsp:spPr>
        <a:xfrm>
          <a:off x="5982443" y="655846"/>
          <a:ext cx="707958" cy="70795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FD745-EC08-4CAF-835D-84B93CB40023}">
      <dsp:nvSpPr>
        <dsp:cNvPr id="0" name=""/>
        <dsp:cNvSpPr/>
      </dsp:nvSpPr>
      <dsp:spPr>
        <a:xfrm>
          <a:off x="5549801" y="1971589"/>
          <a:ext cx="1573242" cy="273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In distribution systems with many similar inlets or outlets, it is advisable to sample at both the most remote and the closest points to the water source. Care must be taken to ensure that the sampling process does not introduce contaminants into the system to avoid the risk of contamination during sampling.</a:t>
          </a:r>
        </a:p>
      </dsp:txBody>
      <dsp:txXfrm>
        <a:off x="5549801" y="1971589"/>
        <a:ext cx="1573242" cy="2735966"/>
      </dsp:txXfrm>
    </dsp:sp>
    <dsp:sp modelId="{6085750D-DCB8-4167-89C9-B7E6F9DFDC99}">
      <dsp:nvSpPr>
        <dsp:cNvPr id="0" name=""/>
        <dsp:cNvSpPr/>
      </dsp:nvSpPr>
      <dsp:spPr>
        <a:xfrm>
          <a:off x="7831002" y="655846"/>
          <a:ext cx="707958" cy="70795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D2A8D-D67C-4171-937A-9F1A0550A9B3}">
      <dsp:nvSpPr>
        <dsp:cNvPr id="0" name=""/>
        <dsp:cNvSpPr/>
      </dsp:nvSpPr>
      <dsp:spPr>
        <a:xfrm>
          <a:off x="7398361" y="1971589"/>
          <a:ext cx="1573242" cy="273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For non-contagious, non-piped sources such as mobile tanker, static tanks samples should be collected from outlet taps. Standpipes and hoses should be disinfected and flushed before use and check no cross connection with non-portable water supplies</a:t>
          </a:r>
          <a:r>
            <a:rPr lang="en-US" sz="1300" kern="1200" dirty="0">
              <a:solidFill>
                <a:schemeClr val="tx1"/>
              </a:solidFill>
              <a:latin typeface="Cambria" panose="02040503050406030204" pitchFamily="18" charset="0"/>
              <a:ea typeface="Cambria" panose="02040503050406030204" pitchFamily="18" charset="0"/>
              <a:cs typeface="Times New Roman"/>
            </a:rPr>
            <a:t>.</a:t>
          </a:r>
        </a:p>
      </dsp:txBody>
      <dsp:txXfrm>
        <a:off x="7398361" y="1971589"/>
        <a:ext cx="1573242" cy="2735966"/>
      </dsp:txXfrm>
    </dsp:sp>
    <dsp:sp modelId="{199BB6AA-CFF0-4721-95EC-0A765EF49FEB}">
      <dsp:nvSpPr>
        <dsp:cNvPr id="0" name=""/>
        <dsp:cNvSpPr/>
      </dsp:nvSpPr>
      <dsp:spPr>
        <a:xfrm>
          <a:off x="9679562" y="655846"/>
          <a:ext cx="707958" cy="70795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934C6-8A56-4416-93E6-C51E9B0EF008}">
      <dsp:nvSpPr>
        <dsp:cNvPr id="0" name=""/>
        <dsp:cNvSpPr/>
      </dsp:nvSpPr>
      <dsp:spPr>
        <a:xfrm>
          <a:off x="9246920" y="1971589"/>
          <a:ext cx="1573242" cy="273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For bottled water supplied in an emergency should be taken at random, at point of filling and at point of distribution and taken to the laboratory analysis.</a:t>
          </a:r>
        </a:p>
      </dsp:txBody>
      <dsp:txXfrm>
        <a:off x="9246920" y="1971589"/>
        <a:ext cx="1573242" cy="27359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08A74-AB6A-4E80-8EEF-AB7D88625554}">
      <dsp:nvSpPr>
        <dsp:cNvPr id="0" name=""/>
        <dsp:cNvSpPr/>
      </dsp:nvSpPr>
      <dsp:spPr>
        <a:xfrm>
          <a:off x="79650" y="693072"/>
          <a:ext cx="986209" cy="9862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38F8E-4435-4C94-9B26-40D4A839D60B}">
      <dsp:nvSpPr>
        <dsp:cNvPr id="0" name=""/>
        <dsp:cNvSpPr/>
      </dsp:nvSpPr>
      <dsp:spPr>
        <a:xfrm>
          <a:off x="286754" y="900176"/>
          <a:ext cx="572001" cy="5720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73E4E-49DA-4A79-9A9E-401BB2A3B5BF}">
      <dsp:nvSpPr>
        <dsp:cNvPr id="0" name=""/>
        <dsp:cNvSpPr/>
      </dsp:nvSpPr>
      <dsp:spPr>
        <a:xfrm>
          <a:off x="1277189" y="693072"/>
          <a:ext cx="2324635" cy="9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n-US" sz="1600" b="0" kern="1200" dirty="0">
              <a:latin typeface="Cambria" panose="02040503050406030204" pitchFamily="18" charset="0"/>
              <a:ea typeface="Cambria" panose="02040503050406030204" pitchFamily="18" charset="0"/>
              <a:cs typeface="Times New Roman"/>
            </a:rPr>
            <a:t>The types of bottles or containers, their closures and the specific purposes for which they are to be used</a:t>
          </a:r>
        </a:p>
      </dsp:txBody>
      <dsp:txXfrm>
        <a:off x="1277189" y="693072"/>
        <a:ext cx="2324635" cy="986209"/>
      </dsp:txXfrm>
    </dsp:sp>
    <dsp:sp modelId="{EACBAB5E-45BB-4845-8999-BEA0DD4FE7A9}">
      <dsp:nvSpPr>
        <dsp:cNvPr id="0" name=""/>
        <dsp:cNvSpPr/>
      </dsp:nvSpPr>
      <dsp:spPr>
        <a:xfrm>
          <a:off x="4006875" y="693072"/>
          <a:ext cx="986209" cy="9862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626C8-24D4-4984-9100-099E9661ABCB}">
      <dsp:nvSpPr>
        <dsp:cNvPr id="0" name=""/>
        <dsp:cNvSpPr/>
      </dsp:nvSpPr>
      <dsp:spPr>
        <a:xfrm>
          <a:off x="4213979" y="900176"/>
          <a:ext cx="572001" cy="5720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D9B4B1-DD5D-4945-BAC4-3D537F044993}">
      <dsp:nvSpPr>
        <dsp:cNvPr id="0" name=""/>
        <dsp:cNvSpPr/>
      </dsp:nvSpPr>
      <dsp:spPr>
        <a:xfrm>
          <a:off x="5204415" y="693072"/>
          <a:ext cx="2324635" cy="9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Times New Roman"/>
            </a:rPr>
            <a:t>Where relevant, the cleaning procedure and shelf life for bottles, containers and closures used for each parameter, including the amount and type of preservative to be added</a:t>
          </a:r>
        </a:p>
      </dsp:txBody>
      <dsp:txXfrm>
        <a:off x="5204415" y="693072"/>
        <a:ext cx="2324635" cy="986209"/>
      </dsp:txXfrm>
    </dsp:sp>
    <dsp:sp modelId="{DF1A064D-4266-4667-BC16-02B0B6BAE279}">
      <dsp:nvSpPr>
        <dsp:cNvPr id="0" name=""/>
        <dsp:cNvSpPr/>
      </dsp:nvSpPr>
      <dsp:spPr>
        <a:xfrm>
          <a:off x="79650" y="2798389"/>
          <a:ext cx="986209" cy="9862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15D37-6392-42F0-9C80-D8765BB1F70B}">
      <dsp:nvSpPr>
        <dsp:cNvPr id="0" name=""/>
        <dsp:cNvSpPr/>
      </dsp:nvSpPr>
      <dsp:spPr>
        <a:xfrm>
          <a:off x="286754" y="3005493"/>
          <a:ext cx="572001" cy="57200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990198-D859-4CC4-8805-B6B5DDF17ECE}">
      <dsp:nvSpPr>
        <dsp:cNvPr id="0" name=""/>
        <dsp:cNvSpPr/>
      </dsp:nvSpPr>
      <dsp:spPr>
        <a:xfrm>
          <a:off x="1277189" y="2798389"/>
          <a:ext cx="2324635" cy="9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Times New Roman"/>
            </a:rPr>
            <a:t>The sampling procedure for each parameter, including the type of sample to be collected (e.g. first draw, flushed, stagnation) and the procedure for collecting samples for different parameters</a:t>
          </a:r>
        </a:p>
      </dsp:txBody>
      <dsp:txXfrm>
        <a:off x="1277189" y="2798389"/>
        <a:ext cx="2324635" cy="986209"/>
      </dsp:txXfrm>
    </dsp:sp>
    <dsp:sp modelId="{DC24445D-E20D-4451-94E3-78C3BE2AB96A}">
      <dsp:nvSpPr>
        <dsp:cNvPr id="0" name=""/>
        <dsp:cNvSpPr/>
      </dsp:nvSpPr>
      <dsp:spPr>
        <a:xfrm>
          <a:off x="4006875" y="2798389"/>
          <a:ext cx="986209" cy="9862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85341-466B-4696-B97E-E72E52CC4740}">
      <dsp:nvSpPr>
        <dsp:cNvPr id="0" name=""/>
        <dsp:cNvSpPr/>
      </dsp:nvSpPr>
      <dsp:spPr>
        <a:xfrm>
          <a:off x="4213979" y="3005493"/>
          <a:ext cx="572001" cy="57200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40697-6080-4558-89CB-E1550A470D96}">
      <dsp:nvSpPr>
        <dsp:cNvPr id="0" name=""/>
        <dsp:cNvSpPr/>
      </dsp:nvSpPr>
      <dsp:spPr>
        <a:xfrm>
          <a:off x="5204415" y="2798389"/>
          <a:ext cx="2324635" cy="9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Times New Roman"/>
            </a:rPr>
            <a:t>The frequency and order of sampling</a:t>
          </a:r>
        </a:p>
      </dsp:txBody>
      <dsp:txXfrm>
        <a:off x="5204415" y="2798389"/>
        <a:ext cx="2324635" cy="986209"/>
      </dsp:txXfrm>
    </dsp:sp>
    <dsp:sp modelId="{CA82798F-D6CA-4153-A45B-F8D50685EC60}">
      <dsp:nvSpPr>
        <dsp:cNvPr id="0" name=""/>
        <dsp:cNvSpPr/>
      </dsp:nvSpPr>
      <dsp:spPr>
        <a:xfrm>
          <a:off x="79650" y="4903707"/>
          <a:ext cx="986209" cy="9862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311B4-C99E-42D9-AB88-7B229194CEA4}">
      <dsp:nvSpPr>
        <dsp:cNvPr id="0" name=""/>
        <dsp:cNvSpPr/>
      </dsp:nvSpPr>
      <dsp:spPr>
        <a:xfrm>
          <a:off x="286754" y="5110811"/>
          <a:ext cx="572001" cy="57200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BDBAE-5265-45DE-9399-7335BD13E0AB}">
      <dsp:nvSpPr>
        <dsp:cNvPr id="0" name=""/>
        <dsp:cNvSpPr/>
      </dsp:nvSpPr>
      <dsp:spPr>
        <a:xfrm>
          <a:off x="1277189" y="4903707"/>
          <a:ext cx="2324635" cy="9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Times New Roman"/>
            </a:rPr>
            <a:t>The conditions of storage and transport of samples and the maximum time that can elapse before analysis should commence for each parameter</a:t>
          </a:r>
        </a:p>
      </dsp:txBody>
      <dsp:txXfrm>
        <a:off x="1277189" y="4903707"/>
        <a:ext cx="2324635" cy="986209"/>
      </dsp:txXfrm>
    </dsp:sp>
    <dsp:sp modelId="{C3F621DD-46C7-4762-95F5-045BC17DF034}">
      <dsp:nvSpPr>
        <dsp:cNvPr id="0" name=""/>
        <dsp:cNvSpPr/>
      </dsp:nvSpPr>
      <dsp:spPr>
        <a:xfrm>
          <a:off x="4006875" y="4903707"/>
          <a:ext cx="986209" cy="9862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B1519-8D42-46D8-B96B-50019A5F4D18}">
      <dsp:nvSpPr>
        <dsp:cNvPr id="0" name=""/>
        <dsp:cNvSpPr/>
      </dsp:nvSpPr>
      <dsp:spPr>
        <a:xfrm>
          <a:off x="4213979" y="5110811"/>
          <a:ext cx="572001" cy="57200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5542C6-D953-4570-A7D3-2283CA6F538B}">
      <dsp:nvSpPr>
        <dsp:cNvPr id="0" name=""/>
        <dsp:cNvSpPr/>
      </dsp:nvSpPr>
      <dsp:spPr>
        <a:xfrm>
          <a:off x="5204415" y="4903707"/>
          <a:ext cx="2324635" cy="9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Times New Roman"/>
            </a:rPr>
            <a:t>Description of preservation reagents (including usual </a:t>
          </a:r>
          <a:r>
            <a:rPr lang="en-US" sz="1600" kern="1200" dirty="0" err="1">
              <a:latin typeface="Cambria" panose="02040503050406030204" pitchFamily="18" charset="0"/>
              <a:ea typeface="Cambria" panose="02040503050406030204" pitchFamily="18" charset="0"/>
              <a:cs typeface="Times New Roman"/>
            </a:rPr>
            <a:t>colour</a:t>
          </a:r>
          <a:r>
            <a:rPr lang="en-US" sz="1600" kern="1200" dirty="0">
              <a:latin typeface="Cambria" panose="02040503050406030204" pitchFamily="18" charset="0"/>
              <a:ea typeface="Cambria" panose="02040503050406030204" pitchFamily="18" charset="0"/>
              <a:cs typeface="Times New Roman"/>
            </a:rPr>
            <a:t>), plus appropriate safety measures in case of spill, or contact with skin or eyes.</a:t>
          </a:r>
        </a:p>
      </dsp:txBody>
      <dsp:txXfrm>
        <a:off x="5204415" y="4903707"/>
        <a:ext cx="2324635" cy="9862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544EA-CB1D-5C48-AC7C-8B1786C8F69E}">
      <dsp:nvSpPr>
        <dsp:cNvPr id="0" name=""/>
        <dsp:cNvSpPr/>
      </dsp:nvSpPr>
      <dsp:spPr>
        <a:xfrm>
          <a:off x="14772" y="114054"/>
          <a:ext cx="9559439" cy="1163264"/>
        </a:xfrm>
        <a:prstGeom prst="roundRect">
          <a:avLst>
            <a:gd name="adj" fmla="val 10000"/>
          </a:avLst>
        </a:prstGeom>
        <a:solidFill>
          <a:schemeClr val="accent6">
            <a:lumMod val="75000"/>
            <a:alpha val="27217"/>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Cambria" panose="02040503050406030204" pitchFamily="18" charset="0"/>
              <a:ea typeface="Cambria" panose="02040503050406030204" pitchFamily="18" charset="0"/>
              <a:cs typeface="Times New Roman"/>
            </a:rPr>
            <a:t>Training of samplers</a:t>
          </a:r>
          <a:r>
            <a:rPr lang="en-US" sz="3200" kern="1200" dirty="0">
              <a:solidFill>
                <a:schemeClr val="tx1"/>
              </a:solidFill>
              <a:latin typeface="Cambria" panose="02040503050406030204" pitchFamily="18" charset="0"/>
              <a:ea typeface="Cambria" panose="02040503050406030204" pitchFamily="18" charset="0"/>
              <a:cs typeface="+mj-lt"/>
            </a:rPr>
            <a:t> </a:t>
          </a:r>
          <a:endParaRPr lang="en-GB" sz="3200" kern="1200" dirty="0">
            <a:solidFill>
              <a:schemeClr val="tx1"/>
            </a:solidFill>
            <a:latin typeface="Cambria" panose="02040503050406030204" pitchFamily="18" charset="0"/>
            <a:ea typeface="Cambria" panose="02040503050406030204" pitchFamily="18" charset="0"/>
          </a:endParaRPr>
        </a:p>
      </dsp:txBody>
      <dsp:txXfrm>
        <a:off x="48843" y="148125"/>
        <a:ext cx="9491297" cy="1095122"/>
      </dsp:txXfrm>
    </dsp:sp>
    <dsp:sp modelId="{8B5F5788-048F-BF4E-8EA5-A1F27DDE222E}">
      <dsp:nvSpPr>
        <dsp:cNvPr id="0" name=""/>
        <dsp:cNvSpPr/>
      </dsp:nvSpPr>
      <dsp:spPr>
        <a:xfrm>
          <a:off x="7386" y="1557241"/>
          <a:ext cx="1273912" cy="4266041"/>
        </a:xfrm>
        <a:prstGeom prst="roundRect">
          <a:avLst>
            <a:gd name="adj" fmla="val 10000"/>
          </a:avLst>
        </a:prstGeom>
        <a:solidFill>
          <a:srgbClr val="C00000">
            <a:alpha val="33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All samplers should be fully trained before being allowed to work unsupervised. Training should include Principles and practices of water supply distribution </a:t>
          </a:r>
          <a:endParaRPr lang="en-GB" sz="1400" kern="1200" dirty="0">
            <a:solidFill>
              <a:schemeClr val="tx1"/>
            </a:solidFill>
            <a:latin typeface="Cambria" panose="02040503050406030204" pitchFamily="18" charset="0"/>
            <a:ea typeface="Cambria" panose="02040503050406030204" pitchFamily="18" charset="0"/>
          </a:endParaRPr>
        </a:p>
      </dsp:txBody>
      <dsp:txXfrm>
        <a:off x="44698" y="1594553"/>
        <a:ext cx="1199288" cy="4191417"/>
      </dsp:txXfrm>
    </dsp:sp>
    <dsp:sp modelId="{FB27C7B2-5F2C-3A43-9277-11C4960C2873}">
      <dsp:nvSpPr>
        <dsp:cNvPr id="0" name=""/>
        <dsp:cNvSpPr/>
      </dsp:nvSpPr>
      <dsp:spPr>
        <a:xfrm>
          <a:off x="1388307" y="1557241"/>
          <a:ext cx="1273912" cy="4266041"/>
        </a:xfrm>
        <a:prstGeom prst="roundRect">
          <a:avLst>
            <a:gd name="adj" fmla="val 10000"/>
          </a:avLst>
        </a:prstGeom>
        <a:solidFill>
          <a:schemeClr val="accent2">
            <a:lumMod val="40000"/>
            <a:lumOff val="60000"/>
            <a:alpha val="38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ambria" panose="02040503050406030204" pitchFamily="18" charset="0"/>
              <a:ea typeface="Cambria" panose="02040503050406030204" pitchFamily="18" charset="0"/>
              <a:cs typeface="Times New Roman"/>
            </a:rPr>
            <a:t>Principles and practices of water supply hygiene </a:t>
          </a:r>
          <a:endParaRPr lang="en-US" sz="1400" kern="1200" dirty="0">
            <a:solidFill>
              <a:schemeClr val="tx1"/>
            </a:solidFill>
            <a:latin typeface="Cambria" panose="02040503050406030204" pitchFamily="18" charset="0"/>
            <a:ea typeface="Cambria" panose="02040503050406030204" pitchFamily="18" charset="0"/>
          </a:endParaRPr>
        </a:p>
      </dsp:txBody>
      <dsp:txXfrm>
        <a:off x="1425619" y="1594553"/>
        <a:ext cx="1199288" cy="4191417"/>
      </dsp:txXfrm>
    </dsp:sp>
    <dsp:sp modelId="{754FAD45-CD36-CA4A-8B22-4C74A966504C}">
      <dsp:nvSpPr>
        <dsp:cNvPr id="0" name=""/>
        <dsp:cNvSpPr/>
      </dsp:nvSpPr>
      <dsp:spPr>
        <a:xfrm>
          <a:off x="2769228" y="1557241"/>
          <a:ext cx="1273912" cy="4266041"/>
        </a:xfrm>
        <a:prstGeom prst="roundRect">
          <a:avLst>
            <a:gd name="adj" fmla="val 10000"/>
          </a:avLst>
        </a:prstGeom>
        <a:solidFill>
          <a:srgbClr val="92D050">
            <a:alpha val="82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Introductory knowledge of water chemistry and of microbiology</a:t>
          </a:r>
          <a:endParaRPr lang="en-US" sz="1400" kern="1200" dirty="0">
            <a:solidFill>
              <a:schemeClr val="tx1"/>
            </a:solidFill>
            <a:latin typeface="Cambria" panose="02040503050406030204" pitchFamily="18" charset="0"/>
            <a:ea typeface="Cambria" panose="02040503050406030204" pitchFamily="18" charset="0"/>
          </a:endParaRPr>
        </a:p>
      </dsp:txBody>
      <dsp:txXfrm>
        <a:off x="2806540" y="1594553"/>
        <a:ext cx="1199288" cy="4191417"/>
      </dsp:txXfrm>
    </dsp:sp>
    <dsp:sp modelId="{77CAA553-E348-DF43-92C0-CF737C54AFB2}">
      <dsp:nvSpPr>
        <dsp:cNvPr id="0" name=""/>
        <dsp:cNvSpPr/>
      </dsp:nvSpPr>
      <dsp:spPr>
        <a:xfrm>
          <a:off x="4150149" y="1557241"/>
          <a:ext cx="1273912" cy="4266041"/>
        </a:xfrm>
        <a:prstGeom prst="roundRect">
          <a:avLst>
            <a:gd name="adj" fmla="val 10000"/>
          </a:avLst>
        </a:prstGeom>
        <a:solidFill>
          <a:srgbClr val="00B050">
            <a:alpha val="6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Knowledge of water supply vulnerabilities to contamination including case studies of genuine contamination events</a:t>
          </a:r>
          <a:endParaRPr lang="en-US" sz="1400" kern="1200" dirty="0">
            <a:solidFill>
              <a:schemeClr val="tx1"/>
            </a:solidFill>
            <a:latin typeface="Cambria" panose="02040503050406030204" pitchFamily="18" charset="0"/>
            <a:ea typeface="Cambria" panose="02040503050406030204" pitchFamily="18" charset="0"/>
          </a:endParaRPr>
        </a:p>
      </dsp:txBody>
      <dsp:txXfrm>
        <a:off x="4187461" y="1594553"/>
        <a:ext cx="1199288" cy="4191417"/>
      </dsp:txXfrm>
    </dsp:sp>
    <dsp:sp modelId="{F8C5AB2A-FAAB-064F-A26D-202343212F86}">
      <dsp:nvSpPr>
        <dsp:cNvPr id="0" name=""/>
        <dsp:cNvSpPr/>
      </dsp:nvSpPr>
      <dsp:spPr>
        <a:xfrm>
          <a:off x="5531070" y="1557241"/>
          <a:ext cx="1273912" cy="4266041"/>
        </a:xfrm>
        <a:prstGeom prst="roundRect">
          <a:avLst>
            <a:gd name="adj" fmla="val 10000"/>
          </a:avLst>
        </a:prstGeom>
        <a:solidFill>
          <a:schemeClr val="accent6">
            <a:lumMod val="40000"/>
            <a:lumOff val="60000"/>
            <a:alpha val="77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ambria" panose="02040503050406030204" pitchFamily="18" charset="0"/>
              <a:ea typeface="Cambria" panose="02040503050406030204" pitchFamily="18" charset="0"/>
              <a:cs typeface="Times New Roman"/>
            </a:rPr>
            <a:t>Experience in all aspects of sampling</a:t>
          </a:r>
          <a:endParaRPr lang="en-US" sz="1400" kern="1200" dirty="0">
            <a:solidFill>
              <a:schemeClr val="tx1"/>
            </a:solidFill>
            <a:latin typeface="Cambria" panose="02040503050406030204" pitchFamily="18" charset="0"/>
            <a:ea typeface="Cambria" panose="02040503050406030204" pitchFamily="18" charset="0"/>
          </a:endParaRPr>
        </a:p>
      </dsp:txBody>
      <dsp:txXfrm>
        <a:off x="5568382" y="1594553"/>
        <a:ext cx="1199288" cy="4191417"/>
      </dsp:txXfrm>
    </dsp:sp>
    <dsp:sp modelId="{E91E0590-3B3D-694F-A83F-0E12BD81C741}">
      <dsp:nvSpPr>
        <dsp:cNvPr id="0" name=""/>
        <dsp:cNvSpPr/>
      </dsp:nvSpPr>
      <dsp:spPr>
        <a:xfrm>
          <a:off x="6911992" y="1557241"/>
          <a:ext cx="1273912" cy="4266041"/>
        </a:xfrm>
        <a:prstGeom prst="roundRect">
          <a:avLst>
            <a:gd name="adj" fmla="val 10000"/>
          </a:avLst>
        </a:prstGeom>
        <a:solidFill>
          <a:srgbClr val="0070C0">
            <a:alpha val="31585"/>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Supervised experience with laboratory techniques if the sampler is expected to take analytical measurements or to operate on-line monitoring equipment</a:t>
          </a:r>
          <a:endParaRPr lang="en-US" sz="1400" kern="1200" dirty="0">
            <a:solidFill>
              <a:schemeClr val="tx1"/>
            </a:solidFill>
            <a:latin typeface="Cambria" panose="02040503050406030204" pitchFamily="18" charset="0"/>
            <a:ea typeface="Cambria" panose="02040503050406030204" pitchFamily="18" charset="0"/>
          </a:endParaRPr>
        </a:p>
      </dsp:txBody>
      <dsp:txXfrm>
        <a:off x="6949304" y="1594553"/>
        <a:ext cx="1199288" cy="4191417"/>
      </dsp:txXfrm>
    </dsp:sp>
    <dsp:sp modelId="{67AF5E2C-E380-A546-9583-F71262A15D88}">
      <dsp:nvSpPr>
        <dsp:cNvPr id="0" name=""/>
        <dsp:cNvSpPr/>
      </dsp:nvSpPr>
      <dsp:spPr>
        <a:xfrm>
          <a:off x="8292913" y="1557241"/>
          <a:ext cx="1273912" cy="4266041"/>
        </a:xfrm>
        <a:prstGeom prst="roundRect">
          <a:avLst>
            <a:gd name="adj" fmla="val 10000"/>
          </a:avLst>
        </a:prstGeom>
        <a:solidFill>
          <a:srgbClr val="7030A0">
            <a:alpha val="36942"/>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cs typeface="Times New Roman"/>
            </a:rPr>
            <a:t>The full content of the sampling manual with special emphasis on identifying, and safely coping with or avoiding potential hazards</a:t>
          </a:r>
          <a:endParaRPr lang="en-US" sz="1400" kern="1200" dirty="0">
            <a:solidFill>
              <a:schemeClr val="tx1"/>
            </a:solidFill>
            <a:latin typeface="Cambria" panose="02040503050406030204" pitchFamily="18" charset="0"/>
            <a:ea typeface="Cambria" panose="02040503050406030204" pitchFamily="18" charset="0"/>
          </a:endParaRPr>
        </a:p>
      </dsp:txBody>
      <dsp:txXfrm>
        <a:off x="8330225" y="1594553"/>
        <a:ext cx="1199288" cy="41914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DB26-67C8-B042-BB75-BB1A1AC820AE}">
      <dsp:nvSpPr>
        <dsp:cNvPr id="0" name=""/>
        <dsp:cNvSpPr/>
      </dsp:nvSpPr>
      <dsp:spPr>
        <a:xfrm>
          <a:off x="891322" y="619"/>
          <a:ext cx="5464393" cy="2028545"/>
        </a:xfrm>
        <a:prstGeom prst="roundRect">
          <a:avLst>
            <a:gd name="adj" fmla="val 10000"/>
          </a:avLst>
        </a:prstGeom>
        <a:solidFill>
          <a:schemeClr val="accent1">
            <a:hueOff val="0"/>
            <a:satOff val="0"/>
            <a:lumOff val="0"/>
            <a:alpha val="14154"/>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mbria" panose="02040503050406030204" pitchFamily="18" charset="0"/>
            </a:rPr>
            <a:t>The Field-Testing Kit (FTKs) is a simple device which can be used for rapid testing of some critical water quality parameters in the field. For compliance and/or detailed potability of drinking water refer to IS 10500. By onsite testing, the general quality of water can be easily assessed and this can give first-hand information on the quality of water.</a:t>
          </a:r>
        </a:p>
      </dsp:txBody>
      <dsp:txXfrm>
        <a:off x="950736" y="60033"/>
        <a:ext cx="5345565" cy="1909717"/>
      </dsp:txXfrm>
    </dsp:sp>
    <dsp:sp modelId="{AA426D1F-15E3-754C-84F6-2FFAA100FDDF}">
      <dsp:nvSpPr>
        <dsp:cNvPr id="0" name=""/>
        <dsp:cNvSpPr/>
      </dsp:nvSpPr>
      <dsp:spPr>
        <a:xfrm rot="5400000">
          <a:off x="3243167" y="2079877"/>
          <a:ext cx="760704" cy="912845"/>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9666" y="2155948"/>
        <a:ext cx="547707" cy="532493"/>
      </dsp:txXfrm>
    </dsp:sp>
    <dsp:sp modelId="{80D724B5-9A3F-964F-AFF2-F34150C4DB47}">
      <dsp:nvSpPr>
        <dsp:cNvPr id="0" name=""/>
        <dsp:cNvSpPr/>
      </dsp:nvSpPr>
      <dsp:spPr>
        <a:xfrm>
          <a:off x="891322" y="3043436"/>
          <a:ext cx="5464393" cy="2028545"/>
        </a:xfrm>
        <a:prstGeom prst="roundRect">
          <a:avLst>
            <a:gd name="adj" fmla="val 10000"/>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Cambria" panose="02040503050406030204" pitchFamily="18" charset="0"/>
            </a:rPr>
            <a:t>Key stakeholders benefitted from this product</a:t>
          </a:r>
          <a:endParaRPr lang="en-US" sz="1800" kern="1200">
            <a:solidFill>
              <a:schemeClr val="tx1"/>
            </a:solidFill>
            <a:latin typeface="Cambria" panose="02040503050406030204" pitchFamily="18" charset="0"/>
          </a:endParaRPr>
        </a:p>
        <a:p>
          <a:pPr marL="114300" lvl="1" indent="-114300" algn="l" defTabSz="622300">
            <a:lnSpc>
              <a:spcPct val="90000"/>
            </a:lnSpc>
            <a:spcBef>
              <a:spcPct val="0"/>
            </a:spcBef>
            <a:spcAft>
              <a:spcPct val="15000"/>
            </a:spcAft>
            <a:buChar char="•"/>
          </a:pPr>
          <a:r>
            <a:rPr lang="en-US" sz="1400" kern="1200" dirty="0">
              <a:solidFill>
                <a:schemeClr val="tx1"/>
              </a:solidFill>
              <a:latin typeface="Cambria" panose="02040503050406030204" pitchFamily="18" charset="0"/>
            </a:rPr>
            <a:t>Jal Boards &amp;PHEDs</a:t>
          </a:r>
        </a:p>
        <a:p>
          <a:pPr marL="114300" lvl="1" indent="-114300" algn="l" defTabSz="622300">
            <a:lnSpc>
              <a:spcPct val="90000"/>
            </a:lnSpc>
            <a:spcBef>
              <a:spcPct val="0"/>
            </a:spcBef>
            <a:spcAft>
              <a:spcPct val="15000"/>
            </a:spcAft>
            <a:buChar char="•"/>
          </a:pPr>
          <a:r>
            <a:rPr lang="en-US" sz="1400" kern="1200" dirty="0">
              <a:solidFill>
                <a:schemeClr val="tx1"/>
              </a:solidFill>
              <a:latin typeface="Cambria" panose="02040503050406030204" pitchFamily="18" charset="0"/>
            </a:rPr>
            <a:t>Testing laboratories</a:t>
          </a:r>
        </a:p>
        <a:p>
          <a:pPr marL="114300" lvl="1" indent="-114300" algn="l" defTabSz="622300">
            <a:lnSpc>
              <a:spcPct val="90000"/>
            </a:lnSpc>
            <a:spcBef>
              <a:spcPct val="0"/>
            </a:spcBef>
            <a:spcAft>
              <a:spcPct val="15000"/>
            </a:spcAft>
            <a:buChar char="•"/>
          </a:pPr>
          <a:r>
            <a:rPr lang="en-US" sz="1400" kern="1200">
              <a:solidFill>
                <a:schemeClr val="tx1"/>
              </a:solidFill>
              <a:latin typeface="Cambria" panose="02040503050406030204" pitchFamily="18" charset="0"/>
            </a:rPr>
            <a:t>FTKs manufacturers</a:t>
          </a:r>
        </a:p>
        <a:p>
          <a:pPr marL="114300" lvl="1" indent="-114300" algn="l" defTabSz="622300">
            <a:lnSpc>
              <a:spcPct val="90000"/>
            </a:lnSpc>
            <a:spcBef>
              <a:spcPct val="0"/>
            </a:spcBef>
            <a:spcAft>
              <a:spcPct val="15000"/>
            </a:spcAft>
            <a:buChar char="•"/>
          </a:pPr>
          <a:r>
            <a:rPr lang="en-US" sz="1400" kern="1200">
              <a:solidFill>
                <a:schemeClr val="tx1"/>
              </a:solidFill>
              <a:latin typeface="Cambria" panose="02040503050406030204" pitchFamily="18" charset="0"/>
            </a:rPr>
            <a:t>Regulatory Bodies</a:t>
          </a:r>
        </a:p>
        <a:p>
          <a:pPr marL="114300" lvl="1" indent="-114300" algn="l" defTabSz="622300">
            <a:lnSpc>
              <a:spcPct val="90000"/>
            </a:lnSpc>
            <a:spcBef>
              <a:spcPct val="0"/>
            </a:spcBef>
            <a:spcAft>
              <a:spcPct val="15000"/>
            </a:spcAft>
            <a:buChar char="•"/>
          </a:pPr>
          <a:r>
            <a:rPr lang="en-US" sz="1400" kern="1200" dirty="0">
              <a:solidFill>
                <a:schemeClr val="tx1"/>
              </a:solidFill>
              <a:latin typeface="Cambria" panose="02040503050406030204" pitchFamily="18" charset="0"/>
            </a:rPr>
            <a:t>Consumer Groups</a:t>
          </a:r>
        </a:p>
      </dsp:txBody>
      <dsp:txXfrm>
        <a:off x="950736" y="3102850"/>
        <a:ext cx="5345565" cy="1909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405A5-7FD9-1546-BA0C-63D9D4219A95}">
      <dsp:nvSpPr>
        <dsp:cNvPr id="0" name=""/>
        <dsp:cNvSpPr/>
      </dsp:nvSpPr>
      <dsp:spPr>
        <a:xfrm>
          <a:off x="1071" y="165893"/>
          <a:ext cx="4180149" cy="2508089"/>
        </a:xfrm>
        <a:prstGeom prst="diamond">
          <a:avLst/>
        </a:prstGeom>
        <a:solidFill>
          <a:srgbClr val="92D050">
            <a:alpha val="81593"/>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Many episodes of diarrhea, dysentery and other water borne diseases due to microbes in water</a:t>
          </a:r>
          <a:endParaRPr lang="en-GB" sz="1800" kern="1200" dirty="0">
            <a:solidFill>
              <a:schemeClr val="tx1"/>
            </a:solidFill>
            <a:latin typeface="Cambria" panose="02040503050406030204" pitchFamily="18" charset="0"/>
            <a:ea typeface="Cambria" panose="02040503050406030204" pitchFamily="18" charset="0"/>
          </a:endParaRPr>
        </a:p>
      </dsp:txBody>
      <dsp:txXfrm>
        <a:off x="1046108" y="792915"/>
        <a:ext cx="2090075" cy="1254045"/>
      </dsp:txXfrm>
    </dsp:sp>
    <dsp:sp modelId="{9BA174CF-5EE9-024C-8E0D-BAB5867A9DC9}">
      <dsp:nvSpPr>
        <dsp:cNvPr id="0" name=""/>
        <dsp:cNvSpPr/>
      </dsp:nvSpPr>
      <dsp:spPr>
        <a:xfrm>
          <a:off x="2290623" y="1597009"/>
          <a:ext cx="4180149" cy="2508089"/>
        </a:xfrm>
        <a:prstGeom prst="diamond">
          <a:avLst/>
        </a:prstGeom>
        <a:solidFill>
          <a:srgbClr val="0070C0">
            <a:alpha val="56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Presence of dangerous chemicals like Fluoride, Arsenic and Selenium in water</a:t>
          </a:r>
        </a:p>
      </dsp:txBody>
      <dsp:txXfrm>
        <a:off x="3335660" y="2224031"/>
        <a:ext cx="2090075" cy="1254045"/>
      </dsp:txXfrm>
    </dsp:sp>
    <dsp:sp modelId="{5BE0E08E-D8E3-0247-BD9B-5CC1039BD124}">
      <dsp:nvSpPr>
        <dsp:cNvPr id="0" name=""/>
        <dsp:cNvSpPr/>
      </dsp:nvSpPr>
      <dsp:spPr>
        <a:xfrm>
          <a:off x="122714" y="3091998"/>
          <a:ext cx="4094414" cy="2601666"/>
        </a:xfrm>
        <a:prstGeom prst="diamond">
          <a:avLst/>
        </a:prstGeom>
        <a:solidFill>
          <a:srgbClr val="00B0F0">
            <a:alpha val="54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938213">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Consumption of water supplied through  open wells, borewells, tubewells, hand pumps, tankers, etc.  still prevalent</a:t>
          </a:r>
        </a:p>
      </dsp:txBody>
      <dsp:txXfrm>
        <a:off x="1146318" y="3742415"/>
        <a:ext cx="2047207" cy="1300833"/>
      </dsp:txXfrm>
    </dsp:sp>
    <dsp:sp modelId="{F5AE4481-E722-AC47-A353-337C01D20B71}">
      <dsp:nvSpPr>
        <dsp:cNvPr id="0" name=""/>
        <dsp:cNvSpPr/>
      </dsp:nvSpPr>
      <dsp:spPr>
        <a:xfrm>
          <a:off x="4659555" y="3092010"/>
          <a:ext cx="4022599" cy="2528505"/>
        </a:xfrm>
        <a:prstGeom prst="diamond">
          <a:avLst/>
        </a:prstGeom>
        <a:solidFill>
          <a:srgbClr val="00B050">
            <a:alpha val="72987"/>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Safe treated Piped water supply yet to reach all households </a:t>
          </a:r>
        </a:p>
      </dsp:txBody>
      <dsp:txXfrm>
        <a:off x="5665205" y="3724136"/>
        <a:ext cx="2011299" cy="1264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5A0F9-A508-48C3-9EAE-122ADE6672E0}">
      <dsp:nvSpPr>
        <dsp:cNvPr id="0" name=""/>
        <dsp:cNvSpPr/>
      </dsp:nvSpPr>
      <dsp:spPr>
        <a:xfrm>
          <a:off x="-5896662" y="-902396"/>
          <a:ext cx="7019886" cy="7019886"/>
        </a:xfrm>
        <a:prstGeom prst="blockArc">
          <a:avLst>
            <a:gd name="adj1" fmla="val 18900000"/>
            <a:gd name="adj2" fmla="val 2700000"/>
            <a:gd name="adj3" fmla="val 387"/>
          </a:avLst>
        </a:pr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5FEC70-1687-42AA-9524-9ACF4AC1B67B}">
      <dsp:nvSpPr>
        <dsp:cNvPr id="0" name=""/>
        <dsp:cNvSpPr/>
      </dsp:nvSpPr>
      <dsp:spPr>
        <a:xfrm>
          <a:off x="490906" y="325839"/>
          <a:ext cx="8780690" cy="65209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601"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Organoleptic &amp; Physical (6 Parameters)</a:t>
          </a:r>
        </a:p>
      </dsp:txBody>
      <dsp:txXfrm>
        <a:off x="490906" y="325839"/>
        <a:ext cx="8780690" cy="652095"/>
      </dsp:txXfrm>
    </dsp:sp>
    <dsp:sp modelId="{F7B097CE-A76D-4AEA-A7B8-BBFE636E0D22}">
      <dsp:nvSpPr>
        <dsp:cNvPr id="0" name=""/>
        <dsp:cNvSpPr/>
      </dsp:nvSpPr>
      <dsp:spPr>
        <a:xfrm>
          <a:off x="83346" y="244327"/>
          <a:ext cx="815119" cy="815119"/>
        </a:xfrm>
        <a:prstGeom prst="ellipse">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5E868CC-BEA4-4C5B-B3F4-1D97666967B3}">
      <dsp:nvSpPr>
        <dsp:cNvPr id="0" name=""/>
        <dsp:cNvSpPr/>
      </dsp:nvSpPr>
      <dsp:spPr>
        <a:xfrm>
          <a:off x="958178" y="1303669"/>
          <a:ext cx="8313418" cy="652095"/>
        </a:xfrm>
        <a:prstGeom prst="rect">
          <a:avLst/>
        </a:prstGeom>
        <a:solidFill>
          <a:srgbClr val="4472C4">
            <a:hueOff val="-1838336"/>
            <a:satOff val="-2557"/>
            <a:lumOff val="-9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601"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Chemical requirements affecting acceptability (24 Parameters)   </a:t>
          </a:r>
          <a:r>
            <a:rPr lang="en-US" sz="2200" kern="1200" baseline="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 </a:t>
          </a:r>
          <a:endPar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958178" y="1303669"/>
        <a:ext cx="8313418" cy="652095"/>
      </dsp:txXfrm>
    </dsp:sp>
    <dsp:sp modelId="{3314EB8E-3E77-4D2D-8D63-5DAFF284F696}">
      <dsp:nvSpPr>
        <dsp:cNvPr id="0" name=""/>
        <dsp:cNvSpPr/>
      </dsp:nvSpPr>
      <dsp:spPr>
        <a:xfrm>
          <a:off x="550619" y="1222157"/>
          <a:ext cx="815119" cy="815119"/>
        </a:xfrm>
        <a:prstGeom prst="ellipse">
          <a:avLst/>
        </a:prstGeom>
        <a:solidFill>
          <a:sysClr val="window" lastClr="FFFFFF">
            <a:hueOff val="0"/>
            <a:satOff val="0"/>
            <a:lumOff val="0"/>
            <a:alphaOff val="0"/>
          </a:sysClr>
        </a:solidFill>
        <a:ln w="12700" cap="flat" cmpd="sng" algn="ctr">
          <a:solidFill>
            <a:srgbClr val="4472C4">
              <a:hueOff val="-1838336"/>
              <a:satOff val="-2557"/>
              <a:lumOff val="-981"/>
              <a:alphaOff val="0"/>
            </a:srgbClr>
          </a:solidFill>
          <a:prstDash val="solid"/>
          <a:miter lim="800000"/>
        </a:ln>
        <a:effectLst/>
      </dsp:spPr>
      <dsp:style>
        <a:lnRef idx="2">
          <a:scrgbClr r="0" g="0" b="0"/>
        </a:lnRef>
        <a:fillRef idx="1">
          <a:scrgbClr r="0" g="0" b="0"/>
        </a:fillRef>
        <a:effectRef idx="0">
          <a:scrgbClr r="0" g="0" b="0"/>
        </a:effectRef>
        <a:fontRef idx="minor"/>
      </dsp:style>
    </dsp:sp>
    <dsp:sp modelId="{A32718FD-7982-4B50-BC8C-D91D35BBD2E9}">
      <dsp:nvSpPr>
        <dsp:cNvPr id="0" name=""/>
        <dsp:cNvSpPr/>
      </dsp:nvSpPr>
      <dsp:spPr>
        <a:xfrm>
          <a:off x="1101593" y="2281499"/>
          <a:ext cx="8170003" cy="652095"/>
        </a:xfrm>
        <a:prstGeom prst="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601"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Toxic</a:t>
          </a:r>
          <a:r>
            <a:rPr lang="en-US" sz="2200" kern="1200" baseline="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 Substances (15 Parameters)</a:t>
          </a:r>
          <a:endPar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101593" y="2281499"/>
        <a:ext cx="8170003" cy="652095"/>
      </dsp:txXfrm>
    </dsp:sp>
    <dsp:sp modelId="{5CFF891A-2D8C-499D-A424-F07676C458B3}">
      <dsp:nvSpPr>
        <dsp:cNvPr id="0" name=""/>
        <dsp:cNvSpPr/>
      </dsp:nvSpPr>
      <dsp:spPr>
        <a:xfrm>
          <a:off x="694034" y="2199987"/>
          <a:ext cx="815119" cy="815119"/>
        </a:xfrm>
        <a:prstGeom prst="ellipse">
          <a:avLst/>
        </a:prstGeom>
        <a:solidFill>
          <a:sysClr val="window" lastClr="FFFFFF">
            <a:hueOff val="0"/>
            <a:satOff val="0"/>
            <a:lumOff val="0"/>
            <a:alphaOff val="0"/>
          </a:sysClr>
        </a:solidFill>
        <a:ln w="12700" cap="flat" cmpd="sng" algn="ctr">
          <a:solidFill>
            <a:srgbClr val="4472C4">
              <a:hueOff val="-3676672"/>
              <a:satOff val="-5114"/>
              <a:lumOff val="-1961"/>
              <a:alphaOff val="0"/>
            </a:srgbClr>
          </a:solidFill>
          <a:prstDash val="solid"/>
          <a:miter lim="800000"/>
        </a:ln>
        <a:effectLst/>
      </dsp:spPr>
      <dsp:style>
        <a:lnRef idx="2">
          <a:scrgbClr r="0" g="0" b="0"/>
        </a:lnRef>
        <a:fillRef idx="1">
          <a:scrgbClr r="0" g="0" b="0"/>
        </a:fillRef>
        <a:effectRef idx="0">
          <a:scrgbClr r="0" g="0" b="0"/>
        </a:effectRef>
        <a:fontRef idx="minor"/>
      </dsp:style>
    </dsp:sp>
    <dsp:sp modelId="{0E22B00A-1FF8-48CD-B07C-63AA05EC20F0}">
      <dsp:nvSpPr>
        <dsp:cNvPr id="0" name=""/>
        <dsp:cNvSpPr/>
      </dsp:nvSpPr>
      <dsp:spPr>
        <a:xfrm>
          <a:off x="905554" y="3329397"/>
          <a:ext cx="8313418" cy="652095"/>
        </a:xfrm>
        <a:prstGeom prst="rect">
          <a:avLst/>
        </a:prstGeom>
        <a:solidFill>
          <a:srgbClr val="4472C4">
            <a:hueOff val="-5515009"/>
            <a:satOff val="-7671"/>
            <a:lumOff val="-294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601"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Pesticides Residues (20 Residues)</a:t>
          </a:r>
        </a:p>
      </dsp:txBody>
      <dsp:txXfrm>
        <a:off x="905554" y="3329397"/>
        <a:ext cx="8313418" cy="652095"/>
      </dsp:txXfrm>
    </dsp:sp>
    <dsp:sp modelId="{AC6399AA-05BA-49AF-BA2B-5AAC2802BD6F}">
      <dsp:nvSpPr>
        <dsp:cNvPr id="0" name=""/>
        <dsp:cNvSpPr/>
      </dsp:nvSpPr>
      <dsp:spPr>
        <a:xfrm>
          <a:off x="550619" y="3177817"/>
          <a:ext cx="815119" cy="815119"/>
        </a:xfrm>
        <a:prstGeom prst="ellipse">
          <a:avLst/>
        </a:prstGeom>
        <a:solidFill>
          <a:sysClr val="window" lastClr="FFFFFF">
            <a:hueOff val="0"/>
            <a:satOff val="0"/>
            <a:lumOff val="0"/>
            <a:alphaOff val="0"/>
          </a:sysClr>
        </a:solidFill>
        <a:ln w="12700" cap="flat" cmpd="sng" algn="ctr">
          <a:solidFill>
            <a:srgbClr val="4472C4">
              <a:hueOff val="-5515009"/>
              <a:satOff val="-7671"/>
              <a:lumOff val="-2942"/>
              <a:alphaOff val="0"/>
            </a:srgbClr>
          </a:solidFill>
          <a:prstDash val="solid"/>
          <a:miter lim="800000"/>
        </a:ln>
        <a:effectLst/>
      </dsp:spPr>
      <dsp:style>
        <a:lnRef idx="2">
          <a:scrgbClr r="0" g="0" b="0"/>
        </a:lnRef>
        <a:fillRef idx="1">
          <a:scrgbClr r="0" g="0" b="0"/>
        </a:fillRef>
        <a:effectRef idx="0">
          <a:scrgbClr r="0" g="0" b="0"/>
        </a:effectRef>
        <a:fontRef idx="minor"/>
      </dsp:style>
    </dsp:sp>
    <dsp:sp modelId="{163FD757-9977-493E-8AEB-6FE0D2AFCE32}">
      <dsp:nvSpPr>
        <dsp:cNvPr id="0" name=""/>
        <dsp:cNvSpPr/>
      </dsp:nvSpPr>
      <dsp:spPr>
        <a:xfrm>
          <a:off x="490906" y="4237159"/>
          <a:ext cx="8780690" cy="652095"/>
        </a:xfrm>
        <a:prstGeom prst="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601" tIns="55880" rIns="55880" bIns="55880" numCol="1" spcCol="1270" anchor="ctr" anchorCtr="0">
          <a:noAutofit/>
        </a:bodyPr>
        <a:lstStyle/>
        <a:p>
          <a:pPr marL="0" lvl="0" indent="0" algn="l" defTabSz="977900" rtl="0">
            <a:lnSpc>
              <a:spcPct val="90000"/>
            </a:lnSpc>
            <a:spcBef>
              <a:spcPct val="0"/>
            </a:spcBef>
            <a:spcAft>
              <a:spcPct val="35000"/>
            </a:spcAft>
            <a:buNone/>
          </a:pPr>
          <a:r>
            <a:rPr lang="en-IN"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Biological Requirements [Bacteria , Virus , Protozoa ] </a:t>
          </a:r>
          <a:endParaRPr lang="en-US" sz="220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90906" y="4237159"/>
        <a:ext cx="8780690" cy="652095"/>
      </dsp:txXfrm>
    </dsp:sp>
    <dsp:sp modelId="{F117727C-BC0B-4AD3-ACB0-E2BF83CCE95A}">
      <dsp:nvSpPr>
        <dsp:cNvPr id="0" name=""/>
        <dsp:cNvSpPr/>
      </dsp:nvSpPr>
      <dsp:spPr>
        <a:xfrm>
          <a:off x="83346" y="4155647"/>
          <a:ext cx="815119" cy="815119"/>
        </a:xfrm>
        <a:prstGeom prst="ellipse">
          <a:avLst/>
        </a:prstGeom>
        <a:solidFill>
          <a:sysClr val="window" lastClr="FFFFFF">
            <a:hueOff val="0"/>
            <a:satOff val="0"/>
            <a:lumOff val="0"/>
            <a:alphaOff val="0"/>
          </a:sysClr>
        </a:solid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7FF38-47EC-410E-A825-4479AE02682C}">
      <dsp:nvSpPr>
        <dsp:cNvPr id="0" name=""/>
        <dsp:cNvSpPr/>
      </dsp:nvSpPr>
      <dsp:spPr>
        <a:xfrm>
          <a:off x="4732" y="1275935"/>
          <a:ext cx="2069307" cy="2957553"/>
        </a:xfrm>
        <a:prstGeom prst="roundRect">
          <a:avLst>
            <a:gd name="adj" fmla="val 10000"/>
          </a:avLst>
        </a:prstGeom>
        <a:solidFill>
          <a:srgbClr val="FFC000">
            <a:alpha val="72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tx1"/>
              </a:solidFill>
              <a:latin typeface="Cambria" panose="02040503050406030204" pitchFamily="18" charset="0"/>
              <a:ea typeface="Cambria" panose="02040503050406030204" pitchFamily="18" charset="0"/>
            </a:rPr>
            <a:t>Colour, cloudiness, particulate matter and visible organisms effect acceptability. </a:t>
          </a:r>
          <a:endParaRPr lang="en-US" sz="2000" kern="1200" dirty="0">
            <a:solidFill>
              <a:schemeClr val="tx1"/>
            </a:solidFill>
            <a:latin typeface="Cambria" panose="02040503050406030204" pitchFamily="18" charset="0"/>
            <a:ea typeface="Cambria" panose="02040503050406030204" pitchFamily="18" charset="0"/>
          </a:endParaRPr>
        </a:p>
      </dsp:txBody>
      <dsp:txXfrm>
        <a:off x="65340" y="1336543"/>
        <a:ext cx="1948091" cy="2836337"/>
      </dsp:txXfrm>
    </dsp:sp>
    <dsp:sp modelId="{B092628F-083A-4762-BFCB-05A6C3CCBCC8}">
      <dsp:nvSpPr>
        <dsp:cNvPr id="0" name=""/>
        <dsp:cNvSpPr/>
      </dsp:nvSpPr>
      <dsp:spPr>
        <a:xfrm>
          <a:off x="2280970" y="2498118"/>
          <a:ext cx="438693" cy="5131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mbria" panose="02040503050406030204" pitchFamily="18" charset="0"/>
            <a:ea typeface="Cambria" panose="02040503050406030204" pitchFamily="18" charset="0"/>
          </a:endParaRPr>
        </a:p>
      </dsp:txBody>
      <dsp:txXfrm>
        <a:off x="2280970" y="2600756"/>
        <a:ext cx="307085" cy="307912"/>
      </dsp:txXfrm>
    </dsp:sp>
    <dsp:sp modelId="{63EBBD76-DF95-4531-A23D-92243A88C17E}">
      <dsp:nvSpPr>
        <dsp:cNvPr id="0" name=""/>
        <dsp:cNvSpPr/>
      </dsp:nvSpPr>
      <dsp:spPr>
        <a:xfrm>
          <a:off x="2901762" y="1275935"/>
          <a:ext cx="2069307" cy="2957553"/>
        </a:xfrm>
        <a:prstGeom prst="roundRect">
          <a:avLst>
            <a:gd name="adj" fmla="val 10000"/>
          </a:avLst>
        </a:prstGeom>
        <a:solidFill>
          <a:srgbClr val="92D050">
            <a:alpha val="53512"/>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tx1"/>
              </a:solidFill>
              <a:latin typeface="Cambria" panose="02040503050406030204" pitchFamily="18" charset="0"/>
              <a:ea typeface="Cambria" panose="02040503050406030204" pitchFamily="18" charset="0"/>
            </a:rPr>
            <a:t>These parameters in drinking-water may be indicative of potentially harmful substances.</a:t>
          </a:r>
          <a:endParaRPr lang="en-US" sz="2000" kern="1200" dirty="0">
            <a:solidFill>
              <a:schemeClr val="tx1"/>
            </a:solidFill>
            <a:latin typeface="Cambria" panose="02040503050406030204" pitchFamily="18" charset="0"/>
            <a:ea typeface="Cambria" panose="02040503050406030204" pitchFamily="18" charset="0"/>
          </a:endParaRPr>
        </a:p>
      </dsp:txBody>
      <dsp:txXfrm>
        <a:off x="2962370" y="1336543"/>
        <a:ext cx="1948091" cy="2836337"/>
      </dsp:txXfrm>
    </dsp:sp>
    <dsp:sp modelId="{3D1A288F-E875-4DD4-A25D-7B004C65345C}">
      <dsp:nvSpPr>
        <dsp:cNvPr id="0" name=""/>
        <dsp:cNvSpPr/>
      </dsp:nvSpPr>
      <dsp:spPr>
        <a:xfrm>
          <a:off x="5178000" y="2498118"/>
          <a:ext cx="438693" cy="5131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mbria" panose="02040503050406030204" pitchFamily="18" charset="0"/>
            <a:ea typeface="Cambria" panose="02040503050406030204" pitchFamily="18" charset="0"/>
          </a:endParaRPr>
        </a:p>
      </dsp:txBody>
      <dsp:txXfrm>
        <a:off x="5178000" y="2600756"/>
        <a:ext cx="307085" cy="307912"/>
      </dsp:txXfrm>
    </dsp:sp>
    <dsp:sp modelId="{666424EF-96C8-4420-8E2D-34BEBED13B6F}">
      <dsp:nvSpPr>
        <dsp:cNvPr id="0" name=""/>
        <dsp:cNvSpPr/>
      </dsp:nvSpPr>
      <dsp:spPr>
        <a:xfrm>
          <a:off x="5798792" y="1275935"/>
          <a:ext cx="2069307" cy="2957553"/>
        </a:xfrm>
        <a:prstGeom prst="roundRect">
          <a:avLst>
            <a:gd name="adj" fmla="val 10000"/>
          </a:avLst>
        </a:prstGeom>
        <a:solidFill>
          <a:srgbClr val="00B050">
            <a:alpha val="45946"/>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tx1"/>
              </a:solidFill>
              <a:latin typeface="Cambria" panose="02040503050406030204" pitchFamily="18" charset="0"/>
              <a:ea typeface="Cambria" panose="02040503050406030204" pitchFamily="18" charset="0"/>
            </a:rPr>
            <a:t>Taste and odour can originate from natural inorganic and organic chemical contaminants and biological sources or processes. </a:t>
          </a:r>
          <a:endParaRPr lang="en-US" sz="2000" kern="1200" dirty="0">
            <a:solidFill>
              <a:schemeClr val="tx1"/>
            </a:solidFill>
            <a:latin typeface="Cambria" panose="02040503050406030204" pitchFamily="18" charset="0"/>
            <a:ea typeface="Cambria" panose="02040503050406030204" pitchFamily="18" charset="0"/>
          </a:endParaRPr>
        </a:p>
      </dsp:txBody>
      <dsp:txXfrm>
        <a:off x="5859400" y="1336543"/>
        <a:ext cx="1948091" cy="2836337"/>
      </dsp:txXfrm>
    </dsp:sp>
    <dsp:sp modelId="{A22230F5-004A-42B9-A4E5-1B87E024342E}">
      <dsp:nvSpPr>
        <dsp:cNvPr id="0" name=""/>
        <dsp:cNvSpPr/>
      </dsp:nvSpPr>
      <dsp:spPr>
        <a:xfrm>
          <a:off x="8052309" y="2498118"/>
          <a:ext cx="390524" cy="5131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mbria" panose="02040503050406030204" pitchFamily="18" charset="0"/>
            <a:ea typeface="Cambria" panose="02040503050406030204" pitchFamily="18" charset="0"/>
          </a:endParaRPr>
        </a:p>
      </dsp:txBody>
      <dsp:txXfrm>
        <a:off x="8052309" y="2600756"/>
        <a:ext cx="273367" cy="307912"/>
      </dsp:txXfrm>
    </dsp:sp>
    <dsp:sp modelId="{7F417D00-538D-4630-AAEB-EFDF9BE6A347}">
      <dsp:nvSpPr>
        <dsp:cNvPr id="0" name=""/>
        <dsp:cNvSpPr/>
      </dsp:nvSpPr>
      <dsp:spPr>
        <a:xfrm>
          <a:off x="8604939" y="1275935"/>
          <a:ext cx="2069307" cy="2957553"/>
        </a:xfrm>
        <a:prstGeom prst="roundRect">
          <a:avLst>
            <a:gd name="adj" fmla="val 10000"/>
          </a:avLst>
        </a:prstGeom>
        <a:solidFill>
          <a:schemeClr val="accent1">
            <a:hueOff val="0"/>
            <a:satOff val="0"/>
            <a:lumOff val="0"/>
            <a:alpha val="43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tx1"/>
              </a:solidFill>
              <a:latin typeface="Cambria" panose="02040503050406030204" pitchFamily="18" charset="0"/>
              <a:ea typeface="Cambria" panose="02040503050406030204" pitchFamily="18" charset="0"/>
            </a:rPr>
            <a:t>The cause should be investigated and the appropriate remedial action to be taken. </a:t>
          </a:r>
          <a:endParaRPr lang="en-US" sz="2000" kern="1200" dirty="0">
            <a:solidFill>
              <a:schemeClr val="tx1"/>
            </a:solidFill>
            <a:latin typeface="Cambria" panose="02040503050406030204" pitchFamily="18" charset="0"/>
            <a:ea typeface="Cambria" panose="02040503050406030204" pitchFamily="18" charset="0"/>
          </a:endParaRPr>
        </a:p>
      </dsp:txBody>
      <dsp:txXfrm>
        <a:off x="8665547" y="1336543"/>
        <a:ext cx="1948091" cy="2836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AA912-73FA-594D-BFE0-F4003C8BD00F}">
      <dsp:nvSpPr>
        <dsp:cNvPr id="0" name=""/>
        <dsp:cNvSpPr/>
      </dsp:nvSpPr>
      <dsp:spPr>
        <a:xfrm>
          <a:off x="4" y="1042681"/>
          <a:ext cx="9728618" cy="1660394"/>
        </a:xfrm>
        <a:prstGeom prst="rect">
          <a:avLst/>
        </a:prstGeom>
        <a:solidFill>
          <a:schemeClr val="accent5">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14543 : 2016</a:t>
          </a:r>
          <a:r>
            <a:rPr lang="en-U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Packaged Drinking Water (Other than Packaged Natural Mineral Water) which  may be subjected to  various treatments such as decantation, filtration, combination of filtration, cartridge filter, activated carbon filtration, demineralization, remineralization, reverse osmosis and packed after disinfecting the water and is offered or sold in packaged form.</a:t>
          </a:r>
          <a:endParaRPr lang="en-GB"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4" y="1042681"/>
        <a:ext cx="9728618" cy="1660394"/>
      </dsp:txXfrm>
    </dsp:sp>
    <dsp:sp modelId="{05CC1DA1-9D1B-3E49-AB99-38473AE28F8A}">
      <dsp:nvSpPr>
        <dsp:cNvPr id="0" name=""/>
        <dsp:cNvSpPr/>
      </dsp:nvSpPr>
      <dsp:spPr>
        <a:xfrm>
          <a:off x="4" y="3151030"/>
          <a:ext cx="9728618" cy="1630856"/>
        </a:xfrm>
        <a:prstGeom prst="rect">
          <a:avLst/>
        </a:prstGeom>
        <a:solidFill>
          <a:schemeClr val="accent6">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IN" sz="20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13428 : 2005</a:t>
          </a:r>
          <a:r>
            <a:rPr lang="en-IN"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covers various mineral waters in packaged form such as Naturally Carbonated Natural Mineral Water, Non-carbonated Natural Mineral Water, decarbonated Natural Mineral Water, Natural Mineral Water Fortified with Carbon Dioxide from the Source, Carbonated Natural Mineral Water</a:t>
          </a:r>
          <a:endParaRPr lang="en-U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4" y="3151030"/>
        <a:ext cx="9728618" cy="1630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86E7-BEB9-FA41-BE05-AE102D8338C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587F1-1FBF-6948-98E0-6D9AB3CF6407}">
      <dsp:nvSpPr>
        <dsp:cNvPr id="0" name=""/>
        <dsp:cNvSpPr/>
      </dsp:nvSpPr>
      <dsp:spPr>
        <a:xfrm>
          <a:off x="509717" y="338558"/>
          <a:ext cx="10176800" cy="677550"/>
        </a:xfrm>
        <a:prstGeom prst="rect">
          <a:avLst/>
        </a:prstGeom>
        <a:solidFill>
          <a:schemeClr val="accent6">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&amp; IS 14543 have been formulated for drinking water based on the </a:t>
          </a:r>
          <a:r>
            <a:rPr lang="en-US" sz="1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end use </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of the product and the </a:t>
          </a:r>
          <a:r>
            <a:rPr lang="en-US" sz="1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treatments</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generally done</a:t>
          </a:r>
          <a:endParaRPr lang="en-GB" sz="1800" kern="1200" dirty="0">
            <a:solidFill>
              <a:schemeClr val="tx1"/>
            </a:solidFill>
          </a:endParaRPr>
        </a:p>
      </dsp:txBody>
      <dsp:txXfrm>
        <a:off x="509717" y="338558"/>
        <a:ext cx="10176800" cy="677550"/>
      </dsp:txXfrm>
    </dsp:sp>
    <dsp:sp modelId="{B44A598C-138F-854D-8307-45EC0C40E1BA}">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855EC4-CAAC-3B44-A09C-467D929B9AA7}">
      <dsp:nvSpPr>
        <dsp:cNvPr id="0" name=""/>
        <dsp:cNvSpPr/>
      </dsp:nvSpPr>
      <dsp:spPr>
        <a:xfrm>
          <a:off x="995230" y="1296377"/>
          <a:ext cx="9691287" cy="793912"/>
        </a:xfrm>
        <a:prstGeom prst="rect">
          <a:avLst/>
        </a:prstGeom>
        <a:solidFill>
          <a:schemeClr val="accent5">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The standards primarily </a:t>
          </a:r>
          <a:r>
            <a:rPr lang="en-US" sz="1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differ in the microbiological requirements</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which are more elaborate (11 more) and stricter (for E. coli &amp; coliforms) in case of IS 14543 because the product needs to be kept safe for its entire shelf life in packaged form. </a:t>
          </a:r>
        </a:p>
      </dsp:txBody>
      <dsp:txXfrm>
        <a:off x="995230" y="1296377"/>
        <a:ext cx="9691287" cy="793912"/>
      </dsp:txXfrm>
    </dsp:sp>
    <dsp:sp modelId="{2CD2A6D5-4D2C-3946-AECE-531C211A54B0}">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2B57F-8252-CA4F-B3BE-E4D6389CA736}">
      <dsp:nvSpPr>
        <dsp:cNvPr id="0" name=""/>
        <dsp:cNvSpPr/>
      </dsp:nvSpPr>
      <dsp:spPr>
        <a:xfrm>
          <a:off x="1144243" y="2370558"/>
          <a:ext cx="9542274" cy="677550"/>
        </a:xfrm>
        <a:prstGeom prst="rect">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Some requirements like those of </a:t>
          </a:r>
          <a:r>
            <a:rPr lang="en-US" sz="1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viruses &amp; protozoan cysts </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have been specified only in case of IS 10500 because of the simpler treatments done and contamination during distribution through pipes/ tankers, etc.</a:t>
          </a:r>
        </a:p>
      </dsp:txBody>
      <dsp:txXfrm>
        <a:off x="1144243" y="2370558"/>
        <a:ext cx="9542274" cy="677550"/>
      </dsp:txXfrm>
    </dsp:sp>
    <dsp:sp modelId="{32609368-62DE-6148-8BBC-745B560DEDC4}">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DD874-79DC-EE43-8045-C07533C8C6F8}">
      <dsp:nvSpPr>
        <dsp:cNvPr id="0" name=""/>
        <dsp:cNvSpPr/>
      </dsp:nvSpPr>
      <dsp:spPr>
        <a:xfrm>
          <a:off x="995230" y="3386558"/>
          <a:ext cx="9691287" cy="677550"/>
        </a:xfrm>
        <a:prstGeom prst="rect">
          <a:avLst/>
        </a:prstGeom>
        <a:solidFill>
          <a:schemeClr val="accent2">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also has additional parameters like chloramines, ammonia and tri-halomethanes, which are </a:t>
          </a:r>
          <a:r>
            <a:rPr lang="en-US" sz="1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process by-products </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of disinfection methods employed</a:t>
          </a:r>
        </a:p>
      </dsp:txBody>
      <dsp:txXfrm>
        <a:off x="995230" y="3386558"/>
        <a:ext cx="9691287" cy="677550"/>
      </dsp:txXfrm>
    </dsp:sp>
    <dsp:sp modelId="{B2453693-D002-064C-A198-C2855FA166E3}">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DEFE6-3B06-4745-8067-6FBD60C90796}">
      <dsp:nvSpPr>
        <dsp:cNvPr id="0" name=""/>
        <dsp:cNvSpPr/>
      </dsp:nvSpPr>
      <dsp:spPr>
        <a:xfrm>
          <a:off x="509717" y="4402558"/>
          <a:ext cx="10176800" cy="677550"/>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also specify </a:t>
          </a:r>
          <a:r>
            <a:rPr lang="en-US" sz="1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permissible limits </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(in addition to acceptable limits) which are more relaxed and have been kept for tolerability of water where there are no alternate sources</a:t>
          </a:r>
          <a:endParaRPr lang="en-US" sz="1800" i="1" kern="1200" dirty="0">
            <a:solidFill>
              <a:schemeClr val="tx1"/>
            </a:solidFill>
          </a:endParaRPr>
        </a:p>
      </dsp:txBody>
      <dsp:txXfrm>
        <a:off x="509717" y="4402558"/>
        <a:ext cx="10176800" cy="677550"/>
      </dsp:txXfrm>
    </dsp:sp>
    <dsp:sp modelId="{84F8BF40-E5E3-EA40-AE16-49DA4BFD3BA3}">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8A799-43B1-4F6C-94F5-3C5EF5747843}">
      <dsp:nvSpPr>
        <dsp:cNvPr id="0" name=""/>
        <dsp:cNvSpPr/>
      </dsp:nvSpPr>
      <dsp:spPr>
        <a:xfrm>
          <a:off x="3090409" y="1975915"/>
          <a:ext cx="2193193" cy="521880"/>
        </a:xfrm>
        <a:custGeom>
          <a:avLst/>
          <a:gdLst/>
          <a:ahLst/>
          <a:cxnLst/>
          <a:rect l="0" t="0" r="0" b="0"/>
          <a:pathLst>
            <a:path>
              <a:moveTo>
                <a:pt x="0" y="0"/>
              </a:moveTo>
              <a:lnTo>
                <a:pt x="0" y="355646"/>
              </a:lnTo>
              <a:lnTo>
                <a:pt x="2193193" y="355646"/>
              </a:lnTo>
              <a:lnTo>
                <a:pt x="2193193" y="521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DD0562-97F0-4C3B-89FC-19C01ED09482}">
      <dsp:nvSpPr>
        <dsp:cNvPr id="0" name=""/>
        <dsp:cNvSpPr/>
      </dsp:nvSpPr>
      <dsp:spPr>
        <a:xfrm>
          <a:off x="3044689" y="1975915"/>
          <a:ext cx="91440" cy="521880"/>
        </a:xfrm>
        <a:custGeom>
          <a:avLst/>
          <a:gdLst/>
          <a:ahLst/>
          <a:cxnLst/>
          <a:rect l="0" t="0" r="0" b="0"/>
          <a:pathLst>
            <a:path>
              <a:moveTo>
                <a:pt x="45720" y="0"/>
              </a:moveTo>
              <a:lnTo>
                <a:pt x="45720" y="521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10A64-2C9D-40AC-8588-7DE0A6EE4F1F}">
      <dsp:nvSpPr>
        <dsp:cNvPr id="0" name=""/>
        <dsp:cNvSpPr/>
      </dsp:nvSpPr>
      <dsp:spPr>
        <a:xfrm>
          <a:off x="897215" y="1975915"/>
          <a:ext cx="2193193" cy="521880"/>
        </a:xfrm>
        <a:custGeom>
          <a:avLst/>
          <a:gdLst/>
          <a:ahLst/>
          <a:cxnLst/>
          <a:rect l="0" t="0" r="0" b="0"/>
          <a:pathLst>
            <a:path>
              <a:moveTo>
                <a:pt x="2193193" y="0"/>
              </a:moveTo>
              <a:lnTo>
                <a:pt x="2193193" y="355646"/>
              </a:lnTo>
              <a:lnTo>
                <a:pt x="0" y="355646"/>
              </a:lnTo>
              <a:lnTo>
                <a:pt x="0" y="521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E71B2-FFF1-455D-99BA-3204667AA0EF}">
      <dsp:nvSpPr>
        <dsp:cNvPr id="0" name=""/>
        <dsp:cNvSpPr/>
      </dsp:nvSpPr>
      <dsp:spPr>
        <a:xfrm>
          <a:off x="2193193" y="836451"/>
          <a:ext cx="1794431" cy="11394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76EBA-0ADA-4256-9CFC-8E318B245421}">
      <dsp:nvSpPr>
        <dsp:cNvPr id="0" name=""/>
        <dsp:cNvSpPr/>
      </dsp:nvSpPr>
      <dsp:spPr>
        <a:xfrm>
          <a:off x="2392575" y="1025864"/>
          <a:ext cx="1794431" cy="113946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cs typeface="Times New Roman"/>
            </a:rPr>
            <a:t>Need for Sampling </a:t>
          </a:r>
          <a:r>
            <a:rPr lang="en-US" sz="1600" b="1" kern="1200" dirty="0" err="1">
              <a:latin typeface="Cambria" panose="02040503050406030204" pitchFamily="18" charset="0"/>
              <a:ea typeface="Cambria" panose="02040503050406030204" pitchFamily="18" charset="0"/>
              <a:cs typeface="Times New Roman"/>
            </a:rPr>
            <a:t>Programmes</a:t>
          </a:r>
          <a:endParaRPr lang="en-US" sz="1600" b="1" kern="1200" dirty="0">
            <a:latin typeface="Cambria" panose="02040503050406030204" pitchFamily="18" charset="0"/>
            <a:ea typeface="Cambria" panose="02040503050406030204" pitchFamily="18" charset="0"/>
            <a:cs typeface="Times New Roman"/>
          </a:endParaRPr>
        </a:p>
      </dsp:txBody>
      <dsp:txXfrm>
        <a:off x="2425949" y="1059238"/>
        <a:ext cx="1727683" cy="1072715"/>
      </dsp:txXfrm>
    </dsp:sp>
    <dsp:sp modelId="{0A70D7BD-6B08-496C-BAEF-523610909183}">
      <dsp:nvSpPr>
        <dsp:cNvPr id="0" name=""/>
        <dsp:cNvSpPr/>
      </dsp:nvSpPr>
      <dsp:spPr>
        <a:xfrm>
          <a:off x="0" y="2497796"/>
          <a:ext cx="1794431" cy="113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13EB7-79CE-47BD-B0DC-8ACD7277B7C8}">
      <dsp:nvSpPr>
        <dsp:cNvPr id="0" name=""/>
        <dsp:cNvSpPr/>
      </dsp:nvSpPr>
      <dsp:spPr>
        <a:xfrm>
          <a:off x="199381" y="2687208"/>
          <a:ext cx="1794431" cy="113946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Calibri"/>
            </a:rPr>
            <a:t>Quality control measurements </a:t>
          </a:r>
          <a:endParaRPr lang="en-US" sz="1600" kern="1200" dirty="0">
            <a:latin typeface="Cambria" panose="02040503050406030204" pitchFamily="18" charset="0"/>
            <a:ea typeface="Cambria" panose="02040503050406030204" pitchFamily="18" charset="0"/>
            <a:cs typeface="Times New Roman"/>
          </a:endParaRPr>
        </a:p>
      </dsp:txBody>
      <dsp:txXfrm>
        <a:off x="232755" y="2720582"/>
        <a:ext cx="1727683" cy="1072715"/>
      </dsp:txXfrm>
    </dsp:sp>
    <dsp:sp modelId="{AF59E181-7399-42E7-A2B4-88335001AE6F}">
      <dsp:nvSpPr>
        <dsp:cNvPr id="0" name=""/>
        <dsp:cNvSpPr/>
      </dsp:nvSpPr>
      <dsp:spPr>
        <a:xfrm>
          <a:off x="2193193" y="2497796"/>
          <a:ext cx="1794431" cy="113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A4162-CC9E-48AF-BBC8-6B70922E634B}">
      <dsp:nvSpPr>
        <dsp:cNvPr id="0" name=""/>
        <dsp:cNvSpPr/>
      </dsp:nvSpPr>
      <dsp:spPr>
        <a:xfrm>
          <a:off x="2392574" y="2687208"/>
          <a:ext cx="1794431" cy="113946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Calibri"/>
            </a:rPr>
            <a:t>Quality characterization measurements </a:t>
          </a:r>
          <a:endParaRPr lang="en-US" sz="1600" kern="1200" dirty="0">
            <a:latin typeface="Cambria" panose="02040503050406030204" pitchFamily="18" charset="0"/>
            <a:ea typeface="Cambria" panose="02040503050406030204" pitchFamily="18" charset="0"/>
            <a:cs typeface="Times New Roman"/>
          </a:endParaRPr>
        </a:p>
      </dsp:txBody>
      <dsp:txXfrm>
        <a:off x="2425948" y="2720582"/>
        <a:ext cx="1727683" cy="1072715"/>
      </dsp:txXfrm>
    </dsp:sp>
    <dsp:sp modelId="{ADF63541-D863-4350-A6D7-BD6D2AD340B6}">
      <dsp:nvSpPr>
        <dsp:cNvPr id="0" name=""/>
        <dsp:cNvSpPr/>
      </dsp:nvSpPr>
      <dsp:spPr>
        <a:xfrm>
          <a:off x="4386387" y="2497796"/>
          <a:ext cx="1794431" cy="11394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36E8E-3E64-419D-878C-DED20AE3E78D}">
      <dsp:nvSpPr>
        <dsp:cNvPr id="0" name=""/>
        <dsp:cNvSpPr/>
      </dsp:nvSpPr>
      <dsp:spPr>
        <a:xfrm>
          <a:off x="4585768" y="2687208"/>
          <a:ext cx="1794431" cy="113946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cs typeface="Times New Roman"/>
            </a:rPr>
            <a:t>Identification and control of sources of contamination.</a:t>
          </a:r>
        </a:p>
      </dsp:txBody>
      <dsp:txXfrm>
        <a:off x="4619142" y="2720582"/>
        <a:ext cx="1727683" cy="10727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050DE-8459-43A5-8CB9-CA9BD2173D0C}">
      <dsp:nvSpPr>
        <dsp:cNvPr id="0" name=""/>
        <dsp:cNvSpPr/>
      </dsp:nvSpPr>
      <dsp:spPr>
        <a:xfrm>
          <a:off x="1672" y="1283324"/>
          <a:ext cx="2462796" cy="1231398"/>
        </a:xfrm>
        <a:prstGeom prst="roundRect">
          <a:avLst>
            <a:gd name="adj" fmla="val 10000"/>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mbria" panose="02040503050406030204" pitchFamily="18" charset="0"/>
              <a:ea typeface="Cambria" panose="02040503050406030204" pitchFamily="18" charset="0"/>
              <a:cs typeface="Times New Roman"/>
            </a:rPr>
            <a:t>Sampling of Drinking Water</a:t>
          </a:r>
        </a:p>
      </dsp:txBody>
      <dsp:txXfrm>
        <a:off x="37738" y="1319390"/>
        <a:ext cx="2390664" cy="1159266"/>
      </dsp:txXfrm>
    </dsp:sp>
    <dsp:sp modelId="{821C7040-9BB3-4AAC-8F5E-7263B4390E3F}">
      <dsp:nvSpPr>
        <dsp:cNvPr id="0" name=""/>
        <dsp:cNvSpPr/>
      </dsp:nvSpPr>
      <dsp:spPr>
        <a:xfrm rot="19457599">
          <a:off x="2350439" y="1515817"/>
          <a:ext cx="1213177" cy="58359"/>
        </a:xfrm>
        <a:custGeom>
          <a:avLst/>
          <a:gdLst/>
          <a:ahLst/>
          <a:cxnLst/>
          <a:rect l="0" t="0" r="0" b="0"/>
          <a:pathLst>
            <a:path>
              <a:moveTo>
                <a:pt x="0" y="29179"/>
              </a:moveTo>
              <a:lnTo>
                <a:pt x="1213177" y="2917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ambria" panose="02040503050406030204" pitchFamily="18" charset="0"/>
            <a:ea typeface="Cambria" panose="02040503050406030204" pitchFamily="18" charset="0"/>
          </a:endParaRPr>
        </a:p>
      </dsp:txBody>
      <dsp:txXfrm>
        <a:off x="2926699" y="1514667"/>
        <a:ext cx="60658" cy="60658"/>
      </dsp:txXfrm>
    </dsp:sp>
    <dsp:sp modelId="{4DDACAAC-84E0-45A4-9010-4554B9ADDD40}">
      <dsp:nvSpPr>
        <dsp:cNvPr id="0" name=""/>
        <dsp:cNvSpPr/>
      </dsp:nvSpPr>
      <dsp:spPr>
        <a:xfrm>
          <a:off x="3449587" y="575270"/>
          <a:ext cx="2462796" cy="1231398"/>
        </a:xfrm>
        <a:prstGeom prst="roundRect">
          <a:avLst>
            <a:gd name="adj" fmla="val 10000"/>
          </a:avLst>
        </a:prstGeom>
        <a:solidFill>
          <a:schemeClr val="accent6">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solidFill>
                <a:schemeClr val="tx1"/>
              </a:solidFill>
              <a:latin typeface="Cambria" panose="02040503050406030204" pitchFamily="18" charset="0"/>
              <a:ea typeface="Cambria" panose="02040503050406030204" pitchFamily="18" charset="0"/>
              <a:cs typeface="Times New Roman"/>
            </a:rPr>
            <a:t> Sampling of Drinking Water Distributed by Tankers or Means Other than Distribution Pipes IS 17614 (Part 21)</a:t>
          </a:r>
        </a:p>
      </dsp:txBody>
      <dsp:txXfrm>
        <a:off x="3485653" y="611336"/>
        <a:ext cx="2390664" cy="1159266"/>
      </dsp:txXfrm>
    </dsp:sp>
    <dsp:sp modelId="{44D628A6-97C6-49B6-9069-DB5AC07F5EA8}">
      <dsp:nvSpPr>
        <dsp:cNvPr id="0" name=""/>
        <dsp:cNvSpPr/>
      </dsp:nvSpPr>
      <dsp:spPr>
        <a:xfrm rot="2142401">
          <a:off x="2350439" y="2223871"/>
          <a:ext cx="1213177" cy="58359"/>
        </a:xfrm>
        <a:custGeom>
          <a:avLst/>
          <a:gdLst/>
          <a:ahLst/>
          <a:cxnLst/>
          <a:rect l="0" t="0" r="0" b="0"/>
          <a:pathLst>
            <a:path>
              <a:moveTo>
                <a:pt x="0" y="29179"/>
              </a:moveTo>
              <a:lnTo>
                <a:pt x="1213177" y="29179"/>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ambria" panose="02040503050406030204" pitchFamily="18" charset="0"/>
            <a:ea typeface="Cambria" panose="02040503050406030204" pitchFamily="18" charset="0"/>
          </a:endParaRPr>
        </a:p>
      </dsp:txBody>
      <dsp:txXfrm>
        <a:off x="2926699" y="2222721"/>
        <a:ext cx="60658" cy="60658"/>
      </dsp:txXfrm>
    </dsp:sp>
    <dsp:sp modelId="{752A6F30-1868-4DBB-93CE-D85C86B339BB}">
      <dsp:nvSpPr>
        <dsp:cNvPr id="0" name=""/>
        <dsp:cNvSpPr/>
      </dsp:nvSpPr>
      <dsp:spPr>
        <a:xfrm>
          <a:off x="3449587" y="1991378"/>
          <a:ext cx="2462796" cy="1231398"/>
        </a:xfrm>
        <a:prstGeom prst="roundRect">
          <a:avLst>
            <a:gd name="adj" fmla="val 10000"/>
          </a:avLst>
        </a:prstGeom>
        <a:solidFill>
          <a:schemeClr val="accent6">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solidFill>
                <a:schemeClr val="tx1"/>
              </a:solidFill>
              <a:latin typeface="Cambria" panose="02040503050406030204" pitchFamily="18" charset="0"/>
              <a:ea typeface="Cambria" panose="02040503050406030204" pitchFamily="18" charset="0"/>
              <a:cs typeface="Times New Roman"/>
            </a:rPr>
            <a:t>Sampling of Drinking Water from Treatment Works and Piped Distribution Systems IS 17614 (Part 5)</a:t>
          </a:r>
        </a:p>
      </dsp:txBody>
      <dsp:txXfrm>
        <a:off x="3485653" y="2027444"/>
        <a:ext cx="2390664" cy="11592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26BAF-C648-4BE8-AF76-38501C6965E3}">
      <dsp:nvSpPr>
        <dsp:cNvPr id="0" name=""/>
        <dsp:cNvSpPr/>
      </dsp:nvSpPr>
      <dsp:spPr>
        <a:xfrm>
          <a:off x="5579467" y="3443104"/>
          <a:ext cx="2160765" cy="514164"/>
        </a:xfrm>
        <a:custGeom>
          <a:avLst/>
          <a:gdLst/>
          <a:ahLst/>
          <a:cxnLst/>
          <a:rect l="0" t="0" r="0" b="0"/>
          <a:pathLst>
            <a:path>
              <a:moveTo>
                <a:pt x="0" y="0"/>
              </a:moveTo>
              <a:lnTo>
                <a:pt x="0" y="350387"/>
              </a:lnTo>
              <a:lnTo>
                <a:pt x="2160765" y="350387"/>
              </a:lnTo>
              <a:lnTo>
                <a:pt x="2160765" y="5141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8D9D4-1E02-46B6-B4A6-A38AB45B31B7}">
      <dsp:nvSpPr>
        <dsp:cNvPr id="0" name=""/>
        <dsp:cNvSpPr/>
      </dsp:nvSpPr>
      <dsp:spPr>
        <a:xfrm>
          <a:off x="5533747" y="3443104"/>
          <a:ext cx="91440" cy="514164"/>
        </a:xfrm>
        <a:custGeom>
          <a:avLst/>
          <a:gdLst/>
          <a:ahLst/>
          <a:cxnLst/>
          <a:rect l="0" t="0" r="0" b="0"/>
          <a:pathLst>
            <a:path>
              <a:moveTo>
                <a:pt x="45720" y="0"/>
              </a:moveTo>
              <a:lnTo>
                <a:pt x="45720" y="5141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7C4D0-7551-4A8F-8B08-203FE66A2D20}">
      <dsp:nvSpPr>
        <dsp:cNvPr id="0" name=""/>
        <dsp:cNvSpPr/>
      </dsp:nvSpPr>
      <dsp:spPr>
        <a:xfrm>
          <a:off x="3418702" y="3443104"/>
          <a:ext cx="2160765" cy="514164"/>
        </a:xfrm>
        <a:custGeom>
          <a:avLst/>
          <a:gdLst/>
          <a:ahLst/>
          <a:cxnLst/>
          <a:rect l="0" t="0" r="0" b="0"/>
          <a:pathLst>
            <a:path>
              <a:moveTo>
                <a:pt x="2160765" y="0"/>
              </a:moveTo>
              <a:lnTo>
                <a:pt x="2160765" y="350387"/>
              </a:lnTo>
              <a:lnTo>
                <a:pt x="0" y="350387"/>
              </a:lnTo>
              <a:lnTo>
                <a:pt x="0" y="5141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B0DEC2-EEBE-42A7-941B-7B7A24868A8E}">
      <dsp:nvSpPr>
        <dsp:cNvPr id="0" name=""/>
        <dsp:cNvSpPr/>
      </dsp:nvSpPr>
      <dsp:spPr>
        <a:xfrm>
          <a:off x="3287161" y="1701853"/>
          <a:ext cx="2292306" cy="514164"/>
        </a:xfrm>
        <a:custGeom>
          <a:avLst/>
          <a:gdLst/>
          <a:ahLst/>
          <a:cxnLst/>
          <a:rect l="0" t="0" r="0" b="0"/>
          <a:pathLst>
            <a:path>
              <a:moveTo>
                <a:pt x="0" y="0"/>
              </a:moveTo>
              <a:lnTo>
                <a:pt x="0" y="350387"/>
              </a:lnTo>
              <a:lnTo>
                <a:pt x="2292306" y="350387"/>
              </a:lnTo>
              <a:lnTo>
                <a:pt x="2292306" y="5141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E55322-0B75-4882-8D7E-DAE49009EE7A}">
      <dsp:nvSpPr>
        <dsp:cNvPr id="0" name=""/>
        <dsp:cNvSpPr/>
      </dsp:nvSpPr>
      <dsp:spPr>
        <a:xfrm>
          <a:off x="3189396" y="1701853"/>
          <a:ext cx="97764" cy="546495"/>
        </a:xfrm>
        <a:custGeom>
          <a:avLst/>
          <a:gdLst/>
          <a:ahLst/>
          <a:cxnLst/>
          <a:rect l="0" t="0" r="0" b="0"/>
          <a:pathLst>
            <a:path>
              <a:moveTo>
                <a:pt x="97764" y="0"/>
              </a:moveTo>
              <a:lnTo>
                <a:pt x="97764" y="382719"/>
              </a:lnTo>
              <a:lnTo>
                <a:pt x="0" y="382719"/>
              </a:lnTo>
              <a:lnTo>
                <a:pt x="0" y="5464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FBB9A-4D70-47E0-89A7-DF5845E520C1}">
      <dsp:nvSpPr>
        <dsp:cNvPr id="0" name=""/>
        <dsp:cNvSpPr/>
      </dsp:nvSpPr>
      <dsp:spPr>
        <a:xfrm>
          <a:off x="885598" y="1701853"/>
          <a:ext cx="2401562" cy="514164"/>
        </a:xfrm>
        <a:custGeom>
          <a:avLst/>
          <a:gdLst/>
          <a:ahLst/>
          <a:cxnLst/>
          <a:rect l="0" t="0" r="0" b="0"/>
          <a:pathLst>
            <a:path>
              <a:moveTo>
                <a:pt x="2401562" y="0"/>
              </a:moveTo>
              <a:lnTo>
                <a:pt x="2401562" y="350387"/>
              </a:lnTo>
              <a:lnTo>
                <a:pt x="0" y="350387"/>
              </a:lnTo>
              <a:lnTo>
                <a:pt x="0" y="5141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FAD551-BE53-48F5-8A04-67DF60F804D7}">
      <dsp:nvSpPr>
        <dsp:cNvPr id="0" name=""/>
        <dsp:cNvSpPr/>
      </dsp:nvSpPr>
      <dsp:spPr>
        <a:xfrm>
          <a:off x="2403211" y="579237"/>
          <a:ext cx="1767899" cy="11226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90203-2C21-49E2-8B1E-24FA18DAA035}">
      <dsp:nvSpPr>
        <dsp:cNvPr id="0" name=""/>
        <dsp:cNvSpPr/>
      </dsp:nvSpPr>
      <dsp:spPr>
        <a:xfrm>
          <a:off x="2599645" y="765849"/>
          <a:ext cx="1767899" cy="112261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cs typeface="Times New Roman"/>
            </a:rPr>
            <a:t>SCOPE</a:t>
          </a:r>
        </a:p>
      </dsp:txBody>
      <dsp:txXfrm>
        <a:off x="2632525" y="798729"/>
        <a:ext cx="1702139" cy="1056856"/>
      </dsp:txXfrm>
    </dsp:sp>
    <dsp:sp modelId="{CDD8427B-6696-42C7-B8B2-90F2C655723B}">
      <dsp:nvSpPr>
        <dsp:cNvPr id="0" name=""/>
        <dsp:cNvSpPr/>
      </dsp:nvSpPr>
      <dsp:spPr>
        <a:xfrm>
          <a:off x="1649" y="2216017"/>
          <a:ext cx="1767899" cy="128665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D1D5D-92B6-42A7-93D3-AF8049E89ABA}">
      <dsp:nvSpPr>
        <dsp:cNvPr id="0" name=""/>
        <dsp:cNvSpPr/>
      </dsp:nvSpPr>
      <dsp:spPr>
        <a:xfrm>
          <a:off x="198082" y="2402629"/>
          <a:ext cx="1767899" cy="128665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This standard establishes principles to be applied to the techniques of sampling water provided for drinking and for use in the manufacture of food and beverage products.</a:t>
          </a:r>
        </a:p>
      </dsp:txBody>
      <dsp:txXfrm>
        <a:off x="235767" y="2440314"/>
        <a:ext cx="1692529" cy="1211282"/>
      </dsp:txXfrm>
    </dsp:sp>
    <dsp:sp modelId="{D27CE053-47EB-4E7A-B209-9B563398719C}">
      <dsp:nvSpPr>
        <dsp:cNvPr id="0" name=""/>
        <dsp:cNvSpPr/>
      </dsp:nvSpPr>
      <dsp:spPr>
        <a:xfrm>
          <a:off x="2173906" y="2248349"/>
          <a:ext cx="2030980" cy="121990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CB975-7110-4AC1-8F17-F32758487B85}">
      <dsp:nvSpPr>
        <dsp:cNvPr id="0" name=""/>
        <dsp:cNvSpPr/>
      </dsp:nvSpPr>
      <dsp:spPr>
        <a:xfrm>
          <a:off x="2370339" y="2434960"/>
          <a:ext cx="2030980" cy="121990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Times New Roman"/>
            </a:rPr>
            <a:t>This standard is confined to those circumstances where water is drawn from municipal or similar distribution systems (including individual systems).</a:t>
          </a:r>
        </a:p>
      </dsp:txBody>
      <dsp:txXfrm>
        <a:off x="2406069" y="2470690"/>
        <a:ext cx="1959520" cy="1148442"/>
      </dsp:txXfrm>
    </dsp:sp>
    <dsp:sp modelId="{17A18D2C-8792-47C1-92F4-164C3443785B}">
      <dsp:nvSpPr>
        <dsp:cNvPr id="0" name=""/>
        <dsp:cNvSpPr/>
      </dsp:nvSpPr>
      <dsp:spPr>
        <a:xfrm>
          <a:off x="4586262" y="2216017"/>
          <a:ext cx="1986411" cy="1227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7F2F0-0D5B-49C8-BD2F-5572F307806E}">
      <dsp:nvSpPr>
        <dsp:cNvPr id="0" name=""/>
        <dsp:cNvSpPr/>
      </dsp:nvSpPr>
      <dsp:spPr>
        <a:xfrm>
          <a:off x="4782695" y="2402629"/>
          <a:ext cx="1986411" cy="122708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This standard does not provide guidance on:</a:t>
          </a:r>
          <a:r>
            <a:rPr lang="en-US" sz="1800" kern="1200" dirty="0">
              <a:latin typeface="Cambria" panose="02040503050406030204" pitchFamily="18" charset="0"/>
              <a:ea typeface="Cambria" panose="02040503050406030204" pitchFamily="18" charset="0"/>
              <a:cs typeface="Calibri"/>
            </a:rPr>
            <a:t> </a:t>
          </a:r>
          <a:endParaRPr lang="en-US" sz="1800" kern="1200" dirty="0">
            <a:latin typeface="Cambria" panose="02040503050406030204" pitchFamily="18" charset="0"/>
            <a:ea typeface="Cambria" panose="02040503050406030204" pitchFamily="18" charset="0"/>
            <a:cs typeface="Times New Roman"/>
          </a:endParaRPr>
        </a:p>
      </dsp:txBody>
      <dsp:txXfrm>
        <a:off x="4818635" y="2438569"/>
        <a:ext cx="1914531" cy="1155206"/>
      </dsp:txXfrm>
    </dsp:sp>
    <dsp:sp modelId="{D006E014-65E6-42FC-8040-C0217565911F}">
      <dsp:nvSpPr>
        <dsp:cNvPr id="0" name=""/>
        <dsp:cNvSpPr/>
      </dsp:nvSpPr>
      <dsp:spPr>
        <a:xfrm>
          <a:off x="2534752" y="3957268"/>
          <a:ext cx="1767899" cy="1122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AA9E1-4D05-4F60-AFAD-B84A479A0C33}">
      <dsp:nvSpPr>
        <dsp:cNvPr id="0" name=""/>
        <dsp:cNvSpPr/>
      </dsp:nvSpPr>
      <dsp:spPr>
        <a:xfrm>
          <a:off x="2731185" y="4143880"/>
          <a:ext cx="1767899" cy="1122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source water, e.g. groundwater and impoundments.</a:t>
          </a:r>
          <a:endParaRPr lang="en-US" sz="1200" kern="1200" dirty="0">
            <a:latin typeface="Cambria" panose="02040503050406030204" pitchFamily="18" charset="0"/>
            <a:ea typeface="Cambria" panose="02040503050406030204" pitchFamily="18" charset="0"/>
            <a:cs typeface="Times New Roman"/>
          </a:endParaRPr>
        </a:p>
      </dsp:txBody>
      <dsp:txXfrm>
        <a:off x="2764065" y="4176760"/>
        <a:ext cx="1702139" cy="1056856"/>
      </dsp:txXfrm>
    </dsp:sp>
    <dsp:sp modelId="{691925DA-C8B4-43A2-9237-CA3EEF2AD3EF}">
      <dsp:nvSpPr>
        <dsp:cNvPr id="0" name=""/>
        <dsp:cNvSpPr/>
      </dsp:nvSpPr>
      <dsp:spPr>
        <a:xfrm>
          <a:off x="4695518" y="3957268"/>
          <a:ext cx="1767899" cy="1122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9B4BE-D504-4C73-BF3F-A276FD2A6CEE}">
      <dsp:nvSpPr>
        <dsp:cNvPr id="0" name=""/>
        <dsp:cNvSpPr/>
      </dsp:nvSpPr>
      <dsp:spPr>
        <a:xfrm>
          <a:off x="4891951" y="4143880"/>
          <a:ext cx="1767899" cy="1122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rtl="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potable water supplies derived from non-contiguous supplies covered by ISO 5667-21.</a:t>
          </a:r>
        </a:p>
      </dsp:txBody>
      <dsp:txXfrm>
        <a:off x="4924831" y="4176760"/>
        <a:ext cx="1702139" cy="1056856"/>
      </dsp:txXfrm>
    </dsp:sp>
    <dsp:sp modelId="{84AEFC55-6A91-4011-81AF-E0DB648ECC45}">
      <dsp:nvSpPr>
        <dsp:cNvPr id="0" name=""/>
        <dsp:cNvSpPr/>
      </dsp:nvSpPr>
      <dsp:spPr>
        <a:xfrm>
          <a:off x="6856284" y="3957268"/>
          <a:ext cx="1767899" cy="1245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AA49E-9115-4765-BCC3-99759D369F83}">
      <dsp:nvSpPr>
        <dsp:cNvPr id="0" name=""/>
        <dsp:cNvSpPr/>
      </dsp:nvSpPr>
      <dsp:spPr>
        <a:xfrm>
          <a:off x="7052717" y="4143880"/>
          <a:ext cx="1767899" cy="1245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cs typeface="Calibri"/>
            </a:rPr>
            <a:t>The sampling of beverage products (including bottled waters) or food containing potable water used in its preparation.</a:t>
          </a:r>
        </a:p>
      </dsp:txBody>
      <dsp:txXfrm>
        <a:off x="7089183" y="4180346"/>
        <a:ext cx="1694967" cy="11720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AEE62-41D1-044A-AD08-8FB779D114A7}" type="datetimeFigureOut">
              <a:rPr lang="en-US" smtClean="0"/>
              <a:t>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DCDB2-85DD-3648-BF47-09BE8BAD972A}" type="slidenum">
              <a:rPr lang="en-US" smtClean="0"/>
              <a:t>‹#›</a:t>
            </a:fld>
            <a:endParaRPr lang="en-US"/>
          </a:p>
        </p:txBody>
      </p:sp>
    </p:spTree>
    <p:extLst>
      <p:ext uri="{BB962C8B-B14F-4D97-AF65-F5344CB8AC3E}">
        <p14:creationId xmlns:p14="http://schemas.microsoft.com/office/powerpoint/2010/main" val="179129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1</a:t>
            </a:fld>
            <a:endParaRPr lang="en-IN" dirty="0"/>
          </a:p>
        </p:txBody>
      </p:sp>
    </p:spTree>
    <p:extLst>
      <p:ext uri="{BB962C8B-B14F-4D97-AF65-F5344CB8AC3E}">
        <p14:creationId xmlns:p14="http://schemas.microsoft.com/office/powerpoint/2010/main" val="59004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10</a:t>
            </a:fld>
            <a:endParaRPr lang="en-IN"/>
          </a:p>
        </p:txBody>
      </p:sp>
    </p:spTree>
    <p:extLst>
      <p:ext uri="{BB962C8B-B14F-4D97-AF65-F5344CB8AC3E}">
        <p14:creationId xmlns:p14="http://schemas.microsoft.com/office/powerpoint/2010/main" val="4566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11</a:t>
            </a:fld>
            <a:endParaRPr lang="en-IN"/>
          </a:p>
        </p:txBody>
      </p:sp>
    </p:spTree>
    <p:extLst>
      <p:ext uri="{BB962C8B-B14F-4D97-AF65-F5344CB8AC3E}">
        <p14:creationId xmlns:p14="http://schemas.microsoft.com/office/powerpoint/2010/main" val="179627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12</a:t>
            </a:fld>
            <a:endParaRPr lang="en-IN"/>
          </a:p>
        </p:txBody>
      </p:sp>
    </p:spTree>
    <p:extLst>
      <p:ext uri="{BB962C8B-B14F-4D97-AF65-F5344CB8AC3E}">
        <p14:creationId xmlns:p14="http://schemas.microsoft.com/office/powerpoint/2010/main" val="447972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13</a:t>
            </a:fld>
            <a:endParaRPr lang="en-IN"/>
          </a:p>
        </p:txBody>
      </p:sp>
    </p:spTree>
    <p:extLst>
      <p:ext uri="{BB962C8B-B14F-4D97-AF65-F5344CB8AC3E}">
        <p14:creationId xmlns:p14="http://schemas.microsoft.com/office/powerpoint/2010/main" val="240325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336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BDCDB2-85DD-3648-BF47-09BE8BAD972A}" type="slidenum">
              <a:rPr lang="en-US" smtClean="0"/>
              <a:t>15</a:t>
            </a:fld>
            <a:endParaRPr lang="en-US"/>
          </a:p>
        </p:txBody>
      </p:sp>
    </p:spTree>
    <p:extLst>
      <p:ext uri="{BB962C8B-B14F-4D97-AF65-F5344CB8AC3E}">
        <p14:creationId xmlns:p14="http://schemas.microsoft.com/office/powerpoint/2010/main" val="32954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16</a:t>
            </a:fld>
            <a:endParaRPr lang="en-IN"/>
          </a:p>
        </p:txBody>
      </p:sp>
    </p:spTree>
    <p:extLst>
      <p:ext uri="{BB962C8B-B14F-4D97-AF65-F5344CB8AC3E}">
        <p14:creationId xmlns:p14="http://schemas.microsoft.com/office/powerpoint/2010/main" val="314508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534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19</a:t>
            </a:fld>
            <a:endParaRPr lang="en-IN"/>
          </a:p>
        </p:txBody>
      </p:sp>
    </p:spTree>
    <p:extLst>
      <p:ext uri="{BB962C8B-B14F-4D97-AF65-F5344CB8AC3E}">
        <p14:creationId xmlns:p14="http://schemas.microsoft.com/office/powerpoint/2010/main" val="3126367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76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A460-E03E-C134-C3BF-D793F5B1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1E270-0B9D-1349-A8A8-1813CFABF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9C01B-382D-799E-6AC4-117EAE35D7BD}"/>
              </a:ext>
            </a:extLst>
          </p:cNvPr>
          <p:cNvSpPr>
            <a:spLocks noGrp="1"/>
          </p:cNvSpPr>
          <p:nvPr>
            <p:ph type="body" idx="1"/>
          </p:nvPr>
        </p:nvSpPr>
        <p:spPr/>
        <p:txBody>
          <a:bodyPr/>
          <a:lstStyle/>
          <a:p>
            <a:r>
              <a:rPr lang="en-IN" dirty="0"/>
              <a:t>m</a:t>
            </a:r>
          </a:p>
        </p:txBody>
      </p:sp>
      <p:sp>
        <p:nvSpPr>
          <p:cNvPr id="4" name="Slide Number Placeholder 3">
            <a:extLst>
              <a:ext uri="{FF2B5EF4-FFF2-40B4-BE49-F238E27FC236}">
                <a16:creationId xmlns:a16="http://schemas.microsoft.com/office/drawing/2014/main" id="{E7C0650C-95BD-1258-CC67-8A2782E348AD}"/>
              </a:ext>
            </a:extLst>
          </p:cNvPr>
          <p:cNvSpPr>
            <a:spLocks noGrp="1"/>
          </p:cNvSpPr>
          <p:nvPr>
            <p:ph type="sldNum" sz="quarter" idx="10"/>
          </p:nvPr>
        </p:nvSpPr>
        <p:spPr/>
        <p:txBody>
          <a:bodyPr/>
          <a:lstStyle/>
          <a:p>
            <a:fld id="{82C57D54-8958-4B43-BB00-714DFADA01B4}" type="slidenum">
              <a:rPr lang="en-IN" smtClean="0"/>
              <a:t>2</a:t>
            </a:fld>
            <a:endParaRPr lang="en-IN" dirty="0"/>
          </a:p>
        </p:txBody>
      </p:sp>
    </p:spTree>
    <p:extLst>
      <p:ext uri="{BB962C8B-B14F-4D97-AF65-F5344CB8AC3E}">
        <p14:creationId xmlns:p14="http://schemas.microsoft.com/office/powerpoint/2010/main" val="67617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222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With regard to failure in the requirement for E. Coli, the Indian standard further provides following guidelines:</a:t>
            </a:r>
          </a:p>
          <a:p>
            <a:pPr lvl="0"/>
            <a:r>
              <a:rPr lang="en-US" sz="1200" kern="1200" dirty="0">
                <a:solidFill>
                  <a:schemeClr val="tx1"/>
                </a:solidFill>
                <a:effectLst/>
                <a:latin typeface="+mn-lt"/>
                <a:ea typeface="+mn-ea"/>
                <a:cs typeface="+mn-cs"/>
              </a:rPr>
              <a:t>Immediate investigative action shall be taken if either </a:t>
            </a:r>
            <a:r>
              <a:rPr lang="en-US" sz="1200" i="1" kern="1200" dirty="0">
                <a:solidFill>
                  <a:schemeClr val="tx1"/>
                </a:solidFill>
                <a:effectLst/>
                <a:latin typeface="+mn-lt"/>
                <a:ea typeface="+mn-ea"/>
                <a:cs typeface="+mn-cs"/>
              </a:rPr>
              <a:t>E.coli </a:t>
            </a:r>
            <a:r>
              <a:rPr lang="en-US" sz="1200" kern="1200" dirty="0">
                <a:solidFill>
                  <a:schemeClr val="tx1"/>
                </a:solidFill>
                <a:effectLst/>
                <a:latin typeface="+mn-lt"/>
                <a:ea typeface="+mn-ea"/>
                <a:cs typeface="+mn-cs"/>
              </a:rPr>
              <a:t>or total coliform bacteria are detected. The minimum action in the case of total coliform bacteria is repeat sampling; if these bacteria are detected in the repeat sample, the cause shall be determined by immediate further investigation.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Although, </a:t>
            </a:r>
            <a:r>
              <a:rPr lang="en-US" sz="1200" i="1" kern="1200" dirty="0">
                <a:solidFill>
                  <a:schemeClr val="tx1"/>
                </a:solidFill>
                <a:effectLst/>
                <a:latin typeface="+mn-lt"/>
                <a:ea typeface="+mn-ea"/>
                <a:cs typeface="+mn-cs"/>
              </a:rPr>
              <a:t>E. coli </a:t>
            </a:r>
            <a:r>
              <a:rPr lang="en-US" sz="1200" kern="1200" dirty="0">
                <a:solidFill>
                  <a:schemeClr val="tx1"/>
                </a:solidFill>
                <a:effectLst/>
                <a:latin typeface="+mn-lt"/>
                <a:ea typeface="+mn-ea"/>
                <a:cs typeface="+mn-cs"/>
              </a:rPr>
              <a:t>is the more precise indicator of </a:t>
            </a:r>
            <a:r>
              <a:rPr lang="en-US" sz="1200" kern="1200" dirty="0" err="1">
                <a:solidFill>
                  <a:schemeClr val="tx1"/>
                </a:solidFill>
                <a:effectLst/>
                <a:latin typeface="+mn-lt"/>
                <a:ea typeface="+mn-ea"/>
                <a:cs typeface="+mn-cs"/>
              </a:rPr>
              <a:t>faecal</a:t>
            </a:r>
            <a:r>
              <a:rPr lang="en-US" sz="1200" kern="1200" dirty="0">
                <a:solidFill>
                  <a:schemeClr val="tx1"/>
                </a:solidFill>
                <a:effectLst/>
                <a:latin typeface="+mn-lt"/>
                <a:ea typeface="+mn-ea"/>
                <a:cs typeface="+mn-cs"/>
              </a:rPr>
              <a:t> pollution, the count of thermos-tolerant coliform bacteria is an acceptable alternative. If necessary, proper confirmatory tests shall be carried out. Total coliform bacteria are not acceptable indicators of the sanitary quality of rural water supplies, particularly in tropical areas where many bacteria of no sanitary significance occur in almost all untreated supplies.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recognized that, in the great majority of rural water supplies in developing countries, </a:t>
            </a:r>
            <a:r>
              <a:rPr lang="en-US" sz="1200" kern="1200" dirty="0" err="1">
                <a:solidFill>
                  <a:schemeClr val="tx1"/>
                </a:solidFill>
                <a:effectLst/>
                <a:latin typeface="+mn-lt"/>
                <a:ea typeface="+mn-ea"/>
                <a:cs typeface="+mn-cs"/>
              </a:rPr>
              <a:t>faecal</a:t>
            </a:r>
            <a:r>
              <a:rPr lang="en-US" sz="1200" kern="1200" dirty="0">
                <a:solidFill>
                  <a:schemeClr val="tx1"/>
                </a:solidFill>
                <a:effectLst/>
                <a:latin typeface="+mn-lt"/>
                <a:ea typeface="+mn-ea"/>
                <a:cs typeface="+mn-cs"/>
              </a:rPr>
              <a:t> contamination is widespread. Under these conditions, the national surveillance agency should set medium-term targets for progressive improvement of water supplies.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The Indian standard further provides that Chlorination, at the dosages normally employed in waterworks, is ineffective against certain parasites, including amoebic cysts; they can be excluded only by effective filtration or by higher chlorine doses than can be tolerated without subsequent </a:t>
            </a:r>
            <a:r>
              <a:rPr lang="en-IN" sz="1200" kern="1200" dirty="0" err="1">
                <a:solidFill>
                  <a:schemeClr val="tx1"/>
                </a:solidFill>
                <a:effectLst/>
                <a:latin typeface="+mn-lt"/>
                <a:ea typeface="+mn-ea"/>
                <a:cs typeface="+mn-cs"/>
              </a:rPr>
              <a:t>dechlorination</a:t>
            </a:r>
            <a:r>
              <a:rPr lang="en-IN" sz="1200" kern="1200" dirty="0">
                <a:solidFill>
                  <a:schemeClr val="tx1"/>
                </a:solidFill>
                <a:effectLst/>
                <a:latin typeface="+mn-lt"/>
                <a:ea typeface="+mn-ea"/>
                <a:cs typeface="+mn-cs"/>
              </a:rPr>
              <a:t>. </a:t>
            </a:r>
            <a:r>
              <a:rPr lang="en-IN" sz="1200" i="1" kern="1200" dirty="0" err="1">
                <a:solidFill>
                  <a:schemeClr val="tx1"/>
                </a:solidFill>
                <a:effectLst/>
                <a:latin typeface="+mn-lt"/>
                <a:ea typeface="+mn-ea"/>
                <a:cs typeface="+mn-cs"/>
              </a:rPr>
              <a:t>Amoebiasis</a:t>
            </a:r>
            <a:r>
              <a:rPr lang="en-IN" sz="1200" i="1"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can be conveyed by water completely free from enteric bacteria; microscopic examination after concentration is, therefore, the only safe method of identification.</a:t>
            </a:r>
          </a:p>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22</a:t>
            </a:fld>
            <a:endParaRPr lang="en-IN"/>
          </a:p>
        </p:txBody>
      </p:sp>
    </p:spTree>
    <p:extLst>
      <p:ext uri="{BB962C8B-B14F-4D97-AF65-F5344CB8AC3E}">
        <p14:creationId xmlns:p14="http://schemas.microsoft.com/office/powerpoint/2010/main" val="3773023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BDCDB2-85DD-3648-BF47-09BE8BAD972A}" type="slidenum">
              <a:rPr lang="en-US" smtClean="0"/>
              <a:t>29</a:t>
            </a:fld>
            <a:endParaRPr lang="en-US"/>
          </a:p>
        </p:txBody>
      </p:sp>
    </p:spTree>
    <p:extLst>
      <p:ext uri="{BB962C8B-B14F-4D97-AF65-F5344CB8AC3E}">
        <p14:creationId xmlns:p14="http://schemas.microsoft.com/office/powerpoint/2010/main" val="701344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BDCDB2-85DD-3648-BF47-09BE8BAD972A}" type="slidenum">
              <a:rPr lang="en-US" smtClean="0"/>
              <a:t>30</a:t>
            </a:fld>
            <a:endParaRPr lang="en-US"/>
          </a:p>
        </p:txBody>
      </p:sp>
    </p:spTree>
    <p:extLst>
      <p:ext uri="{BB962C8B-B14F-4D97-AF65-F5344CB8AC3E}">
        <p14:creationId xmlns:p14="http://schemas.microsoft.com/office/powerpoint/2010/main" val="3441035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BDCDB2-85DD-3648-BF47-09BE8BAD972A}" type="slidenum">
              <a:rPr lang="en-US" smtClean="0"/>
              <a:t>35</a:t>
            </a:fld>
            <a:endParaRPr lang="en-US"/>
          </a:p>
        </p:txBody>
      </p:sp>
    </p:spTree>
    <p:extLst>
      <p:ext uri="{BB962C8B-B14F-4D97-AF65-F5344CB8AC3E}">
        <p14:creationId xmlns:p14="http://schemas.microsoft.com/office/powerpoint/2010/main" val="29655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DCDB2-85DD-3648-BF47-09BE8BAD972A}" type="slidenum">
              <a:rPr lang="en-US" smtClean="0"/>
              <a:t>38</a:t>
            </a:fld>
            <a:endParaRPr lang="en-US"/>
          </a:p>
        </p:txBody>
      </p:sp>
    </p:spTree>
    <p:extLst>
      <p:ext uri="{BB962C8B-B14F-4D97-AF65-F5344CB8AC3E}">
        <p14:creationId xmlns:p14="http://schemas.microsoft.com/office/powerpoint/2010/main" val="2260486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DCDB2-85DD-3648-BF47-09BE8BAD972A}" type="slidenum">
              <a:rPr lang="en-US" smtClean="0"/>
              <a:t>39</a:t>
            </a:fld>
            <a:endParaRPr lang="en-US"/>
          </a:p>
        </p:txBody>
      </p:sp>
    </p:spTree>
    <p:extLst>
      <p:ext uri="{BB962C8B-B14F-4D97-AF65-F5344CB8AC3E}">
        <p14:creationId xmlns:p14="http://schemas.microsoft.com/office/powerpoint/2010/main" val="335268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96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9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88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7</a:t>
            </a:fld>
            <a:endParaRPr lang="en-IN"/>
          </a:p>
        </p:txBody>
      </p:sp>
    </p:spTree>
    <p:extLst>
      <p:ext uri="{BB962C8B-B14F-4D97-AF65-F5344CB8AC3E}">
        <p14:creationId xmlns:p14="http://schemas.microsoft.com/office/powerpoint/2010/main" val="401933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8</a:t>
            </a:fld>
            <a:endParaRPr lang="en-IN"/>
          </a:p>
        </p:txBody>
      </p:sp>
    </p:spTree>
    <p:extLst>
      <p:ext uri="{BB962C8B-B14F-4D97-AF65-F5344CB8AC3E}">
        <p14:creationId xmlns:p14="http://schemas.microsoft.com/office/powerpoint/2010/main" val="133070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9</a:t>
            </a:fld>
            <a:endParaRPr lang="en-IN"/>
          </a:p>
        </p:txBody>
      </p:sp>
    </p:spTree>
    <p:extLst>
      <p:ext uri="{BB962C8B-B14F-4D97-AF65-F5344CB8AC3E}">
        <p14:creationId xmlns:p14="http://schemas.microsoft.com/office/powerpoint/2010/main" val="239382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837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711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436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33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00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26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719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270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020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045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168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15362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drive.google.com/file/d/1fv0yWnQITMJsqgtOQ17FgSm5aFx4aEpZ/view?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who.int/publications/i/item/9789240045064"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researchleap.com/impact-of-residential-area-on-water-supply-and-services/" TargetMode="External"/><Relationship Id="rId7" Type="http://schemas.openxmlformats.org/officeDocument/2006/relationships/hyperlink" Target="http://www.drweil.com/diet-nutrition/food-safety/drinking-water-danger/"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assamtimes.org/content/ssb-provides-drinking-water-villagers-udalguri" TargetMode="External"/><Relationship Id="rId4" Type="http://schemas.openxmlformats.org/officeDocument/2006/relationships/image" Target="../media/image16.jpe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hyperlink" Target="https://www.flickr.com/photos/ilri/28328332621" TargetMode="External"/><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5" Type="http://schemas.openxmlformats.org/officeDocument/2006/relationships/image" Target="../media/image2.png"/><Relationship Id="rId10" Type="http://schemas.openxmlformats.org/officeDocument/2006/relationships/diagramData" Target="../diagrams/data8.xml"/><Relationship Id="rId4" Type="http://schemas.openxmlformats.org/officeDocument/2006/relationships/image" Target="../media/image19.jpeg"/><Relationship Id="rId9" Type="http://schemas.microsoft.com/office/2007/relationships/diagramDrawing" Target="../diagrams/drawing7.xml"/><Relationship Id="rId14" Type="http://schemas.microsoft.com/office/2007/relationships/diagramDrawing" Target="../diagrams/drawing8.xml"/></Relationships>
</file>

<file path=ppt/slides/_rels/slide2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0.jpe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9.jpeg"/><Relationship Id="rId7" Type="http://schemas.openxmlformats.org/officeDocument/2006/relationships/diagramQuickStyle" Target="../diagrams/quickStyle12.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2.png"/><Relationship Id="rId4" Type="http://schemas.openxmlformats.org/officeDocument/2006/relationships/hyperlink" Target="https://www.westonlangford.com/images/photo/125425/" TargetMode="External"/><Relationship Id="rId9" Type="http://schemas.microsoft.com/office/2007/relationships/diagramDrawing" Target="../diagrams/drawing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64.jpeg"/><Relationship Id="rId7" Type="http://schemas.openxmlformats.org/officeDocument/2006/relationships/diagramColors" Target="../diagrams/colors1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hyperlink" Target="https://drive.google.com/drive/folders/1o9kUQwhT71nbLxpRA4ialP6Bs765sDZ9?usp=drive_link" TargetMode="External"/><Relationship Id="rId3" Type="http://schemas.openxmlformats.org/officeDocument/2006/relationships/image" Target="../media/image2.png"/><Relationship Id="rId7" Type="http://schemas.openxmlformats.org/officeDocument/2006/relationships/hyperlink" Target="https://drive.google.com/file/d/1lYQenE0pSmLAytJdetcwI-dWKfMn-NPe/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rive.google.com/file/d/1HuHw4p1CQ5TVhXSSkU1Dpnq9bGFKJbF3/view?usp=sharing" TargetMode="External"/><Relationship Id="rId5" Type="http://schemas.openxmlformats.org/officeDocument/2006/relationships/hyperlink" Target="https://drive.google.com/file/d/1aWYBpD60Qf1_YoK5ZnU7ziLaf2NJhkl7/view?usp=sharing" TargetMode="External"/><Relationship Id="rId4" Type="http://schemas.openxmlformats.org/officeDocument/2006/relationships/hyperlink" Target="https://drive.google.com/file/d/1fv0yWnQITMJsqgtOQ17FgSm5aFx4aEpZ/view?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8F97FF-3F24-4682-A93B-C3BC1ACDA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995" y="405308"/>
            <a:ext cx="1800000" cy="1270500"/>
          </a:xfrm>
          <a:prstGeom prst="rect">
            <a:avLst/>
          </a:prstGeom>
        </p:spPr>
      </p:pic>
      <p:sp>
        <p:nvSpPr>
          <p:cNvPr id="2" name="TextBox 1">
            <a:extLst>
              <a:ext uri="{FF2B5EF4-FFF2-40B4-BE49-F238E27FC236}">
                <a16:creationId xmlns:a16="http://schemas.microsoft.com/office/drawing/2014/main" id="{D112431C-37FF-D166-00CF-C6048E0CE69C}"/>
              </a:ext>
            </a:extLst>
          </p:cNvPr>
          <p:cNvSpPr txBox="1"/>
          <p:nvPr/>
        </p:nvSpPr>
        <p:spPr>
          <a:xfrm>
            <a:off x="3485378" y="2489941"/>
            <a:ext cx="4790094" cy="584775"/>
          </a:xfrm>
          <a:prstGeom prst="rect">
            <a:avLst/>
          </a:prstGeom>
          <a:noFill/>
        </p:spPr>
        <p:txBody>
          <a:bodyPr wrap="none" rtlCol="0">
            <a:spAutoFit/>
          </a:bodyPr>
          <a:lstStyle/>
          <a:p>
            <a:r>
              <a:rPr lang="en-US" sz="3200" dirty="0">
                <a:latin typeface="Times New Roman" panose="02020603050405020304" pitchFamily="18" charset="0"/>
                <a:ea typeface="Verdana" panose="020B0604030504040204" pitchFamily="34" charset="0"/>
                <a:cs typeface="Times New Roman" panose="02020603050405020304" pitchFamily="18" charset="0"/>
              </a:rPr>
              <a:t>Bureau of Indian Standards </a:t>
            </a:r>
          </a:p>
        </p:txBody>
      </p:sp>
      <p:sp>
        <p:nvSpPr>
          <p:cNvPr id="3" name="TextBox 2">
            <a:extLst>
              <a:ext uri="{FF2B5EF4-FFF2-40B4-BE49-F238E27FC236}">
                <a16:creationId xmlns:a16="http://schemas.microsoft.com/office/drawing/2014/main" id="{BAAB8919-65EE-B249-18FF-DC2056490B02}"/>
              </a:ext>
            </a:extLst>
          </p:cNvPr>
          <p:cNvSpPr txBox="1"/>
          <p:nvPr/>
        </p:nvSpPr>
        <p:spPr>
          <a:xfrm>
            <a:off x="4286846" y="1905906"/>
            <a:ext cx="3618298" cy="584775"/>
          </a:xfrm>
          <a:prstGeom prst="rect">
            <a:avLst/>
          </a:prstGeom>
          <a:noFill/>
        </p:spPr>
        <p:txBody>
          <a:bodyPr wrap="none" rtlCol="0">
            <a:spAutoFit/>
          </a:bodyPr>
          <a:lstStyle/>
          <a:p>
            <a:r>
              <a:rPr lang="hi-IN" sz="3200" b="0" i="0" dirty="0">
                <a:effectLst/>
                <a:latin typeface="Times New Roman" panose="02020603050405020304" pitchFamily="18" charset="0"/>
                <a:ea typeface="Verdana" panose="020B0604030504040204" pitchFamily="34" charset="0"/>
              </a:rPr>
              <a:t>भारतीय मानक ब्यूरो</a:t>
            </a:r>
            <a:endParaRPr lang="en-US" sz="3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0FDF93-2EEC-3C59-E819-B88C5DCCDA42}"/>
              </a:ext>
            </a:extLst>
          </p:cNvPr>
          <p:cNvSpPr txBox="1"/>
          <p:nvPr/>
        </p:nvSpPr>
        <p:spPr>
          <a:xfrm>
            <a:off x="2080952" y="3429000"/>
            <a:ext cx="8030087" cy="1384995"/>
          </a:xfrm>
          <a:prstGeom prst="rect">
            <a:avLst/>
          </a:prstGeom>
          <a:noFill/>
        </p:spPr>
        <p:txBody>
          <a:bodyPr wrap="square" rtlCol="0">
            <a:spAutoFit/>
          </a:bodyPr>
          <a:lstStyle/>
          <a:p>
            <a:pPr algn="ctr"/>
            <a:r>
              <a:rPr lang="en-IN" sz="2800" b="1" dirty="0">
                <a:effectLst/>
                <a:latin typeface="Times New Roman" panose="02020603050405020304" pitchFamily="18" charset="0"/>
                <a:ea typeface="Verdana" panose="020B0604030504040204" pitchFamily="34" charset="0"/>
                <a:cs typeface="Times New Roman" panose="02020603050405020304" pitchFamily="18" charset="0"/>
              </a:rPr>
              <a:t>Ensuring Safe Water : </a:t>
            </a:r>
          </a:p>
          <a:p>
            <a:pPr algn="ctr"/>
            <a:r>
              <a:rPr lang="en-IN" sz="2800" b="1" dirty="0">
                <a:effectLst/>
                <a:latin typeface="Times New Roman" panose="02020603050405020304" pitchFamily="18" charset="0"/>
                <a:ea typeface="Verdana" panose="020B0604030504040204" pitchFamily="34" charset="0"/>
                <a:cs typeface="Times New Roman" panose="02020603050405020304" pitchFamily="18" charset="0"/>
              </a:rPr>
              <a:t>The Role of Standards in Drinking Water Quality, Sampling, and Testing </a:t>
            </a:r>
            <a:endParaRPr lang="en-US" sz="28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9F087C5-A813-BDAF-F202-A2016FE643B1}"/>
              </a:ext>
            </a:extLst>
          </p:cNvPr>
          <p:cNvSpPr txBox="1"/>
          <p:nvPr/>
        </p:nvSpPr>
        <p:spPr>
          <a:xfrm>
            <a:off x="3367461" y="5305881"/>
            <a:ext cx="5456943" cy="1200329"/>
          </a:xfrm>
          <a:prstGeom prst="rect">
            <a:avLst/>
          </a:prstGeom>
          <a:noFill/>
        </p:spPr>
        <p:txBody>
          <a:bodyPr wrap="none" rtlCol="0">
            <a:spAutoFit/>
          </a:bodyPr>
          <a:lstStyle/>
          <a:p>
            <a:pPr algn="ctr"/>
            <a:r>
              <a:rPr lang="en-US" sz="2400" dirty="0">
                <a:latin typeface="Times New Roman" panose="02020603050405020304" pitchFamily="18" charset="0"/>
                <a:ea typeface="Verdana" panose="020B0604030504040204" pitchFamily="34" charset="0"/>
                <a:cs typeface="Times New Roman" panose="02020603050405020304" pitchFamily="18" charset="0"/>
              </a:rPr>
              <a:t>Presenter</a:t>
            </a:r>
          </a:p>
          <a:p>
            <a:r>
              <a:rPr lang="en-US" sz="2400" dirty="0">
                <a:latin typeface="Times New Roman" panose="02020603050405020304" pitchFamily="18" charset="0"/>
                <a:ea typeface="Verdana" panose="020B0604030504040204" pitchFamily="34" charset="0"/>
                <a:cs typeface="Times New Roman" panose="02020603050405020304" pitchFamily="18" charset="0"/>
              </a:rPr>
              <a:t>Ms. </a:t>
            </a:r>
            <a:r>
              <a:rPr lang="en-US" sz="2400" dirty="0" err="1">
                <a:latin typeface="Times New Roman" panose="02020603050405020304" pitchFamily="18" charset="0"/>
                <a:ea typeface="Verdana" panose="020B0604030504040204" pitchFamily="34" charset="0"/>
                <a:cs typeface="Times New Roman" panose="02020603050405020304" pitchFamily="18" charset="0"/>
              </a:rPr>
              <a:t>Nitasha</a:t>
            </a:r>
            <a:r>
              <a:rPr lang="en-US" sz="2400" dirty="0">
                <a:latin typeface="Times New Roman" panose="02020603050405020304" pitchFamily="18" charset="0"/>
                <a:ea typeface="Verdana" panose="020B0604030504040204" pitchFamily="34" charset="0"/>
                <a:cs typeface="Times New Roman" panose="02020603050405020304" pitchFamily="18" charset="0"/>
              </a:rPr>
              <a:t> </a:t>
            </a:r>
            <a:r>
              <a:rPr lang="en-US" sz="2400" dirty="0" err="1">
                <a:latin typeface="Times New Roman" panose="02020603050405020304" pitchFamily="18" charset="0"/>
                <a:ea typeface="Verdana" panose="020B0604030504040204" pitchFamily="34" charset="0"/>
                <a:cs typeface="Times New Roman" panose="02020603050405020304" pitchFamily="18" charset="0"/>
              </a:rPr>
              <a:t>Doger</a:t>
            </a:r>
            <a:r>
              <a:rPr lang="en-US" sz="2400" dirty="0">
                <a:latin typeface="Times New Roman" panose="02020603050405020304" pitchFamily="18" charset="0"/>
                <a:ea typeface="Verdana" panose="020B0604030504040204" pitchFamily="34" charset="0"/>
                <a:cs typeface="Times New Roman" panose="02020603050405020304" pitchFamily="18" charset="0"/>
              </a:rPr>
              <a:t>, Scientist-E, FAD</a:t>
            </a:r>
          </a:p>
          <a:p>
            <a:r>
              <a:rPr lang="en-US" sz="2400" dirty="0">
                <a:latin typeface="Times New Roman" panose="02020603050405020304" pitchFamily="18" charset="0"/>
                <a:ea typeface="Verdana" panose="020B0604030504040204" pitchFamily="34" charset="0"/>
                <a:cs typeface="Times New Roman" panose="02020603050405020304" pitchFamily="18" charset="0"/>
              </a:rPr>
              <a:t>Ms. </a:t>
            </a:r>
            <a:r>
              <a:rPr lang="en-US" sz="2400" dirty="0" err="1">
                <a:latin typeface="Times New Roman" panose="02020603050405020304" pitchFamily="18" charset="0"/>
                <a:ea typeface="Verdana" panose="020B0604030504040204" pitchFamily="34" charset="0"/>
                <a:cs typeface="Times New Roman" panose="02020603050405020304" pitchFamily="18" charset="0"/>
              </a:rPr>
              <a:t>Shubhanjali</a:t>
            </a:r>
            <a:r>
              <a:rPr lang="en-US" sz="2400" dirty="0">
                <a:latin typeface="Times New Roman" panose="02020603050405020304" pitchFamily="18" charset="0"/>
                <a:ea typeface="Verdana" panose="020B0604030504040204" pitchFamily="34" charset="0"/>
                <a:cs typeface="Times New Roman" panose="02020603050405020304" pitchFamily="18" charset="0"/>
              </a:rPr>
              <a:t> Umrao, Scientist-C, CHD</a:t>
            </a:r>
          </a:p>
        </p:txBody>
      </p:sp>
      <p:sp>
        <p:nvSpPr>
          <p:cNvPr id="9" name="Rectangle 8">
            <a:extLst>
              <a:ext uri="{FF2B5EF4-FFF2-40B4-BE49-F238E27FC236}">
                <a16:creationId xmlns:a16="http://schemas.microsoft.com/office/drawing/2014/main" id="{BD0A646B-4F3E-14CA-4AB5-F4D37D20D6CC}"/>
              </a:ext>
            </a:extLst>
          </p:cNvPr>
          <p:cNvSpPr/>
          <p:nvPr/>
        </p:nvSpPr>
        <p:spPr>
          <a:xfrm>
            <a:off x="0" y="0"/>
            <a:ext cx="1775012" cy="6858000"/>
          </a:xfrm>
          <a:prstGeom prst="rect">
            <a:avLst/>
          </a:prstGeom>
          <a:solidFill>
            <a:schemeClr val="accent5">
              <a:lumMod val="75000"/>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E64622-A71B-B938-571B-D923FFE77C8A}"/>
              </a:ext>
            </a:extLst>
          </p:cNvPr>
          <p:cNvSpPr/>
          <p:nvPr/>
        </p:nvSpPr>
        <p:spPr>
          <a:xfrm>
            <a:off x="10416979" y="0"/>
            <a:ext cx="1775012" cy="6858000"/>
          </a:xfrm>
          <a:prstGeom prst="rect">
            <a:avLst/>
          </a:prstGeom>
          <a:solidFill>
            <a:srgbClr val="00B050">
              <a:alpha val="4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1</a:t>
            </a:fld>
            <a:endParaRPr lang="en-US" dirty="0"/>
          </a:p>
        </p:txBody>
      </p:sp>
      <p:pic>
        <p:nvPicPr>
          <p:cNvPr id="5" name="Picture 4" descr="1200px-Bureau_of_Indian_Standards_Logo.svg.png">
            <a:extLst>
              <a:ext uri="{FF2B5EF4-FFF2-40B4-BE49-F238E27FC236}">
                <a16:creationId xmlns:a16="http://schemas.microsoft.com/office/drawing/2014/main" id="{6183D68A-C793-E083-A129-C2BE375A97F2}"/>
              </a:ext>
            </a:extLst>
          </p:cNvPr>
          <p:cNvPicPr>
            <a:picLocks noChangeAspect="1"/>
          </p:cNvPicPr>
          <p:nvPr/>
        </p:nvPicPr>
        <p:blipFill>
          <a:blip r:embed="rId4" cstate="print"/>
          <a:stretch>
            <a:fillRect/>
          </a:stretch>
        </p:blipFill>
        <p:spPr>
          <a:xfrm>
            <a:off x="11196917" y="0"/>
            <a:ext cx="995083" cy="702363"/>
          </a:xfrm>
          <a:prstGeom prst="rect">
            <a:avLst/>
          </a:prstGeom>
        </p:spPr>
      </p:pic>
    </p:spTree>
    <p:extLst>
      <p:ext uri="{BB962C8B-B14F-4D97-AF65-F5344CB8AC3E}">
        <p14:creationId xmlns:p14="http://schemas.microsoft.com/office/powerpoint/2010/main" val="291203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2312" y="3"/>
            <a:ext cx="9726804" cy="1145510"/>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Acceptability Criteria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13232"/>
            <a:ext cx="1238645" cy="874277"/>
          </a:xfrm>
          <a:prstGeom prst="rect">
            <a:avLst/>
          </a:prstGeom>
        </p:spPr>
      </p:pic>
      <p:sp>
        <p:nvSpPr>
          <p:cNvPr id="7" name="Rectangle 6">
            <a:extLst>
              <a:ext uri="{FF2B5EF4-FFF2-40B4-BE49-F238E27FC236}">
                <a16:creationId xmlns:a16="http://schemas.microsoft.com/office/drawing/2014/main" id="{F5658231-EF3A-BAEF-A7CD-3AF2F104FF00}"/>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35465" y="1537394"/>
            <a:ext cx="9817892" cy="5074417"/>
          </a:xfrm>
          <a:prstGeom prst="rect">
            <a:avLst/>
          </a:prstGeom>
        </p:spPr>
        <p:txBody>
          <a:bodyPr lIns="91434" tIns="45717" rIns="91434" bIns="45717">
            <a:no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r>
              <a:rPr lang="en-US" sz="2400" dirty="0">
                <a:latin typeface="Cambria" panose="02040503050406030204" pitchFamily="18" charset="0"/>
              </a:rPr>
              <a:t>This standard specifies the </a:t>
            </a:r>
            <a:r>
              <a:rPr lang="en-US" sz="2400" b="1" dirty="0">
                <a:latin typeface="Cambria" panose="02040503050406030204" pitchFamily="18" charset="0"/>
              </a:rPr>
              <a:t>acceptable limits</a:t>
            </a:r>
            <a:r>
              <a:rPr lang="en-US" sz="2400" dirty="0">
                <a:latin typeface="Cambria" panose="02040503050406030204" pitchFamily="18" charset="0"/>
              </a:rPr>
              <a:t> and the </a:t>
            </a:r>
            <a:r>
              <a:rPr lang="en-US" sz="2400" b="1" dirty="0">
                <a:latin typeface="Cambria" panose="02040503050406030204" pitchFamily="18" charset="0"/>
              </a:rPr>
              <a:t>permissible limits</a:t>
            </a:r>
            <a:r>
              <a:rPr lang="en-US" sz="2400" dirty="0">
                <a:latin typeface="Cambria" panose="02040503050406030204" pitchFamily="18" charset="0"/>
              </a:rPr>
              <a:t> in the absence of alternate source</a:t>
            </a:r>
          </a:p>
          <a:p>
            <a:pPr algn="just">
              <a:buFont typeface="Wingdings" panose="05000000000000000000" pitchFamily="2" charset="2"/>
              <a:buChar char="§"/>
            </a:pPr>
            <a:endParaRPr lang="en-US" sz="2400" dirty="0">
              <a:latin typeface="Cambria" panose="02040503050406030204" pitchFamily="18" charset="0"/>
            </a:endParaRPr>
          </a:p>
          <a:p>
            <a:pPr algn="just">
              <a:buFont typeface="Wingdings" panose="05000000000000000000" pitchFamily="2" charset="2"/>
              <a:buChar char="§"/>
            </a:pPr>
            <a:r>
              <a:rPr lang="en-US" sz="2400" dirty="0">
                <a:latin typeface="Cambria" panose="02040503050406030204" pitchFamily="18" charset="0"/>
              </a:rPr>
              <a:t>Acceptable limits are the values in excess of which the water is not suitable for drinking purposes. Such a value may, however, be tolerated in the absence of an alternative source</a:t>
            </a:r>
          </a:p>
          <a:p>
            <a:pPr algn="just">
              <a:buFont typeface="Wingdings" panose="05000000000000000000" pitchFamily="2" charset="2"/>
              <a:buChar char="§"/>
            </a:pPr>
            <a:endParaRPr lang="en-US" sz="2400" dirty="0">
              <a:latin typeface="Cambria" panose="02040503050406030204" pitchFamily="18" charset="0"/>
            </a:endParaRPr>
          </a:p>
          <a:p>
            <a:pPr algn="just">
              <a:buFont typeface="Wingdings" panose="05000000000000000000" pitchFamily="2" charset="2"/>
              <a:buChar char="§"/>
            </a:pPr>
            <a:r>
              <a:rPr lang="en-US" sz="2400" dirty="0">
                <a:latin typeface="Cambria" panose="02040503050406030204" pitchFamily="18" charset="0"/>
              </a:rPr>
              <a:t>However, if the value exceeds the limits indicated under ‘permissible limit in the absence of alternate source’, the sources will have to be rejected</a:t>
            </a:r>
          </a:p>
        </p:txBody>
      </p:sp>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90192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35464" y="3"/>
            <a:ext cx="9726804" cy="1145510"/>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rPr>
              <a:t>REQUIREMENTS COVERED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13232"/>
            <a:ext cx="1238645" cy="874277"/>
          </a:xfrm>
          <a:prstGeom prst="rect">
            <a:avLst/>
          </a:prstGeom>
        </p:spPr>
      </p:pic>
      <p:sp>
        <p:nvSpPr>
          <p:cNvPr id="7" name="Rectangle 6">
            <a:extLst>
              <a:ext uri="{FF2B5EF4-FFF2-40B4-BE49-F238E27FC236}">
                <a16:creationId xmlns:a16="http://schemas.microsoft.com/office/drawing/2014/main" id="{F5658231-EF3A-BAEF-A7CD-3AF2F104FF00}"/>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1416747202"/>
              </p:ext>
            </p:extLst>
          </p:nvPr>
        </p:nvGraphicFramePr>
        <p:xfrm>
          <a:off x="2723108" y="1135465"/>
          <a:ext cx="9344964" cy="5215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135464" y="3476725"/>
            <a:ext cx="2100105" cy="400110"/>
          </a:xfrm>
          <a:prstGeom prst="rect">
            <a:avLst/>
          </a:prstGeom>
          <a:noFill/>
        </p:spPr>
        <p:txBody>
          <a:bodyPr wrap="square" rtlCol="0">
            <a:spAutoFit/>
          </a:bodyPr>
          <a:lstStyle/>
          <a:p>
            <a:r>
              <a:rPr lang="en-IN" sz="2000" b="1" dirty="0">
                <a:latin typeface="Cambria" panose="02040503050406030204" pitchFamily="18" charset="0"/>
                <a:ea typeface="Cambria" panose="02040503050406030204" pitchFamily="18" charset="0"/>
              </a:rPr>
              <a:t>REQUIREMENTS</a:t>
            </a:r>
          </a:p>
        </p:txBody>
      </p:sp>
      <p:sp>
        <p:nvSpPr>
          <p:cNvPr id="4" name="Slide Number Placeholder 3"/>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09681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02391" y="59186"/>
            <a:ext cx="9636303" cy="990600"/>
          </a:xfrm>
          <a:prstGeom prst="rect">
            <a:avLst/>
          </a:prstGeom>
        </p:spPr>
        <p:txBody>
          <a:bodyPr vert="horz" lIns="91427" tIns="45719" rIns="91427" bIns="4571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Organoleptic &amp; Physical Requirements</a:t>
            </a:r>
          </a:p>
        </p:txBody>
      </p:sp>
      <p:graphicFrame>
        <p:nvGraphicFramePr>
          <p:cNvPr id="8" name="Content Placeholder 4"/>
          <p:cNvGraphicFramePr>
            <a:graphicFrameLocks/>
          </p:cNvGraphicFramePr>
          <p:nvPr>
            <p:extLst>
              <p:ext uri="{D42A27DB-BD31-4B8C-83A1-F6EECF244321}">
                <p14:modId xmlns:p14="http://schemas.microsoft.com/office/powerpoint/2010/main" val="1977319816"/>
              </p:ext>
            </p:extLst>
          </p:nvPr>
        </p:nvGraphicFramePr>
        <p:xfrm>
          <a:off x="1302391" y="1771929"/>
          <a:ext cx="9670994" cy="4337757"/>
        </p:xfrm>
        <a:graphic>
          <a:graphicData uri="http://schemas.openxmlformats.org/drawingml/2006/table">
            <a:tbl>
              <a:tblPr firstRow="1" firstCol="1" bandRow="1">
                <a:tableStyleId>{E8B1032C-EA38-4F05-BA0D-38AFFFC7BED3}</a:tableStyleId>
              </a:tblPr>
              <a:tblGrid>
                <a:gridCol w="781682">
                  <a:extLst>
                    <a:ext uri="{9D8B030D-6E8A-4147-A177-3AD203B41FA5}">
                      <a16:colId xmlns:a16="http://schemas.microsoft.com/office/drawing/2014/main" val="20000"/>
                    </a:ext>
                  </a:extLst>
                </a:gridCol>
                <a:gridCol w="3526306">
                  <a:extLst>
                    <a:ext uri="{9D8B030D-6E8A-4147-A177-3AD203B41FA5}">
                      <a16:colId xmlns:a16="http://schemas.microsoft.com/office/drawing/2014/main" val="20001"/>
                    </a:ext>
                  </a:extLst>
                </a:gridCol>
                <a:gridCol w="3228333">
                  <a:extLst>
                    <a:ext uri="{9D8B030D-6E8A-4147-A177-3AD203B41FA5}">
                      <a16:colId xmlns:a16="http://schemas.microsoft.com/office/drawing/2014/main" val="20002"/>
                    </a:ext>
                  </a:extLst>
                </a:gridCol>
                <a:gridCol w="2134673">
                  <a:extLst>
                    <a:ext uri="{9D8B030D-6E8A-4147-A177-3AD203B41FA5}">
                      <a16:colId xmlns:a16="http://schemas.microsoft.com/office/drawing/2014/main" val="20003"/>
                    </a:ext>
                  </a:extLst>
                </a:gridCol>
              </a:tblGrid>
              <a:tr h="1084443">
                <a:tc>
                  <a:txBody>
                    <a:bodyPr/>
                    <a:lstStyle/>
                    <a:p>
                      <a:pPr marL="0" marR="0">
                        <a:lnSpc>
                          <a:spcPct val="107000"/>
                        </a:lnSpc>
                        <a:spcBef>
                          <a:spcPts val="0"/>
                        </a:spcBef>
                        <a:spcAft>
                          <a:spcPts val="0"/>
                        </a:spcAft>
                      </a:pPr>
                      <a:r>
                        <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 No.</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tc>
                  <a:txBody>
                    <a:bodyPr/>
                    <a:lstStyle/>
                    <a:p>
                      <a:pPr marL="0" marR="0">
                        <a:lnSpc>
                          <a:spcPct val="107000"/>
                        </a:lnSpc>
                        <a:spcBef>
                          <a:spcPts val="0"/>
                        </a:spcBef>
                        <a:spcAft>
                          <a:spcPts val="0"/>
                        </a:spcAft>
                      </a:pPr>
                      <a:r>
                        <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Requirements</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tc gridSpan="2">
                  <a:txBody>
                    <a:bodyPr/>
                    <a:lstStyle/>
                    <a:p>
                      <a:pPr marL="0" marR="0" algn="ctr">
                        <a:lnSpc>
                          <a:spcPct val="107000"/>
                        </a:lnSpc>
                        <a:spcBef>
                          <a:spcPts val="0"/>
                        </a:spcBef>
                        <a:spcAft>
                          <a:spcPts val="0"/>
                        </a:spcAft>
                      </a:pPr>
                      <a:r>
                        <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IS 10500 : 2012</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07000"/>
                        </a:lnSpc>
                        <a:spcBef>
                          <a:spcPts val="0"/>
                        </a:spcBef>
                        <a:spcAft>
                          <a:spcPts val="0"/>
                        </a:spcAft>
                      </a:pPr>
                      <a:r>
                        <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Drinking Water – Specification</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tc hMerge="1">
                  <a:txBody>
                    <a:bodyPr/>
                    <a:lstStyle/>
                    <a:p>
                      <a:endParaRPr lang="en-US"/>
                    </a:p>
                  </a:txBody>
                  <a:tcPr/>
                </a:tc>
                <a:extLst>
                  <a:ext uri="{0D108BD9-81ED-4DB2-BD59-A6C34878D82A}">
                    <a16:rowId xmlns:a16="http://schemas.microsoft.com/office/drawing/2014/main" val="10000"/>
                  </a:ext>
                </a:extLst>
              </a:tr>
              <a:tr h="542219">
                <a:tc>
                  <a:txBody>
                    <a:bodyPr/>
                    <a:lstStyle/>
                    <a:p>
                      <a:pPr marL="45720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p>
                  </a:txBody>
                  <a:tcPr marL="85949" marR="85949" marT="0" marB="0"/>
                </a:tc>
                <a:tc>
                  <a:txBody>
                    <a:bodyPr/>
                    <a:lstStyle/>
                    <a:p>
                      <a:pPr marL="0" marR="0">
                        <a:lnSpc>
                          <a:spcPct val="107000"/>
                        </a:lnSpc>
                        <a:spcBef>
                          <a:spcPts val="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tc>
                  <a:txBody>
                    <a:bodyPr/>
                    <a:lstStyle/>
                    <a:p>
                      <a:pPr marL="0" marR="0" algn="ctr">
                        <a:lnSpc>
                          <a:spcPct val="107000"/>
                        </a:lnSpc>
                        <a:spcBef>
                          <a:spcPts val="0"/>
                        </a:spcBef>
                        <a:spcAft>
                          <a:spcPts val="0"/>
                        </a:spcAft>
                      </a:pPr>
                      <a:r>
                        <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Acceptable</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tc>
                  <a:txBody>
                    <a:bodyPr/>
                    <a:lstStyle/>
                    <a:p>
                      <a:pPr marL="0" marR="0" algn="ctr">
                        <a:lnSpc>
                          <a:spcPct val="107000"/>
                        </a:lnSpc>
                        <a:spcBef>
                          <a:spcPts val="0"/>
                        </a:spcBef>
                        <a:spcAft>
                          <a:spcPts val="0"/>
                        </a:spcAft>
                      </a:pPr>
                      <a:r>
                        <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Permissible</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extLst>
                  <a:ext uri="{0D108BD9-81ED-4DB2-BD59-A6C34878D82A}">
                    <a16:rowId xmlns:a16="http://schemas.microsoft.com/office/drawing/2014/main" val="10001"/>
                  </a:ext>
                </a:extLst>
              </a:tr>
              <a:tr h="542219">
                <a:tc>
                  <a:txBody>
                    <a:bodyPr/>
                    <a:lstStyle/>
                    <a:p>
                      <a:pPr marL="342900" marR="0" lvl="0" indent="-342900">
                        <a:lnSpc>
                          <a:spcPct val="107000"/>
                        </a:lnSpc>
                        <a:spcBef>
                          <a:spcPts val="0"/>
                        </a:spcBef>
                        <a:spcAft>
                          <a:spcPts val="0"/>
                        </a:spcAft>
                        <a:buFont typeface="+mj-lt"/>
                        <a:buAutoNum type="arabicPeriod"/>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p>
                  </a:txBody>
                  <a:tcPr marL="85949" marR="85949" marT="0" marB="0"/>
                </a:tc>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Colour, Hazen units, Max</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5</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15</a:t>
                      </a:r>
                    </a:p>
                  </a:txBody>
                  <a:tcPr marL="85949" marR="85949" marT="0" marB="0"/>
                </a:tc>
                <a:extLst>
                  <a:ext uri="{0D108BD9-81ED-4DB2-BD59-A6C34878D82A}">
                    <a16:rowId xmlns:a16="http://schemas.microsoft.com/office/drawing/2014/main" val="10002"/>
                  </a:ext>
                </a:extLst>
              </a:tr>
              <a:tr h="542219">
                <a:tc>
                  <a:txBody>
                    <a:bodyPr/>
                    <a:lstStyle/>
                    <a:p>
                      <a:pPr marL="0" marR="0" lvl="0" indent="0">
                        <a:lnSpc>
                          <a:spcPct val="107000"/>
                        </a:lnSpc>
                        <a:spcBef>
                          <a:spcPts val="0"/>
                        </a:spcBef>
                        <a:spcAft>
                          <a:spcPts val="0"/>
                        </a:spcAft>
                        <a:buFont typeface="+mj-lt"/>
                        <a:buNone/>
                      </a:pPr>
                      <a:r>
                        <a:rPr lang="en-US" sz="2000" b="1" dirty="0">
                          <a:effectLst/>
                          <a:latin typeface="Cambria" panose="02040503050406030204" pitchFamily="18" charset="0"/>
                          <a:ea typeface="Cambria" panose="02040503050406030204" pitchFamily="18" charset="0"/>
                          <a:cs typeface="Times New Roman" panose="02020603050405020304" pitchFamily="18" charset="0"/>
                        </a:rPr>
                        <a:t>2.  </a:t>
                      </a:r>
                    </a:p>
                  </a:txBody>
                  <a:tcPr marL="85949" marR="85949" marT="0" marB="0"/>
                </a:tc>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Odour &amp; Taste</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Agreeable</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Agreeable</a:t>
                      </a:r>
                    </a:p>
                  </a:txBody>
                  <a:tcPr marL="85949" marR="85949" marT="0" marB="0"/>
                </a:tc>
                <a:extLst>
                  <a:ext uri="{0D108BD9-81ED-4DB2-BD59-A6C34878D82A}">
                    <a16:rowId xmlns:a16="http://schemas.microsoft.com/office/drawing/2014/main" val="10003"/>
                  </a:ext>
                </a:extLst>
              </a:tr>
              <a:tr h="542219">
                <a:tc>
                  <a:txBody>
                    <a:bodyPr/>
                    <a:lstStyle/>
                    <a:p>
                      <a:pPr marL="0" marR="0" lvl="0" indent="0">
                        <a:lnSpc>
                          <a:spcPct val="107000"/>
                        </a:lnSpc>
                        <a:spcBef>
                          <a:spcPts val="0"/>
                        </a:spcBef>
                        <a:spcAft>
                          <a:spcPts val="0"/>
                        </a:spcAft>
                        <a:buFont typeface="+mj-lt"/>
                        <a:buNone/>
                      </a:pPr>
                      <a:r>
                        <a:rPr lang="en-US" sz="2000" b="1" dirty="0">
                          <a:effectLst/>
                          <a:latin typeface="Cambria" panose="02040503050406030204" pitchFamily="18" charset="0"/>
                          <a:ea typeface="Cambria" panose="02040503050406030204" pitchFamily="18" charset="0"/>
                          <a:cs typeface="Times New Roman" panose="02020603050405020304" pitchFamily="18" charset="0"/>
                        </a:rPr>
                        <a:t>3.  </a:t>
                      </a:r>
                    </a:p>
                  </a:txBody>
                  <a:tcPr marL="85949" marR="85949" marT="0" marB="0"/>
                </a:tc>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pH</a:t>
                      </a:r>
                    </a:p>
                  </a:txBody>
                  <a:tcPr marL="85949" marR="85949" marT="0" marB="0"/>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cs typeface="Times New Roman" panose="02020603050405020304" pitchFamily="18" charset="0"/>
                        </a:rPr>
                        <a:t>6.5-8.5</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tc>
                <a:extLst>
                  <a:ext uri="{0D108BD9-81ED-4DB2-BD59-A6C34878D82A}">
                    <a16:rowId xmlns:a16="http://schemas.microsoft.com/office/drawing/2014/main" val="10004"/>
                  </a:ext>
                </a:extLst>
              </a:tr>
              <a:tr h="542219">
                <a:tc>
                  <a:txBody>
                    <a:bodyPr/>
                    <a:lstStyle/>
                    <a:p>
                      <a:pPr marL="0" marR="0" lvl="0" indent="0">
                        <a:lnSpc>
                          <a:spcPct val="107000"/>
                        </a:lnSpc>
                        <a:spcBef>
                          <a:spcPts val="0"/>
                        </a:spcBef>
                        <a:spcAft>
                          <a:spcPts val="0"/>
                        </a:spcAft>
                        <a:buFont typeface="+mj-lt"/>
                        <a:buNone/>
                      </a:pPr>
                      <a:r>
                        <a:rPr lang="en-US" sz="2000" b="1" dirty="0">
                          <a:effectLst/>
                          <a:latin typeface="Cambria" panose="02040503050406030204" pitchFamily="18" charset="0"/>
                          <a:ea typeface="Cambria" panose="02040503050406030204" pitchFamily="18" charset="0"/>
                          <a:cs typeface="Times New Roman" panose="02020603050405020304" pitchFamily="18" charset="0"/>
                        </a:rPr>
                        <a:t>4. </a:t>
                      </a:r>
                    </a:p>
                  </a:txBody>
                  <a:tcPr marL="85949" marR="85949" marT="0" marB="0"/>
                </a:tc>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Turbidity, NTU, Max</a:t>
                      </a:r>
                    </a:p>
                  </a:txBody>
                  <a:tcPr marL="85949" marR="85949" marT="0" marB="0"/>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cs typeface="Times New Roman" panose="02020603050405020304" pitchFamily="18" charset="0"/>
                        </a:rPr>
                        <a:t>1</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5</a:t>
                      </a:r>
                    </a:p>
                  </a:txBody>
                  <a:tcPr marL="85949" marR="85949" marT="0" marB="0"/>
                </a:tc>
                <a:extLst>
                  <a:ext uri="{0D108BD9-81ED-4DB2-BD59-A6C34878D82A}">
                    <a16:rowId xmlns:a16="http://schemas.microsoft.com/office/drawing/2014/main" val="10005"/>
                  </a:ext>
                </a:extLst>
              </a:tr>
              <a:tr h="542219">
                <a:tc>
                  <a:txBody>
                    <a:bodyPr/>
                    <a:lstStyle/>
                    <a:p>
                      <a:pPr marL="0" marR="0" lvl="0" indent="0">
                        <a:lnSpc>
                          <a:spcPct val="107000"/>
                        </a:lnSpc>
                        <a:spcBef>
                          <a:spcPts val="0"/>
                        </a:spcBef>
                        <a:spcAft>
                          <a:spcPts val="0"/>
                        </a:spcAft>
                        <a:buFont typeface="+mj-lt"/>
                        <a:buNone/>
                      </a:pPr>
                      <a:r>
                        <a:rPr lang="en-US" sz="2000" b="1" dirty="0">
                          <a:effectLst/>
                          <a:latin typeface="Cambria" panose="02040503050406030204" pitchFamily="18" charset="0"/>
                          <a:ea typeface="Cambria" panose="02040503050406030204" pitchFamily="18" charset="0"/>
                          <a:cs typeface="Times New Roman" panose="02020603050405020304" pitchFamily="18" charset="0"/>
                        </a:rPr>
                        <a:t>5. </a:t>
                      </a:r>
                    </a:p>
                  </a:txBody>
                  <a:tcPr marL="85949" marR="85949" marT="0" marB="0"/>
                </a:tc>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Total dissolved solids, mg/l</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500 Max</a:t>
                      </a:r>
                    </a:p>
                  </a:txBody>
                  <a:tcPr marL="85949" marR="85949" marT="0" marB="0"/>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2000 Max</a:t>
                      </a:r>
                    </a:p>
                  </a:txBody>
                  <a:tcPr marL="85949" marR="85949" marT="0" marB="0"/>
                </a:tc>
                <a:extLst>
                  <a:ext uri="{0D108BD9-81ED-4DB2-BD59-A6C34878D82A}">
                    <a16:rowId xmlns:a16="http://schemas.microsoft.com/office/drawing/2014/main" val="10006"/>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2" name="Rectangle 1">
            <a:extLst>
              <a:ext uri="{FF2B5EF4-FFF2-40B4-BE49-F238E27FC236}">
                <a16:creationId xmlns:a16="http://schemas.microsoft.com/office/drawing/2014/main" id="{2BEB4A56-F631-631D-A139-ED8477A8FBCA}"/>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61881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89373" y="54017"/>
            <a:ext cx="9924949" cy="990600"/>
          </a:xfrm>
          <a:prstGeom prst="rect">
            <a:avLst/>
          </a:prstGeom>
        </p:spPr>
        <p:txBody>
          <a:bodyPr vert="horz" lIns="91427" tIns="45719" rIns="91427" bIns="4571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Organoleptic &amp; Physical Requirements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graphicFrame>
        <p:nvGraphicFramePr>
          <p:cNvPr id="4" name="Diagram 3">
            <a:extLst>
              <a:ext uri="{FF2B5EF4-FFF2-40B4-BE49-F238E27FC236}">
                <a16:creationId xmlns:a16="http://schemas.microsoft.com/office/drawing/2014/main" id="{41BE6F76-032E-4DFF-9F88-455AF12E9ECB}"/>
              </a:ext>
            </a:extLst>
          </p:cNvPr>
          <p:cNvGraphicFramePr/>
          <p:nvPr>
            <p:extLst>
              <p:ext uri="{D42A27DB-BD31-4B8C-83A1-F6EECF244321}">
                <p14:modId xmlns:p14="http://schemas.microsoft.com/office/powerpoint/2010/main" val="1372261951"/>
              </p:ext>
            </p:extLst>
          </p:nvPr>
        </p:nvGraphicFramePr>
        <p:xfrm>
          <a:off x="1147482" y="1098638"/>
          <a:ext cx="10769863" cy="5509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02D6D579-F787-DB08-704F-E6BFC2AD63E8}"/>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32711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7447" y="27780"/>
            <a:ext cx="1066701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Chemical Contaminants  in Drinking Water </a:t>
            </a:r>
            <a:endParaRPr lang="en-I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sp>
        <p:nvSpPr>
          <p:cNvPr id="3" name="Rectangle 2">
            <a:extLst>
              <a:ext uri="{FF2B5EF4-FFF2-40B4-BE49-F238E27FC236}">
                <a16:creationId xmlns:a16="http://schemas.microsoft.com/office/drawing/2014/main" id="{E8437939-5865-4996-870A-C5E0D2DA891A}"/>
              </a:ext>
            </a:extLst>
          </p:cNvPr>
          <p:cNvSpPr/>
          <p:nvPr/>
        </p:nvSpPr>
        <p:spPr>
          <a:xfrm>
            <a:off x="2195861" y="1243932"/>
            <a:ext cx="9001056" cy="5016758"/>
          </a:xfrm>
          <a:prstGeom prst="rect">
            <a:avLst/>
          </a:prstGeom>
        </p:spPr>
        <p:txBody>
          <a:bodyPr wrap="square">
            <a:spAutoFit/>
          </a:bodyPr>
          <a:lstStyle/>
          <a:p>
            <a:endParaRPr lang="en-US" sz="2000" dirty="0">
              <a:solidFill>
                <a:srgbClr val="212529"/>
              </a:solidFill>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latin typeface="Cambria" panose="02040503050406030204" pitchFamily="18" charset="0"/>
                <a:ea typeface="Cambria" panose="02040503050406030204" pitchFamily="18" charset="0"/>
              </a:rPr>
              <a:t> High levels of </a:t>
            </a:r>
            <a:r>
              <a:rPr lang="en-US" sz="2000" b="1" dirty="0">
                <a:latin typeface="Cambria" panose="02040503050406030204" pitchFamily="18" charset="0"/>
                <a:ea typeface="Cambria" panose="02040503050406030204" pitchFamily="18" charset="0"/>
              </a:rPr>
              <a:t>arsenic, fluoride, iron, and uranium</a:t>
            </a:r>
            <a:r>
              <a:rPr lang="en-US" sz="2000" dirty="0">
                <a:latin typeface="Cambria" panose="02040503050406030204" pitchFamily="18" charset="0"/>
                <a:ea typeface="Cambria" panose="02040503050406030204" pitchFamily="18" charset="0"/>
              </a:rPr>
              <a:t> exist naturally in some geological formations, contaminating groundwater.</a:t>
            </a:r>
          </a:p>
          <a:p>
            <a:pPr marL="380990" indent="-380990">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latin typeface="Cambria" panose="02040503050406030204" pitchFamily="18" charset="0"/>
                <a:ea typeface="Cambria" panose="02040503050406030204" pitchFamily="18" charset="0"/>
              </a:rPr>
              <a:t>Excessive use of fertilizers, pesticides, and herbicides leach harmful chemicals into the water table.</a:t>
            </a:r>
          </a:p>
          <a:p>
            <a:pPr marL="380990" indent="-380990">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latin typeface="Cambria" panose="02040503050406030204" pitchFamily="18" charset="0"/>
                <a:ea typeface="Cambria" panose="02040503050406030204" pitchFamily="18" charset="0"/>
              </a:rPr>
              <a:t>Untreated industrial effluents often find their way into groundwater sources, introducing </a:t>
            </a:r>
            <a:r>
              <a:rPr lang="en-US" sz="2000" b="1" dirty="0">
                <a:latin typeface="Cambria" panose="02040503050406030204" pitchFamily="18" charset="0"/>
                <a:ea typeface="Cambria" panose="02040503050406030204" pitchFamily="18" charset="0"/>
              </a:rPr>
              <a:t>heavy metals</a:t>
            </a:r>
            <a:r>
              <a:rPr lang="en-US" sz="2000" dirty="0">
                <a:latin typeface="Cambria" panose="02040503050406030204" pitchFamily="18" charset="0"/>
                <a:ea typeface="Cambria" panose="02040503050406030204" pitchFamily="18" charset="0"/>
              </a:rPr>
              <a:t> and other toxins.</a:t>
            </a:r>
          </a:p>
          <a:p>
            <a:pPr marL="380990" indent="-380990">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2818968" lvl="4" indent="-380990">
              <a:buFont typeface="Wingdings" panose="05000000000000000000" pitchFamily="2" charset="2"/>
              <a:buChar char="§"/>
            </a:pPr>
            <a:r>
              <a:rPr lang="en-US" sz="2000" dirty="0">
                <a:latin typeface="Cambria" panose="02040503050406030204" pitchFamily="18" charset="0"/>
                <a:ea typeface="Cambria" panose="02040503050406030204" pitchFamily="18" charset="0"/>
              </a:rPr>
              <a:t>Leaky sewage systems and improper waste disposal in urban areas contribute to groundwater pollution</a:t>
            </a:r>
          </a:p>
          <a:p>
            <a:pPr marL="380990" indent="-380990">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2818968" lvl="4" indent="-380990">
              <a:buFont typeface="Wingdings" panose="05000000000000000000" pitchFamily="2" charset="2"/>
              <a:buChar char="§"/>
            </a:pPr>
            <a:r>
              <a:rPr lang="en-US" sz="2000" dirty="0">
                <a:latin typeface="Cambria" panose="02040503050406030204" pitchFamily="18" charset="0"/>
                <a:ea typeface="Cambria" panose="02040503050406030204" pitchFamily="18" charset="0"/>
              </a:rPr>
              <a:t>Water may also be contaminated by trace metals such as </a:t>
            </a:r>
            <a:r>
              <a:rPr lang="en-US" sz="2000" b="1" dirty="0">
                <a:latin typeface="Cambria" panose="02040503050406030204" pitchFamily="18" charset="0"/>
                <a:ea typeface="Cambria" panose="02040503050406030204" pitchFamily="18" charset="0"/>
              </a:rPr>
              <a:t>lead, mercury, cadmium, copper, chromium, and nickel,</a:t>
            </a:r>
            <a:r>
              <a:rPr lang="en-US" sz="2000" dirty="0">
                <a:latin typeface="Cambria" panose="02040503050406030204" pitchFamily="18" charset="0"/>
                <a:ea typeface="Cambria" panose="02040503050406030204" pitchFamily="18" charset="0"/>
              </a:rPr>
              <a:t> which possess carcinogenic properties.</a:t>
            </a:r>
          </a:p>
        </p:txBody>
      </p:sp>
      <p:pic>
        <p:nvPicPr>
          <p:cNvPr id="7172" name="Picture 4" descr="New way to clean water polluted by mercury">
            <a:extLst>
              <a:ext uri="{FF2B5EF4-FFF2-40B4-BE49-F238E27FC236}">
                <a16:creationId xmlns:a16="http://schemas.microsoft.com/office/drawing/2014/main" id="{C303268A-573D-4FE4-8127-05F53A02D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224" y="3774303"/>
            <a:ext cx="3610871" cy="326436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23B057-7F51-B773-49F1-B34ED18EC0D4}"/>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60019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33917" y="-129594"/>
            <a:ext cx="9483048" cy="1305252"/>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Substances Undesirable in Excessive Amount</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98599180"/>
              </p:ext>
            </p:extLst>
          </p:nvPr>
        </p:nvGraphicFramePr>
        <p:xfrm>
          <a:off x="1248167" y="1004834"/>
          <a:ext cx="10618936" cy="5654539"/>
        </p:xfrm>
        <a:graphic>
          <a:graphicData uri="http://schemas.openxmlformats.org/drawingml/2006/table">
            <a:tbl>
              <a:tblPr firstRow="1" firstCol="1" bandRow="1">
                <a:tableStyleId>{93296810-A885-4BE3-A3E7-6D5BEEA58F35}</a:tableStyleId>
              </a:tblPr>
              <a:tblGrid>
                <a:gridCol w="813627">
                  <a:extLst>
                    <a:ext uri="{9D8B030D-6E8A-4147-A177-3AD203B41FA5}">
                      <a16:colId xmlns:a16="http://schemas.microsoft.com/office/drawing/2014/main" val="20000"/>
                    </a:ext>
                  </a:extLst>
                </a:gridCol>
                <a:gridCol w="4975498">
                  <a:extLst>
                    <a:ext uri="{9D8B030D-6E8A-4147-A177-3AD203B41FA5}">
                      <a16:colId xmlns:a16="http://schemas.microsoft.com/office/drawing/2014/main" val="20001"/>
                    </a:ext>
                  </a:extLst>
                </a:gridCol>
                <a:gridCol w="2500010">
                  <a:extLst>
                    <a:ext uri="{9D8B030D-6E8A-4147-A177-3AD203B41FA5}">
                      <a16:colId xmlns:a16="http://schemas.microsoft.com/office/drawing/2014/main" val="20002"/>
                    </a:ext>
                  </a:extLst>
                </a:gridCol>
                <a:gridCol w="2329801">
                  <a:extLst>
                    <a:ext uri="{9D8B030D-6E8A-4147-A177-3AD203B41FA5}">
                      <a16:colId xmlns:a16="http://schemas.microsoft.com/office/drawing/2014/main" val="20003"/>
                    </a:ext>
                  </a:extLst>
                </a:gridCol>
              </a:tblGrid>
              <a:tr h="606215">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 No.</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Requirements</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Acceptable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Permissible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Aluminium (as Al),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0.2</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6157">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Ammonia (as total ammonia-N),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6157">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Anionic detergents (as MBAS)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0.2</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Barium (as Ba),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0.7</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Boron (as B),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2.4</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6.</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Calcium (as Ca),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75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200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7.</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Chloramines (as Cl2),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8.</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Chloride (as Cl),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250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1000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9.</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Copper (as Cu),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Fluoride (as F)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11.</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Iron (as Fe),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83601">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Magnesium (as Mg),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2" name="Rectangle 1">
            <a:extLst>
              <a:ext uri="{FF2B5EF4-FFF2-40B4-BE49-F238E27FC236}">
                <a16:creationId xmlns:a16="http://schemas.microsoft.com/office/drawing/2014/main" id="{B65FA17E-D7A8-F4F1-867D-79677EAD7900}"/>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73852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7526" y="74334"/>
            <a:ext cx="10497787" cy="980751"/>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Substances Undesirable in Excessive Amount</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950545907"/>
              </p:ext>
            </p:extLst>
          </p:nvPr>
        </p:nvGraphicFramePr>
        <p:xfrm>
          <a:off x="1165610" y="1114980"/>
          <a:ext cx="10631155" cy="5662515"/>
        </p:xfrm>
        <a:graphic>
          <a:graphicData uri="http://schemas.openxmlformats.org/drawingml/2006/table">
            <a:tbl>
              <a:tblPr firstRow="1" firstCol="1" bandRow="1">
                <a:tableStyleId>{93296810-A885-4BE3-A3E7-6D5BEEA58F35}</a:tableStyleId>
              </a:tblPr>
              <a:tblGrid>
                <a:gridCol w="814564">
                  <a:extLst>
                    <a:ext uri="{9D8B030D-6E8A-4147-A177-3AD203B41FA5}">
                      <a16:colId xmlns:a16="http://schemas.microsoft.com/office/drawing/2014/main" val="20000"/>
                    </a:ext>
                  </a:extLst>
                </a:gridCol>
                <a:gridCol w="6241626">
                  <a:extLst>
                    <a:ext uri="{9D8B030D-6E8A-4147-A177-3AD203B41FA5}">
                      <a16:colId xmlns:a16="http://schemas.microsoft.com/office/drawing/2014/main" val="20001"/>
                    </a:ext>
                  </a:extLst>
                </a:gridCol>
                <a:gridCol w="1366898">
                  <a:extLst>
                    <a:ext uri="{9D8B030D-6E8A-4147-A177-3AD203B41FA5}">
                      <a16:colId xmlns:a16="http://schemas.microsoft.com/office/drawing/2014/main" val="20002"/>
                    </a:ext>
                  </a:extLst>
                </a:gridCol>
                <a:gridCol w="2208067">
                  <a:extLst>
                    <a:ext uri="{9D8B030D-6E8A-4147-A177-3AD203B41FA5}">
                      <a16:colId xmlns:a16="http://schemas.microsoft.com/office/drawing/2014/main" val="20003"/>
                    </a:ext>
                  </a:extLst>
                </a:gridCol>
              </a:tblGrid>
              <a:tr h="614629">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 No.</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Requirements</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Acceptable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Permissible</a:t>
                      </a:r>
                      <a:endParaRPr lang="en-US" sz="20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13.</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Manganese (as </a:t>
                      </a: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Mn</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0.1</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0.3</a:t>
                      </a:r>
                      <a:endParaRPr lang="en-US" sz="2000" b="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14.</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Mineral oil,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No relaxation</a:t>
                      </a:r>
                      <a:endParaRPr lang="en-US" sz="2000" b="0" dirty="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15.</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Nitrate (as NO3)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45</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No relaxation</a:t>
                      </a:r>
                      <a:endParaRPr lang="en-US" sz="2000" b="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629">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16.</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Phenolic compounds (as C</a:t>
                      </a:r>
                      <a:r>
                        <a:rPr lang="en-US" sz="2000" baseline="-25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6</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a:t>
                      </a:r>
                      <a:r>
                        <a:rPr lang="en-US" sz="2000" baseline="-25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5</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OH),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0.001</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0.002</a:t>
                      </a:r>
                      <a:endParaRPr lang="en-US" sz="2000" b="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17.</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Residual free chlorine, mg/l, Min</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0.2</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a:t>
                      </a:r>
                      <a:endParaRPr lang="en-US" sz="2000" b="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18.</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Selenium (as Se),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0.01</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No relaxation</a:t>
                      </a:r>
                      <a:endParaRPr lang="en-US" sz="2000" b="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19.</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Silver (as Ag), mg/l,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0.1</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No relaxation</a:t>
                      </a:r>
                      <a:endParaRPr lang="en-US" sz="2000" b="0" dirty="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Sulphate</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(as SO</a:t>
                      </a:r>
                      <a:r>
                        <a:rPr lang="en-US" sz="2000" baseline="-25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mg/l ,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200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400</a:t>
                      </a:r>
                      <a:endParaRPr lang="en-US" sz="2000" b="0" dirty="0">
                        <a:effectLst/>
                        <a:latin typeface="Cambria" panose="02040503050406030204" pitchFamily="18" charset="0"/>
                        <a:ea typeface="Cambria" panose="02040503050406030204" pitchFamily="18" charset="0"/>
                        <a:cs typeface="Mangal" panose="02040503050203030202"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21.</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Sulphide</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(as H</a:t>
                      </a:r>
                      <a:r>
                        <a:rPr lang="en-US" sz="2000" baseline="-25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 mg/l ,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0.05</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No relaxation</a:t>
                      </a:r>
                      <a:endParaRPr lang="en-US" sz="2000" b="0">
                        <a:effectLst/>
                        <a:latin typeface="Cambria" panose="02040503050406030204" pitchFamily="18" charset="0"/>
                        <a:ea typeface="Cambria" panose="02040503050406030204" pitchFamily="18" charset="0"/>
                        <a:cs typeface="Mangal" panose="02040503050203030202"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22.</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Total alkalinity (as CaCO</a:t>
                      </a:r>
                      <a:r>
                        <a:rPr lang="en-US" sz="2000" baseline="-25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mg/l ,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200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600</a:t>
                      </a:r>
                      <a:endParaRPr lang="en-US" sz="2000" b="0" dirty="0">
                        <a:effectLst/>
                        <a:latin typeface="Cambria" panose="02040503050406030204" pitchFamily="18" charset="0"/>
                        <a:ea typeface="Cambria" panose="02040503050406030204" pitchFamily="18" charset="0"/>
                        <a:cs typeface="Mangal" panose="02040503050203030202"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23.</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Total hardness (as CaCO</a:t>
                      </a:r>
                      <a:r>
                        <a:rPr lang="en-US" sz="2000" baseline="-25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mg/l ,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200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600</a:t>
                      </a:r>
                      <a:endParaRPr lang="en-US" sz="2000" b="0" dirty="0">
                        <a:effectLst/>
                        <a:latin typeface="Cambria" panose="02040503050406030204" pitchFamily="18" charset="0"/>
                        <a:ea typeface="Cambria" panose="02040503050406030204" pitchFamily="18" charset="0"/>
                        <a:cs typeface="Mangal" panose="02040503050203030202"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01766">
                <a:tc>
                  <a:txBody>
                    <a:bodyPr/>
                    <a:lstStyle/>
                    <a:p>
                      <a:pPr marL="0" marR="0" algn="l">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24</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Zinc (as Zn), mg/l , Max</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5</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15</a:t>
                      </a:r>
                      <a:endParaRPr lang="en-US" sz="2000" b="0" dirty="0">
                        <a:effectLst/>
                        <a:latin typeface="Cambria" panose="02040503050406030204" pitchFamily="18" charset="0"/>
                        <a:ea typeface="Cambria" panose="02040503050406030204" pitchFamily="18" charset="0"/>
                        <a:cs typeface="Mangal" panose="02040503050203030202"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2" name="Rectangle 1">
            <a:extLst>
              <a:ext uri="{FF2B5EF4-FFF2-40B4-BE49-F238E27FC236}">
                <a16:creationId xmlns:a16="http://schemas.microsoft.com/office/drawing/2014/main" id="{1A452118-5E1C-FE1D-9A07-1A9202AAA026}"/>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3663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174" y="56273"/>
            <a:ext cx="984235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r>
              <a:rPr lang="en-US" altLang="en-US" sz="3200" b="1" dirty="0">
                <a:solidFill>
                  <a:prstClr val="black"/>
                </a:solidFill>
                <a:latin typeface="Cambria" panose="02040503050406030204" pitchFamily="18" charset="0"/>
              </a:rPr>
              <a:t>Toxins  in Drinking Water </a:t>
            </a:r>
            <a:endParaRPr lang="en-IN" altLang="en-US" sz="3200" b="1" dirty="0">
              <a:solidFill>
                <a:prstClr val="black"/>
              </a:solidFill>
              <a:latin typeface="Cambria" panose="02040503050406030204" pitchFamily="18" charset="0"/>
            </a:endParaRPr>
          </a:p>
        </p:txBody>
      </p:sp>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sp>
        <p:nvSpPr>
          <p:cNvPr id="2" name="Rectangle 1">
            <a:extLst>
              <a:ext uri="{FF2B5EF4-FFF2-40B4-BE49-F238E27FC236}">
                <a16:creationId xmlns:a16="http://schemas.microsoft.com/office/drawing/2014/main" id="{E6C8EDA5-B5FF-4711-88F6-8897E04278FC}"/>
              </a:ext>
            </a:extLst>
          </p:cNvPr>
          <p:cNvSpPr/>
          <p:nvPr/>
        </p:nvSpPr>
        <p:spPr>
          <a:xfrm>
            <a:off x="1248045" y="1199273"/>
            <a:ext cx="10689397" cy="4708981"/>
          </a:xfrm>
          <a:prstGeom prst="rect">
            <a:avLst/>
          </a:prstGeom>
        </p:spPr>
        <p:txBody>
          <a:bodyPr wrap="square">
            <a:spAutoFit/>
          </a:bodyPr>
          <a:lstStyle/>
          <a:p>
            <a:endParaRPr lang="en-US" sz="2000" dirty="0">
              <a:latin typeface="Georgia" panose="02040502050405020303" pitchFamily="18" charset="0"/>
            </a:endParaRPr>
          </a:p>
          <a:p>
            <a:pPr marL="380990" indent="-380990">
              <a:buFont typeface="Wingdings" panose="05000000000000000000" pitchFamily="2" charset="2"/>
              <a:buChar char="§"/>
            </a:pPr>
            <a:r>
              <a:rPr lang="en-US" sz="2000" dirty="0">
                <a:solidFill>
                  <a:srgbClr val="000000"/>
                </a:solidFill>
                <a:latin typeface="Cambria" panose="02040503050406030204" pitchFamily="18" charset="0"/>
                <a:ea typeface="Cambria" panose="02040503050406030204" pitchFamily="18" charset="0"/>
              </a:rPr>
              <a:t>Drinking water with higher amounts of arsenic, iron, lead, cadmium, chromium and uranium has a direct effect on an individual’s health. </a:t>
            </a:r>
          </a:p>
          <a:p>
            <a:pPr marL="380990" indent="-380990">
              <a:buFont typeface="Wingdings" panose="05000000000000000000" pitchFamily="2" charset="2"/>
              <a:buChar char="§"/>
            </a:pPr>
            <a:endParaRPr lang="en-US" sz="2000" dirty="0">
              <a:solidFill>
                <a:srgbClr val="000000"/>
              </a:solidFill>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solidFill>
                  <a:srgbClr val="000000"/>
                </a:solidFill>
                <a:latin typeface="Cambria" panose="02040503050406030204" pitchFamily="18" charset="0"/>
                <a:ea typeface="Cambria" panose="02040503050406030204" pitchFamily="18" charset="0"/>
              </a:rPr>
              <a:t>While excess arsenic increases the risk of skin diseases and cancer, higher amounts of iron can lead to diseases related to the nervous system such as Alzheimer’s and Parkinson’s. </a:t>
            </a:r>
          </a:p>
          <a:p>
            <a:pPr marL="380990" indent="-380990">
              <a:buFont typeface="Wingdings" panose="05000000000000000000" pitchFamily="2" charset="2"/>
              <a:buChar char="§"/>
            </a:pPr>
            <a:endParaRPr lang="en-US" sz="2000" dirty="0">
              <a:solidFill>
                <a:srgbClr val="000000"/>
              </a:solidFill>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solidFill>
                  <a:srgbClr val="000000"/>
                </a:solidFill>
                <a:latin typeface="Cambria" panose="02040503050406030204" pitchFamily="18" charset="0"/>
                <a:ea typeface="Cambria" panose="02040503050406030204" pitchFamily="18" charset="0"/>
              </a:rPr>
              <a:t>Lead consumed more than the prescribed amount can affect one’s nervous system, while high levels of cadmium can increase the risk of kidney disorders. </a:t>
            </a:r>
          </a:p>
          <a:p>
            <a:pPr marL="380990" indent="-380990">
              <a:buFont typeface="Wingdings" panose="05000000000000000000" pitchFamily="2" charset="2"/>
              <a:buChar char="§"/>
            </a:pPr>
            <a:endParaRPr lang="en-US" sz="2000" dirty="0">
              <a:solidFill>
                <a:srgbClr val="000000"/>
              </a:solidFill>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solidFill>
                  <a:srgbClr val="000000"/>
                </a:solidFill>
                <a:latin typeface="Cambria" panose="02040503050406030204" pitchFamily="18" charset="0"/>
                <a:ea typeface="Cambria" panose="02040503050406030204" pitchFamily="18" charset="0"/>
              </a:rPr>
              <a:t>Consuming excess amount of uranium in drinking water, poses higher risk of kidney diseases and cancer. </a:t>
            </a:r>
          </a:p>
          <a:p>
            <a:pPr marL="380990" indent="-380990">
              <a:buFont typeface="Wingdings" panose="05000000000000000000" pitchFamily="2" charset="2"/>
              <a:buChar char="§"/>
            </a:pPr>
            <a:endParaRPr lang="en-US" sz="2000" dirty="0">
              <a:solidFill>
                <a:srgbClr val="000000"/>
              </a:solidFill>
              <a:latin typeface="Cambria" panose="02040503050406030204" pitchFamily="18" charset="0"/>
              <a:ea typeface="Cambria" panose="02040503050406030204" pitchFamily="18" charset="0"/>
            </a:endParaRPr>
          </a:p>
          <a:p>
            <a:pPr marL="380990" indent="-380990">
              <a:buFont typeface="Wingdings" panose="05000000000000000000" pitchFamily="2" charset="2"/>
              <a:buChar char="§"/>
            </a:pPr>
            <a:r>
              <a:rPr lang="en-US" sz="2000" dirty="0">
                <a:solidFill>
                  <a:srgbClr val="000000"/>
                </a:solidFill>
                <a:latin typeface="Cambria" panose="02040503050406030204" pitchFamily="18" charset="0"/>
                <a:ea typeface="Cambria" panose="02040503050406030204" pitchFamily="18" charset="0"/>
              </a:rPr>
              <a:t>High amounts of chromium can result in diffuse hyperplasia in the small intestine, leading to </a:t>
            </a:r>
            <a:r>
              <a:rPr lang="en-US" sz="2000" dirty="0" err="1">
                <a:solidFill>
                  <a:srgbClr val="000000"/>
                </a:solidFill>
                <a:latin typeface="Cambria" panose="02040503050406030204" pitchFamily="18" charset="0"/>
                <a:ea typeface="Cambria" panose="02040503050406030204" pitchFamily="18" charset="0"/>
              </a:rPr>
              <a:t>tumours</a:t>
            </a:r>
            <a:r>
              <a:rPr lang="en-US" sz="2000" dirty="0">
                <a:solidFill>
                  <a:srgbClr val="000000"/>
                </a:solidFill>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976DD4F5-2B80-FC21-E467-0C785837E4F2}"/>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84169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5996" y="-27384"/>
            <a:ext cx="10946003" cy="990600"/>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Toxic Substances</a:t>
            </a:r>
          </a:p>
        </p:txBody>
      </p:sp>
      <p:graphicFrame>
        <p:nvGraphicFramePr>
          <p:cNvPr id="4" name="Content Placeholder 3"/>
          <p:cNvGraphicFramePr>
            <a:graphicFrameLocks/>
          </p:cNvGraphicFramePr>
          <p:nvPr>
            <p:extLst>
              <p:ext uri="{D42A27DB-BD31-4B8C-83A1-F6EECF244321}">
                <p14:modId xmlns:p14="http://schemas.microsoft.com/office/powerpoint/2010/main" val="444655462"/>
              </p:ext>
            </p:extLst>
          </p:nvPr>
        </p:nvGraphicFramePr>
        <p:xfrm>
          <a:off x="1245997" y="990601"/>
          <a:ext cx="10480431" cy="5641314"/>
        </p:xfrm>
        <a:graphic>
          <a:graphicData uri="http://schemas.openxmlformats.org/drawingml/2006/table">
            <a:tbl>
              <a:tblPr firstRow="1" firstCol="1" bandRow="1">
                <a:tableStyleId>{93296810-A885-4BE3-A3E7-6D5BEEA58F35}</a:tableStyleId>
              </a:tblPr>
              <a:tblGrid>
                <a:gridCol w="810318">
                  <a:extLst>
                    <a:ext uri="{9D8B030D-6E8A-4147-A177-3AD203B41FA5}">
                      <a16:colId xmlns:a16="http://schemas.microsoft.com/office/drawing/2014/main" val="20000"/>
                    </a:ext>
                  </a:extLst>
                </a:gridCol>
                <a:gridCol w="5496655">
                  <a:extLst>
                    <a:ext uri="{9D8B030D-6E8A-4147-A177-3AD203B41FA5}">
                      <a16:colId xmlns:a16="http://schemas.microsoft.com/office/drawing/2014/main" val="20001"/>
                    </a:ext>
                  </a:extLst>
                </a:gridCol>
                <a:gridCol w="1796645">
                  <a:extLst>
                    <a:ext uri="{9D8B030D-6E8A-4147-A177-3AD203B41FA5}">
                      <a16:colId xmlns:a16="http://schemas.microsoft.com/office/drawing/2014/main" val="20002"/>
                    </a:ext>
                  </a:extLst>
                </a:gridCol>
                <a:gridCol w="2376813">
                  <a:extLst>
                    <a:ext uri="{9D8B030D-6E8A-4147-A177-3AD203B41FA5}">
                      <a16:colId xmlns:a16="http://schemas.microsoft.com/office/drawing/2014/main" val="20003"/>
                    </a:ext>
                  </a:extLst>
                </a:gridCol>
              </a:tblGrid>
              <a:tr h="63995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kern="1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 No.</a:t>
                      </a:r>
                      <a:endParaRPr lang="en-US" sz="2000" b="1" kern="1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Requirements</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Acceptable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Permissible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Cadmium (as Cd),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0.003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Chromium (as Cr),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Cyanide (as CN),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Lead (as </a:t>
                      </a: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Pb</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Mercury (as Hg),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0.001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6.</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Molybdenum (as Mo),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0.07</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7.</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Nickel (as Ni),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0.02</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8.</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Polychlorinated biphenyls,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0.0005</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3995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9.</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Polynuclear</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aromatic hydrocarbons (as PAH),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0.0001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15176">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Total Arsenic (as As), mg/l, Max</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24818">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Uranium, mg/l, Max </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0.03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681"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2" name="Rectangle 1">
            <a:extLst>
              <a:ext uri="{FF2B5EF4-FFF2-40B4-BE49-F238E27FC236}">
                <a16:creationId xmlns:a16="http://schemas.microsoft.com/office/drawing/2014/main" id="{3D139948-177A-D188-FEAC-81D8C389785D}"/>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41943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36880" y="-42664"/>
            <a:ext cx="9320121" cy="879376"/>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Pesticides</a:t>
            </a:r>
          </a:p>
        </p:txBody>
      </p:sp>
      <p:graphicFrame>
        <p:nvGraphicFramePr>
          <p:cNvPr id="4" name="Content Placeholder 3"/>
          <p:cNvGraphicFramePr>
            <a:graphicFrameLocks/>
          </p:cNvGraphicFramePr>
          <p:nvPr>
            <p:extLst>
              <p:ext uri="{D42A27DB-BD31-4B8C-83A1-F6EECF244321}">
                <p14:modId xmlns:p14="http://schemas.microsoft.com/office/powerpoint/2010/main" val="282898848"/>
              </p:ext>
            </p:extLst>
          </p:nvPr>
        </p:nvGraphicFramePr>
        <p:xfrm>
          <a:off x="1316334" y="2498389"/>
          <a:ext cx="10550769" cy="4249801"/>
        </p:xfrm>
        <a:graphic>
          <a:graphicData uri="http://schemas.openxmlformats.org/drawingml/2006/table">
            <a:tbl>
              <a:tblPr firstRow="1" firstCol="1" bandRow="1">
                <a:tableStyleId>{10A1B5D5-9B99-4C35-A422-299274C87663}</a:tableStyleId>
              </a:tblPr>
              <a:tblGrid>
                <a:gridCol w="4330840">
                  <a:extLst>
                    <a:ext uri="{9D8B030D-6E8A-4147-A177-3AD203B41FA5}">
                      <a16:colId xmlns:a16="http://schemas.microsoft.com/office/drawing/2014/main" val="20001"/>
                    </a:ext>
                  </a:extLst>
                </a:gridCol>
                <a:gridCol w="3285811">
                  <a:extLst>
                    <a:ext uri="{9D8B030D-6E8A-4147-A177-3AD203B41FA5}">
                      <a16:colId xmlns:a16="http://schemas.microsoft.com/office/drawing/2014/main" val="20002"/>
                    </a:ext>
                  </a:extLst>
                </a:gridCol>
                <a:gridCol w="2934118">
                  <a:extLst>
                    <a:ext uri="{9D8B030D-6E8A-4147-A177-3AD203B41FA5}">
                      <a16:colId xmlns:a16="http://schemas.microsoft.com/office/drawing/2014/main" val="20003"/>
                    </a:ext>
                  </a:extLst>
                </a:gridCol>
              </a:tblGrid>
              <a:tr h="572007">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Pesticide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Acceptable</a:t>
                      </a:r>
                      <a:r>
                        <a:rPr lang="en-US" sz="2000" baseline="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a:effectLst/>
                          <a:latin typeface="Cambria" panose="02040503050406030204" pitchFamily="18" charset="0"/>
                          <a:ea typeface="Cambria" panose="02040503050406030204" pitchFamily="18" charset="0"/>
                          <a:cs typeface="Times New Roman" panose="02020603050405020304" pitchFamily="18" charset="0"/>
                        </a:rPr>
                        <a:t>(µg/l)</a:t>
                      </a:r>
                      <a:endParaRPr lang="en-US" sz="20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Permissible</a:t>
                      </a:r>
                      <a:endParaRPr lang="en-US" sz="20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6893">
                <a:tc>
                  <a:txBody>
                    <a:bodyPr/>
                    <a:lstStyle/>
                    <a:p>
                      <a:pPr marL="0" marR="0">
                        <a:lnSpc>
                          <a:spcPct val="107000"/>
                        </a:lnSpc>
                        <a:spcBef>
                          <a:spcPts val="0"/>
                        </a:spcBef>
                        <a:spcAft>
                          <a:spcPts val="0"/>
                        </a:spcAft>
                      </a:pPr>
                      <a:r>
                        <a:rPr lang="en-US" sz="2000" dirty="0" err="1">
                          <a:effectLst/>
                          <a:latin typeface="Cambria" panose="02040503050406030204" pitchFamily="18" charset="0"/>
                          <a:ea typeface="Cambria" panose="02040503050406030204" pitchFamily="18" charset="0"/>
                          <a:cs typeface="Times New Roman" panose="02020603050405020304" pitchFamily="18" charset="0"/>
                        </a:rPr>
                        <a:t>Alachlor</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20</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6893">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Aldrin/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Dieldrin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0.03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6893">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Alpha HCH</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0.01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6893">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Beta HCH</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0.04</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6893">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Delta HCH</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0.04</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17561">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DDT </a:t>
                      </a:r>
                    </a:p>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(o, p and p, p – Isomers of DDT, DDE and DDD)</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1</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2556">
                <a:tc>
                  <a:txBody>
                    <a:bodyPr/>
                    <a:lstStyle/>
                    <a:p>
                      <a:pPr marL="0" marR="0">
                        <a:lnSpc>
                          <a:spcPct val="107000"/>
                        </a:lnSpc>
                        <a:spcBef>
                          <a:spcPts val="0"/>
                        </a:spcBef>
                        <a:spcAft>
                          <a:spcPts val="0"/>
                        </a:spcAft>
                      </a:pPr>
                      <a:r>
                        <a:rPr lang="en-US" sz="2000" dirty="0" err="1">
                          <a:effectLst/>
                          <a:latin typeface="Cambria" panose="02040503050406030204" pitchFamily="18" charset="0"/>
                          <a:ea typeface="Cambria" panose="02040503050406030204" pitchFamily="18" charset="0"/>
                          <a:cs typeface="Times New Roman" panose="02020603050405020304" pitchFamily="18" charset="0"/>
                        </a:rPr>
                        <a:t>Ethion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3</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122182"/>
                  </a:ext>
                </a:extLst>
              </a:tr>
              <a:tr h="656177">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Gamma — HCH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Lindane</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2</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No relaxation</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057977"/>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2" name="Rectangle 1">
            <a:extLst>
              <a:ext uri="{FF2B5EF4-FFF2-40B4-BE49-F238E27FC236}">
                <a16:creationId xmlns:a16="http://schemas.microsoft.com/office/drawing/2014/main" id="{5243B990-F52E-445E-A886-9EBE6F092DB9}"/>
              </a:ext>
            </a:extLst>
          </p:cNvPr>
          <p:cNvSpPr/>
          <p:nvPr/>
        </p:nvSpPr>
        <p:spPr>
          <a:xfrm>
            <a:off x="1236880" y="830742"/>
            <a:ext cx="9320121" cy="1323439"/>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cs typeface="Times New Roman" panose="02020603050405020304" pitchFamily="18" charset="0"/>
              </a:rPr>
              <a:t>Pesticide residues limits in IS 10500 are based on consumption pattern, persistence and available manufacturing data. </a:t>
            </a:r>
          </a:p>
          <a:p>
            <a:endParaRPr lang="en-US" sz="2000" dirty="0">
              <a:latin typeface="Cambria" panose="02040503050406030204" pitchFamily="18" charset="0"/>
              <a:ea typeface="Cambria" panose="02040503050406030204" pitchFamily="18" charset="0"/>
              <a:cs typeface="Times New Roman" panose="02020603050405020304" pitchFamily="18" charset="0"/>
            </a:endParaRPr>
          </a:p>
          <a:p>
            <a:r>
              <a:rPr lang="en-US" sz="2000" dirty="0">
                <a:latin typeface="Cambria" panose="02040503050406030204" pitchFamily="18" charset="0"/>
                <a:ea typeface="Cambria" panose="02040503050406030204" pitchFamily="18" charset="0"/>
                <a:cs typeface="Times New Roman" panose="02020603050405020304" pitchFamily="18" charset="0"/>
              </a:rPr>
              <a:t>Some of the specified limits are as under (</a:t>
            </a:r>
            <a:r>
              <a:rPr lang="en-US" sz="2000" u="sng" dirty="0">
                <a:latin typeface="Cambria" panose="02040503050406030204" pitchFamily="18" charset="0"/>
                <a:ea typeface="Cambria" panose="02040503050406030204" pitchFamily="18" charset="0"/>
                <a:cs typeface="Times New Roman" panose="02020603050405020304" pitchFamily="18" charset="0"/>
                <a:hlinkClick r:id="rId4"/>
              </a:rPr>
              <a:t>IS 10500, Table 5</a:t>
            </a:r>
            <a:r>
              <a:rPr lang="en-US" sz="2000" dirty="0">
                <a:latin typeface="Cambria" panose="02040503050406030204" pitchFamily="18" charset="0"/>
                <a:ea typeface="Cambria" panose="02040503050406030204" pitchFamily="18" charset="0"/>
                <a:cs typeface="Times New Roman" panose="02020603050405020304" pitchFamily="18" charset="0"/>
              </a:rPr>
              <a:t>)</a:t>
            </a:r>
            <a:endParaRPr lang="en-IN" sz="2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660C776-F062-2CC7-7452-7EAADADDC424}"/>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09324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B301-50D3-6649-52FC-79F60967D9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FDE88CA-630E-9FB0-5566-24FA7CCB1DB0}"/>
              </a:ext>
            </a:extLst>
          </p:cNvPr>
          <p:cNvSpPr/>
          <p:nvPr/>
        </p:nvSpPr>
        <p:spPr>
          <a:xfrm>
            <a:off x="0" y="0"/>
            <a:ext cx="1775012" cy="6858000"/>
          </a:xfrm>
          <a:prstGeom prst="rect">
            <a:avLst/>
          </a:prstGeom>
          <a:solidFill>
            <a:schemeClr val="accent5">
              <a:lumMod val="75000"/>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4F8F3F-E195-2B37-D496-5BBFFC4C50F2}"/>
              </a:ext>
            </a:extLst>
          </p:cNvPr>
          <p:cNvSpPr/>
          <p:nvPr/>
        </p:nvSpPr>
        <p:spPr>
          <a:xfrm>
            <a:off x="10416979" y="0"/>
            <a:ext cx="1775012" cy="6858000"/>
          </a:xfrm>
          <a:prstGeom prst="rect">
            <a:avLst/>
          </a:prstGeom>
          <a:solidFill>
            <a:srgbClr val="00B050">
              <a:alpha val="4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624F33-F6FE-2901-39C3-D0DF2E4CADDA}"/>
              </a:ext>
            </a:extLst>
          </p:cNvPr>
          <p:cNvSpPr txBox="1"/>
          <p:nvPr/>
        </p:nvSpPr>
        <p:spPr>
          <a:xfrm>
            <a:off x="2153940" y="1183342"/>
            <a:ext cx="5647764" cy="646331"/>
          </a:xfrm>
          <a:prstGeom prst="rect">
            <a:avLst/>
          </a:prstGeom>
          <a:noFill/>
        </p:spPr>
        <p:txBody>
          <a:bodyPr wrap="square" rtlCol="0">
            <a:spAutoFit/>
          </a:bodyPr>
          <a:lstStyle/>
          <a:p>
            <a:r>
              <a:rPr lang="en-US" sz="3600" b="1" dirty="0">
                <a:latin typeface="Times New Roman" panose="02020603050405020304" pitchFamily="18" charset="0"/>
                <a:ea typeface="Verdana" panose="020B0604030504040204" pitchFamily="34" charset="0"/>
                <a:cs typeface="Times New Roman" panose="02020603050405020304" pitchFamily="18" charset="0"/>
              </a:rPr>
              <a:t>Table of Contents</a:t>
            </a:r>
          </a:p>
        </p:txBody>
      </p:sp>
      <p:sp>
        <p:nvSpPr>
          <p:cNvPr id="5" name="TextBox 4">
            <a:extLst>
              <a:ext uri="{FF2B5EF4-FFF2-40B4-BE49-F238E27FC236}">
                <a16:creationId xmlns:a16="http://schemas.microsoft.com/office/drawing/2014/main" id="{22944DD5-F51C-E988-914E-98DAC3C21751}"/>
              </a:ext>
            </a:extLst>
          </p:cNvPr>
          <p:cNvSpPr txBox="1"/>
          <p:nvPr/>
        </p:nvSpPr>
        <p:spPr>
          <a:xfrm>
            <a:off x="2850777" y="2366682"/>
            <a:ext cx="5647764" cy="2677656"/>
          </a:xfrm>
          <a:prstGeom prst="rect">
            <a:avLst/>
          </a:prstGeom>
          <a:noFill/>
        </p:spPr>
        <p:txBody>
          <a:bodyPr wrap="square" rtlCol="0">
            <a:spAutoFit/>
          </a:bodyPr>
          <a:lstStyle/>
          <a:p>
            <a:pPr marL="342900" indent="-342900">
              <a:buFont typeface="+mj-lt"/>
              <a:buAutoNum type="arabicPeriod"/>
            </a:pPr>
            <a:r>
              <a:rPr lang="en-US" sz="2400" dirty="0">
                <a:latin typeface="Times New Roman" panose="02020603050405020304" pitchFamily="18" charset="0"/>
                <a:ea typeface="Verdana" panose="020B0604030504040204" pitchFamily="34" charset="0"/>
                <a:cs typeface="Times New Roman" panose="02020603050405020304" pitchFamily="18" charset="0"/>
              </a:rPr>
              <a:t>Importance of drinking water quality and the role of standards.</a:t>
            </a:r>
          </a:p>
          <a:p>
            <a:pPr marL="342900" indent="-342900" algn="just">
              <a:buFont typeface="+mj-lt"/>
              <a:buAutoNum type="arabicPeriod"/>
            </a:pPr>
            <a:r>
              <a:rPr lang="en-US" sz="2400" dirty="0">
                <a:latin typeface="Times New Roman" panose="02020603050405020304" pitchFamily="18" charset="0"/>
                <a:ea typeface="Verdana" panose="020B0604030504040204" pitchFamily="34" charset="0"/>
                <a:cs typeface="Times New Roman" panose="02020603050405020304" pitchFamily="18" charset="0"/>
              </a:rPr>
              <a:t>Drinking Water Sampling Techniques </a:t>
            </a:r>
          </a:p>
          <a:p>
            <a:pPr algn="just"/>
            <a:r>
              <a:rPr lang="en-US" sz="2400" dirty="0">
                <a:latin typeface="Times New Roman" panose="02020603050405020304" pitchFamily="18" charset="0"/>
                <a:ea typeface="Verdana" panose="020B0604030504040204" pitchFamily="34" charset="0"/>
                <a:cs typeface="Times New Roman" panose="02020603050405020304" pitchFamily="18" charset="0"/>
              </a:rPr>
              <a:t>3. Water Quality Testing Methods </a:t>
            </a:r>
          </a:p>
          <a:p>
            <a:pPr algn="just"/>
            <a:r>
              <a:rPr lang="en-US" sz="2400" dirty="0">
                <a:latin typeface="Times New Roman" panose="02020603050405020304" pitchFamily="18" charset="0"/>
                <a:ea typeface="Verdana" panose="020B0604030504040204" pitchFamily="34" charset="0"/>
                <a:cs typeface="Times New Roman" panose="02020603050405020304" pitchFamily="18" charset="0"/>
              </a:rPr>
              <a:t>4. Portable Field-Testing Kit for Onsite Testing of Drinking Water Specification</a:t>
            </a:r>
          </a:p>
          <a:p>
            <a:pPr algn="just"/>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C3CFCCA-6E0B-D034-0EF8-5C56ABA4F5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2" name="Slide Number Placeholder 1"/>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75531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68" y="12925"/>
            <a:ext cx="1013526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Radiological Safety  in Drinking Water </a:t>
            </a:r>
            <a:endParaRPr lang="en-I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sp>
        <p:nvSpPr>
          <p:cNvPr id="2" name="Rectangle 1"/>
          <p:cNvSpPr/>
          <p:nvPr/>
        </p:nvSpPr>
        <p:spPr>
          <a:xfrm>
            <a:off x="1295469" y="1028734"/>
            <a:ext cx="10273140" cy="3539430"/>
          </a:xfrm>
          <a:prstGeom prst="rect">
            <a:avLst/>
          </a:prstGeom>
        </p:spPr>
        <p:txBody>
          <a:bodyPr wrap="square">
            <a:spAutoFit/>
          </a:bodyPr>
          <a:lstStyle/>
          <a:p>
            <a:pPr marL="380990" indent="-380990" algn="just">
              <a:buFont typeface="Wingdings" panose="05000000000000000000" pitchFamily="2" charset="2"/>
              <a:buChar char="§"/>
            </a:pPr>
            <a:r>
              <a:rPr lang="en-IN" sz="2000" dirty="0">
                <a:latin typeface="Cambria" panose="02040503050406030204" pitchFamily="18" charset="0"/>
                <a:ea typeface="Cambria" panose="02040503050406030204" pitchFamily="18" charset="0"/>
                <a:cs typeface="Times New Roman" panose="02020603050405020304" pitchFamily="18" charset="0"/>
              </a:rPr>
              <a:t>Water sources can contain radionuclides of natural and artificial origin</a:t>
            </a:r>
          </a:p>
          <a:p>
            <a:pPr algn="just"/>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80990" indent="-380990" algn="just">
              <a:buFont typeface="Wingdings" panose="05000000000000000000" pitchFamily="2" charset="2"/>
              <a:buChar char="§"/>
            </a:pPr>
            <a:r>
              <a:rPr lang="en-IN" sz="2000" dirty="0">
                <a:latin typeface="Cambria" panose="02040503050406030204" pitchFamily="18" charset="0"/>
                <a:ea typeface="Cambria" panose="02040503050406030204" pitchFamily="18" charset="0"/>
                <a:cs typeface="Times New Roman" panose="02020603050405020304" pitchFamily="18" charset="0"/>
              </a:rPr>
              <a:t>Radiation protection is based on the assumption that any exposure to radiation involves some level of risk.</a:t>
            </a:r>
          </a:p>
          <a:p>
            <a:pPr algn="just"/>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80990" indent="-380990" algn="just">
              <a:buFont typeface="Wingdings" panose="05000000000000000000" pitchFamily="2" charset="2"/>
              <a:buChar char="§"/>
            </a:pPr>
            <a:r>
              <a:rPr lang="en-IN" sz="2000" dirty="0">
                <a:latin typeface="Cambria" panose="02040503050406030204" pitchFamily="18" charset="0"/>
                <a:ea typeface="Cambria" panose="02040503050406030204" pitchFamily="18" charset="0"/>
                <a:cs typeface="Times New Roman" panose="02020603050405020304" pitchFamily="18" charset="0"/>
              </a:rPr>
              <a:t>The process of identifying individual radionuclides in drinking-water and determining their concentration is time-consuming and expensive. A more practical approach is to use a screening procedure, where the total radioactivity present in the form of alpha and beta radiation is first determined, without regard to the identity of specific radionuclides.</a:t>
            </a:r>
          </a:p>
          <a:p>
            <a:pPr marL="380990" indent="-380990" algn="just">
              <a:buFont typeface="Wingdings" panose="05000000000000000000" pitchFamily="2" charset="2"/>
              <a:buChar char="§"/>
            </a:pP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80990" indent="-380990">
              <a:buFont typeface="Wingdings" panose="05000000000000000000" pitchFamily="2" charset="2"/>
              <a:buChar char="§"/>
            </a:pPr>
            <a:endParaRPr lang="en-IN" sz="2400" dirty="0">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66565262"/>
              </p:ext>
            </p:extLst>
          </p:nvPr>
        </p:nvGraphicFramePr>
        <p:xfrm>
          <a:off x="1780032" y="4072129"/>
          <a:ext cx="9650695" cy="1611812"/>
        </p:xfrm>
        <a:graphic>
          <a:graphicData uri="http://schemas.openxmlformats.org/drawingml/2006/table">
            <a:tbl>
              <a:tblPr firstRow="1" firstCol="1" bandRow="1">
                <a:tableStyleId>{10A1B5D5-9B99-4C35-A422-299274C87663}</a:tableStyleId>
              </a:tblPr>
              <a:tblGrid>
                <a:gridCol w="4772512">
                  <a:extLst>
                    <a:ext uri="{9D8B030D-6E8A-4147-A177-3AD203B41FA5}">
                      <a16:colId xmlns:a16="http://schemas.microsoft.com/office/drawing/2014/main" val="710496748"/>
                    </a:ext>
                  </a:extLst>
                </a:gridCol>
                <a:gridCol w="1775051">
                  <a:extLst>
                    <a:ext uri="{9D8B030D-6E8A-4147-A177-3AD203B41FA5}">
                      <a16:colId xmlns:a16="http://schemas.microsoft.com/office/drawing/2014/main" val="2156231056"/>
                    </a:ext>
                  </a:extLst>
                </a:gridCol>
                <a:gridCol w="3103132">
                  <a:extLst>
                    <a:ext uri="{9D8B030D-6E8A-4147-A177-3AD203B41FA5}">
                      <a16:colId xmlns:a16="http://schemas.microsoft.com/office/drawing/2014/main" val="943867741"/>
                    </a:ext>
                  </a:extLst>
                </a:gridCol>
              </a:tblGrid>
              <a:tr h="672386">
                <a:tc gridSpan="3">
                  <a:txBody>
                    <a:bodyPr/>
                    <a:lstStyle/>
                    <a:p>
                      <a:pPr marL="0" marR="0" lvl="0" indent="0" algn="l" defTabSz="685800" rtl="0" eaLnBrk="1" fontAlgn="auto" latinLnBrk="0" hangingPunct="1">
                        <a:lnSpc>
                          <a:spcPct val="107000"/>
                        </a:lnSpc>
                        <a:spcBef>
                          <a:spcPts val="0"/>
                        </a:spcBef>
                        <a:spcAft>
                          <a:spcPts val="0"/>
                        </a:spcAft>
                        <a:buClrTx/>
                        <a:buSzTx/>
                        <a:buFont typeface="+mj-lt"/>
                        <a:buNone/>
                        <a:tabLst/>
                        <a:defRPr/>
                      </a:pPr>
                      <a:r>
                        <a:rPr lang="en-US" sz="2000" kern="1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Radioactive Substances  </a:t>
                      </a:r>
                      <a:r>
                        <a:rPr lang="en-US" sz="2000" u="sng" dirty="0">
                          <a:solidFill>
                            <a:schemeClr val="tx1"/>
                          </a:solidFill>
                          <a:latin typeface="Cambria" panose="02040503050406030204" pitchFamily="18" charset="0"/>
                          <a:ea typeface="Cambria" panose="02040503050406030204" pitchFamily="18" charset="0"/>
                          <a:cs typeface="Times New Roman" panose="02020603050405020304" pitchFamily="18" charset="0"/>
                        </a:rPr>
                        <a:t>IS 10500, Table 4</a:t>
                      </a:r>
                    </a:p>
                    <a:p>
                      <a:pPr marL="0" marR="0" lvl="0" indent="0">
                        <a:lnSpc>
                          <a:spcPct val="107000"/>
                        </a:lnSpc>
                        <a:spcBef>
                          <a:spcPts val="0"/>
                        </a:spcBef>
                        <a:spcAft>
                          <a:spcPts val="0"/>
                        </a:spcAft>
                        <a:buFont typeface="+mj-lt"/>
                        <a:buNone/>
                      </a:pPr>
                      <a:endParaRPr lang="en-US" sz="20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46594"/>
                  </a:ext>
                </a:extLst>
              </a:tr>
              <a:tr h="469713">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Alpha emitters </a:t>
                      </a: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Bq</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0.1</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tc>
                <a:extLst>
                  <a:ext uri="{0D108BD9-81ED-4DB2-BD59-A6C34878D82A}">
                    <a16:rowId xmlns:a16="http://schemas.microsoft.com/office/drawing/2014/main" val="3115740602"/>
                  </a:ext>
                </a:extLst>
              </a:tr>
              <a:tr h="469713">
                <a:tc>
                  <a:txBody>
                    <a:bodyPr/>
                    <a:lstStyle/>
                    <a:p>
                      <a:pPr marL="0" marR="0">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Beta emitters </a:t>
                      </a:r>
                      <a:r>
                        <a:rPr lang="en-US" sz="20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Bq</a:t>
                      </a: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/l, Max</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1.0</a:t>
                      </a:r>
                    </a:p>
                  </a:txBody>
                  <a:tcPr marT="0" marB="0"/>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No relaxation</a:t>
                      </a:r>
                    </a:p>
                  </a:txBody>
                  <a:tcPr marT="0" marB="0"/>
                </a:tc>
                <a:extLst>
                  <a:ext uri="{0D108BD9-81ED-4DB2-BD59-A6C34878D82A}">
                    <a16:rowId xmlns:a16="http://schemas.microsoft.com/office/drawing/2014/main" val="1625843134"/>
                  </a:ext>
                </a:extLst>
              </a:tr>
            </a:tbl>
          </a:graphicData>
        </a:graphic>
      </p:graphicFrame>
      <p:sp>
        <p:nvSpPr>
          <p:cNvPr id="5" name="Rectangle 4"/>
          <p:cNvSpPr/>
          <p:nvPr/>
        </p:nvSpPr>
        <p:spPr>
          <a:xfrm>
            <a:off x="1295468" y="6062427"/>
            <a:ext cx="10896532" cy="750975"/>
          </a:xfrm>
          <a:prstGeom prst="rect">
            <a:avLst/>
          </a:prstGeom>
        </p:spPr>
        <p:txBody>
          <a:bodyPr wrap="square">
            <a:spAutoFit/>
          </a:bodyPr>
          <a:lstStyle/>
          <a:p>
            <a:pPr>
              <a:lnSpc>
                <a:spcPct val="107000"/>
              </a:lnSpc>
            </a:pPr>
            <a:r>
              <a:rPr lang="en-IN" sz="2000" u="sng" dirty="0">
                <a:solidFill>
                  <a:srgbClr val="000000"/>
                </a:solidFill>
                <a:latin typeface="Cambria" panose="02040503050406030204" pitchFamily="18" charset="0"/>
                <a:ea typeface="Cambria" panose="02040503050406030204" pitchFamily="18" charset="0"/>
                <a:cs typeface="Times New Roman" panose="02020603050405020304" pitchFamily="18" charset="0"/>
              </a:rPr>
              <a:t>In case of non-conformity of radioactive residues, the source of water shall be abandoned and water shall be recalled immediately. </a:t>
            </a:r>
            <a:endParaRPr lang="en-IN" sz="2000" u="sng"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4754085-CFDC-26DF-DC3A-5261C57B7165}"/>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69583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95642" y="10683"/>
            <a:ext cx="1066701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defRPr/>
            </a:pP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Microbial Safety  in Drinking Water </a:t>
            </a:r>
            <a:endParaRPr lang="en-I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sp>
        <p:nvSpPr>
          <p:cNvPr id="5" name="AutoShape 2" descr="Total Coliform Bacteria in Drinking Water | UNL Water"/>
          <p:cNvSpPr>
            <a:spLocks noChangeAspect="1" noChangeArrowheads="1"/>
          </p:cNvSpPr>
          <p:nvPr/>
        </p:nvSpPr>
        <p:spPr bwMode="auto">
          <a:xfrm>
            <a:off x="207433" y="-192617"/>
            <a:ext cx="3429585" cy="34295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IN" sz="2400"/>
          </a:p>
        </p:txBody>
      </p:sp>
      <p:pic>
        <p:nvPicPr>
          <p:cNvPr id="9" name="Picture 8"/>
          <p:cNvPicPr>
            <a:picLocks noChangeAspect="1"/>
          </p:cNvPicPr>
          <p:nvPr/>
        </p:nvPicPr>
        <p:blipFill>
          <a:blip r:embed="rId4"/>
          <a:stretch>
            <a:fillRect/>
          </a:stretch>
        </p:blipFill>
        <p:spPr>
          <a:xfrm>
            <a:off x="1162855" y="1363382"/>
            <a:ext cx="2159560" cy="1920213"/>
          </a:xfrm>
          <a:prstGeom prst="rect">
            <a:avLst/>
          </a:prstGeom>
          <a:effectLst>
            <a:softEdge rad="63500"/>
          </a:effectLst>
        </p:spPr>
      </p:pic>
      <p:pic>
        <p:nvPicPr>
          <p:cNvPr id="11" name="Picture 10"/>
          <p:cNvPicPr>
            <a:picLocks noChangeAspect="1"/>
          </p:cNvPicPr>
          <p:nvPr/>
        </p:nvPicPr>
        <p:blipFill>
          <a:blip r:embed="rId5"/>
          <a:stretch>
            <a:fillRect/>
          </a:stretch>
        </p:blipFill>
        <p:spPr>
          <a:xfrm>
            <a:off x="9957916" y="3925662"/>
            <a:ext cx="1842905" cy="2579037"/>
          </a:xfrm>
          <a:prstGeom prst="rect">
            <a:avLst/>
          </a:prstGeom>
          <a:solidFill>
            <a:schemeClr val="bg1"/>
          </a:solidFill>
          <a:effectLst>
            <a:softEdge rad="63500"/>
          </a:effectLst>
        </p:spPr>
      </p:pic>
      <p:sp>
        <p:nvSpPr>
          <p:cNvPr id="3" name="Rectangle 2">
            <a:extLst>
              <a:ext uri="{FF2B5EF4-FFF2-40B4-BE49-F238E27FC236}">
                <a16:creationId xmlns:a16="http://schemas.microsoft.com/office/drawing/2014/main" id="{3D1B8E29-93A4-56B7-B845-1F22B08EBDF0}"/>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03237" y="1260412"/>
            <a:ext cx="8397584" cy="2246769"/>
          </a:xfrm>
          <a:prstGeom prst="rect">
            <a:avLst/>
          </a:prstGeom>
        </p:spPr>
        <p:txBody>
          <a:bodyPr wrap="square">
            <a:spAutoFit/>
          </a:bodyPr>
          <a:lstStyle/>
          <a:p>
            <a:pPr marL="285750" indent="-285750" algn="just">
              <a:buFont typeface="Wingdings" panose="05000000000000000000" pitchFamily="2" charset="2"/>
              <a:buChar char="§"/>
            </a:pPr>
            <a:r>
              <a:rPr lang="en-IN" sz="2000" dirty="0">
                <a:latin typeface="Cambria" panose="02040503050406030204" pitchFamily="18" charset="0"/>
                <a:ea typeface="Cambria" panose="02040503050406030204" pitchFamily="18" charset="0"/>
              </a:rPr>
              <a:t>Infectious diseases caused by pathogenic bacteria, viruses, protozoa and helminths are the most common and widespread health risk associated with drinking‑water</a:t>
            </a:r>
          </a:p>
          <a:p>
            <a:pPr marL="285750" indent="-285750" algn="just">
              <a:buFont typeface="Wingdings" panose="05000000000000000000" pitchFamily="2" charset="2"/>
              <a:buChar char="§"/>
            </a:pPr>
            <a:endParaRPr lang="en-IN" sz="20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It is not practical to set performance targets for all potentially waterborne pathogens. A more practical approach is to identify reference pathogens that represent groups of pathogens.</a:t>
            </a:r>
            <a:endParaRPr lang="en-IN" sz="2000" dirty="0">
              <a:latin typeface="Cambria" panose="02040503050406030204" pitchFamily="18" charset="0"/>
              <a:ea typeface="Cambria" panose="02040503050406030204" pitchFamily="18" charset="0"/>
            </a:endParaRPr>
          </a:p>
        </p:txBody>
      </p:sp>
      <p:sp>
        <p:nvSpPr>
          <p:cNvPr id="12" name="Rectangle 11"/>
          <p:cNvSpPr/>
          <p:nvPr/>
        </p:nvSpPr>
        <p:spPr>
          <a:xfrm>
            <a:off x="1256043" y="3721211"/>
            <a:ext cx="8259745" cy="3170099"/>
          </a:xfrm>
          <a:prstGeom prst="rect">
            <a:avLst/>
          </a:prstGeom>
        </p:spPr>
        <p:txBody>
          <a:bodyPr wrap="square">
            <a:spAutoFit/>
          </a:bodyPr>
          <a:lstStyle/>
          <a:p>
            <a:pPr marL="285750" indent="-285750"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The human health effects caused by waterborne transmission vary in severity from mild gastroenteritis to severe and sometimes fatal </a:t>
            </a:r>
            <a:r>
              <a:rPr lang="en-US" sz="2000" dirty="0" err="1">
                <a:latin typeface="Cambria" panose="02040503050406030204" pitchFamily="18" charset="0"/>
                <a:ea typeface="Cambria" panose="02040503050406030204" pitchFamily="18" charset="0"/>
              </a:rPr>
              <a:t>diarrhoea</a:t>
            </a:r>
            <a:r>
              <a:rPr lang="en-US" sz="2000" dirty="0">
                <a:latin typeface="Cambria" panose="02040503050406030204" pitchFamily="18" charset="0"/>
                <a:ea typeface="Cambria" panose="02040503050406030204" pitchFamily="18" charset="0"/>
              </a:rPr>
              <a:t>, dysentery, hepatitis and typhoid fever.</a:t>
            </a:r>
          </a:p>
          <a:p>
            <a:pPr algn="just"/>
            <a:endParaRPr lang="en-US" sz="20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Waterborne out breaks have been associated with inadequate treatment of water supplies and unsatisfactory management of drinking water distribution.</a:t>
            </a:r>
          </a:p>
          <a:p>
            <a:pPr marL="285750" indent="-285750" algn="just">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Analysis for </a:t>
            </a:r>
            <a:r>
              <a:rPr lang="en-US" sz="2000" dirty="0" err="1">
                <a:latin typeface="Cambria" panose="02040503050406030204" pitchFamily="18" charset="0"/>
                <a:ea typeface="Cambria" panose="02040503050406030204" pitchFamily="18" charset="0"/>
              </a:rPr>
              <a:t>faecal</a:t>
            </a:r>
            <a:r>
              <a:rPr lang="en-US" sz="2000" dirty="0">
                <a:latin typeface="Cambria" panose="02040503050406030204" pitchFamily="18" charset="0"/>
                <a:ea typeface="Cambria" panose="02040503050406030204" pitchFamily="18" charset="0"/>
              </a:rPr>
              <a:t> indicator organisms provides a sensitive, indication of pollution of drinking-water supplies.</a:t>
            </a:r>
            <a:endParaRPr lang="en-IN" sz="2000" dirty="0">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178262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54854" y="-40340"/>
            <a:ext cx="10681174" cy="990600"/>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Microbiological Requirements</a:t>
            </a:r>
          </a:p>
        </p:txBody>
      </p:sp>
      <p:graphicFrame>
        <p:nvGraphicFramePr>
          <p:cNvPr id="4" name="Content Placeholder 5"/>
          <p:cNvGraphicFramePr>
            <a:graphicFrameLocks/>
          </p:cNvGraphicFramePr>
          <p:nvPr>
            <p:extLst>
              <p:ext uri="{D42A27DB-BD31-4B8C-83A1-F6EECF244321}">
                <p14:modId xmlns:p14="http://schemas.microsoft.com/office/powerpoint/2010/main" val="3487608050"/>
              </p:ext>
            </p:extLst>
          </p:nvPr>
        </p:nvGraphicFramePr>
        <p:xfrm>
          <a:off x="1356527" y="988160"/>
          <a:ext cx="10579501" cy="4096896"/>
        </p:xfrm>
        <a:graphic>
          <a:graphicData uri="http://schemas.openxmlformats.org/drawingml/2006/table">
            <a:tbl>
              <a:tblPr firstRow="1" firstCol="1" bandRow="1">
                <a:tableStyleId>{10A1B5D5-9B99-4C35-A422-299274C87663}</a:tableStyleId>
              </a:tblPr>
              <a:tblGrid>
                <a:gridCol w="4511776">
                  <a:extLst>
                    <a:ext uri="{9D8B030D-6E8A-4147-A177-3AD203B41FA5}">
                      <a16:colId xmlns:a16="http://schemas.microsoft.com/office/drawing/2014/main" val="20001"/>
                    </a:ext>
                  </a:extLst>
                </a:gridCol>
                <a:gridCol w="6067725">
                  <a:extLst>
                    <a:ext uri="{9D8B030D-6E8A-4147-A177-3AD203B41FA5}">
                      <a16:colId xmlns:a16="http://schemas.microsoft.com/office/drawing/2014/main" val="20002"/>
                    </a:ext>
                  </a:extLst>
                </a:gridCol>
              </a:tblGrid>
              <a:tr h="276932">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Organisms</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Requirements</a:t>
                      </a:r>
                      <a:endParaRPr lang="en-US" sz="20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0795">
                <a:tc>
                  <a:txBody>
                    <a:bodyPr/>
                    <a:lstStyle/>
                    <a:p>
                      <a:pPr marL="0" marR="0">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cs typeface="Times New Roman" panose="02020603050405020304" pitchFamily="18" charset="0"/>
                        </a:rPr>
                        <a:t>E. coli or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thermotolerant</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coliform bacteria </a:t>
                      </a:r>
                    </a:p>
                    <a:p>
                      <a:pPr marL="0" marR="0">
                        <a:lnSpc>
                          <a:spcPct val="107000"/>
                        </a:lnSpc>
                        <a:spcBef>
                          <a:spcPts val="0"/>
                        </a:spcBef>
                        <a:spcAft>
                          <a:spcPts val="0"/>
                        </a:spcAft>
                      </a:pPr>
                      <a:r>
                        <a:rPr lang="en-US" sz="2000" b="0" dirty="0">
                          <a:effectLst/>
                          <a:latin typeface="Cambria" panose="02040503050406030204" pitchFamily="18" charset="0"/>
                          <a:ea typeface="Cambria" panose="02040503050406030204" pitchFamily="18" charset="0"/>
                          <a:cs typeface="Times New Roman" panose="02020603050405020304" pitchFamily="18" charset="0"/>
                        </a:rPr>
                        <a:t>(IS 10500,Table 6)</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shall not be detectable in any 100 ml sample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3863">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US" sz="2000" b="1" dirty="0">
                          <a:effectLst/>
                          <a:latin typeface="Cambria" panose="02040503050406030204" pitchFamily="18" charset="0"/>
                          <a:ea typeface="Cambria" panose="02040503050406030204" pitchFamily="18" charset="0"/>
                          <a:cs typeface="Times New Roman" panose="02020603050405020304" pitchFamily="18" charset="0"/>
                        </a:rPr>
                        <a:t>Coliforms </a:t>
                      </a:r>
                    </a:p>
                    <a:p>
                      <a:pPr marL="0" marR="0" indent="0" algn="l" defTabSz="685800" rtl="0" eaLnBrk="1" fontAlgn="auto" latinLnBrk="0" hangingPunct="1">
                        <a:lnSpc>
                          <a:spcPct val="107000"/>
                        </a:lnSpc>
                        <a:spcBef>
                          <a:spcPts val="0"/>
                        </a:spcBef>
                        <a:spcAft>
                          <a:spcPts val="0"/>
                        </a:spcAft>
                        <a:buClrTx/>
                        <a:buSzTx/>
                        <a:buFontTx/>
                        <a:buNone/>
                        <a:tabLst/>
                        <a:defRPr/>
                      </a:pPr>
                      <a:r>
                        <a:rPr lang="en-US" sz="2000" b="0" dirty="0">
                          <a:effectLst/>
                          <a:latin typeface="Cambria" panose="02040503050406030204" pitchFamily="18" charset="0"/>
                          <a:ea typeface="Cambria" panose="02040503050406030204" pitchFamily="18" charset="0"/>
                          <a:cs typeface="Times New Roman" panose="02020603050405020304" pitchFamily="18" charset="0"/>
                        </a:rPr>
                        <a:t>(IS 10500, Table 6)</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shall not be detectable in any 100 ml sample</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0795">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MS2 phage (indicator of viral contamination) </a:t>
                      </a:r>
                    </a:p>
                    <a:p>
                      <a:pPr marL="0" marR="0">
                        <a:lnSpc>
                          <a:spcPct val="107000"/>
                        </a:lnSpc>
                        <a:spcBef>
                          <a:spcPts val="0"/>
                        </a:spcBef>
                        <a:spcAft>
                          <a:spcPts val="0"/>
                        </a:spcAft>
                      </a:pPr>
                      <a:r>
                        <a:rPr lang="en-US" sz="2000" b="0" dirty="0">
                          <a:effectLst/>
                          <a:latin typeface="Cambria" panose="02040503050406030204" pitchFamily="18" charset="0"/>
                          <a:ea typeface="Cambria" panose="02040503050406030204" pitchFamily="18" charset="0"/>
                          <a:cs typeface="Times New Roman" panose="02020603050405020304" pitchFamily="18" charset="0"/>
                        </a:rPr>
                        <a:t>(IS 10500, Clause 4.2.7)</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shall be absent in 1 liter water</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3863">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Cryptosporidium</a:t>
                      </a:r>
                    </a:p>
                    <a:p>
                      <a:pPr marL="0" marR="0" indent="0" algn="l" defTabSz="685800" rtl="0" eaLnBrk="1" fontAlgn="auto" latinLnBrk="0" hangingPunct="1">
                        <a:lnSpc>
                          <a:spcPct val="107000"/>
                        </a:lnSpc>
                        <a:spcBef>
                          <a:spcPts val="0"/>
                        </a:spcBef>
                        <a:spcAft>
                          <a:spcPts val="0"/>
                        </a:spcAft>
                        <a:buClrTx/>
                        <a:buSzTx/>
                        <a:buFontTx/>
                        <a:buNone/>
                        <a:tabLst/>
                        <a:defRPr/>
                      </a:pPr>
                      <a:r>
                        <a:rPr lang="en-US" sz="2000" b="0" dirty="0">
                          <a:effectLst/>
                          <a:latin typeface="Cambria" panose="02040503050406030204" pitchFamily="18" charset="0"/>
                          <a:ea typeface="Cambria" panose="02040503050406030204" pitchFamily="18" charset="0"/>
                          <a:cs typeface="Times New Roman" panose="02020603050405020304" pitchFamily="18" charset="0"/>
                        </a:rPr>
                        <a:t>(IS 10500, Clause 4.3.8)</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shall be absent in 10 liter of water</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53863">
                <a:tc>
                  <a:txBody>
                    <a:bodyPr/>
                    <a:lstStyle/>
                    <a:p>
                      <a:pPr marL="0" marR="0">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Giardia</a:t>
                      </a:r>
                    </a:p>
                    <a:p>
                      <a:pPr marL="0" marR="0" indent="0" algn="l" defTabSz="685800" rtl="0" eaLnBrk="1" fontAlgn="auto" latinLnBrk="0" hangingPunct="1">
                        <a:lnSpc>
                          <a:spcPct val="107000"/>
                        </a:lnSpc>
                        <a:spcBef>
                          <a:spcPts val="0"/>
                        </a:spcBef>
                        <a:spcAft>
                          <a:spcPts val="0"/>
                        </a:spcAft>
                        <a:buClrTx/>
                        <a:buSzTx/>
                        <a:buFontTx/>
                        <a:buNone/>
                        <a:tabLst/>
                        <a:defRPr/>
                      </a:pPr>
                      <a:r>
                        <a:rPr lang="en-US" sz="2000" b="0" dirty="0">
                          <a:effectLst/>
                          <a:latin typeface="Cambria" panose="02040503050406030204" pitchFamily="18" charset="0"/>
                          <a:ea typeface="Cambria" panose="02040503050406030204" pitchFamily="18" charset="0"/>
                          <a:cs typeface="Times New Roman" panose="02020603050405020304" pitchFamily="18" charset="0"/>
                        </a:rPr>
                        <a:t>(IS 10500, Clause 4.3.9)</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shall be absent in 10 liter of water</a:t>
                      </a:r>
                    </a:p>
                  </a:txBody>
                  <a:tcPr marL="85949" marR="85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2" name="TextBox 1"/>
          <p:cNvSpPr txBox="1"/>
          <p:nvPr/>
        </p:nvSpPr>
        <p:spPr>
          <a:xfrm>
            <a:off x="1254854" y="5231262"/>
            <a:ext cx="10681174" cy="1477328"/>
          </a:xfrm>
          <a:prstGeom prst="rect">
            <a:avLst/>
          </a:prstGeom>
          <a:noFill/>
        </p:spPr>
        <p:txBody>
          <a:bodyPr wrap="square" rtlCol="0">
            <a:spAutoFit/>
          </a:bodyPr>
          <a:lstStyle/>
          <a:p>
            <a:pPr algn="just"/>
            <a:r>
              <a:rPr lang="en-IN" dirty="0">
                <a:latin typeface="Cambria" panose="02040503050406030204" pitchFamily="18" charset="0"/>
                <a:ea typeface="Cambria" panose="02040503050406030204" pitchFamily="18" charset="0"/>
                <a:cs typeface="Times New Roman" panose="02020603050405020304" pitchFamily="18" charset="0"/>
              </a:rPr>
              <a:t>The microbiological requirements for Packaged drinking water(IS 14543) are more elaborate than those in IS 10500 in terms of the variety of microbiological parameters tested which includes microbiological requirements w.r.t. </a:t>
            </a:r>
            <a:r>
              <a:rPr lang="en-IN" i="1" u="sng" dirty="0">
                <a:latin typeface="Cambria" panose="02040503050406030204" pitchFamily="18" charset="0"/>
                <a:ea typeface="Cambria" panose="02040503050406030204" pitchFamily="18" charset="0"/>
                <a:cs typeface="Times New Roman" panose="02020603050405020304" pitchFamily="18" charset="0"/>
              </a:rPr>
              <a:t>Faecal Streptococci and Staphylococcus aureus, Sulphite Reducing Anaerobes, Pseudomonas Aeruginosa, Aerobic Microbial Count, Yeast and mould, Salmonella and </a:t>
            </a:r>
            <a:r>
              <a:rPr lang="en-IN" i="1" u="sng" dirty="0" err="1">
                <a:latin typeface="Cambria" panose="02040503050406030204" pitchFamily="18" charset="0"/>
                <a:ea typeface="Cambria" panose="02040503050406030204" pitchFamily="18" charset="0"/>
                <a:cs typeface="Times New Roman" panose="02020603050405020304" pitchFamily="18" charset="0"/>
              </a:rPr>
              <a:t>Shigella</a:t>
            </a:r>
            <a:r>
              <a:rPr lang="en-IN" i="1" u="sng" dirty="0">
                <a:latin typeface="Cambria" panose="02040503050406030204" pitchFamily="18" charset="0"/>
                <a:ea typeface="Cambria" panose="02040503050406030204" pitchFamily="18" charset="0"/>
                <a:cs typeface="Times New Roman" panose="02020603050405020304" pitchFamily="18" charset="0"/>
              </a:rPr>
              <a:t>, Vibrio cholera and V. </a:t>
            </a:r>
            <a:r>
              <a:rPr lang="en-IN" i="1" u="sng" dirty="0" err="1">
                <a:latin typeface="Cambria" panose="02040503050406030204" pitchFamily="18" charset="0"/>
                <a:ea typeface="Cambria" panose="02040503050406030204" pitchFamily="18" charset="0"/>
                <a:cs typeface="Times New Roman" panose="02020603050405020304" pitchFamily="18" charset="0"/>
              </a:rPr>
              <a:t>parahaemolyticus</a:t>
            </a:r>
            <a:r>
              <a:rPr lang="en-IN" i="1" u="sng" dirty="0">
                <a:latin typeface="Cambria" panose="02040503050406030204" pitchFamily="18" charset="0"/>
                <a:ea typeface="Cambria" panose="020405030504060302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FB13169A-DDAF-7530-3E55-440621379218}"/>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342848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7527" y="45589"/>
            <a:ext cx="8810779" cy="990600"/>
          </a:xfrm>
          <a:prstGeom prst="rect">
            <a:avLst/>
          </a:prstGeom>
        </p:spPr>
        <p:txBody>
          <a:bodyPr vert="horz" lIns="91427" tIns="45719" rIns="91427" bIns="4571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WHO Guidelines for Drinking Water Quality</a:t>
            </a:r>
          </a:p>
        </p:txBody>
      </p:sp>
      <p:sp>
        <p:nvSpPr>
          <p:cNvPr id="4" name="Content Placeholder 2"/>
          <p:cNvSpPr txBox="1">
            <a:spLocks/>
          </p:cNvSpPr>
          <p:nvPr/>
        </p:nvSpPr>
        <p:spPr>
          <a:xfrm>
            <a:off x="4159624" y="1440792"/>
            <a:ext cx="7312974" cy="2276242"/>
          </a:xfrm>
          <a:prstGeom prst="rect">
            <a:avLst/>
          </a:prstGeom>
        </p:spPr>
        <p:txBody>
          <a:bodyPr lIns="121912" tIns="60956" rIns="121912" bIns="60956">
            <a:no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n-US" sz="2000" dirty="0">
                <a:latin typeface="Cambria" panose="02040503050406030204" pitchFamily="18" charset="0"/>
                <a:ea typeface="Cambria" panose="02040503050406030204" pitchFamily="18" charset="0"/>
                <a:cs typeface="Times New Roman" panose="02020603050405020304" pitchFamily="18" charset="0"/>
              </a:rPr>
              <a:t>WHO Guidelines are international standards for drinking water quality which are used by various countries and regions across the world including CODEX, EU Directives, etc. The primary purpose of the Guidelines for drinking-water quality is the protection of public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pic>
        <p:nvPicPr>
          <p:cNvPr id="2" name="Picture 1"/>
          <p:cNvPicPr>
            <a:picLocks noChangeAspect="1"/>
          </p:cNvPicPr>
          <p:nvPr/>
        </p:nvPicPr>
        <p:blipFill>
          <a:blip r:embed="rId3"/>
          <a:stretch>
            <a:fillRect/>
          </a:stretch>
        </p:blipFill>
        <p:spPr>
          <a:xfrm>
            <a:off x="9440597" y="3453341"/>
            <a:ext cx="2032000" cy="3048000"/>
          </a:xfrm>
          <a:prstGeom prst="rect">
            <a:avLst/>
          </a:prstGeom>
        </p:spPr>
      </p:pic>
      <p:sp>
        <p:nvSpPr>
          <p:cNvPr id="7" name="Rectangle 6"/>
          <p:cNvSpPr/>
          <p:nvPr/>
        </p:nvSpPr>
        <p:spPr>
          <a:xfrm>
            <a:off x="1725325" y="4118107"/>
            <a:ext cx="7378482" cy="1015663"/>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Technical specifications for drinking water quality in IS 10500  is at par with  WHO Guidelines. (</a:t>
            </a:r>
            <a:r>
              <a:rPr lang="en-US" sz="2000" dirty="0">
                <a:latin typeface="Cambria" panose="02040503050406030204" pitchFamily="18" charset="0"/>
                <a:ea typeface="Cambria" panose="02040503050406030204" pitchFamily="18" charset="0"/>
                <a:cs typeface="Times New Roman" panose="02020603050405020304" pitchFamily="18" charset="0"/>
                <a:hlinkClick r:id="rId4"/>
              </a:rPr>
              <a:t>https://www.who.int/publications/i/item/9789240045064</a:t>
            </a:r>
            <a:r>
              <a:rPr lang="en-US" sz="2000" dirty="0">
                <a:latin typeface="Cambria" panose="02040503050406030204" pitchFamily="18" charset="0"/>
                <a:ea typeface="Cambria" panose="02040503050406030204" pitchFamily="18" charset="0"/>
                <a:cs typeface="Times New Roman" panose="02020603050405020304" pitchFamily="18" charset="0"/>
              </a:rPr>
              <a:t> )</a:t>
            </a:r>
          </a:p>
        </p:txBody>
      </p:sp>
      <p:pic>
        <p:nvPicPr>
          <p:cNvPr id="8" name="Picture 7"/>
          <p:cNvPicPr>
            <a:picLocks noChangeAspect="1"/>
          </p:cNvPicPr>
          <p:nvPr/>
        </p:nvPicPr>
        <p:blipFill>
          <a:blip r:embed="rId5"/>
          <a:stretch>
            <a:fillRect/>
          </a:stretch>
        </p:blipFill>
        <p:spPr>
          <a:xfrm>
            <a:off x="1634639" y="1440791"/>
            <a:ext cx="2388857" cy="2388826"/>
          </a:xfrm>
          <a:prstGeom prst="rect">
            <a:avLst/>
          </a:prstGeom>
        </p:spPr>
      </p:pic>
      <p:sp>
        <p:nvSpPr>
          <p:cNvPr id="9" name="Rectangle 8">
            <a:extLst>
              <a:ext uri="{FF2B5EF4-FFF2-40B4-BE49-F238E27FC236}">
                <a16:creationId xmlns:a16="http://schemas.microsoft.com/office/drawing/2014/main" id="{F04143DA-7308-14CF-EBA1-9AC5CBE21A9A}"/>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263894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77898" y="35882"/>
            <a:ext cx="11088556" cy="990600"/>
          </a:xfrm>
          <a:prstGeom prst="rect">
            <a:avLst/>
          </a:prstGeom>
        </p:spPr>
        <p:txBody>
          <a:bodyPr vert="horz" lIns="91427" tIns="45719" rIns="91427" bIns="4571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IN" sz="3200" b="1" dirty="0">
                <a:latin typeface="Cambria" panose="02040503050406030204" pitchFamily="18" charset="0"/>
                <a:ea typeface="Cambria" panose="02040503050406030204" pitchFamily="18" charset="0"/>
                <a:cs typeface="Times New Roman" panose="02020603050405020304" pitchFamily="18" charset="0"/>
              </a:rPr>
              <a:t>Indian Standards on Packaged Waters</a:t>
            </a:r>
            <a:endParaRPr lang="en-IN" sz="32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040" y="0"/>
            <a:ext cx="1238645" cy="874277"/>
          </a:xfrm>
          <a:prstGeom prst="rect">
            <a:avLst/>
          </a:prstGeom>
        </p:spPr>
      </p:pic>
      <p:graphicFrame>
        <p:nvGraphicFramePr>
          <p:cNvPr id="2" name="Diagram 1">
            <a:extLst>
              <a:ext uri="{FF2B5EF4-FFF2-40B4-BE49-F238E27FC236}">
                <a16:creationId xmlns:a16="http://schemas.microsoft.com/office/drawing/2014/main" id="{F7C2463F-FE13-5577-7E25-B4992C4CB3CC}"/>
              </a:ext>
            </a:extLst>
          </p:cNvPr>
          <p:cNvGraphicFramePr/>
          <p:nvPr>
            <p:extLst>
              <p:ext uri="{D42A27DB-BD31-4B8C-83A1-F6EECF244321}">
                <p14:modId xmlns:p14="http://schemas.microsoft.com/office/powerpoint/2010/main" val="3060640147"/>
              </p:ext>
            </p:extLst>
          </p:nvPr>
        </p:nvGraphicFramePr>
        <p:xfrm>
          <a:off x="1277898" y="954520"/>
          <a:ext cx="9728628" cy="5824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68F70BC-E7E7-AB39-BFEB-908815F7FB3C}"/>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334687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7527" y="0"/>
            <a:ext cx="10219112" cy="1084775"/>
          </a:xfrm>
          <a:prstGeom prst="rect">
            <a:avLst/>
          </a:prstGeom>
        </p:spPr>
        <p:txBody>
          <a:bodyPr vert="horz" lIns="91427" tIns="45719" rIns="91427" bIns="4571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Drinking Water and Packaged Drinking Water Specifications - Key Differences</a:t>
            </a:r>
          </a:p>
        </p:txBody>
      </p:sp>
      <p:sp>
        <p:nvSpPr>
          <p:cNvPr id="4" name="Content Placeholder 2"/>
          <p:cNvSpPr txBox="1">
            <a:spLocks/>
          </p:cNvSpPr>
          <p:nvPr/>
        </p:nvSpPr>
        <p:spPr>
          <a:xfrm>
            <a:off x="431372" y="1220755"/>
            <a:ext cx="11151029" cy="4876800"/>
          </a:xfrm>
          <a:prstGeom prst="rect">
            <a:avLst/>
          </a:prstGeom>
        </p:spPr>
        <p:txBody>
          <a:bodyPr lIns="121912" tIns="60956" rIns="121912" bIns="60956">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933" dirty="0">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040" y="0"/>
            <a:ext cx="1238645" cy="874277"/>
          </a:xfrm>
          <a:prstGeom prst="rect">
            <a:avLst/>
          </a:prstGeom>
        </p:spPr>
      </p:pic>
      <p:sp>
        <p:nvSpPr>
          <p:cNvPr id="2" name="Rectangle 1">
            <a:extLst>
              <a:ext uri="{FF2B5EF4-FFF2-40B4-BE49-F238E27FC236}">
                <a16:creationId xmlns:a16="http://schemas.microsoft.com/office/drawing/2014/main" id="{442A7318-72C6-4DAA-8EF2-76DECDC7BD49}"/>
              </a:ext>
            </a:extLst>
          </p:cNvPr>
          <p:cNvSpPr/>
          <p:nvPr/>
        </p:nvSpPr>
        <p:spPr>
          <a:xfrm>
            <a:off x="431373" y="1989614"/>
            <a:ext cx="8712628" cy="256545"/>
          </a:xfrm>
          <a:prstGeom prst="rect">
            <a:avLst/>
          </a:prstGeom>
        </p:spPr>
        <p:txBody>
          <a:bodyPr wrap="square">
            <a:spAutoFit/>
          </a:bodyPr>
          <a:lstStyle/>
          <a:p>
            <a:pPr marL="800080" algn="just" fontAlgn="base"/>
            <a:r>
              <a:rPr lang="en-US" sz="1067" dirty="0">
                <a:solidFill>
                  <a:srgbClr val="000000"/>
                </a:solidFill>
                <a:latin typeface="times new roman" panose="02020603050405020304" pitchFamily="18" charset="0"/>
              </a:rPr>
              <a:t>  </a:t>
            </a:r>
            <a:endParaRPr lang="en-US" sz="2400" dirty="0">
              <a:solidFill>
                <a:srgbClr val="000000"/>
              </a:solidFill>
              <a:latin typeface="calibri" panose="020F0502020204030204" pitchFamily="34" charset="0"/>
            </a:endParaRPr>
          </a:p>
        </p:txBody>
      </p:sp>
      <p:graphicFrame>
        <p:nvGraphicFramePr>
          <p:cNvPr id="8" name="Diagram 7">
            <a:extLst>
              <a:ext uri="{FF2B5EF4-FFF2-40B4-BE49-F238E27FC236}">
                <a16:creationId xmlns:a16="http://schemas.microsoft.com/office/drawing/2014/main" id="{8EEF258A-009E-E048-F9E8-7BDD2A3FA403}"/>
              </a:ext>
            </a:extLst>
          </p:cNvPr>
          <p:cNvGraphicFramePr/>
          <p:nvPr>
            <p:extLst>
              <p:ext uri="{D42A27DB-BD31-4B8C-83A1-F6EECF244321}">
                <p14:modId xmlns:p14="http://schemas.microsoft.com/office/powerpoint/2010/main" val="3409374797"/>
              </p:ext>
            </p:extLst>
          </p:nvPr>
        </p:nvGraphicFramePr>
        <p:xfrm>
          <a:off x="997527" y="1128064"/>
          <a:ext cx="107631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7D54C7A4-8313-7CA8-84F7-ACE3B57D434C}"/>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961217-8CEE-066F-A297-DCF9F44780B6}"/>
              </a:ext>
            </a:extLst>
          </p:cNvPr>
          <p:cNvSpPr txBox="1"/>
          <p:nvPr/>
        </p:nvSpPr>
        <p:spPr>
          <a:xfrm>
            <a:off x="1218248" y="1538191"/>
            <a:ext cx="550151" cy="523220"/>
          </a:xfrm>
          <a:prstGeom prst="rect">
            <a:avLst/>
          </a:prstGeom>
          <a:noFill/>
        </p:spPr>
        <p:txBody>
          <a:bodyPr wrap="none" rtlCol="0">
            <a:spAutoFit/>
          </a:bodyPr>
          <a:lstStyle/>
          <a:p>
            <a:r>
              <a:rPr lang="en-US" sz="2800" dirty="0"/>
              <a:t>01</a:t>
            </a:r>
          </a:p>
        </p:txBody>
      </p:sp>
      <p:sp>
        <p:nvSpPr>
          <p:cNvPr id="12" name="TextBox 11">
            <a:extLst>
              <a:ext uri="{FF2B5EF4-FFF2-40B4-BE49-F238E27FC236}">
                <a16:creationId xmlns:a16="http://schemas.microsoft.com/office/drawing/2014/main" id="{628C47AE-9F6A-75B1-A627-5C1E6EB0C591}"/>
              </a:ext>
            </a:extLst>
          </p:cNvPr>
          <p:cNvSpPr txBox="1"/>
          <p:nvPr/>
        </p:nvSpPr>
        <p:spPr>
          <a:xfrm>
            <a:off x="1752005" y="2552633"/>
            <a:ext cx="662421" cy="523220"/>
          </a:xfrm>
          <a:prstGeom prst="rect">
            <a:avLst/>
          </a:prstGeom>
          <a:noFill/>
        </p:spPr>
        <p:txBody>
          <a:bodyPr wrap="square" rtlCol="0">
            <a:spAutoFit/>
          </a:bodyPr>
          <a:lstStyle/>
          <a:p>
            <a:r>
              <a:rPr lang="en-US" sz="2800" dirty="0"/>
              <a:t>02</a:t>
            </a:r>
            <a:endParaRPr lang="en-US" dirty="0"/>
          </a:p>
        </p:txBody>
      </p:sp>
      <p:sp>
        <p:nvSpPr>
          <p:cNvPr id="13" name="TextBox 12">
            <a:extLst>
              <a:ext uri="{FF2B5EF4-FFF2-40B4-BE49-F238E27FC236}">
                <a16:creationId xmlns:a16="http://schemas.microsoft.com/office/drawing/2014/main" id="{E4350AE2-7430-BF14-71E9-BFF23BCE43E0}"/>
              </a:ext>
            </a:extLst>
          </p:cNvPr>
          <p:cNvSpPr txBox="1"/>
          <p:nvPr/>
        </p:nvSpPr>
        <p:spPr>
          <a:xfrm>
            <a:off x="1874101" y="3570045"/>
            <a:ext cx="550151" cy="523220"/>
          </a:xfrm>
          <a:prstGeom prst="rect">
            <a:avLst/>
          </a:prstGeom>
          <a:noFill/>
        </p:spPr>
        <p:txBody>
          <a:bodyPr wrap="none" rtlCol="0">
            <a:spAutoFit/>
          </a:bodyPr>
          <a:lstStyle/>
          <a:p>
            <a:r>
              <a:rPr lang="en-US" sz="2800" dirty="0"/>
              <a:t>03</a:t>
            </a:r>
            <a:endParaRPr lang="en-US" dirty="0"/>
          </a:p>
        </p:txBody>
      </p:sp>
      <p:sp>
        <p:nvSpPr>
          <p:cNvPr id="14" name="TextBox 13">
            <a:extLst>
              <a:ext uri="{FF2B5EF4-FFF2-40B4-BE49-F238E27FC236}">
                <a16:creationId xmlns:a16="http://schemas.microsoft.com/office/drawing/2014/main" id="{3203E8CD-DEB9-6F9E-4D7C-A07B87C5D2F9}"/>
              </a:ext>
            </a:extLst>
          </p:cNvPr>
          <p:cNvSpPr txBox="1"/>
          <p:nvPr/>
        </p:nvSpPr>
        <p:spPr>
          <a:xfrm>
            <a:off x="4495381" y="4781144"/>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CEBD2322-26F8-E602-A9AE-906EF44A2774}"/>
              </a:ext>
            </a:extLst>
          </p:cNvPr>
          <p:cNvSpPr txBox="1"/>
          <p:nvPr/>
        </p:nvSpPr>
        <p:spPr>
          <a:xfrm>
            <a:off x="1715306" y="4590234"/>
            <a:ext cx="550151" cy="523220"/>
          </a:xfrm>
          <a:prstGeom prst="rect">
            <a:avLst/>
          </a:prstGeom>
          <a:noFill/>
        </p:spPr>
        <p:txBody>
          <a:bodyPr wrap="none" rtlCol="0">
            <a:spAutoFit/>
          </a:bodyPr>
          <a:lstStyle/>
          <a:p>
            <a:r>
              <a:rPr lang="en-US" sz="2800" dirty="0"/>
              <a:t>04</a:t>
            </a:r>
            <a:endParaRPr lang="en-US" dirty="0"/>
          </a:p>
        </p:txBody>
      </p:sp>
      <p:sp>
        <p:nvSpPr>
          <p:cNvPr id="17" name="TextBox 16">
            <a:extLst>
              <a:ext uri="{FF2B5EF4-FFF2-40B4-BE49-F238E27FC236}">
                <a16:creationId xmlns:a16="http://schemas.microsoft.com/office/drawing/2014/main" id="{916FCBDE-9EBC-F7F7-EABA-75F433618470}"/>
              </a:ext>
            </a:extLst>
          </p:cNvPr>
          <p:cNvSpPr txBox="1"/>
          <p:nvPr/>
        </p:nvSpPr>
        <p:spPr>
          <a:xfrm>
            <a:off x="1236111" y="5632791"/>
            <a:ext cx="550151" cy="523220"/>
          </a:xfrm>
          <a:prstGeom prst="rect">
            <a:avLst/>
          </a:prstGeom>
          <a:noFill/>
        </p:spPr>
        <p:txBody>
          <a:bodyPr wrap="none" rtlCol="0">
            <a:spAutoFit/>
          </a:bodyPr>
          <a:lstStyle/>
          <a:p>
            <a:r>
              <a:rPr lang="en-US" sz="2800" dirty="0"/>
              <a:t>05</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816080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88745" y="167487"/>
            <a:ext cx="9770640" cy="974177"/>
          </a:xfrm>
          <a:prstGeom prst="rect">
            <a:avLst/>
          </a:prstGeom>
        </p:spPr>
        <p:txBody>
          <a:bodyPr vert="horz" lIns="91427" tIns="45719" rIns="91427" bIns="4571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pPr>
              <a:tabLst>
                <a:tab pos="3540125" algn="l"/>
              </a:tabLst>
            </a:pPr>
            <a:r>
              <a:rPr lang="en-US" sz="3200" b="1" dirty="0">
                <a:latin typeface="Cambria" panose="02040503050406030204" pitchFamily="18" charset="0"/>
                <a:ea typeface="Cambria" panose="02040503050406030204" pitchFamily="18" charset="0"/>
                <a:cs typeface="Times New Roman" panose="02020603050405020304" pitchFamily="18" charset="0"/>
              </a:rPr>
              <a:t>Hygienic Practices  for PDW Processing Units </a:t>
            </a:r>
          </a:p>
          <a:p>
            <a:endParaRPr lang="en-US" sz="4267" b="1" dirty="0">
              <a:latin typeface="Bodoni MT Condensed" panose="02070606080606020203" pitchFamily="18" charset="0"/>
            </a:endParaRPr>
          </a:p>
        </p:txBody>
      </p:sp>
      <p:sp>
        <p:nvSpPr>
          <p:cNvPr id="4" name="Content Placeholder 2"/>
          <p:cNvSpPr txBox="1">
            <a:spLocks/>
          </p:cNvSpPr>
          <p:nvPr/>
        </p:nvSpPr>
        <p:spPr>
          <a:xfrm>
            <a:off x="431372" y="1220755"/>
            <a:ext cx="11151029" cy="4876800"/>
          </a:xfrm>
          <a:prstGeom prst="rect">
            <a:avLst/>
          </a:prstGeom>
        </p:spPr>
        <p:txBody>
          <a:bodyPr lIns="121912" tIns="60956" rIns="121912" bIns="60956">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933" dirty="0">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040" y="0"/>
            <a:ext cx="1238645" cy="874277"/>
          </a:xfrm>
          <a:prstGeom prst="rect">
            <a:avLst/>
          </a:prstGeom>
        </p:spPr>
      </p:pic>
      <p:sp>
        <p:nvSpPr>
          <p:cNvPr id="7" name="Rectangle 6">
            <a:extLst>
              <a:ext uri="{FF2B5EF4-FFF2-40B4-BE49-F238E27FC236}">
                <a16:creationId xmlns:a16="http://schemas.microsoft.com/office/drawing/2014/main" id="{3D03C2A8-A74F-43DB-BE8B-C5947F526A19}"/>
              </a:ext>
            </a:extLst>
          </p:cNvPr>
          <p:cNvSpPr/>
          <p:nvPr/>
        </p:nvSpPr>
        <p:spPr>
          <a:xfrm>
            <a:off x="623391" y="1027895"/>
            <a:ext cx="11151028" cy="1200329"/>
          </a:xfrm>
          <a:prstGeom prst="rect">
            <a:avLst/>
          </a:prstGeom>
        </p:spPr>
        <p:txBody>
          <a:bodyPr wrap="square">
            <a:spAutoFit/>
          </a:bodyPr>
          <a:lstStyle/>
          <a:p>
            <a:endParaRPr lang="en-US" sz="2400" b="1" i="1" dirty="0">
              <a:latin typeface="Cambria" panose="02040503050406030204" pitchFamily="18" charset="0"/>
              <a:ea typeface="Cambria" panose="02040503050406030204" pitchFamily="18" charset="0"/>
            </a:endParaRPr>
          </a:p>
          <a:p>
            <a:endParaRPr lang="en-US" sz="2400" i="1" dirty="0">
              <a:latin typeface="Cambria" panose="02040503050406030204" pitchFamily="18" charset="0"/>
              <a:ea typeface="Cambria" panose="02040503050406030204" pitchFamily="18" charset="0"/>
            </a:endParaRPr>
          </a:p>
          <a:p>
            <a:endParaRPr lang="en-IN" sz="2400" dirty="0">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9AD0DABC-57F3-F802-F343-ED13E77409BB}"/>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170F136-CD9D-47C2-AD49-8983AFD18223}"/>
              </a:ext>
            </a:extLst>
          </p:cNvPr>
          <p:cNvGrpSpPr/>
          <p:nvPr/>
        </p:nvGrpSpPr>
        <p:grpSpPr>
          <a:xfrm>
            <a:off x="1288745" y="1027895"/>
            <a:ext cx="10508324" cy="5614955"/>
            <a:chOff x="316523" y="1208398"/>
            <a:chExt cx="8464062" cy="2252931"/>
          </a:xfrm>
        </p:grpSpPr>
        <p:pic>
          <p:nvPicPr>
            <p:cNvPr id="9" name="Picture 128" descr="Sale Document Review (Agreements or Deed) by aaron law - all ...">
              <a:extLst>
                <a:ext uri="{FF2B5EF4-FFF2-40B4-BE49-F238E27FC236}">
                  <a16:creationId xmlns:a16="http://schemas.microsoft.com/office/drawing/2014/main" id="{7B030913-063A-4F60-B68E-5F031A8E5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 y="1208398"/>
              <a:ext cx="3270739" cy="22529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5292E7E5-5241-4629-BCF8-82EAB773AB8B}"/>
                </a:ext>
              </a:extLst>
            </p:cNvPr>
            <p:cNvSpPr/>
            <p:nvPr/>
          </p:nvSpPr>
          <p:spPr>
            <a:xfrm>
              <a:off x="3716215" y="1208398"/>
              <a:ext cx="504093" cy="383755"/>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11" name="Rectangle: Rounded Corners 10">
              <a:extLst>
                <a:ext uri="{FF2B5EF4-FFF2-40B4-BE49-F238E27FC236}">
                  <a16:creationId xmlns:a16="http://schemas.microsoft.com/office/drawing/2014/main" id="{B3C327D8-3B0A-4F1F-8061-ABAF0669136C}"/>
                </a:ext>
              </a:extLst>
            </p:cNvPr>
            <p:cNvSpPr/>
            <p:nvPr/>
          </p:nvSpPr>
          <p:spPr>
            <a:xfrm>
              <a:off x="4249614" y="1221057"/>
              <a:ext cx="4484078" cy="373211"/>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Collection of Drinking Water</a:t>
              </a:r>
            </a:p>
          </p:txBody>
        </p:sp>
        <p:sp>
          <p:nvSpPr>
            <p:cNvPr id="12" name="Rectangle: Rounded Corners 11">
              <a:extLst>
                <a:ext uri="{FF2B5EF4-FFF2-40B4-BE49-F238E27FC236}">
                  <a16:creationId xmlns:a16="http://schemas.microsoft.com/office/drawing/2014/main" id="{8CDA8538-C93E-4207-95F7-895E720DE72C}"/>
                </a:ext>
              </a:extLst>
            </p:cNvPr>
            <p:cNvSpPr/>
            <p:nvPr/>
          </p:nvSpPr>
          <p:spPr>
            <a:xfrm>
              <a:off x="3726558" y="1683810"/>
              <a:ext cx="504093" cy="413904"/>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2</a:t>
              </a:r>
            </a:p>
          </p:txBody>
        </p:sp>
        <p:sp>
          <p:nvSpPr>
            <p:cNvPr id="13" name="Rectangle: Rounded Corners 12">
              <a:extLst>
                <a:ext uri="{FF2B5EF4-FFF2-40B4-BE49-F238E27FC236}">
                  <a16:creationId xmlns:a16="http://schemas.microsoft.com/office/drawing/2014/main" id="{30C830AC-6BEC-4ACB-9E68-C97A7B9DEEEB}"/>
                </a:ext>
              </a:extLst>
            </p:cNvPr>
            <p:cNvSpPr/>
            <p:nvPr/>
          </p:nvSpPr>
          <p:spPr>
            <a:xfrm>
              <a:off x="4261338" y="1684812"/>
              <a:ext cx="4484078" cy="394792"/>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Protective Measures </a:t>
              </a:r>
            </a:p>
          </p:txBody>
        </p:sp>
        <p:sp>
          <p:nvSpPr>
            <p:cNvPr id="14" name="Rectangle: Rounded Corners 13">
              <a:extLst>
                <a:ext uri="{FF2B5EF4-FFF2-40B4-BE49-F238E27FC236}">
                  <a16:creationId xmlns:a16="http://schemas.microsoft.com/office/drawing/2014/main" id="{F2A77D56-130C-44C4-9733-6DC55674BDAE}"/>
                </a:ext>
              </a:extLst>
            </p:cNvPr>
            <p:cNvSpPr/>
            <p:nvPr/>
          </p:nvSpPr>
          <p:spPr>
            <a:xfrm>
              <a:off x="3739662" y="2157001"/>
              <a:ext cx="504093" cy="394793"/>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3</a:t>
              </a:r>
            </a:p>
          </p:txBody>
        </p:sp>
        <p:sp>
          <p:nvSpPr>
            <p:cNvPr id="15" name="Rectangle: Rounded Corners 14">
              <a:extLst>
                <a:ext uri="{FF2B5EF4-FFF2-40B4-BE49-F238E27FC236}">
                  <a16:creationId xmlns:a16="http://schemas.microsoft.com/office/drawing/2014/main" id="{DB4A0912-7A19-478F-B15C-CC618F1F5D13}"/>
                </a:ext>
              </a:extLst>
            </p:cNvPr>
            <p:cNvSpPr/>
            <p:nvPr/>
          </p:nvSpPr>
          <p:spPr>
            <a:xfrm>
              <a:off x="4272896" y="2146390"/>
              <a:ext cx="4484078" cy="405016"/>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Transport of Drinking Water</a:t>
              </a:r>
            </a:p>
          </p:txBody>
        </p:sp>
        <p:sp>
          <p:nvSpPr>
            <p:cNvPr id="16" name="Rectangle: Rounded Corners 15">
              <a:extLst>
                <a:ext uri="{FF2B5EF4-FFF2-40B4-BE49-F238E27FC236}">
                  <a16:creationId xmlns:a16="http://schemas.microsoft.com/office/drawing/2014/main" id="{EDB98B85-BC3F-4ED0-9E95-1BEF7A673B58}"/>
                </a:ext>
              </a:extLst>
            </p:cNvPr>
            <p:cNvSpPr/>
            <p:nvPr/>
          </p:nvSpPr>
          <p:spPr>
            <a:xfrm>
              <a:off x="3748287" y="2572014"/>
              <a:ext cx="504093" cy="367873"/>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4</a:t>
              </a:r>
            </a:p>
          </p:txBody>
        </p:sp>
        <p:sp>
          <p:nvSpPr>
            <p:cNvPr id="17" name="Rectangle: Rounded Corners 16">
              <a:extLst>
                <a:ext uri="{FF2B5EF4-FFF2-40B4-BE49-F238E27FC236}">
                  <a16:creationId xmlns:a16="http://schemas.microsoft.com/office/drawing/2014/main" id="{A6917001-A11D-48E8-B775-E9161F8D78EA}"/>
                </a:ext>
              </a:extLst>
            </p:cNvPr>
            <p:cNvSpPr/>
            <p:nvPr/>
          </p:nvSpPr>
          <p:spPr>
            <a:xfrm>
              <a:off x="4284785" y="2603619"/>
              <a:ext cx="4472189" cy="404848"/>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Design &amp; Facilities </a:t>
              </a:r>
            </a:p>
          </p:txBody>
        </p:sp>
        <p:sp>
          <p:nvSpPr>
            <p:cNvPr id="18" name="Rectangle: Rounded Corners 17">
              <a:extLst>
                <a:ext uri="{FF2B5EF4-FFF2-40B4-BE49-F238E27FC236}">
                  <a16:creationId xmlns:a16="http://schemas.microsoft.com/office/drawing/2014/main" id="{6D237554-704F-403A-92DE-BAA023FFFAEC}"/>
                </a:ext>
              </a:extLst>
            </p:cNvPr>
            <p:cNvSpPr/>
            <p:nvPr/>
          </p:nvSpPr>
          <p:spPr>
            <a:xfrm>
              <a:off x="3748287" y="3057248"/>
              <a:ext cx="492944" cy="404081"/>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5</a:t>
              </a:r>
            </a:p>
          </p:txBody>
        </p:sp>
        <p:sp>
          <p:nvSpPr>
            <p:cNvPr id="19" name="Rectangle: Rounded Corners 18">
              <a:extLst>
                <a:ext uri="{FF2B5EF4-FFF2-40B4-BE49-F238E27FC236}">
                  <a16:creationId xmlns:a16="http://schemas.microsoft.com/office/drawing/2014/main" id="{AC84853C-5DA4-4628-8383-EC46A099EB0E}"/>
                </a:ext>
              </a:extLst>
            </p:cNvPr>
            <p:cNvSpPr/>
            <p:nvPr/>
          </p:nvSpPr>
          <p:spPr>
            <a:xfrm>
              <a:off x="4284785" y="3077920"/>
              <a:ext cx="4495800" cy="383409"/>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Establishment</a:t>
              </a:r>
            </a:p>
          </p:txBody>
        </p:sp>
      </p:grpSp>
      <p:sp>
        <p:nvSpPr>
          <p:cNvPr id="2" name="Slide Number Placeholder 1"/>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336998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7248" y="2039507"/>
            <a:ext cx="8444752" cy="1628770"/>
          </a:xfrm>
          <a:noFill/>
          <a:ln w="12700">
            <a:solidFill>
              <a:schemeClr val="tx1"/>
            </a:solidFill>
          </a:ln>
        </p:spPr>
        <p:txBody>
          <a:bodyPr>
            <a:normAutofit/>
          </a:bodyPr>
          <a:lstStyle/>
          <a:p>
            <a:r>
              <a:rPr lang="en-US" sz="5200" b="1" dirty="0">
                <a:latin typeface="Times New Roman"/>
                <a:cs typeface="Times New Roman"/>
              </a:rPr>
              <a:t>Drinking Water Sampling Techniques </a:t>
            </a:r>
            <a:endParaRPr lang="en-US" sz="5200" dirty="0">
              <a:solidFill>
                <a:schemeClr val="bg1"/>
              </a:solidFill>
              <a:latin typeface="Times New Roman"/>
              <a:cs typeface="Times New Roman"/>
            </a:endParaRPr>
          </a:p>
        </p:txBody>
      </p:sp>
      <p:pic>
        <p:nvPicPr>
          <p:cNvPr id="13" name="Picture 12" descr="A person washing a cup with water running from a faucet&#10;&#10;Description automatically generated">
            <a:extLst>
              <a:ext uri="{FF2B5EF4-FFF2-40B4-BE49-F238E27FC236}">
                <a16:creationId xmlns:a16="http://schemas.microsoft.com/office/drawing/2014/main" id="{AC7401E6-67D6-835E-EEA8-B9754497075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066" r="34" b="1"/>
          <a:stretch/>
        </p:blipFill>
        <p:spPr>
          <a:xfrm>
            <a:off x="20" y="10"/>
            <a:ext cx="3690882" cy="3333740"/>
          </a:xfrm>
          <a:custGeom>
            <a:avLst/>
            <a:gdLst/>
            <a:ahLst/>
            <a:cxnLst/>
            <a:rect l="l" t="t" r="r" b="b"/>
            <a:pathLst>
              <a:path w="3690902" h="3333750">
                <a:moveTo>
                  <a:pt x="0" y="0"/>
                </a:moveTo>
                <a:lnTo>
                  <a:pt x="2996382" y="0"/>
                </a:lnTo>
                <a:lnTo>
                  <a:pt x="3563333" y="1750276"/>
                </a:lnTo>
                <a:lnTo>
                  <a:pt x="3690902" y="3333750"/>
                </a:lnTo>
                <a:lnTo>
                  <a:pt x="0" y="3333750"/>
                </a:lnTo>
                <a:close/>
              </a:path>
            </a:pathLst>
          </a:custGeom>
        </p:spPr>
      </p:pic>
      <p:pic>
        <p:nvPicPr>
          <p:cNvPr id="7" name="Picture 6" descr="A group of people standing around a truck&#10;&#10;Description automatically generated">
            <a:extLst>
              <a:ext uri="{FF2B5EF4-FFF2-40B4-BE49-F238E27FC236}">
                <a16:creationId xmlns:a16="http://schemas.microsoft.com/office/drawing/2014/main" id="{1E2FEE4F-5111-C136-921F-55E9D5DD724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786" r="1244" b="-4"/>
          <a:stretch/>
        </p:blipFill>
        <p:spPr>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p:spPr>
      </p:pic>
      <p:pic>
        <p:nvPicPr>
          <p:cNvPr id="4" name="Picture 3" descr="A close up of a glass of water&#10;&#10;Description automatically generated">
            <a:extLst>
              <a:ext uri="{FF2B5EF4-FFF2-40B4-BE49-F238E27FC236}">
                <a16:creationId xmlns:a16="http://schemas.microsoft.com/office/drawing/2014/main" id="{580033A8-6D00-724A-1565-EF9C933174E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6074" r="5" b="5"/>
          <a:stretch/>
        </p:blipFill>
        <p:spPr>
          <a:xfrm>
            <a:off x="8814216" y="3839426"/>
            <a:ext cx="3377784" cy="3018574"/>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p:spPr>
      </p:pic>
      <p:sp>
        <p:nvSpPr>
          <p:cNvPr id="14" name="TextBox 13">
            <a:extLst>
              <a:ext uri="{FF2B5EF4-FFF2-40B4-BE49-F238E27FC236}">
                <a16:creationId xmlns:a16="http://schemas.microsoft.com/office/drawing/2014/main" id="{52C08085-064D-B4AD-E94D-2BDEEE8D30E7}"/>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a:t>
            </a:r>
            <a:r>
              <a:rPr lang="en-US" sz="700">
                <a:solidFill>
                  <a:srgbClr val="FFFFFF"/>
                </a:solidFill>
              </a:rPr>
              <a:t>.</a:t>
            </a:r>
          </a:p>
        </p:txBody>
      </p:sp>
      <p:pic>
        <p:nvPicPr>
          <p:cNvPr id="3" name="Picture 2">
            <a:extLst>
              <a:ext uri="{FF2B5EF4-FFF2-40B4-BE49-F238E27FC236}">
                <a16:creationId xmlns:a16="http://schemas.microsoft.com/office/drawing/2014/main" id="{A26B6BC0-0E5E-1428-AFA9-6D92DF9E53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02040" y="0"/>
            <a:ext cx="1238645" cy="874277"/>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10985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A person wearing blue gloves and holding a tube&#10;&#10;Description automatically generated">
            <a:extLst>
              <a:ext uri="{FF2B5EF4-FFF2-40B4-BE49-F238E27FC236}">
                <a16:creationId xmlns:a16="http://schemas.microsoft.com/office/drawing/2014/main" id="{F092C723-1E8B-0030-8594-96E81BB560C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24078"/>
          <a:stretch/>
        </p:blipFill>
        <p:spPr>
          <a:xfrm>
            <a:off x="1417138" y="4206240"/>
            <a:ext cx="3686877" cy="2094807"/>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08" name="Picture 207" descr="Main Pass Sampling | On April 20, 2010, the Deepwater Horizo… | Flickr">
            <a:extLst>
              <a:ext uri="{FF2B5EF4-FFF2-40B4-BE49-F238E27FC236}">
                <a16:creationId xmlns:a16="http://schemas.microsoft.com/office/drawing/2014/main" id="{324C49C1-3BBD-DE11-3726-CD77779236EE}"/>
              </a:ext>
            </a:extLst>
          </p:cNvPr>
          <p:cNvPicPr>
            <a:picLocks noChangeAspect="1"/>
          </p:cNvPicPr>
          <p:nvPr/>
        </p:nvPicPr>
        <p:blipFill rotWithShape="1">
          <a:blip r:embed="rId4"/>
          <a:srcRect t="17363" r="-1" b="28124"/>
          <a:stretch/>
        </p:blipFill>
        <p:spPr>
          <a:xfrm>
            <a:off x="8611985" y="1296785"/>
            <a:ext cx="3391594" cy="2429664"/>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graphicFrame>
        <p:nvGraphicFramePr>
          <p:cNvPr id="2" name="Diagram 1">
            <a:extLst>
              <a:ext uri="{FF2B5EF4-FFF2-40B4-BE49-F238E27FC236}">
                <a16:creationId xmlns:a16="http://schemas.microsoft.com/office/drawing/2014/main" id="{4AC1D219-885D-93F6-484E-99AD9C042566}"/>
              </a:ext>
            </a:extLst>
          </p:cNvPr>
          <p:cNvGraphicFramePr/>
          <p:nvPr>
            <p:extLst>
              <p:ext uri="{D42A27DB-BD31-4B8C-83A1-F6EECF244321}">
                <p14:modId xmlns:p14="http://schemas.microsoft.com/office/powerpoint/2010/main" val="1216792171"/>
              </p:ext>
            </p:extLst>
          </p:nvPr>
        </p:nvGraphicFramePr>
        <p:xfrm>
          <a:off x="1417138" y="-132635"/>
          <a:ext cx="6380200" cy="4663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6BCBDD35-C974-83BC-5EE4-ACB9E0AA6089}"/>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7DA272FA-E0F8-E209-2DD7-A95CDE7FF8C0}"/>
              </a:ext>
            </a:extLst>
          </p:cNvPr>
          <p:cNvGraphicFramePr/>
          <p:nvPr>
            <p:extLst>
              <p:ext uri="{D42A27DB-BD31-4B8C-83A1-F6EECF244321}">
                <p14:modId xmlns:p14="http://schemas.microsoft.com/office/powerpoint/2010/main" val="3165119223"/>
              </p:ext>
            </p:extLst>
          </p:nvPr>
        </p:nvGraphicFramePr>
        <p:xfrm>
          <a:off x="5654956" y="3516744"/>
          <a:ext cx="5914057" cy="3798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Picture 4">
            <a:extLst>
              <a:ext uri="{FF2B5EF4-FFF2-40B4-BE49-F238E27FC236}">
                <a16:creationId xmlns:a16="http://schemas.microsoft.com/office/drawing/2014/main" id="{6FD1E1E3-1141-6DEB-3A9C-9F1FB911F00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80912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349A-36CF-DC3A-FBA8-108A49F9DF44}"/>
              </a:ext>
            </a:extLst>
          </p:cNvPr>
          <p:cNvSpPr>
            <a:spLocks noGrp="1"/>
          </p:cNvSpPr>
          <p:nvPr>
            <p:ph type="title"/>
          </p:nvPr>
        </p:nvSpPr>
        <p:spPr>
          <a:xfrm>
            <a:off x="1072547" y="47295"/>
            <a:ext cx="9880809" cy="1325563"/>
          </a:xfrm>
        </p:spPr>
        <p:txBody>
          <a:bodyPr>
            <a:normAutofit/>
          </a:bodyPr>
          <a:lstStyle/>
          <a:p>
            <a:pPr algn="just"/>
            <a:r>
              <a:rPr lang="en-US" sz="2800" b="1" dirty="0">
                <a:latin typeface="Cambria" panose="02040503050406030204" pitchFamily="18" charset="0"/>
                <a:ea typeface="Cambria" panose="02040503050406030204" pitchFamily="18" charset="0"/>
                <a:cs typeface="Times New Roman"/>
              </a:rPr>
              <a:t>17614 (Part 5) Water Quality- Sampling Part 5 Guidance on Sampling of Drinking Water from Treatment Works and Piped Distribution Systems</a:t>
            </a:r>
            <a:endParaRPr lang="en-US" sz="2800" dirty="0">
              <a:latin typeface="Cambria" panose="02040503050406030204" pitchFamily="18" charset="0"/>
              <a:ea typeface="Cambria" panose="02040503050406030204" pitchFamily="18" charset="0"/>
            </a:endParaRPr>
          </a:p>
        </p:txBody>
      </p:sp>
      <p:pic>
        <p:nvPicPr>
          <p:cNvPr id="550" name="Picture 549" descr="Free Images : wing, roof, flow, vehicle, aviation, mast, metal, public ...">
            <a:extLst>
              <a:ext uri="{FF2B5EF4-FFF2-40B4-BE49-F238E27FC236}">
                <a16:creationId xmlns:a16="http://schemas.microsoft.com/office/drawing/2014/main" id="{F2C66DE4-3DA7-1D98-85AA-931C337466A5}"/>
              </a:ext>
            </a:extLst>
          </p:cNvPr>
          <p:cNvPicPr>
            <a:picLocks noChangeAspect="1"/>
          </p:cNvPicPr>
          <p:nvPr/>
        </p:nvPicPr>
        <p:blipFill rotWithShape="1">
          <a:blip r:embed="rId3"/>
          <a:srcRect l="1229" r="20675" b="4"/>
          <a:stretch/>
        </p:blipFill>
        <p:spPr>
          <a:xfrm>
            <a:off x="8538978" y="3711963"/>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graphicFrame>
        <p:nvGraphicFramePr>
          <p:cNvPr id="5" name="Diagram 4">
            <a:extLst>
              <a:ext uri="{FF2B5EF4-FFF2-40B4-BE49-F238E27FC236}">
                <a16:creationId xmlns:a16="http://schemas.microsoft.com/office/drawing/2014/main" id="{90EED30D-1FD2-034D-A1E0-6BFB5D3676DD}"/>
              </a:ext>
            </a:extLst>
          </p:cNvPr>
          <p:cNvGraphicFramePr/>
          <p:nvPr>
            <p:extLst>
              <p:ext uri="{D42A27DB-BD31-4B8C-83A1-F6EECF244321}">
                <p14:modId xmlns:p14="http://schemas.microsoft.com/office/powerpoint/2010/main" val="1541535445"/>
              </p:ext>
            </p:extLst>
          </p:nvPr>
        </p:nvGraphicFramePr>
        <p:xfrm>
          <a:off x="1145699" y="1195755"/>
          <a:ext cx="8822266" cy="5968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D0E754C9-E2B8-482B-8668-0DFC1A3D3E8F}"/>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AEFE36-2018-5BA6-DDA0-670C894A41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28619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56273"/>
            <a:ext cx="92577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endParaRPr lang="en-IN" altLang="en-US" sz="3733" b="1" dirty="0">
              <a:solidFill>
                <a:prstClr val="black"/>
              </a:solidFill>
              <a:latin typeface="Cambria" panose="02040503050406030204" pitchFamily="18" charset="0"/>
            </a:endParaRPr>
          </a:p>
        </p:txBody>
      </p:sp>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sp>
        <p:nvSpPr>
          <p:cNvPr id="3" name="Rectangle 2">
            <a:extLst>
              <a:ext uri="{FF2B5EF4-FFF2-40B4-BE49-F238E27FC236}">
                <a16:creationId xmlns:a16="http://schemas.microsoft.com/office/drawing/2014/main" id="{244DF4FA-BB08-1968-C1E7-3F0F1C58D661}"/>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2F7E7FB8-6004-0D99-1A46-F720825CBEB9}"/>
              </a:ext>
            </a:extLst>
          </p:cNvPr>
          <p:cNvGraphicFramePr/>
          <p:nvPr>
            <p:extLst>
              <p:ext uri="{D42A27DB-BD31-4B8C-83A1-F6EECF244321}">
                <p14:modId xmlns:p14="http://schemas.microsoft.com/office/powerpoint/2010/main" val="812580072"/>
              </p:ext>
            </p:extLst>
          </p:nvPr>
        </p:nvGraphicFramePr>
        <p:xfrm>
          <a:off x="125507" y="-4"/>
          <a:ext cx="12980894" cy="7189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a:xfrm>
            <a:off x="1433886" y="42205"/>
            <a:ext cx="8126986"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Significance of Drinking Water Quality</a:t>
            </a:r>
            <a:endParaRPr kumimoji="0" lang="en-I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FD424E5A-4E36-4C6D-953C-A4F473E526D6}"/>
              </a:ext>
            </a:extLst>
          </p:cNvPr>
          <p:cNvSpPr/>
          <p:nvPr/>
        </p:nvSpPr>
        <p:spPr>
          <a:xfrm>
            <a:off x="5124658" y="1740385"/>
            <a:ext cx="6993653" cy="4708981"/>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rPr>
              <a:t>Water is vital for human survival, economic development, environmental sustainability, and social well-being</a:t>
            </a:r>
          </a:p>
          <a:p>
            <a:endParaRPr lang="en-US" sz="20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rPr>
              <a:t>Human body composition: 55-60% of the human body is water</a:t>
            </a:r>
          </a:p>
          <a:p>
            <a:endParaRPr lang="en-US" sz="20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rPr>
              <a:t>Cellular functions: Water is necessary for cellular processes, such as metabolism and temperature regulation</a:t>
            </a:r>
          </a:p>
          <a:p>
            <a:endParaRPr lang="en-US" sz="20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rPr>
              <a:t>Hydration: Water helps maintain fluid balance and supports bodily functions.</a:t>
            </a:r>
          </a:p>
          <a:p>
            <a:pPr marL="285750" indent="-28575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rPr>
              <a:t>Health: Access to clean water reduces disease risk and improves public health.</a:t>
            </a:r>
          </a:p>
          <a:p>
            <a:pPr marL="285750" indent="-28575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p:txBody>
      </p:sp>
      <p:pic>
        <p:nvPicPr>
          <p:cNvPr id="9" name="Picture 146" descr="http://www.thehindu.com/multimedia/dynamic/00624/tap_water_624475e.jpg">
            <a:extLst>
              <a:ext uri="{FF2B5EF4-FFF2-40B4-BE49-F238E27FC236}">
                <a16:creationId xmlns:a16="http://schemas.microsoft.com/office/drawing/2014/main" id="{95A9FBB5-0D2E-4D33-B422-7D8E52363B79}"/>
              </a:ext>
            </a:extLst>
          </p:cNvPr>
          <p:cNvPicPr>
            <a:picLocks noChangeAspect="1" noChangeArrowheads="1"/>
          </p:cNvPicPr>
          <p:nvPr/>
        </p:nvPicPr>
        <p:blipFill>
          <a:blip r:embed="rId9" cstate="print"/>
          <a:srcRect/>
          <a:stretch>
            <a:fillRect/>
          </a:stretch>
        </p:blipFill>
        <p:spPr bwMode="auto">
          <a:xfrm>
            <a:off x="1047276" y="1890448"/>
            <a:ext cx="4183316" cy="4551450"/>
          </a:xfrm>
          <a:prstGeom prst="rect">
            <a:avLst/>
          </a:prstGeom>
          <a:noFill/>
          <a:effectLst>
            <a:softEdge rad="635000"/>
          </a:effectLst>
        </p:spPr>
      </p:pic>
      <p:sp>
        <p:nvSpPr>
          <p:cNvPr id="2" name="Slide Number Placeholder 1"/>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37983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E06F-2A3A-F6AF-8AC1-E9917B55D9EC}"/>
              </a:ext>
            </a:extLst>
          </p:cNvPr>
          <p:cNvSpPr>
            <a:spLocks noGrp="1"/>
          </p:cNvSpPr>
          <p:nvPr>
            <p:ph type="title"/>
          </p:nvPr>
        </p:nvSpPr>
        <p:spPr>
          <a:xfrm>
            <a:off x="1185705" y="40192"/>
            <a:ext cx="9396348" cy="887507"/>
          </a:xfrm>
        </p:spPr>
        <p:txBody>
          <a:bodyPr>
            <a:normAutofit fontScale="90000"/>
          </a:bodyPr>
          <a:lstStyle/>
          <a:p>
            <a:r>
              <a:rPr lang="en-US" sz="3200" b="1" dirty="0">
                <a:latin typeface="Cambria" panose="02040503050406030204" pitchFamily="18" charset="0"/>
                <a:ea typeface="Cambria" panose="02040503050406030204" pitchFamily="18" charset="0"/>
                <a:cs typeface="Calibri Light"/>
              </a:rPr>
              <a:t>Drinking Water from Treatment Works and Piped Distribution Systems - Sampling Location</a:t>
            </a:r>
            <a:endParaRPr lang="en-US" sz="3200" dirty="0">
              <a:latin typeface="Cambria" panose="02040503050406030204" pitchFamily="18" charset="0"/>
              <a:ea typeface="Cambria" panose="02040503050406030204" pitchFamily="18" charset="0"/>
              <a:cs typeface="Times New Roman"/>
            </a:endParaRPr>
          </a:p>
        </p:txBody>
      </p:sp>
      <p:graphicFrame>
        <p:nvGraphicFramePr>
          <p:cNvPr id="5" name="Content Placeholder 2">
            <a:extLst>
              <a:ext uri="{FF2B5EF4-FFF2-40B4-BE49-F238E27FC236}">
                <a16:creationId xmlns:a16="http://schemas.microsoft.com/office/drawing/2014/main" id="{27D7BF87-1E3A-E304-4BFF-23632E172A84}"/>
              </a:ext>
            </a:extLst>
          </p:cNvPr>
          <p:cNvGraphicFramePr>
            <a:graphicFrameLocks noGrp="1"/>
          </p:cNvGraphicFramePr>
          <p:nvPr>
            <p:ph idx="1"/>
            <p:extLst>
              <p:ext uri="{D42A27DB-BD31-4B8C-83A1-F6EECF244321}">
                <p14:modId xmlns:p14="http://schemas.microsoft.com/office/powerpoint/2010/main" val="2075291306"/>
              </p:ext>
            </p:extLst>
          </p:nvPr>
        </p:nvGraphicFramePr>
        <p:xfrm>
          <a:off x="764771" y="1004835"/>
          <a:ext cx="11055927" cy="6543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50BA4F5-552B-FFFB-37EF-D9C6432A2A7D}"/>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8A28D2-5013-0506-3911-3E7BE5A5A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091947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3ED1-3080-AC8B-DD15-B5911640228B}"/>
              </a:ext>
            </a:extLst>
          </p:cNvPr>
          <p:cNvSpPr>
            <a:spLocks noGrp="1"/>
          </p:cNvSpPr>
          <p:nvPr>
            <p:ph type="title"/>
          </p:nvPr>
        </p:nvSpPr>
        <p:spPr>
          <a:xfrm>
            <a:off x="2486025" y="0"/>
            <a:ext cx="7439889" cy="764642"/>
          </a:xfrm>
        </p:spPr>
        <p:txBody>
          <a:bodyPr>
            <a:normAutofit fontScale="90000"/>
          </a:bodyPr>
          <a:lstStyle/>
          <a:p>
            <a:pPr algn="ctr"/>
            <a:r>
              <a:rPr lang="en-US" sz="5200" b="1" dirty="0">
                <a:latin typeface="Times New Roman"/>
                <a:ea typeface="Calibri Light"/>
                <a:cs typeface="Times New Roman"/>
              </a:rPr>
              <a:t>Order of Sampling</a:t>
            </a:r>
            <a:endParaRPr lang="en-US" sz="5200" dirty="0">
              <a:ea typeface="Calibri Light" panose="020F0302020204030204"/>
              <a:cs typeface="Times New Roman"/>
            </a:endParaRPr>
          </a:p>
        </p:txBody>
      </p:sp>
      <p:graphicFrame>
        <p:nvGraphicFramePr>
          <p:cNvPr id="43" name="Content Placeholder 40">
            <a:extLst>
              <a:ext uri="{FF2B5EF4-FFF2-40B4-BE49-F238E27FC236}">
                <a16:creationId xmlns:a16="http://schemas.microsoft.com/office/drawing/2014/main" id="{3307D8E0-8DC4-9FA8-178A-C176B7DE1D10}"/>
              </a:ext>
            </a:extLst>
          </p:cNvPr>
          <p:cNvGraphicFramePr>
            <a:graphicFrameLocks noGrp="1"/>
          </p:cNvGraphicFramePr>
          <p:nvPr>
            <p:ph idx="1"/>
            <p:extLst>
              <p:ext uri="{D42A27DB-BD31-4B8C-83A1-F6EECF244321}">
                <p14:modId xmlns:p14="http://schemas.microsoft.com/office/powerpoint/2010/main" val="1372910617"/>
              </p:ext>
            </p:extLst>
          </p:nvPr>
        </p:nvGraphicFramePr>
        <p:xfrm>
          <a:off x="1076324" y="1157288"/>
          <a:ext cx="11115675" cy="52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70BAB82-9ACF-6701-C446-7DF3F7F06BA5}"/>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E94BC7-BE1B-00AB-95D8-7AB94F9CE5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401479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9357-CA7F-61AC-559C-9CC55E3D903D}"/>
              </a:ext>
            </a:extLst>
          </p:cNvPr>
          <p:cNvSpPr>
            <a:spLocks noGrp="1"/>
          </p:cNvSpPr>
          <p:nvPr>
            <p:ph type="title"/>
          </p:nvPr>
        </p:nvSpPr>
        <p:spPr>
          <a:xfrm>
            <a:off x="0" y="584581"/>
            <a:ext cx="6571488" cy="1012571"/>
          </a:xfrm>
        </p:spPr>
        <p:txBody>
          <a:bodyPr>
            <a:noAutofit/>
          </a:bodyPr>
          <a:lstStyle/>
          <a:p>
            <a:r>
              <a:rPr lang="en-US" sz="2400" b="1" dirty="0">
                <a:latin typeface="Cambria" panose="02040503050406030204" pitchFamily="18" charset="0"/>
                <a:ea typeface="Cambria" panose="02040503050406030204" pitchFamily="18" charset="0"/>
                <a:cs typeface="Times New Roman"/>
              </a:rPr>
              <a:t>IS 17614 (Part 21) Water Quality — Sampling Part 21 Guidance on Sampling of Drinking Water Distributed by Tankers or Means Other than Distribution Pipes</a:t>
            </a:r>
            <a:endParaRPr lang="en-US" sz="2400" dirty="0">
              <a:latin typeface="Cambria" panose="02040503050406030204" pitchFamily="18" charset="0"/>
              <a:ea typeface="Cambria" panose="02040503050406030204" pitchFamily="18" charset="0"/>
              <a:cs typeface="Calibri Light" panose="020F0302020204030204"/>
            </a:endParaRPr>
          </a:p>
        </p:txBody>
      </p:sp>
      <p:pic>
        <p:nvPicPr>
          <p:cNvPr id="51" name="Picture 50" descr="A group of people standing next to a truck&#10;&#10;Description automatically generated">
            <a:extLst>
              <a:ext uri="{FF2B5EF4-FFF2-40B4-BE49-F238E27FC236}">
                <a16:creationId xmlns:a16="http://schemas.microsoft.com/office/drawing/2014/main" id="{6298998F-8EDE-86D2-0F2F-07CBAB6886BA}"/>
              </a:ext>
            </a:extLst>
          </p:cNvPr>
          <p:cNvPicPr>
            <a:picLocks noChangeAspect="1"/>
          </p:cNvPicPr>
          <p:nvPr/>
        </p:nvPicPr>
        <p:blipFill rotWithShape="1">
          <a:blip r:embed="rId2"/>
          <a:srcRect l="7032" r="-1" b="-1"/>
          <a:stretch/>
        </p:blipFill>
        <p:spPr>
          <a:xfrm>
            <a:off x="6652010" y="1018132"/>
            <a:ext cx="3738970" cy="2493956"/>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42" name="Picture 141" descr="A water tower with a red frame&#10;&#10;Description automatically generated">
            <a:extLst>
              <a:ext uri="{FF2B5EF4-FFF2-40B4-BE49-F238E27FC236}">
                <a16:creationId xmlns:a16="http://schemas.microsoft.com/office/drawing/2014/main" id="{96FB0B00-C389-B95A-37FF-7DEF13B557B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7076" r="-1" b="16849"/>
          <a:stretch/>
        </p:blipFill>
        <p:spPr>
          <a:xfrm>
            <a:off x="9082585" y="3802960"/>
            <a:ext cx="3109415" cy="3055043"/>
          </a:xfrm>
          <a:prstGeom prst="rect">
            <a:avLst/>
          </a:prstGeom>
        </p:spPr>
      </p:pic>
      <p:graphicFrame>
        <p:nvGraphicFramePr>
          <p:cNvPr id="345" name="Diagram 344">
            <a:extLst>
              <a:ext uri="{FF2B5EF4-FFF2-40B4-BE49-F238E27FC236}">
                <a16:creationId xmlns:a16="http://schemas.microsoft.com/office/drawing/2014/main" id="{4711BDB2-2E0C-A084-6B89-F728575B7DBF}"/>
              </a:ext>
            </a:extLst>
          </p:cNvPr>
          <p:cNvGraphicFramePr/>
          <p:nvPr>
            <p:extLst>
              <p:ext uri="{D42A27DB-BD31-4B8C-83A1-F6EECF244321}">
                <p14:modId xmlns:p14="http://schemas.microsoft.com/office/powerpoint/2010/main" val="3319243696"/>
              </p:ext>
            </p:extLst>
          </p:nvPr>
        </p:nvGraphicFramePr>
        <p:xfrm>
          <a:off x="-67919" y="2451969"/>
          <a:ext cx="11421718" cy="44060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379615DF-328F-8020-D934-48E432C051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4" name="Slide Number Placeholder 3"/>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27069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B57E-67A8-DE7D-E9F8-C3639831E6EB}"/>
              </a:ext>
            </a:extLst>
          </p:cNvPr>
          <p:cNvSpPr>
            <a:spLocks noGrp="1"/>
          </p:cNvSpPr>
          <p:nvPr>
            <p:ph type="title"/>
          </p:nvPr>
        </p:nvSpPr>
        <p:spPr>
          <a:xfrm>
            <a:off x="836675" y="65757"/>
            <a:ext cx="10515600" cy="690147"/>
          </a:xfrm>
        </p:spPr>
        <p:txBody>
          <a:bodyPr>
            <a:normAutofit fontScale="90000"/>
          </a:bodyPr>
          <a:lstStyle/>
          <a:p>
            <a:r>
              <a:rPr lang="en-US" sz="3600" b="1" dirty="0">
                <a:latin typeface="Cambria" panose="02040503050406030204" pitchFamily="18" charset="0"/>
                <a:ea typeface="Cambria" panose="02040503050406030204" pitchFamily="18" charset="0"/>
                <a:cs typeface="+mj-lt"/>
              </a:rPr>
              <a:t>Frequency and Timing of Sampling</a:t>
            </a:r>
            <a:r>
              <a:rPr lang="en-US" sz="5200" dirty="0">
                <a:latin typeface="Times New Roman"/>
                <a:ea typeface="+mj-lt"/>
                <a:cs typeface="+mj-lt"/>
              </a:rPr>
              <a:t> </a:t>
            </a:r>
            <a:endParaRPr lang="en-US" sz="5200" dirty="0">
              <a:latin typeface="Times New Roman"/>
            </a:endParaRPr>
          </a:p>
        </p:txBody>
      </p:sp>
      <p:graphicFrame>
        <p:nvGraphicFramePr>
          <p:cNvPr id="20" name="Content Placeholder 2">
            <a:extLst>
              <a:ext uri="{FF2B5EF4-FFF2-40B4-BE49-F238E27FC236}">
                <a16:creationId xmlns:a16="http://schemas.microsoft.com/office/drawing/2014/main" id="{1FFE1941-F80A-8D17-B363-B6B29A86C1CD}"/>
              </a:ext>
            </a:extLst>
          </p:cNvPr>
          <p:cNvGraphicFramePr>
            <a:graphicFrameLocks noGrp="1"/>
          </p:cNvGraphicFramePr>
          <p:nvPr>
            <p:ph idx="1"/>
            <p:extLst>
              <p:ext uri="{D42A27DB-BD31-4B8C-83A1-F6EECF244321}">
                <p14:modId xmlns:p14="http://schemas.microsoft.com/office/powerpoint/2010/main" val="382714619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E217843-D87D-9C1A-CBBC-C04A72C1775E}"/>
              </a:ext>
            </a:extLst>
          </p:cNvPr>
          <p:cNvSpPr/>
          <p:nvPr/>
        </p:nvSpPr>
        <p:spPr>
          <a:xfrm>
            <a:off x="-16085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0725B4-148C-E2C6-61CE-601D9A3E3A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1810679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E7B0D3B-7327-A0D4-59B3-88F82DAAE15F}"/>
              </a:ext>
            </a:extLst>
          </p:cNvPr>
          <p:cNvGraphicFramePr/>
          <p:nvPr>
            <p:extLst>
              <p:ext uri="{D42A27DB-BD31-4B8C-83A1-F6EECF244321}">
                <p14:modId xmlns:p14="http://schemas.microsoft.com/office/powerpoint/2010/main" val="1698379972"/>
              </p:ext>
            </p:extLst>
          </p:nvPr>
        </p:nvGraphicFramePr>
        <p:xfrm>
          <a:off x="-2071969" y="0"/>
          <a:ext cx="1555908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19">
            <a:extLst>
              <a:ext uri="{FF2B5EF4-FFF2-40B4-BE49-F238E27FC236}">
                <a16:creationId xmlns:a16="http://schemas.microsoft.com/office/drawing/2014/main" id="{25773CAD-26E8-5633-EB19-1908BA7F0D17}"/>
              </a:ext>
            </a:extLst>
          </p:cNvPr>
          <p:cNvSpPr/>
          <p:nvPr/>
        </p:nvSpPr>
        <p:spPr>
          <a:xfrm>
            <a:off x="0" y="0"/>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E40CAB4-2727-9B5C-4AD1-185C58B67A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2" name="Slide Number Placeholder 1"/>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749247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6814-A276-C711-1762-2CAE73A2D773}"/>
              </a:ext>
            </a:extLst>
          </p:cNvPr>
          <p:cNvSpPr>
            <a:spLocks noGrp="1"/>
          </p:cNvSpPr>
          <p:nvPr>
            <p:ph type="title"/>
          </p:nvPr>
        </p:nvSpPr>
        <p:spPr>
          <a:xfrm>
            <a:off x="1085222" y="112674"/>
            <a:ext cx="10396594" cy="1014984"/>
          </a:xfrm>
        </p:spPr>
        <p:txBody>
          <a:bodyPr anchor="b">
            <a:noAutofit/>
          </a:bodyPr>
          <a:lstStyle/>
          <a:p>
            <a:r>
              <a:rPr lang="en-US" sz="3200" b="1" dirty="0">
                <a:latin typeface="Cambria" panose="02040503050406030204" pitchFamily="18" charset="0"/>
                <a:ea typeface="Cambria" panose="02040503050406030204" pitchFamily="18" charset="0"/>
                <a:cs typeface="Times New Roman"/>
              </a:rPr>
              <a:t>Drinking Water Distributed by Tankers or Means </a:t>
            </a:r>
            <a:br>
              <a:rPr lang="en-US" sz="3200" b="1" dirty="0">
                <a:latin typeface="Cambria" panose="02040503050406030204" pitchFamily="18" charset="0"/>
                <a:ea typeface="Cambria" panose="02040503050406030204" pitchFamily="18" charset="0"/>
                <a:cs typeface="Times New Roman"/>
              </a:rPr>
            </a:br>
            <a:r>
              <a:rPr lang="en-US" sz="3200" b="1" dirty="0">
                <a:latin typeface="Cambria" panose="02040503050406030204" pitchFamily="18" charset="0"/>
                <a:ea typeface="Cambria" panose="02040503050406030204" pitchFamily="18" charset="0"/>
                <a:cs typeface="Times New Roman"/>
              </a:rPr>
              <a:t>Other than Distribution Pipes - Sampling Locations</a:t>
            </a:r>
          </a:p>
        </p:txBody>
      </p:sp>
      <p:graphicFrame>
        <p:nvGraphicFramePr>
          <p:cNvPr id="5" name="Content Placeholder 2">
            <a:extLst>
              <a:ext uri="{FF2B5EF4-FFF2-40B4-BE49-F238E27FC236}">
                <a16:creationId xmlns:a16="http://schemas.microsoft.com/office/drawing/2014/main" id="{F0AF3242-2D0A-2EEA-CCFE-885B907988A9}"/>
              </a:ext>
            </a:extLst>
          </p:cNvPr>
          <p:cNvGraphicFramePr>
            <a:graphicFrameLocks noGrp="1"/>
          </p:cNvGraphicFramePr>
          <p:nvPr>
            <p:ph idx="1"/>
            <p:extLst>
              <p:ext uri="{D42A27DB-BD31-4B8C-83A1-F6EECF244321}">
                <p14:modId xmlns:p14="http://schemas.microsoft.com/office/powerpoint/2010/main" val="1111664217"/>
              </p:ext>
            </p:extLst>
          </p:nvPr>
        </p:nvGraphicFramePr>
        <p:xfrm>
          <a:off x="1194941" y="1039368"/>
          <a:ext cx="10824286" cy="53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CE497BF-1C01-F533-3A62-6C4C6A8CF159}"/>
              </a:ext>
            </a:extLst>
          </p:cNvPr>
          <p:cNvSpPr/>
          <p:nvPr/>
        </p:nvSpPr>
        <p:spPr>
          <a:xfrm>
            <a:off x="0" y="0"/>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08EC59-5356-AB29-50E7-67EFB5137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99642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D074-6C20-2078-1A14-008A2B2106A5}"/>
              </a:ext>
            </a:extLst>
          </p:cNvPr>
          <p:cNvSpPr>
            <a:spLocks noGrp="1"/>
          </p:cNvSpPr>
          <p:nvPr>
            <p:ph type="title"/>
          </p:nvPr>
        </p:nvSpPr>
        <p:spPr>
          <a:xfrm>
            <a:off x="8948928" y="547712"/>
            <a:ext cx="2741047" cy="5577367"/>
          </a:xfrm>
        </p:spPr>
        <p:txBody>
          <a:bodyPr>
            <a:normAutofit/>
          </a:bodyPr>
          <a:lstStyle/>
          <a:p>
            <a:r>
              <a:rPr lang="en-US" sz="4000" b="1" dirty="0">
                <a:latin typeface="Cambria" panose="02040503050406030204" pitchFamily="18" charset="0"/>
                <a:ea typeface="Cambria" panose="02040503050406030204" pitchFamily="18" charset="0"/>
                <a:cs typeface="Times New Roman"/>
              </a:rPr>
              <a:t>Content of Sampling Manual</a:t>
            </a:r>
            <a:endParaRPr lang="en-US" sz="4000" dirty="0">
              <a:latin typeface="Cambria" panose="02040503050406030204" pitchFamily="18" charset="0"/>
              <a:ea typeface="Cambria" panose="02040503050406030204" pitchFamily="18" charset="0"/>
            </a:endParaRPr>
          </a:p>
        </p:txBody>
      </p:sp>
      <p:graphicFrame>
        <p:nvGraphicFramePr>
          <p:cNvPr id="12" name="Content Placeholder 2">
            <a:extLst>
              <a:ext uri="{FF2B5EF4-FFF2-40B4-BE49-F238E27FC236}">
                <a16:creationId xmlns:a16="http://schemas.microsoft.com/office/drawing/2014/main" id="{BF46B372-DAB4-2A62-5A16-7CFE629A08C4}"/>
              </a:ext>
            </a:extLst>
          </p:cNvPr>
          <p:cNvGraphicFramePr>
            <a:graphicFrameLocks noGrp="1"/>
          </p:cNvGraphicFramePr>
          <p:nvPr>
            <p:ph idx="1"/>
            <p:extLst>
              <p:ext uri="{D42A27DB-BD31-4B8C-83A1-F6EECF244321}">
                <p14:modId xmlns:p14="http://schemas.microsoft.com/office/powerpoint/2010/main" val="1196416326"/>
              </p:ext>
            </p:extLst>
          </p:nvPr>
        </p:nvGraphicFramePr>
        <p:xfrm>
          <a:off x="838201" y="44900"/>
          <a:ext cx="7608701" cy="6582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8007AAF-421A-FC70-0C2A-B6C23B13B4F8}"/>
              </a:ext>
            </a:extLst>
          </p:cNvPr>
          <p:cNvSpPr/>
          <p:nvPr/>
        </p:nvSpPr>
        <p:spPr>
          <a:xfrm>
            <a:off x="-159325"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20B40F-665F-F068-A329-2B0BD1D51C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1146126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ining Course, Training, Online Free Stock Photo - Public Domain Pictures">
            <a:extLst>
              <a:ext uri="{FF2B5EF4-FFF2-40B4-BE49-F238E27FC236}">
                <a16:creationId xmlns:a16="http://schemas.microsoft.com/office/drawing/2014/main" id="{E488C9D7-1575-BC80-4090-F9DB7146AB25}"/>
              </a:ext>
            </a:extLst>
          </p:cNvPr>
          <p:cNvPicPr>
            <a:picLocks noChangeAspect="1"/>
          </p:cNvPicPr>
          <p:nvPr/>
        </p:nvPicPr>
        <p:blipFill rotWithShape="1">
          <a:blip r:embed="rId2"/>
          <a:srcRect l="7802" r="4" b="4"/>
          <a:stretch/>
        </p:blipFill>
        <p:spPr>
          <a:xfrm>
            <a:off x="10287000" y="4057650"/>
            <a:ext cx="1905000" cy="280035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graphicFrame>
        <p:nvGraphicFramePr>
          <p:cNvPr id="10" name="Diagram 9">
            <a:extLst>
              <a:ext uri="{FF2B5EF4-FFF2-40B4-BE49-F238E27FC236}">
                <a16:creationId xmlns:a16="http://schemas.microsoft.com/office/drawing/2014/main" id="{EBF1C2CE-D047-2AD8-B2F4-F446DA2D68F9}"/>
              </a:ext>
            </a:extLst>
          </p:cNvPr>
          <p:cNvGraphicFramePr/>
          <p:nvPr>
            <p:extLst>
              <p:ext uri="{D42A27DB-BD31-4B8C-83A1-F6EECF244321}">
                <p14:modId xmlns:p14="http://schemas.microsoft.com/office/powerpoint/2010/main" val="2293577995"/>
              </p:ext>
            </p:extLst>
          </p:nvPr>
        </p:nvGraphicFramePr>
        <p:xfrm>
          <a:off x="930925" y="773454"/>
          <a:ext cx="9574212" cy="5824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4D97C034-D264-B0D9-99FF-038532148061}"/>
              </a:ext>
            </a:extLst>
          </p:cNvPr>
          <p:cNvSpPr/>
          <p:nvPr/>
        </p:nvSpPr>
        <p:spPr>
          <a:xfrm>
            <a:off x="-159325"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F56EBD1-DEF9-EB2C-0A02-39C43D02B9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2" name="Slide Number Placeholder 1"/>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2887146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ipette putting a sample on the tray">
            <a:extLst>
              <a:ext uri="{FF2B5EF4-FFF2-40B4-BE49-F238E27FC236}">
                <a16:creationId xmlns:a16="http://schemas.microsoft.com/office/drawing/2014/main" id="{005D6446-F69F-FA88-C71C-7BE2141C48DC}"/>
              </a:ext>
            </a:extLst>
          </p:cNvPr>
          <p:cNvPicPr>
            <a:picLocks noChangeAspect="1"/>
          </p:cNvPicPr>
          <p:nvPr/>
        </p:nvPicPr>
        <p:blipFill>
          <a:blip r:embed="rId3">
            <a:alphaModFix amt="50000"/>
          </a:blip>
          <a:srcRect t="565" b="15165"/>
          <a:stretch/>
        </p:blipFill>
        <p:spPr>
          <a:xfrm>
            <a:off x="20" y="21896"/>
            <a:ext cx="12191980" cy="6857999"/>
          </a:xfrm>
          <a:prstGeom prst="rect">
            <a:avLst/>
          </a:prstGeom>
          <a:solidFill>
            <a:schemeClr val="accent5">
              <a:lumMod val="20000"/>
              <a:lumOff val="80000"/>
            </a:schemeClr>
          </a:solid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870B0D47-2384-CCC7-FE30-E78F44630E0C}"/>
              </a:ext>
            </a:extLst>
          </p:cNvPr>
          <p:cNvSpPr>
            <a:spLocks noGrp="1"/>
          </p:cNvSpPr>
          <p:nvPr>
            <p:ph type="title"/>
          </p:nvPr>
        </p:nvSpPr>
        <p:spPr>
          <a:xfrm>
            <a:off x="8042051" y="1837592"/>
            <a:ext cx="3962399" cy="3182815"/>
          </a:xfrm>
        </p:spPr>
        <p:txBody>
          <a:bodyPr vert="horz" lIns="91440" tIns="45720" rIns="91440" bIns="45720" rtlCol="0" anchor="b">
            <a:normAutofit fontScale="90000"/>
          </a:bodyPr>
          <a:lstStyle/>
          <a:p>
            <a:pPr algn="ctr"/>
            <a:r>
              <a:rPr lang="en-US" sz="6000" b="1" dirty="0">
                <a:solidFill>
                  <a:schemeClr val="bg1"/>
                </a:solidFill>
                <a:latin typeface="Cambria" panose="02040503050406030204" pitchFamily="18" charset="0"/>
              </a:rPr>
              <a:t>Water Quality Testing Methods</a:t>
            </a:r>
          </a:p>
        </p:txBody>
      </p:sp>
      <p:sp>
        <p:nvSpPr>
          <p:cNvPr id="16" name="Diamond 15">
            <a:extLst>
              <a:ext uri="{FF2B5EF4-FFF2-40B4-BE49-F238E27FC236}">
                <a16:creationId xmlns:a16="http://schemas.microsoft.com/office/drawing/2014/main" id="{E65BCDD2-A76B-975D-BB34-9C269646A47C}"/>
              </a:ext>
            </a:extLst>
          </p:cNvPr>
          <p:cNvSpPr/>
          <p:nvPr/>
        </p:nvSpPr>
        <p:spPr>
          <a:xfrm>
            <a:off x="961312" y="2485293"/>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iamond 16">
            <a:extLst>
              <a:ext uri="{FF2B5EF4-FFF2-40B4-BE49-F238E27FC236}">
                <a16:creationId xmlns:a16="http://schemas.microsoft.com/office/drawing/2014/main" id="{FADF245D-CB77-FC2D-0CE8-667B636C0E43}"/>
              </a:ext>
            </a:extLst>
          </p:cNvPr>
          <p:cNvSpPr/>
          <p:nvPr/>
        </p:nvSpPr>
        <p:spPr>
          <a:xfrm>
            <a:off x="2051549" y="3402621"/>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4DF7DEF2-18F5-8F96-4C40-E4B512DE0BEE}"/>
              </a:ext>
            </a:extLst>
          </p:cNvPr>
          <p:cNvSpPr/>
          <p:nvPr/>
        </p:nvSpPr>
        <p:spPr>
          <a:xfrm>
            <a:off x="-64491" y="3402621"/>
            <a:ext cx="1992923" cy="1547446"/>
          </a:xfrm>
          <a:prstGeom prst="diamond">
            <a:avLst/>
          </a:prstGeom>
          <a:solidFill>
            <a:schemeClr val="tx1">
              <a:alpha val="3026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9E142EB-B457-0CFD-0CE3-A974A500E878}"/>
              </a:ext>
            </a:extLst>
          </p:cNvPr>
          <p:cNvSpPr/>
          <p:nvPr/>
        </p:nvSpPr>
        <p:spPr>
          <a:xfrm>
            <a:off x="984729" y="4319949"/>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00145CF7-3717-405A-0DB4-272F0690FE84}"/>
              </a:ext>
            </a:extLst>
          </p:cNvPr>
          <p:cNvSpPr/>
          <p:nvPr/>
        </p:nvSpPr>
        <p:spPr>
          <a:xfrm>
            <a:off x="2051549" y="5216760"/>
            <a:ext cx="1992923" cy="1547446"/>
          </a:xfrm>
          <a:prstGeom prst="diamond">
            <a:avLst/>
          </a:prstGeom>
          <a:solidFill>
            <a:schemeClr val="tx1">
              <a:alpha val="2982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21">
            <a:extLst>
              <a:ext uri="{FF2B5EF4-FFF2-40B4-BE49-F238E27FC236}">
                <a16:creationId xmlns:a16="http://schemas.microsoft.com/office/drawing/2014/main" id="{E80680D9-F9D9-803D-C94A-80991C87668F}"/>
              </a:ext>
            </a:extLst>
          </p:cNvPr>
          <p:cNvSpPr/>
          <p:nvPr/>
        </p:nvSpPr>
        <p:spPr>
          <a:xfrm>
            <a:off x="931970" y="6095990"/>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8B71733A-2D52-57BE-3D16-2B64909E591F}"/>
              </a:ext>
            </a:extLst>
          </p:cNvPr>
          <p:cNvSpPr/>
          <p:nvPr/>
        </p:nvSpPr>
        <p:spPr>
          <a:xfrm>
            <a:off x="-64492" y="5183054"/>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FAEB5DAA-F376-F730-F446-CAA6172ECF31}"/>
              </a:ext>
            </a:extLst>
          </p:cNvPr>
          <p:cNvSpPr/>
          <p:nvPr/>
        </p:nvSpPr>
        <p:spPr>
          <a:xfrm>
            <a:off x="3161476" y="6040486"/>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ECA34DDB-5D42-CF82-02F2-9F110493A9C7}"/>
              </a:ext>
            </a:extLst>
          </p:cNvPr>
          <p:cNvSpPr/>
          <p:nvPr/>
        </p:nvSpPr>
        <p:spPr>
          <a:xfrm>
            <a:off x="-1286482" y="4319949"/>
            <a:ext cx="1992923" cy="1547446"/>
          </a:xfrm>
          <a:prstGeom prst="diamond">
            <a:avLst/>
          </a:prstGeom>
          <a:solidFill>
            <a:schemeClr val="tx1">
              <a:alpha val="2951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D282B48E-C63D-38FF-D0F1-D5AF43FD0342}"/>
              </a:ext>
            </a:extLst>
          </p:cNvPr>
          <p:cNvSpPr/>
          <p:nvPr/>
        </p:nvSpPr>
        <p:spPr>
          <a:xfrm>
            <a:off x="-1297536" y="6106172"/>
            <a:ext cx="1992923" cy="1547446"/>
          </a:xfrm>
          <a:prstGeom prst="diamond">
            <a:avLst/>
          </a:prstGeom>
          <a:solidFill>
            <a:schemeClr val="tx1">
              <a:alpha val="2999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D437B3C4-D272-92AA-1631-328FEBA56D62}"/>
              </a:ext>
            </a:extLst>
          </p:cNvPr>
          <p:cNvSpPr/>
          <p:nvPr/>
        </p:nvSpPr>
        <p:spPr>
          <a:xfrm>
            <a:off x="-1026163" y="2430333"/>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18CD3555-69D7-A309-618E-CAA15D0581D0}"/>
              </a:ext>
            </a:extLst>
          </p:cNvPr>
          <p:cNvSpPr/>
          <p:nvPr/>
        </p:nvSpPr>
        <p:spPr>
          <a:xfrm>
            <a:off x="-35150" y="1458045"/>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27AE178F-046B-4054-8763-E5E9C6235F2C}"/>
              </a:ext>
            </a:extLst>
          </p:cNvPr>
          <p:cNvSpPr/>
          <p:nvPr/>
        </p:nvSpPr>
        <p:spPr>
          <a:xfrm>
            <a:off x="2064684" y="1597273"/>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E36D0A20-AEA2-3874-E683-EB53D179DF5B}"/>
              </a:ext>
            </a:extLst>
          </p:cNvPr>
          <p:cNvSpPr/>
          <p:nvPr/>
        </p:nvSpPr>
        <p:spPr>
          <a:xfrm>
            <a:off x="1041794" y="622788"/>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4EC8CF7C-ADA8-C4EA-A857-38CA9C08A586}"/>
              </a:ext>
            </a:extLst>
          </p:cNvPr>
          <p:cNvSpPr/>
          <p:nvPr/>
        </p:nvSpPr>
        <p:spPr>
          <a:xfrm>
            <a:off x="3202670" y="619380"/>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28DCDAD6-9F08-0E03-80F6-AC59346F4550}"/>
              </a:ext>
            </a:extLst>
          </p:cNvPr>
          <p:cNvSpPr/>
          <p:nvPr/>
        </p:nvSpPr>
        <p:spPr>
          <a:xfrm>
            <a:off x="2179780" y="-297948"/>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53738A01-8B6F-340A-6336-361FDD27E064}"/>
              </a:ext>
            </a:extLst>
          </p:cNvPr>
          <p:cNvSpPr/>
          <p:nvPr/>
        </p:nvSpPr>
        <p:spPr>
          <a:xfrm>
            <a:off x="-1316611" y="513237"/>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8A761B8D-1F3E-35B3-2920-68D01DC0CD3A}"/>
              </a:ext>
            </a:extLst>
          </p:cNvPr>
          <p:cNvSpPr/>
          <p:nvPr/>
        </p:nvSpPr>
        <p:spPr>
          <a:xfrm>
            <a:off x="-25399" y="-389847"/>
            <a:ext cx="1992923" cy="1547446"/>
          </a:xfrm>
          <a:prstGeom prst="diamond">
            <a:avLst/>
          </a:prstGeom>
          <a:solidFill>
            <a:schemeClr val="tx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BD564E1-F5EE-2674-D10D-19B55A504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a:noFill/>
        </p:spPr>
      </p:pic>
    </p:spTree>
    <p:extLst>
      <p:ext uri="{BB962C8B-B14F-4D97-AF65-F5344CB8AC3E}">
        <p14:creationId xmlns:p14="http://schemas.microsoft.com/office/powerpoint/2010/main" val="438162427"/>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7BD2-B7CE-7E11-D349-838422837A26}"/>
              </a:ext>
            </a:extLst>
          </p:cNvPr>
          <p:cNvSpPr>
            <a:spLocks noGrp="1"/>
          </p:cNvSpPr>
          <p:nvPr>
            <p:ph type="title"/>
          </p:nvPr>
        </p:nvSpPr>
        <p:spPr>
          <a:xfrm>
            <a:off x="0" y="387712"/>
            <a:ext cx="10515600" cy="1325563"/>
          </a:xfrm>
        </p:spPr>
        <p:txBody>
          <a:bodyPr/>
          <a:lstStyle/>
          <a:p>
            <a:r>
              <a:rPr lang="en-US" b="1" dirty="0">
                <a:latin typeface="Cambria" panose="02040503050406030204" pitchFamily="18" charset="0"/>
              </a:rPr>
              <a:t>Exploring Standards for Drinking Water Test Methods</a:t>
            </a:r>
          </a:p>
        </p:txBody>
      </p:sp>
      <p:sp>
        <p:nvSpPr>
          <p:cNvPr id="4" name="Oval 3">
            <a:extLst>
              <a:ext uri="{FF2B5EF4-FFF2-40B4-BE49-F238E27FC236}">
                <a16:creationId xmlns:a16="http://schemas.microsoft.com/office/drawing/2014/main" id="{3A6F798C-46B6-8FB0-A0FF-CEAA5F08E7F6}"/>
              </a:ext>
            </a:extLst>
          </p:cNvPr>
          <p:cNvSpPr/>
          <p:nvPr/>
        </p:nvSpPr>
        <p:spPr>
          <a:xfrm>
            <a:off x="503664" y="2810106"/>
            <a:ext cx="2774795" cy="2191215"/>
          </a:xfrm>
          <a:prstGeom prst="ellipse">
            <a:avLst/>
          </a:prstGeom>
          <a:gradFill flip="none" rotWithShape="1">
            <a:gsLst>
              <a:gs pos="0">
                <a:schemeClr val="accent6">
                  <a:lumMod val="5000"/>
                  <a:lumOff val="95000"/>
                </a:schemeClr>
              </a:gs>
              <a:gs pos="89000">
                <a:schemeClr val="accent6">
                  <a:lumMod val="45000"/>
                  <a:lumOff val="55000"/>
                </a:schemeClr>
              </a:gs>
              <a:gs pos="100000">
                <a:schemeClr val="bg1"/>
              </a:gs>
              <a:gs pos="100000">
                <a:schemeClr val="accent6">
                  <a:lumMod val="30000"/>
                  <a:lumOff val="7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Standards Related to Method of Test for Parameters related to Drinking water</a:t>
            </a:r>
          </a:p>
        </p:txBody>
      </p:sp>
      <p:sp>
        <p:nvSpPr>
          <p:cNvPr id="5" name="Rectangle 4">
            <a:extLst>
              <a:ext uri="{FF2B5EF4-FFF2-40B4-BE49-F238E27FC236}">
                <a16:creationId xmlns:a16="http://schemas.microsoft.com/office/drawing/2014/main" id="{29093DFD-FEF7-AE65-98B7-8AE49EBF4F92}"/>
              </a:ext>
            </a:extLst>
          </p:cNvPr>
          <p:cNvSpPr/>
          <p:nvPr/>
        </p:nvSpPr>
        <p:spPr>
          <a:xfrm>
            <a:off x="3992137" y="1873405"/>
            <a:ext cx="3077736" cy="892097"/>
          </a:xfrm>
          <a:prstGeom prst="rect">
            <a:avLst/>
          </a:prstGeom>
          <a:solidFill>
            <a:schemeClr val="accent2">
              <a:lumMod val="20000"/>
              <a:lumOff val="80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Physical and Chemical Parameters</a:t>
            </a:r>
          </a:p>
        </p:txBody>
      </p:sp>
      <p:sp>
        <p:nvSpPr>
          <p:cNvPr id="6" name="Rectangle 5">
            <a:extLst>
              <a:ext uri="{FF2B5EF4-FFF2-40B4-BE49-F238E27FC236}">
                <a16:creationId xmlns:a16="http://schemas.microsoft.com/office/drawing/2014/main" id="{48444E92-594B-A757-0359-7F69B2F3ABE6}"/>
              </a:ext>
            </a:extLst>
          </p:cNvPr>
          <p:cNvSpPr/>
          <p:nvPr/>
        </p:nvSpPr>
        <p:spPr>
          <a:xfrm>
            <a:off x="3992137" y="3262428"/>
            <a:ext cx="3077736" cy="892097"/>
          </a:xfrm>
          <a:prstGeom prst="rect">
            <a:avLst/>
          </a:prstGeom>
          <a:solidFill>
            <a:schemeClr val="accent2">
              <a:lumMod val="20000"/>
              <a:lumOff val="80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Radiological Parameters</a:t>
            </a:r>
          </a:p>
        </p:txBody>
      </p:sp>
      <p:sp>
        <p:nvSpPr>
          <p:cNvPr id="7" name="Rectangle 6">
            <a:extLst>
              <a:ext uri="{FF2B5EF4-FFF2-40B4-BE49-F238E27FC236}">
                <a16:creationId xmlns:a16="http://schemas.microsoft.com/office/drawing/2014/main" id="{CD4C854D-2D31-43FF-ED0D-C7BB88DCE1A8}"/>
              </a:ext>
            </a:extLst>
          </p:cNvPr>
          <p:cNvSpPr/>
          <p:nvPr/>
        </p:nvSpPr>
        <p:spPr>
          <a:xfrm>
            <a:off x="3992137" y="4651451"/>
            <a:ext cx="3077736" cy="892097"/>
          </a:xfrm>
          <a:prstGeom prst="rect">
            <a:avLst/>
          </a:prstGeom>
          <a:solidFill>
            <a:schemeClr val="accent2">
              <a:lumMod val="20000"/>
              <a:lumOff val="80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Microbiological Parameters</a:t>
            </a:r>
          </a:p>
        </p:txBody>
      </p:sp>
      <p:sp>
        <p:nvSpPr>
          <p:cNvPr id="8" name="Rectangle 7">
            <a:extLst>
              <a:ext uri="{FF2B5EF4-FFF2-40B4-BE49-F238E27FC236}">
                <a16:creationId xmlns:a16="http://schemas.microsoft.com/office/drawing/2014/main" id="{ABA9602D-FB4C-BF65-1660-42D279D2DB1D}"/>
              </a:ext>
            </a:extLst>
          </p:cNvPr>
          <p:cNvSpPr/>
          <p:nvPr/>
        </p:nvSpPr>
        <p:spPr>
          <a:xfrm>
            <a:off x="3992137" y="5794917"/>
            <a:ext cx="3077736" cy="892097"/>
          </a:xfrm>
          <a:prstGeom prst="rect">
            <a:avLst/>
          </a:prstGeom>
          <a:solidFill>
            <a:schemeClr val="accent2">
              <a:lumMod val="20000"/>
              <a:lumOff val="80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Pesticides Residue</a:t>
            </a:r>
          </a:p>
        </p:txBody>
      </p:sp>
      <p:sp>
        <p:nvSpPr>
          <p:cNvPr id="9" name="Round Diagonal Corner of Rectangle 8">
            <a:extLst>
              <a:ext uri="{FF2B5EF4-FFF2-40B4-BE49-F238E27FC236}">
                <a16:creationId xmlns:a16="http://schemas.microsoft.com/office/drawing/2014/main" id="{B4EA8817-E5B0-BDB8-5574-D114A8A643CF}"/>
              </a:ext>
            </a:extLst>
          </p:cNvPr>
          <p:cNvSpPr/>
          <p:nvPr/>
        </p:nvSpPr>
        <p:spPr>
          <a:xfrm>
            <a:off x="7917366" y="1873405"/>
            <a:ext cx="2163336" cy="936701"/>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IS 3025 Series</a:t>
            </a:r>
          </a:p>
        </p:txBody>
      </p:sp>
      <p:sp>
        <p:nvSpPr>
          <p:cNvPr id="10" name="Round Diagonal Corner of Rectangle 9">
            <a:extLst>
              <a:ext uri="{FF2B5EF4-FFF2-40B4-BE49-F238E27FC236}">
                <a16:creationId xmlns:a16="http://schemas.microsoft.com/office/drawing/2014/main" id="{EA0AA3BA-94FE-4D37-BBBA-3FEC49B3F6C0}"/>
              </a:ext>
            </a:extLst>
          </p:cNvPr>
          <p:cNvSpPr/>
          <p:nvPr/>
        </p:nvSpPr>
        <p:spPr>
          <a:xfrm>
            <a:off x="7917366" y="3111194"/>
            <a:ext cx="2163336" cy="936701"/>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IS 14194 (Part 1) and IS 14194 (Part 2)</a:t>
            </a:r>
          </a:p>
        </p:txBody>
      </p:sp>
      <p:sp>
        <p:nvSpPr>
          <p:cNvPr id="11" name="Round Diagonal Corner of Rectangle 10">
            <a:extLst>
              <a:ext uri="{FF2B5EF4-FFF2-40B4-BE49-F238E27FC236}">
                <a16:creationId xmlns:a16="http://schemas.microsoft.com/office/drawing/2014/main" id="{E6F202CA-BBEE-68F6-5973-329E5009D01F}"/>
              </a:ext>
            </a:extLst>
          </p:cNvPr>
          <p:cNvSpPr/>
          <p:nvPr/>
        </p:nvSpPr>
        <p:spPr>
          <a:xfrm>
            <a:off x="7917366" y="4512524"/>
            <a:ext cx="2163336" cy="936701"/>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IS 1622</a:t>
            </a:r>
          </a:p>
        </p:txBody>
      </p:sp>
      <p:sp>
        <p:nvSpPr>
          <p:cNvPr id="12" name="Round Diagonal Corner of Rectangle 11">
            <a:extLst>
              <a:ext uri="{FF2B5EF4-FFF2-40B4-BE49-F238E27FC236}">
                <a16:creationId xmlns:a16="http://schemas.microsoft.com/office/drawing/2014/main" id="{5021AEB1-52FF-1E8A-1546-547A231C823B}"/>
              </a:ext>
            </a:extLst>
          </p:cNvPr>
          <p:cNvSpPr/>
          <p:nvPr/>
        </p:nvSpPr>
        <p:spPr>
          <a:xfrm>
            <a:off x="7917366" y="5750313"/>
            <a:ext cx="2163336" cy="936701"/>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USEPA Methods</a:t>
            </a:r>
          </a:p>
        </p:txBody>
      </p:sp>
      <p:cxnSp>
        <p:nvCxnSpPr>
          <p:cNvPr id="14" name="Straight Arrow Connector 13">
            <a:extLst>
              <a:ext uri="{FF2B5EF4-FFF2-40B4-BE49-F238E27FC236}">
                <a16:creationId xmlns:a16="http://schemas.microsoft.com/office/drawing/2014/main" id="{96260495-1751-C227-13AA-973A617F04B4}"/>
              </a:ext>
            </a:extLst>
          </p:cNvPr>
          <p:cNvCxnSpPr>
            <a:cxnSpLocks/>
          </p:cNvCxnSpPr>
          <p:nvPr/>
        </p:nvCxnSpPr>
        <p:spPr>
          <a:xfrm flipV="1">
            <a:off x="3278459" y="2558737"/>
            <a:ext cx="713678" cy="148915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19FFE8-5B84-86D6-6D4B-044D7CFADC41}"/>
              </a:ext>
            </a:extLst>
          </p:cNvPr>
          <p:cNvCxnSpPr>
            <a:cxnSpLocks/>
          </p:cNvCxnSpPr>
          <p:nvPr/>
        </p:nvCxnSpPr>
        <p:spPr>
          <a:xfrm>
            <a:off x="3248723" y="4047895"/>
            <a:ext cx="873513" cy="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286E6E-3633-29AB-BE29-C2193B635FA7}"/>
              </a:ext>
            </a:extLst>
          </p:cNvPr>
          <p:cNvCxnSpPr>
            <a:cxnSpLocks/>
          </p:cNvCxnSpPr>
          <p:nvPr/>
        </p:nvCxnSpPr>
        <p:spPr>
          <a:xfrm>
            <a:off x="3248723" y="4047619"/>
            <a:ext cx="791737" cy="8622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CAE5F9-B68E-1EBE-DA69-65B7961D7DA2}"/>
              </a:ext>
            </a:extLst>
          </p:cNvPr>
          <p:cNvCxnSpPr>
            <a:cxnSpLocks/>
          </p:cNvCxnSpPr>
          <p:nvPr/>
        </p:nvCxnSpPr>
        <p:spPr>
          <a:xfrm>
            <a:off x="3278459" y="4047895"/>
            <a:ext cx="713678" cy="21930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3F5FD5-55C1-C971-FDFF-0BFA3633C435}"/>
              </a:ext>
            </a:extLst>
          </p:cNvPr>
          <p:cNvCxnSpPr>
            <a:cxnSpLocks/>
          </p:cNvCxnSpPr>
          <p:nvPr/>
        </p:nvCxnSpPr>
        <p:spPr>
          <a:xfrm>
            <a:off x="7069873" y="2341755"/>
            <a:ext cx="873513" cy="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A7E9484-C4D9-B676-7655-25F654432F36}"/>
              </a:ext>
            </a:extLst>
          </p:cNvPr>
          <p:cNvCxnSpPr>
            <a:cxnSpLocks/>
          </p:cNvCxnSpPr>
          <p:nvPr/>
        </p:nvCxnSpPr>
        <p:spPr>
          <a:xfrm>
            <a:off x="7069873" y="3708476"/>
            <a:ext cx="873513" cy="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15D1E01-F162-7851-080F-C3481FBA6BE3}"/>
              </a:ext>
            </a:extLst>
          </p:cNvPr>
          <p:cNvCxnSpPr>
            <a:cxnSpLocks/>
          </p:cNvCxnSpPr>
          <p:nvPr/>
        </p:nvCxnSpPr>
        <p:spPr>
          <a:xfrm>
            <a:off x="7069872" y="5127238"/>
            <a:ext cx="873513" cy="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D469281-D122-D768-1D75-33BEC937965B}"/>
              </a:ext>
            </a:extLst>
          </p:cNvPr>
          <p:cNvCxnSpPr>
            <a:cxnSpLocks/>
          </p:cNvCxnSpPr>
          <p:nvPr/>
        </p:nvCxnSpPr>
        <p:spPr>
          <a:xfrm>
            <a:off x="7069871" y="6226099"/>
            <a:ext cx="873513" cy="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E24C31C-9340-EA53-E5FA-31DBD69E7270}"/>
              </a:ext>
            </a:extLst>
          </p:cNvPr>
          <p:cNvSpPr/>
          <p:nvPr/>
        </p:nvSpPr>
        <p:spPr>
          <a:xfrm>
            <a:off x="11194474" y="0"/>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875F457-512D-700F-F1CF-7403D1F29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5" y="0"/>
            <a:ext cx="1238645" cy="874277"/>
          </a:xfrm>
          <a:prstGeom prst="rect">
            <a:avLst/>
          </a:prstGeom>
          <a:noFill/>
        </p:spPr>
      </p:pic>
    </p:spTree>
    <p:extLst>
      <p:ext uri="{BB962C8B-B14F-4D97-AF65-F5344CB8AC3E}">
        <p14:creationId xmlns:p14="http://schemas.microsoft.com/office/powerpoint/2010/main" val="179192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pic>
        <p:nvPicPr>
          <p:cNvPr id="5" name="Picture 4">
            <a:extLst>
              <a:ext uri="{FF2B5EF4-FFF2-40B4-BE49-F238E27FC236}">
                <a16:creationId xmlns:a16="http://schemas.microsoft.com/office/drawing/2014/main" id="{D8E45540-ED97-4E84-9A68-25AE7F4A7BFF}"/>
              </a:ext>
            </a:extLst>
          </p:cNvPr>
          <p:cNvPicPr>
            <a:picLocks noChangeAspect="1"/>
          </p:cNvPicPr>
          <p:nvPr/>
        </p:nvPicPr>
        <p:blipFill>
          <a:blip r:embed="rId4"/>
          <a:stretch>
            <a:fillRect/>
          </a:stretch>
        </p:blipFill>
        <p:spPr>
          <a:xfrm>
            <a:off x="1487489" y="1"/>
            <a:ext cx="6240692" cy="6858000"/>
          </a:xfrm>
          <a:prstGeom prst="rect">
            <a:avLst/>
          </a:prstGeom>
        </p:spPr>
      </p:pic>
      <p:sp>
        <p:nvSpPr>
          <p:cNvPr id="6" name="Title 1">
            <a:extLst>
              <a:ext uri="{FF2B5EF4-FFF2-40B4-BE49-F238E27FC236}">
                <a16:creationId xmlns:a16="http://schemas.microsoft.com/office/drawing/2014/main" id="{4B85CCB6-5B5C-4286-8017-D32A274205E7}"/>
              </a:ext>
            </a:extLst>
          </p:cNvPr>
          <p:cNvSpPr txBox="1">
            <a:spLocks/>
          </p:cNvSpPr>
          <p:nvPr/>
        </p:nvSpPr>
        <p:spPr>
          <a:xfrm>
            <a:off x="7632170" y="13232"/>
            <a:ext cx="4559829" cy="6857999"/>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lnSpc>
                <a:spcPct val="150000"/>
              </a:lnSpc>
              <a:defRPr/>
            </a:pP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Significance of Various Chemical Parameters in Drinking Water</a:t>
            </a:r>
            <a:endParaRPr lang="en-I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F53902F-FD91-48ED-8B7A-975BD32BD1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2" name="Rectangle 1">
            <a:extLst>
              <a:ext uri="{FF2B5EF4-FFF2-40B4-BE49-F238E27FC236}">
                <a16:creationId xmlns:a16="http://schemas.microsoft.com/office/drawing/2014/main" id="{45FD2F8F-3B99-08C7-0DF0-F61A0EADD0AC}"/>
              </a:ext>
            </a:extLst>
          </p:cNvPr>
          <p:cNvSpPr/>
          <p:nvPr/>
        </p:nvSpPr>
        <p:spPr>
          <a:xfrm>
            <a:off x="0" y="13230"/>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139477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D02839-EA8A-795E-1261-A337ACE04ECD}"/>
              </a:ext>
            </a:extLst>
          </p:cNvPr>
          <p:cNvSpPr/>
          <p:nvPr/>
        </p:nvSpPr>
        <p:spPr>
          <a:xfrm>
            <a:off x="0"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356636-13A8-85C6-9F6A-5DA4C9A82D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355" y="0"/>
            <a:ext cx="1238645" cy="874277"/>
          </a:xfrm>
          <a:prstGeom prst="rect">
            <a:avLst/>
          </a:prstGeom>
          <a:noFill/>
        </p:spPr>
      </p:pic>
      <p:sp>
        <p:nvSpPr>
          <p:cNvPr id="7" name="Oval 6">
            <a:extLst>
              <a:ext uri="{FF2B5EF4-FFF2-40B4-BE49-F238E27FC236}">
                <a16:creationId xmlns:a16="http://schemas.microsoft.com/office/drawing/2014/main" id="{7529A92D-04BB-65B2-14F0-FA7506D1A138}"/>
              </a:ext>
            </a:extLst>
          </p:cNvPr>
          <p:cNvSpPr/>
          <p:nvPr/>
        </p:nvSpPr>
        <p:spPr>
          <a:xfrm>
            <a:off x="1740710" y="2015456"/>
            <a:ext cx="3187783" cy="2827083"/>
          </a:xfrm>
          <a:prstGeom prst="ellipse">
            <a:avLst/>
          </a:prstGeom>
          <a:gradFill flip="none" rotWithShape="1">
            <a:gsLst>
              <a:gs pos="5000">
                <a:schemeClr val="accent1">
                  <a:lumMod val="60000"/>
                  <a:lumOff val="40000"/>
                </a:schemeClr>
              </a:gs>
              <a:gs pos="45000">
                <a:schemeClr val="bg1"/>
              </a:gs>
              <a:gs pos="100000">
                <a:schemeClr val="bg1"/>
              </a:gs>
              <a:gs pos="100000">
                <a:schemeClr val="accent1">
                  <a:lumMod val="60000"/>
                  <a:lumOff val="40000"/>
                </a:schemeClr>
              </a:gs>
            </a:gsLst>
            <a:path path="circle">
              <a:fillToRect l="100000" t="100000"/>
            </a:path>
            <a:tileRect r="-100000" b="-100000"/>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latin typeface="Cambria" panose="02040503050406030204" pitchFamily="18" charset="0"/>
              </a:rPr>
              <a:t>Advantages Cutting-Edge Instrumental Methods for Drinking Water Testing</a:t>
            </a:r>
            <a:endParaRPr lang="en-US" sz="2400" dirty="0">
              <a:solidFill>
                <a:schemeClr val="tx1"/>
              </a:solidFill>
            </a:endParaRPr>
          </a:p>
        </p:txBody>
      </p:sp>
      <p:sp>
        <p:nvSpPr>
          <p:cNvPr id="10" name="TextBox 9">
            <a:extLst>
              <a:ext uri="{FF2B5EF4-FFF2-40B4-BE49-F238E27FC236}">
                <a16:creationId xmlns:a16="http://schemas.microsoft.com/office/drawing/2014/main" id="{620B5E3E-CDCB-05A9-38C1-9FC0E0DD9F04}"/>
              </a:ext>
            </a:extLst>
          </p:cNvPr>
          <p:cNvSpPr txBox="1"/>
          <p:nvPr/>
        </p:nvSpPr>
        <p:spPr>
          <a:xfrm>
            <a:off x="5308551" y="990271"/>
            <a:ext cx="6264126" cy="5632311"/>
          </a:xfrm>
          <a:prstGeom prst="rect">
            <a:avLst/>
          </a:prstGeom>
          <a:gradFill flip="none" rotWithShape="1">
            <a:gsLst>
              <a:gs pos="0">
                <a:schemeClr val="accent6">
                  <a:lumMod val="5000"/>
                  <a:lumOff val="95000"/>
                </a:schemeClr>
              </a:gs>
              <a:gs pos="60000">
                <a:schemeClr val="bg1"/>
              </a:gs>
              <a:gs pos="0">
                <a:schemeClr val="accent6">
                  <a:lumMod val="45000"/>
                  <a:lumOff val="55000"/>
                </a:schemeClr>
              </a:gs>
              <a:gs pos="100000">
                <a:schemeClr val="accent6">
                  <a:lumMod val="20000"/>
                  <a:lumOff val="80000"/>
                </a:schemeClr>
              </a:gs>
            </a:gsLst>
            <a:path path="circle">
              <a:fillToRect l="100000" t="100000"/>
            </a:path>
            <a:tileRect r="-100000" b="-100000"/>
          </a:gradFill>
          <a:ln>
            <a:solidFill>
              <a:schemeClr val="tx1"/>
            </a:solidFill>
          </a:ln>
        </p:spPr>
        <p:txBody>
          <a:bodyPr wrap="square" rtlCol="0">
            <a:spAutoFit/>
          </a:bodyPr>
          <a:lstStyle/>
          <a:p>
            <a:pPr marL="285750" indent="-285750">
              <a:buFont typeface="Wingdings" pitchFamily="2" charset="2"/>
              <a:buChar char="v"/>
            </a:pPr>
            <a:r>
              <a:rPr lang="en-IN" sz="2400" b="0" i="0" dirty="0">
                <a:effectLst/>
                <a:latin typeface="Cambria" panose="02040503050406030204" pitchFamily="18" charset="0"/>
              </a:rPr>
              <a:t>Speed (they are quick)</a:t>
            </a:r>
          </a:p>
          <a:p>
            <a:pPr marL="285750" indent="-285750">
              <a:buFont typeface="Wingdings" pitchFamily="2" charset="2"/>
              <a:buChar char="v"/>
            </a:pPr>
            <a:endParaRPr lang="en-IN" sz="2400" b="0" i="0" dirty="0">
              <a:effectLst/>
              <a:latin typeface="Cambria" panose="02040503050406030204" pitchFamily="18" charset="0"/>
            </a:endParaRPr>
          </a:p>
          <a:p>
            <a:pPr marL="285750" indent="-285750">
              <a:buFont typeface="Wingdings" pitchFamily="2" charset="2"/>
              <a:buChar char="v"/>
            </a:pPr>
            <a:r>
              <a:rPr lang="en-IN" sz="2400" b="0" i="0" dirty="0">
                <a:effectLst/>
                <a:latin typeface="Cambria" panose="02040503050406030204" pitchFamily="18" charset="0"/>
              </a:rPr>
              <a:t>Sa</a:t>
            </a:r>
            <a:r>
              <a:rPr lang="en-IN" sz="2400" dirty="0">
                <a:latin typeface="Cambria" panose="02040503050406030204" pitchFamily="18" charset="0"/>
              </a:rPr>
              <a:t>mple required in less quantity and waste generation is less</a:t>
            </a:r>
            <a:endParaRPr lang="en-IN" sz="2400" b="0" i="0" dirty="0">
              <a:effectLst/>
              <a:latin typeface="Cambria" panose="02040503050406030204" pitchFamily="18" charset="0"/>
            </a:endParaRPr>
          </a:p>
          <a:p>
            <a:endParaRPr lang="en-IN" sz="2400" b="0" i="0" dirty="0">
              <a:effectLst/>
              <a:latin typeface="Cambria" panose="02040503050406030204" pitchFamily="18" charset="0"/>
            </a:endParaRPr>
          </a:p>
          <a:p>
            <a:pPr marL="285750" indent="-285750">
              <a:buFont typeface="Wingdings" pitchFamily="2" charset="2"/>
              <a:buChar char="v"/>
            </a:pPr>
            <a:r>
              <a:rPr lang="en-IN" sz="2400" dirty="0">
                <a:latin typeface="Cambria" panose="02040503050406030204" pitchFamily="18" charset="0"/>
              </a:rPr>
              <a:t>A</a:t>
            </a:r>
            <a:r>
              <a:rPr lang="en-IN" sz="2400" b="0" i="0" dirty="0">
                <a:effectLst/>
                <a:latin typeface="Cambria" panose="02040503050406030204" pitchFamily="18" charset="0"/>
              </a:rPr>
              <a:t>ccuracy (they reliably identify elements and compounds) </a:t>
            </a:r>
          </a:p>
          <a:p>
            <a:endParaRPr lang="en-IN" sz="2400" b="0" i="0" dirty="0">
              <a:effectLst/>
              <a:latin typeface="Cambria" panose="02040503050406030204" pitchFamily="18" charset="0"/>
            </a:endParaRPr>
          </a:p>
          <a:p>
            <a:pPr marL="285750" indent="-285750">
              <a:buFont typeface="Wingdings" pitchFamily="2" charset="2"/>
              <a:buChar char="v"/>
            </a:pPr>
            <a:r>
              <a:rPr lang="en-IN" sz="2400" dirty="0">
                <a:latin typeface="Cambria" panose="02040503050406030204" pitchFamily="18" charset="0"/>
              </a:rPr>
              <a:t>S</a:t>
            </a:r>
            <a:r>
              <a:rPr lang="en-IN" sz="2400" b="0" i="0" dirty="0">
                <a:effectLst/>
                <a:latin typeface="Cambria" panose="02040503050406030204" pitchFamily="18" charset="0"/>
              </a:rPr>
              <a:t>ensitivity (they can detect very small amounts of a substance in a small amount of sample</a:t>
            </a:r>
            <a:r>
              <a:rPr lang="en-IN" sz="2400" b="0" i="0" dirty="0">
                <a:solidFill>
                  <a:srgbClr val="FFFFFF"/>
                </a:solidFill>
                <a:effectLst/>
                <a:latin typeface="Google Sans"/>
              </a:rPr>
              <a:t>)</a:t>
            </a:r>
          </a:p>
          <a:p>
            <a:pPr marL="285750" indent="-285750">
              <a:buFont typeface="Wingdings" pitchFamily="2" charset="2"/>
              <a:buChar char="v"/>
            </a:pPr>
            <a:endParaRPr lang="en-IN" sz="2400" dirty="0">
              <a:solidFill>
                <a:srgbClr val="FFFFFF"/>
              </a:solidFill>
              <a:latin typeface="Google Sans"/>
            </a:endParaRPr>
          </a:p>
          <a:p>
            <a:r>
              <a:rPr lang="en-IN" sz="2400" dirty="0">
                <a:latin typeface="Cambria" panose="02040503050406030204" pitchFamily="18" charset="0"/>
              </a:rPr>
              <a:t>For drinking water there are ICP-OES and ICP –MS instruments which can provide results for  more than 50 parameters in one go .</a:t>
            </a:r>
            <a:endParaRPr lang="en-US" sz="2400" dirty="0">
              <a:latin typeface="Cambria" panose="02040503050406030204" pitchFamily="18" charset="0"/>
            </a:endParaRPr>
          </a:p>
        </p:txBody>
      </p:sp>
    </p:spTree>
    <p:extLst>
      <p:ext uri="{BB962C8B-B14F-4D97-AF65-F5344CB8AC3E}">
        <p14:creationId xmlns:p14="http://schemas.microsoft.com/office/powerpoint/2010/main" val="345379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4754" y="0"/>
            <a:ext cx="9922492" cy="1333827"/>
          </a:xfrm>
        </p:spPr>
        <p:txBody>
          <a:bodyPr anchor="b">
            <a:normAutofit/>
          </a:bodyPr>
          <a:lstStyle/>
          <a:p>
            <a:pPr algn="just"/>
            <a:r>
              <a:rPr lang="en-US" sz="3600" b="1" dirty="0">
                <a:latin typeface="Cambria" panose="02040503050406030204" pitchFamily="18" charset="0"/>
                <a:ea typeface="Cambria" panose="02040503050406030204" pitchFamily="18" charset="0"/>
                <a:cs typeface="+mj-lt"/>
              </a:rPr>
              <a:t>Portable Field-Testing Kit for Onsite Testing of Drinking Water Specification</a:t>
            </a:r>
            <a:endParaRPr lang="en-US" sz="3600" b="1" dirty="0">
              <a:latin typeface="Cambria" panose="02040503050406030204" pitchFamily="18" charset="0"/>
              <a:ea typeface="Cambria" panose="02040503050406030204" pitchFamily="18" charset="0"/>
              <a:cs typeface="Calibri Light"/>
            </a:endParaRPr>
          </a:p>
        </p:txBody>
      </p:sp>
      <p:pic>
        <p:nvPicPr>
          <p:cNvPr id="5" name="Picture 4">
            <a:extLst>
              <a:ext uri="{FF2B5EF4-FFF2-40B4-BE49-F238E27FC236}">
                <a16:creationId xmlns:a16="http://schemas.microsoft.com/office/drawing/2014/main" id="{47463BA6-29C2-A72A-9C8F-AF60B00A1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3" name="Slide Number Placeholder 2"/>
          <p:cNvSpPr>
            <a:spLocks noGrp="1"/>
          </p:cNvSpPr>
          <p:nvPr>
            <p:ph type="sldNum" sz="quarter" idx="12"/>
          </p:nvPr>
        </p:nvSpPr>
        <p:spPr/>
        <p:txBody>
          <a:bodyPr/>
          <a:lstStyle/>
          <a:p>
            <a:fld id="{48F63A3B-78C7-47BE-AE5E-E10140E04643}" type="slidenum">
              <a:rPr lang="en-US" smtClean="0"/>
              <a:t>41</a:t>
            </a:fld>
            <a:endParaRPr lang="en-US" dirty="0"/>
          </a:p>
        </p:txBody>
      </p:sp>
      <p:pic>
        <p:nvPicPr>
          <p:cNvPr id="9" name="Picture 8">
            <a:extLst>
              <a:ext uri="{FF2B5EF4-FFF2-40B4-BE49-F238E27FC236}">
                <a16:creationId xmlns:a16="http://schemas.microsoft.com/office/drawing/2014/main" id="{C43095D3-CD91-8C09-EF79-F9A35EBA02CB}"/>
              </a:ext>
            </a:extLst>
          </p:cNvPr>
          <p:cNvPicPr>
            <a:picLocks noChangeAspect="1"/>
          </p:cNvPicPr>
          <p:nvPr/>
        </p:nvPicPr>
        <p:blipFill rotWithShape="1">
          <a:blip r:embed="rId3"/>
          <a:srcRect l="5946" r="6461"/>
          <a:stretch/>
        </p:blipFill>
        <p:spPr>
          <a:xfrm>
            <a:off x="7752441" y="1438656"/>
            <a:ext cx="3781344" cy="5120640"/>
          </a:xfrm>
          <a:prstGeom prst="rect">
            <a:avLst/>
          </a:prstGeom>
        </p:spPr>
      </p:pic>
      <p:graphicFrame>
        <p:nvGraphicFramePr>
          <p:cNvPr id="11" name="Content Placeholder 2">
            <a:extLst>
              <a:ext uri="{FF2B5EF4-FFF2-40B4-BE49-F238E27FC236}">
                <a16:creationId xmlns:a16="http://schemas.microsoft.com/office/drawing/2014/main" id="{660AD8EE-DD61-3526-36AA-44C3585FECC4}"/>
              </a:ext>
            </a:extLst>
          </p:cNvPr>
          <p:cNvGraphicFramePr/>
          <p:nvPr>
            <p:extLst>
              <p:ext uri="{D42A27DB-BD31-4B8C-83A1-F6EECF244321}">
                <p14:modId xmlns:p14="http://schemas.microsoft.com/office/powerpoint/2010/main" val="194246483"/>
              </p:ext>
            </p:extLst>
          </p:nvPr>
        </p:nvGraphicFramePr>
        <p:xfrm>
          <a:off x="423746" y="1648874"/>
          <a:ext cx="7247039" cy="5072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B1221A7C-8EB7-BB8A-6377-87EBF0F51217}"/>
              </a:ext>
            </a:extLst>
          </p:cNvPr>
          <p:cNvSpPr/>
          <p:nvPr/>
        </p:nvSpPr>
        <p:spPr>
          <a:xfrm>
            <a:off x="-159325"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0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C510-F83A-ECF5-3065-8D72873B34FF}"/>
              </a:ext>
            </a:extLst>
          </p:cNvPr>
          <p:cNvSpPr>
            <a:spLocks noGrp="1"/>
          </p:cNvSpPr>
          <p:nvPr>
            <p:ph type="title"/>
          </p:nvPr>
        </p:nvSpPr>
        <p:spPr>
          <a:xfrm>
            <a:off x="1060705" y="-1"/>
            <a:ext cx="7433534" cy="841459"/>
          </a:xfrm>
        </p:spPr>
        <p:txBody>
          <a:bodyPr>
            <a:noAutofit/>
          </a:bodyPr>
          <a:lstStyle/>
          <a:p>
            <a:r>
              <a:rPr lang="en-US" b="1" dirty="0">
                <a:latin typeface="Times New Roman"/>
                <a:ea typeface="+mj-lt"/>
                <a:cs typeface="+mj-lt"/>
              </a:rPr>
              <a:t> </a:t>
            </a:r>
            <a:r>
              <a:rPr lang="en-US" sz="3200" b="1" dirty="0">
                <a:latin typeface="Cambria" panose="02040503050406030204" pitchFamily="18" charset="0"/>
                <a:ea typeface="Cambria" panose="02040503050406030204" pitchFamily="18" charset="0"/>
                <a:cs typeface="+mj-lt"/>
              </a:rPr>
              <a:t>Overview of </a:t>
            </a:r>
            <a:r>
              <a:rPr lang="en-US" sz="3200" b="1" dirty="0">
                <a:latin typeface="Cambria" panose="02040503050406030204" pitchFamily="18" charset="0"/>
                <a:ea typeface="Cambria" panose="02040503050406030204" pitchFamily="18" charset="0"/>
                <a:cs typeface="Times New Roman"/>
              </a:rPr>
              <a:t>IS 18283:2023</a:t>
            </a:r>
          </a:p>
        </p:txBody>
      </p:sp>
      <p:pic>
        <p:nvPicPr>
          <p:cNvPr id="4" name="Picture 3" descr="Standard Images | Free Vectors, PNGs, Mockups &amp; Backgrounds - rawpixel">
            <a:extLst>
              <a:ext uri="{FF2B5EF4-FFF2-40B4-BE49-F238E27FC236}">
                <a16:creationId xmlns:a16="http://schemas.microsoft.com/office/drawing/2014/main" id="{0F66FE42-1217-D883-E9F2-1E4E4D774190}"/>
              </a:ext>
            </a:extLst>
          </p:cNvPr>
          <p:cNvPicPr>
            <a:picLocks noChangeAspect="1"/>
          </p:cNvPicPr>
          <p:nvPr/>
        </p:nvPicPr>
        <p:blipFill rotWithShape="1">
          <a:blip r:embed="rId2"/>
          <a:srcRect l="14183" r="41939" b="-1"/>
          <a:stretch/>
        </p:blipFill>
        <p:spPr>
          <a:xfrm>
            <a:off x="923491" y="3978234"/>
            <a:ext cx="2343965" cy="2806330"/>
          </a:xfrm>
          <a:prstGeom prst="rect">
            <a:avLst/>
          </a:prstGeom>
          <a:effectLst>
            <a:softEdge rad="63500"/>
          </a:effectLst>
        </p:spPr>
      </p:pic>
      <p:sp>
        <p:nvSpPr>
          <p:cNvPr id="3" name="Content Placeholder 2">
            <a:extLst>
              <a:ext uri="{FF2B5EF4-FFF2-40B4-BE49-F238E27FC236}">
                <a16:creationId xmlns:a16="http://schemas.microsoft.com/office/drawing/2014/main" id="{E3A1B338-A789-FA5A-3CE0-E42E191D82A1}"/>
              </a:ext>
            </a:extLst>
          </p:cNvPr>
          <p:cNvSpPr>
            <a:spLocks noGrp="1"/>
          </p:cNvSpPr>
          <p:nvPr>
            <p:ph idx="1"/>
          </p:nvPr>
        </p:nvSpPr>
        <p:spPr>
          <a:xfrm>
            <a:off x="923492" y="902815"/>
            <a:ext cx="10939324" cy="3144929"/>
          </a:xfrm>
        </p:spPr>
        <p:txBody>
          <a:bodyPr vert="horz" lIns="91440" tIns="45720" rIns="91440" bIns="45720" rtlCol="0">
            <a:noAutofit/>
          </a:bodyPr>
          <a:lstStyle/>
          <a:p>
            <a:pPr marL="0" indent="0">
              <a:lnSpc>
                <a:spcPct val="100000"/>
              </a:lnSpc>
              <a:buNone/>
            </a:pPr>
            <a:r>
              <a:rPr lang="en-US" sz="2000" b="1" dirty="0">
                <a:latin typeface="Cambria" panose="02040503050406030204" pitchFamily="18" charset="0"/>
                <a:ea typeface="Cambria" panose="02040503050406030204" pitchFamily="18" charset="0"/>
                <a:cs typeface="+mn-lt"/>
              </a:rPr>
              <a:t>Brief history of the standard</a:t>
            </a:r>
            <a:endParaRPr lang="en-US" sz="2000" dirty="0">
              <a:latin typeface="Cambria" panose="02040503050406030204" pitchFamily="18" charset="0"/>
              <a:ea typeface="Cambria" panose="02040503050406030204" pitchFamily="18" charset="0"/>
              <a:cs typeface="Times New Roman"/>
            </a:endParaRPr>
          </a:p>
          <a:p>
            <a:pPr marL="285750" indent="-285750">
              <a:lnSpc>
                <a:spcPct val="100000"/>
              </a:lnSpc>
              <a:buFont typeface="Wingdings" panose="020B0604020202020204" pitchFamily="34" charset="0"/>
              <a:buChar char="v"/>
            </a:pPr>
            <a:r>
              <a:rPr lang="en-US" sz="2000" dirty="0">
                <a:latin typeface="Cambria" panose="02040503050406030204" pitchFamily="18" charset="0"/>
                <a:ea typeface="Cambria" panose="02040503050406030204" pitchFamily="18" charset="0"/>
                <a:cs typeface="+mn-lt"/>
              </a:rPr>
              <a:t>The proposal to formulate standard on Field Test Kits (FTKs) to check the quality of water used for drinking purposes as per IS 10500 ‘Drinking Water - Specifications’, was received from the Ministry of Jal Shakti dated 17.03.2022. The standard shall incorporate the 14 parameter along with testing procedure, their test standards, minimum shelf life reagents along with any other salient features as felt necessary for maintain the quality  make/ production in commercial production.</a:t>
            </a:r>
            <a:r>
              <a:rPr lang="en-US" sz="2000" dirty="0">
                <a:latin typeface="Cambria" panose="02040503050406030204" pitchFamily="18" charset="0"/>
                <a:ea typeface="Cambria" panose="02040503050406030204" pitchFamily="18" charset="0"/>
                <a:cs typeface="Times New Roman"/>
              </a:rPr>
              <a:t> </a:t>
            </a:r>
          </a:p>
          <a:p>
            <a:pPr marL="285750" indent="-285750">
              <a:lnSpc>
                <a:spcPct val="100000"/>
              </a:lnSpc>
              <a:buFont typeface="Wingdings" panose="020B0604020202020204" pitchFamily="34" charset="0"/>
              <a:buChar char="v"/>
            </a:pPr>
            <a:r>
              <a:rPr lang="en-US" sz="2000" dirty="0">
                <a:latin typeface="Cambria" panose="02040503050406030204" pitchFamily="18" charset="0"/>
                <a:ea typeface="Cambria" panose="02040503050406030204" pitchFamily="18" charset="0"/>
                <a:cs typeface="Times New Roman"/>
              </a:rPr>
              <a:t>These</a:t>
            </a:r>
            <a:r>
              <a:rPr lang="en-US" sz="2000" dirty="0">
                <a:latin typeface="Cambria" panose="02040503050406030204" pitchFamily="18" charset="0"/>
                <a:ea typeface="Cambria" panose="02040503050406030204" pitchFamily="18" charset="0"/>
                <a:cs typeface="+mn-lt"/>
              </a:rPr>
              <a:t> FTKs are basically to be used as rapid test for contaminants exceeding the permissible limit of  IS  10500.</a:t>
            </a:r>
          </a:p>
        </p:txBody>
      </p:sp>
      <p:sp>
        <p:nvSpPr>
          <p:cNvPr id="6" name="Rectangle 5">
            <a:extLst>
              <a:ext uri="{FF2B5EF4-FFF2-40B4-BE49-F238E27FC236}">
                <a16:creationId xmlns:a16="http://schemas.microsoft.com/office/drawing/2014/main" id="{F3EC7607-3058-1D64-3B7B-C8CEDD818C22}"/>
              </a:ext>
            </a:extLst>
          </p:cNvPr>
          <p:cNvSpPr/>
          <p:nvPr/>
        </p:nvSpPr>
        <p:spPr>
          <a:xfrm>
            <a:off x="-159325"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93681D-7EEE-A57D-F773-C3DB3CFAC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5" name="TextBox 4"/>
          <p:cNvSpPr txBox="1"/>
          <p:nvPr/>
        </p:nvSpPr>
        <p:spPr>
          <a:xfrm>
            <a:off x="3864864" y="4291584"/>
            <a:ext cx="7876032" cy="2246769"/>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mn-lt"/>
              </a:rPr>
              <a:t>Stakeholders involved in development of this standard</a:t>
            </a:r>
            <a:endParaRPr lang="en-US" sz="2000" dirty="0">
              <a:latin typeface="Cambria" panose="02040503050406030204" pitchFamily="18" charset="0"/>
              <a:ea typeface="Cambria" panose="02040503050406030204" pitchFamily="18" charset="0"/>
              <a:cs typeface="Times New Roman"/>
            </a:endParaRPr>
          </a:p>
          <a:p>
            <a:pPr>
              <a:lnSpc>
                <a:spcPct val="100000"/>
              </a:lnSpc>
            </a:pPr>
            <a:endParaRPr lang="en-US" sz="2000" dirty="0">
              <a:latin typeface="Cambria" panose="02040503050406030204" pitchFamily="18" charset="0"/>
              <a:ea typeface="Cambria" panose="02040503050406030204" pitchFamily="18" charset="0"/>
              <a:cs typeface="+mn-lt"/>
            </a:endParaRPr>
          </a:p>
          <a:p>
            <a:pPr marL="342900" indent="-342900">
              <a:lnSpc>
                <a:spcPct val="100000"/>
              </a:lnSpc>
              <a:buFont typeface="Wingdings" pitchFamily="2" charset="2"/>
              <a:buChar char="Ø"/>
            </a:pPr>
            <a:r>
              <a:rPr lang="en-US" sz="2000" dirty="0">
                <a:latin typeface="Cambria" panose="02040503050406030204" pitchFamily="18" charset="0"/>
                <a:ea typeface="Cambria" panose="02040503050406030204" pitchFamily="18" charset="0"/>
                <a:cs typeface="+mn-lt"/>
              </a:rPr>
              <a:t>Regulators</a:t>
            </a:r>
            <a:endParaRPr lang="en-US" sz="2000" dirty="0">
              <a:latin typeface="Cambria" panose="02040503050406030204" pitchFamily="18" charset="0"/>
              <a:ea typeface="Cambria" panose="02040503050406030204" pitchFamily="18" charset="0"/>
              <a:cs typeface="Times New Roman"/>
            </a:endParaRPr>
          </a:p>
          <a:p>
            <a:pPr marL="342900" indent="-342900">
              <a:lnSpc>
                <a:spcPct val="100000"/>
              </a:lnSpc>
              <a:buFont typeface="Wingdings" pitchFamily="2" charset="2"/>
              <a:buChar char="Ø"/>
            </a:pPr>
            <a:r>
              <a:rPr lang="en-US" sz="2000" dirty="0">
                <a:latin typeface="Cambria" panose="02040503050406030204" pitchFamily="18" charset="0"/>
                <a:ea typeface="Cambria" panose="02040503050406030204" pitchFamily="18" charset="0"/>
                <a:cs typeface="+mn-lt"/>
              </a:rPr>
              <a:t>Department of Drinking Water&amp; Sanitation</a:t>
            </a:r>
            <a:endParaRPr lang="en-US" sz="2000" dirty="0">
              <a:latin typeface="Cambria" panose="02040503050406030204" pitchFamily="18" charset="0"/>
              <a:ea typeface="Cambria" panose="02040503050406030204" pitchFamily="18" charset="0"/>
              <a:cs typeface="Times New Roman"/>
            </a:endParaRPr>
          </a:p>
          <a:p>
            <a:pPr marL="342900" indent="-342900">
              <a:lnSpc>
                <a:spcPct val="100000"/>
              </a:lnSpc>
              <a:buFont typeface="Wingdings" pitchFamily="2" charset="2"/>
              <a:buChar char="Ø"/>
            </a:pPr>
            <a:r>
              <a:rPr lang="en-US" sz="2000" dirty="0">
                <a:latin typeface="Cambria" panose="02040503050406030204" pitchFamily="18" charset="0"/>
                <a:ea typeface="Cambria" panose="02040503050406030204" pitchFamily="18" charset="0"/>
                <a:cs typeface="+mn-lt"/>
              </a:rPr>
              <a:t>Testing Laboratories</a:t>
            </a:r>
            <a:endParaRPr lang="en-US" sz="2000" dirty="0">
              <a:latin typeface="Cambria" panose="02040503050406030204" pitchFamily="18" charset="0"/>
              <a:ea typeface="Cambria" panose="02040503050406030204" pitchFamily="18" charset="0"/>
              <a:cs typeface="Times New Roman"/>
            </a:endParaRPr>
          </a:p>
          <a:p>
            <a:pPr marL="342900" indent="-342900">
              <a:lnSpc>
                <a:spcPct val="100000"/>
              </a:lnSpc>
              <a:buFont typeface="Wingdings" pitchFamily="2" charset="2"/>
              <a:buChar char="Ø"/>
            </a:pPr>
            <a:r>
              <a:rPr lang="en-US" sz="2000" dirty="0">
                <a:latin typeface="Cambria" panose="02040503050406030204" pitchFamily="18" charset="0"/>
                <a:ea typeface="Cambria" panose="02040503050406030204" pitchFamily="18" charset="0"/>
                <a:cs typeface="+mn-lt"/>
              </a:rPr>
              <a:t>Manufacturers of FTKs</a:t>
            </a:r>
            <a:endParaRPr lang="en-US" sz="2000" dirty="0">
              <a:latin typeface="Cambria" panose="02040503050406030204" pitchFamily="18" charset="0"/>
              <a:ea typeface="Cambria" panose="02040503050406030204" pitchFamily="18" charset="0"/>
              <a:cs typeface="Times New Roman"/>
            </a:endParaRPr>
          </a:p>
          <a:p>
            <a:pPr marL="342900" indent="-342900">
              <a:lnSpc>
                <a:spcPct val="100000"/>
              </a:lnSpc>
              <a:buFont typeface="Wingdings" pitchFamily="2" charset="2"/>
              <a:buChar char="Ø"/>
            </a:pPr>
            <a:r>
              <a:rPr lang="en-US" sz="2000" dirty="0">
                <a:latin typeface="Cambria" panose="02040503050406030204" pitchFamily="18" charset="0"/>
                <a:ea typeface="Cambria" panose="02040503050406030204" pitchFamily="18" charset="0"/>
                <a:cs typeface="+mn-lt"/>
              </a:rPr>
              <a:t>Consumer Groups</a:t>
            </a:r>
            <a:endParaRPr lang="en-US" sz="2000" dirty="0">
              <a:latin typeface="Cambria" panose="02040503050406030204" pitchFamily="18" charset="0"/>
              <a:ea typeface="Cambria" panose="02040503050406030204" pitchFamily="18" charset="0"/>
              <a:cs typeface="Times New Roman"/>
            </a:endParaRPr>
          </a:p>
        </p:txBody>
      </p:sp>
      <p:sp>
        <p:nvSpPr>
          <p:cNvPr id="8" name="Slide Number Placeholder 7"/>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374339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F0F1-B922-31E4-432A-D5EB9FE5A7AD}"/>
              </a:ext>
            </a:extLst>
          </p:cNvPr>
          <p:cNvSpPr>
            <a:spLocks noGrp="1"/>
          </p:cNvSpPr>
          <p:nvPr>
            <p:ph type="title"/>
          </p:nvPr>
        </p:nvSpPr>
        <p:spPr>
          <a:xfrm>
            <a:off x="905552" y="78723"/>
            <a:ext cx="5341587" cy="1087819"/>
          </a:xfrm>
        </p:spPr>
        <p:txBody>
          <a:bodyPr anchor="b">
            <a:normAutofit/>
          </a:bodyPr>
          <a:lstStyle/>
          <a:p>
            <a:r>
              <a:rPr lang="en-US" sz="3200" b="1" dirty="0">
                <a:latin typeface="Cambria" panose="02040503050406030204" pitchFamily="18" charset="0"/>
                <a:ea typeface="Cambria" panose="02040503050406030204" pitchFamily="18" charset="0"/>
                <a:cs typeface="+mj-lt"/>
              </a:rPr>
              <a:t>Key Components of the Standard IS 18283: 2023</a:t>
            </a:r>
            <a:endParaRPr lang="en-US" sz="3200" dirty="0">
              <a:latin typeface="Cambria" panose="02040503050406030204" pitchFamily="18" charset="0"/>
              <a:ea typeface="Cambria" panose="02040503050406030204" pitchFamily="18" charset="0"/>
              <a:cs typeface="Times New Roman"/>
            </a:endParaRPr>
          </a:p>
        </p:txBody>
      </p:sp>
      <p:sp>
        <p:nvSpPr>
          <p:cNvPr id="3" name="Content Placeholder 2">
            <a:extLst>
              <a:ext uri="{FF2B5EF4-FFF2-40B4-BE49-F238E27FC236}">
                <a16:creationId xmlns:a16="http://schemas.microsoft.com/office/drawing/2014/main" id="{811156E1-4B70-D216-CA45-2977932B05F5}"/>
              </a:ext>
            </a:extLst>
          </p:cNvPr>
          <p:cNvSpPr>
            <a:spLocks noGrp="1"/>
          </p:cNvSpPr>
          <p:nvPr>
            <p:ph idx="1"/>
          </p:nvPr>
        </p:nvSpPr>
        <p:spPr>
          <a:xfrm>
            <a:off x="865225" y="1467168"/>
            <a:ext cx="5079634" cy="3279106"/>
          </a:xfrm>
        </p:spPr>
        <p:txBody>
          <a:bodyPr vert="horz" lIns="91440" tIns="45720" rIns="91440" bIns="45720" rtlCol="0" anchor="t">
            <a:noAutofit/>
          </a:bodyPr>
          <a:lstStyle/>
          <a:p>
            <a:pPr algn="ctr">
              <a:lnSpc>
                <a:spcPct val="100000"/>
              </a:lnSpc>
              <a:buNone/>
            </a:pPr>
            <a:r>
              <a:rPr lang="en-US" sz="2000" b="1" dirty="0">
                <a:latin typeface="Cambria" panose="02040503050406030204" pitchFamily="18" charset="0"/>
                <a:ea typeface="Cambria" panose="02040503050406030204" pitchFamily="18" charset="0"/>
                <a:cs typeface="+mn-lt"/>
              </a:rPr>
              <a:t>Scope of IS 18283</a:t>
            </a:r>
            <a:endParaRPr lang="en-US" sz="2000" dirty="0">
              <a:latin typeface="Cambria" panose="02040503050406030204" pitchFamily="18" charset="0"/>
              <a:ea typeface="Cambria" panose="02040503050406030204" pitchFamily="18" charset="0"/>
              <a:cs typeface="Times New Roman"/>
            </a:endParaRPr>
          </a:p>
          <a:p>
            <a:pPr marL="0" indent="0" algn="just">
              <a:lnSpc>
                <a:spcPct val="100000"/>
              </a:lnSpc>
              <a:buNone/>
            </a:pPr>
            <a:r>
              <a:rPr lang="en-US" sz="2000" dirty="0">
                <a:latin typeface="Cambria" panose="02040503050406030204" pitchFamily="18" charset="0"/>
                <a:ea typeface="Cambria" panose="02040503050406030204" pitchFamily="18" charset="0"/>
                <a:cs typeface="+mn-lt"/>
              </a:rPr>
              <a:t>This standard prescribes the requirements and method of test  of Field Test Kits (FTKs) for onsite testing of drinking water for measurement of specified parameters in drinking water.</a:t>
            </a:r>
          </a:p>
          <a:p>
            <a:pPr algn="ctr">
              <a:lnSpc>
                <a:spcPct val="100000"/>
              </a:lnSpc>
              <a:buNone/>
            </a:pPr>
            <a:r>
              <a:rPr lang="en-US" sz="2000" b="1" dirty="0">
                <a:latin typeface="Cambria" panose="02040503050406030204" pitchFamily="18" charset="0"/>
                <a:ea typeface="Cambria" panose="02040503050406030204" pitchFamily="18" charset="0"/>
                <a:cs typeface="+mn-lt"/>
              </a:rPr>
              <a:t>Parameters covered by IS 18283:2023</a:t>
            </a:r>
            <a:endParaRPr lang="en-US" sz="2000" dirty="0">
              <a:latin typeface="Cambria" panose="02040503050406030204" pitchFamily="18" charset="0"/>
              <a:ea typeface="Cambria" panose="02040503050406030204" pitchFamily="18" charset="0"/>
              <a:cs typeface="Times New Roman"/>
            </a:endParaRPr>
          </a:p>
          <a:p>
            <a:pPr marL="0" indent="0" algn="just">
              <a:lnSpc>
                <a:spcPct val="100000"/>
              </a:lnSpc>
              <a:buNone/>
            </a:pPr>
            <a:r>
              <a:rPr lang="en-US" sz="2000" b="1" dirty="0">
                <a:latin typeface="Cambria" panose="02040503050406030204" pitchFamily="18" charset="0"/>
                <a:ea typeface="Cambria" panose="02040503050406030204" pitchFamily="18" charset="0"/>
                <a:cs typeface="+mn-lt"/>
              </a:rPr>
              <a:t>Physiochemical Parameters</a:t>
            </a:r>
            <a:r>
              <a:rPr lang="en-US" sz="2000" dirty="0">
                <a:latin typeface="Cambria" panose="02040503050406030204" pitchFamily="18" charset="0"/>
                <a:ea typeface="Cambria" panose="02040503050406030204" pitchFamily="18" charset="0"/>
                <a:cs typeface="+mn-lt"/>
              </a:rPr>
              <a:t>- pH, chloride, iron, turbidity, sulphates, nitrates, residual free chlorine, Total alkalinity, total hardness, fluoride, arsenic, TDS</a:t>
            </a:r>
            <a:endParaRPr lang="en-US" sz="2000" dirty="0">
              <a:latin typeface="Cambria" panose="02040503050406030204" pitchFamily="18" charset="0"/>
              <a:ea typeface="Cambria" panose="02040503050406030204" pitchFamily="18" charset="0"/>
              <a:cs typeface="Times New Roman"/>
            </a:endParaRPr>
          </a:p>
          <a:p>
            <a:pPr marL="0" indent="0" algn="just">
              <a:lnSpc>
                <a:spcPct val="100000"/>
              </a:lnSpc>
              <a:buNone/>
            </a:pPr>
            <a:r>
              <a:rPr lang="en-US" sz="2000" b="1" dirty="0">
                <a:latin typeface="Cambria" panose="02040503050406030204" pitchFamily="18" charset="0"/>
                <a:ea typeface="Cambria" panose="02040503050406030204" pitchFamily="18" charset="0"/>
                <a:cs typeface="+mn-lt"/>
              </a:rPr>
              <a:t>Microbiological Parameters </a:t>
            </a:r>
            <a:r>
              <a:rPr lang="en-US" sz="2000" dirty="0">
                <a:latin typeface="Cambria" panose="02040503050406030204" pitchFamily="18" charset="0"/>
                <a:ea typeface="Cambria" panose="02040503050406030204" pitchFamily="18" charset="0"/>
                <a:cs typeface="+mn-lt"/>
              </a:rPr>
              <a:t>- total coliform bacteria, and E. Coli or thermo-tolerant coliform bacteria</a:t>
            </a:r>
            <a:endParaRPr lang="en-US" sz="2000" dirty="0">
              <a:latin typeface="Cambria" panose="02040503050406030204" pitchFamily="18" charset="0"/>
              <a:ea typeface="Cambria" panose="02040503050406030204" pitchFamily="18" charset="0"/>
              <a:cs typeface="Times New Roman"/>
            </a:endParaRPr>
          </a:p>
        </p:txBody>
      </p:sp>
      <p:pic>
        <p:nvPicPr>
          <p:cNvPr id="5" name="Picture 4" descr="Laboratory glassware containing solution">
            <a:extLst>
              <a:ext uri="{FF2B5EF4-FFF2-40B4-BE49-F238E27FC236}">
                <a16:creationId xmlns:a16="http://schemas.microsoft.com/office/drawing/2014/main" id="{0E2A12AC-C2CE-DD87-450C-006170838E70}"/>
              </a:ext>
            </a:extLst>
          </p:cNvPr>
          <p:cNvPicPr>
            <a:picLocks noChangeAspect="1"/>
          </p:cNvPicPr>
          <p:nvPr/>
        </p:nvPicPr>
        <p:blipFill rotWithShape="1">
          <a:blip r:embed="rId2"/>
          <a:srcRect r="25569" b="3"/>
          <a:stretch/>
        </p:blipFill>
        <p:spPr>
          <a:xfrm>
            <a:off x="6247142" y="-2"/>
            <a:ext cx="5944857" cy="6858001"/>
          </a:xfrm>
          <a:prstGeom prst="rect">
            <a:avLst/>
          </a:prstGeom>
        </p:spPr>
      </p:pic>
      <p:sp>
        <p:nvSpPr>
          <p:cNvPr id="6" name="Rectangle 5">
            <a:extLst>
              <a:ext uri="{FF2B5EF4-FFF2-40B4-BE49-F238E27FC236}">
                <a16:creationId xmlns:a16="http://schemas.microsoft.com/office/drawing/2014/main" id="{E2FBDA14-8187-C457-29E5-2BEC988FE289}"/>
              </a:ext>
            </a:extLst>
          </p:cNvPr>
          <p:cNvSpPr/>
          <p:nvPr/>
        </p:nvSpPr>
        <p:spPr>
          <a:xfrm>
            <a:off x="-159325"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0D0F29-A665-7B7D-9D61-53F9D2314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13230"/>
            <a:ext cx="1238645" cy="874277"/>
          </a:xfrm>
          <a:prstGeom prst="rect">
            <a:avLst/>
          </a:prstGeom>
        </p:spPr>
      </p:pic>
      <p:sp>
        <p:nvSpPr>
          <p:cNvPr id="4" name="Slide Number Placeholder 3"/>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4038046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2421" y="2802207"/>
            <a:ext cx="6321667" cy="1323439"/>
          </a:xfrm>
          <a:prstGeom prst="rect">
            <a:avLst/>
          </a:prstGeom>
        </p:spPr>
        <p:txBody>
          <a:bodyPr wrap="none">
            <a:spAutoFit/>
          </a:bodyPr>
          <a:lstStyle/>
          <a:p>
            <a:r>
              <a:rPr lang="en-IN" sz="8000" b="1" i="1" dirty="0">
                <a:latin typeface="Times New Roman" panose="02020603050405020304" pitchFamily="18" charset="0"/>
                <a:cs typeface="Times New Roman" panose="02020603050405020304" pitchFamily="18" charset="0"/>
              </a:rPr>
              <a:t> THANK YOU</a:t>
            </a:r>
          </a:p>
        </p:txBody>
      </p:sp>
      <p:sp>
        <p:nvSpPr>
          <p:cNvPr id="2" name="Slide Number Placeholder 1"/>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141616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0706" y="13247"/>
            <a:ext cx="957359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Concerns related to Water Quality</a:t>
            </a:r>
            <a:endParaRPr lang="en-I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pic>
        <p:nvPicPr>
          <p:cNvPr id="7" name="Picture 6" descr="http://healthhub.wpengine.netdna-cdn.com/wp-content/uploads/2012/11/jeffers-kid-drinking-water.jpg">
            <a:extLst>
              <a:ext uri="{FF2B5EF4-FFF2-40B4-BE49-F238E27FC236}">
                <a16:creationId xmlns:a16="http://schemas.microsoft.com/office/drawing/2014/main" id="{3BB0A26B-848F-4E54-B69C-9E21DC01C8A5}"/>
              </a:ext>
            </a:extLst>
          </p:cNvPr>
          <p:cNvPicPr>
            <a:picLocks noChangeAspect="1" noChangeArrowheads="1"/>
          </p:cNvPicPr>
          <p:nvPr/>
        </p:nvPicPr>
        <p:blipFill>
          <a:blip r:embed="rId4" cstate="print"/>
          <a:srcRect/>
          <a:stretch>
            <a:fillRect/>
          </a:stretch>
        </p:blipFill>
        <p:spPr bwMode="auto">
          <a:xfrm>
            <a:off x="9599711" y="2366099"/>
            <a:ext cx="2592288" cy="4489389"/>
          </a:xfrm>
          <a:prstGeom prst="rect">
            <a:avLst/>
          </a:prstGeom>
          <a:noFill/>
          <a:effectLst>
            <a:softEdge rad="127000"/>
          </a:effectLst>
        </p:spPr>
      </p:pic>
      <p:sp>
        <p:nvSpPr>
          <p:cNvPr id="3" name="Rectangle 2">
            <a:extLst>
              <a:ext uri="{FF2B5EF4-FFF2-40B4-BE49-F238E27FC236}">
                <a16:creationId xmlns:a16="http://schemas.microsoft.com/office/drawing/2014/main" id="{0245CDBF-7FA6-D53F-B2EC-2C3C38B0C7FE}"/>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E62BA138-8470-9116-2AB3-8978ABF49C01}"/>
              </a:ext>
            </a:extLst>
          </p:cNvPr>
          <p:cNvGraphicFramePr/>
          <p:nvPr>
            <p:extLst>
              <p:ext uri="{D42A27DB-BD31-4B8C-83A1-F6EECF244321}">
                <p14:modId xmlns:p14="http://schemas.microsoft.com/office/powerpoint/2010/main" val="3272078157"/>
              </p:ext>
            </p:extLst>
          </p:nvPr>
        </p:nvGraphicFramePr>
        <p:xfrm>
          <a:off x="997527" y="1024128"/>
          <a:ext cx="8780457" cy="58595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7878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200px-Bureau_of_Indian_Standards_Logo.svg.png"/>
          <p:cNvPicPr>
            <a:picLocks noChangeAspect="1"/>
          </p:cNvPicPr>
          <p:nvPr/>
        </p:nvPicPr>
        <p:blipFill>
          <a:blip r:embed="rId3" cstate="print"/>
          <a:stretch>
            <a:fillRect/>
          </a:stretch>
        </p:blipFill>
        <p:spPr>
          <a:xfrm>
            <a:off x="11196917" y="0"/>
            <a:ext cx="995083" cy="702363"/>
          </a:xfrm>
          <a:prstGeom prst="rect">
            <a:avLst/>
          </a:prstGeom>
        </p:spPr>
      </p:pic>
      <p:pic>
        <p:nvPicPr>
          <p:cNvPr id="9" name="Google Shape;124;p14">
            <a:extLst>
              <a:ext uri="{FF2B5EF4-FFF2-40B4-BE49-F238E27FC236}">
                <a16:creationId xmlns:a16="http://schemas.microsoft.com/office/drawing/2014/main" id="{56D49128-0936-4D29-9435-09B857274DC8}"/>
              </a:ext>
            </a:extLst>
          </p:cNvPr>
          <p:cNvPicPr preferRelativeResize="0"/>
          <p:nvPr/>
        </p:nvPicPr>
        <p:blipFill rotWithShape="1">
          <a:blip r:embed="rId4">
            <a:alphaModFix/>
          </a:blip>
          <a:srcRect/>
          <a:stretch/>
        </p:blipFill>
        <p:spPr>
          <a:xfrm>
            <a:off x="8976320" y="1412794"/>
            <a:ext cx="3072341" cy="4992535"/>
          </a:xfrm>
          <a:prstGeom prst="rect">
            <a:avLst/>
          </a:prstGeom>
          <a:noFill/>
          <a:ln>
            <a:noFill/>
          </a:ln>
        </p:spPr>
      </p:pic>
      <p:sp>
        <p:nvSpPr>
          <p:cNvPr id="2" name="Rectangle 1">
            <a:extLst>
              <a:ext uri="{FF2B5EF4-FFF2-40B4-BE49-F238E27FC236}">
                <a16:creationId xmlns:a16="http://schemas.microsoft.com/office/drawing/2014/main" id="{25C9B9AD-95F8-2828-F53A-4AE818CDC4F3}"/>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9E0CC1-5C93-4EEE-8961-C94EA0E4B3C5}"/>
              </a:ext>
            </a:extLst>
          </p:cNvPr>
          <p:cNvSpPr/>
          <p:nvPr/>
        </p:nvSpPr>
        <p:spPr>
          <a:xfrm>
            <a:off x="1205802" y="1419986"/>
            <a:ext cx="7425732" cy="4653582"/>
          </a:xfrm>
          <a:prstGeom prst="rect">
            <a:avLst/>
          </a:prstGeom>
        </p:spPr>
        <p:txBody>
          <a:bodyPr wrap="square">
            <a:spAutoFit/>
          </a:bodyPr>
          <a:lstStyle/>
          <a:p>
            <a:pPr algn="just">
              <a:buFont typeface="Wingdings" panose="05000000000000000000" pitchFamily="2" charset="2"/>
              <a:buChar char="§"/>
            </a:pPr>
            <a:endParaRPr lang="en-IN" dirty="0">
              <a:solidFill>
                <a:srgbClr val="000000"/>
              </a:solidFill>
              <a:latin typeface="Times New Roman" panose="02020603050405020304" pitchFamily="18" charset="0"/>
              <a:ea typeface="Times New Roman" panose="02020603050405020304" pitchFamily="18" charset="0"/>
              <a:cs typeface="Mangal" panose="02040503050203030202" pitchFamily="18" charset="0"/>
            </a:endParaRPr>
          </a:p>
          <a:p>
            <a:pPr algn="just">
              <a:buFont typeface="Wingdings" panose="05000000000000000000" pitchFamily="2" charset="2"/>
              <a:buChar char="§"/>
            </a:pPr>
            <a:r>
              <a:rPr lang="en-IN" sz="2000" dirty="0">
                <a:solidFill>
                  <a:srgbClr val="000000"/>
                </a:solidFill>
                <a:latin typeface="Cambria" panose="02040503050406030204" pitchFamily="18" charset="0"/>
                <a:ea typeface="Cambria" panose="02040503050406030204" pitchFamily="18" charset="0"/>
                <a:cs typeface="Mangal" panose="02040503050203030202" pitchFamily="18" charset="0"/>
              </a:rPr>
              <a:t>Prescribe requirements for </a:t>
            </a:r>
            <a:r>
              <a:rPr lang="en-US" sz="2000" dirty="0">
                <a:latin typeface="Cambria" panose="02040503050406030204" pitchFamily="18" charset="0"/>
                <a:ea typeface="Cambria" panose="02040503050406030204" pitchFamily="18" charset="0"/>
              </a:rPr>
              <a:t>assessing the quality of water and to check the effectiveness of water treatment and supply by the concerned authorities</a:t>
            </a:r>
          </a:p>
          <a:p>
            <a:pPr algn="just">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 Sets criteria for conformity assessment and provides tool for regulatory compliance.</a:t>
            </a:r>
          </a:p>
          <a:p>
            <a:pPr algn="just">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algn="just">
              <a:buFont typeface="Wingdings" panose="05000000000000000000" pitchFamily="2" charset="2"/>
              <a:buChar char="§"/>
            </a:pPr>
            <a:r>
              <a:rPr lang="en-IN" sz="2000" dirty="0">
                <a:latin typeface="Cambria" panose="02040503050406030204" pitchFamily="18" charset="0"/>
                <a:ea typeface="Cambria" panose="02040503050406030204" pitchFamily="18" charset="0"/>
              </a:rPr>
              <a:t> Prescribes good hygienic practices to i</a:t>
            </a:r>
            <a:r>
              <a:rPr lang="en-IN" sz="2000" dirty="0">
                <a:solidFill>
                  <a:srgbClr val="000000"/>
                </a:solidFill>
                <a:latin typeface="Cambria" panose="02040503050406030204" pitchFamily="18" charset="0"/>
                <a:ea typeface="Cambria" panose="02040503050406030204" pitchFamily="18" charset="0"/>
                <a:cs typeface="Mangal" panose="02040503050203030202" pitchFamily="18" charset="0"/>
              </a:rPr>
              <a:t>mprove processes and make them more efficient </a:t>
            </a:r>
          </a:p>
          <a:p>
            <a:pPr algn="just"/>
            <a:endParaRPr lang="en-IN" sz="2000" dirty="0">
              <a:solidFill>
                <a:srgbClr val="000000"/>
              </a:solidFill>
              <a:latin typeface="Cambria" panose="02040503050406030204" pitchFamily="18" charset="0"/>
              <a:ea typeface="Cambria" panose="02040503050406030204" pitchFamily="18" charset="0"/>
              <a:cs typeface="Mangal" panose="02040503050203030202" pitchFamily="18" charset="0"/>
            </a:endParaRPr>
          </a:p>
          <a:p>
            <a:pPr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 </a:t>
            </a:r>
            <a:r>
              <a:rPr lang="en-IN" sz="2000" dirty="0">
                <a:solidFill>
                  <a:srgbClr val="000000"/>
                </a:solidFill>
                <a:latin typeface="Cambria" panose="02040503050406030204" pitchFamily="18" charset="0"/>
                <a:ea typeface="Cambria" panose="02040503050406030204" pitchFamily="18" charset="0"/>
                <a:cs typeface="Mangal" panose="02040503050203030202" pitchFamily="18" charset="0"/>
              </a:rPr>
              <a:t> Guide in consistent functioning and quality</a:t>
            </a:r>
          </a:p>
          <a:p>
            <a:pPr algn="just"/>
            <a:endParaRPr lang="en-IN" sz="2000" dirty="0">
              <a:solidFill>
                <a:srgbClr val="000000"/>
              </a:solidFill>
              <a:latin typeface="Cambria" panose="02040503050406030204" pitchFamily="18" charset="0"/>
              <a:ea typeface="Cambria" panose="02040503050406030204" pitchFamily="18" charset="0"/>
              <a:cs typeface="Mangal" panose="02040503050203030202" pitchFamily="18" charset="0"/>
            </a:endParaRPr>
          </a:p>
          <a:p>
            <a:pPr algn="just">
              <a:buFont typeface="Wingdings" panose="05000000000000000000" pitchFamily="2" charset="2"/>
              <a:buChar char="§"/>
            </a:pPr>
            <a:r>
              <a:rPr lang="en-US" sz="2000" dirty="0">
                <a:latin typeface="Cambria" panose="02040503050406030204" pitchFamily="18" charset="0"/>
                <a:ea typeface="Cambria" panose="02040503050406030204" pitchFamily="18" charset="0"/>
              </a:rPr>
              <a:t>Ensure health and safety  from water borne diseases</a:t>
            </a:r>
          </a:p>
          <a:p>
            <a:pPr marR="0" lvl="0">
              <a:lnSpc>
                <a:spcPct val="115000"/>
              </a:lnSpc>
              <a:spcBef>
                <a:spcPts val="0"/>
              </a:spcBef>
              <a:spcAft>
                <a:spcPts val="800"/>
              </a:spcAft>
              <a:buSzPts val="1000"/>
              <a:tabLst>
                <a:tab pos="533400" algn="l"/>
              </a:tabLst>
            </a:pPr>
            <a:endParaRPr lang="en-US" sz="1600" dirty="0">
              <a:latin typeface="Calibri" panose="020F0502020204030204" pitchFamily="34" charset="0"/>
              <a:ea typeface="Calibri" panose="020F0502020204030204" pitchFamily="34" charset="0"/>
              <a:cs typeface="Mangal" panose="02040503050203030202" pitchFamily="18" charset="0"/>
            </a:endParaRPr>
          </a:p>
        </p:txBody>
      </p:sp>
      <p:sp>
        <p:nvSpPr>
          <p:cNvPr id="4" name="TextBox 3"/>
          <p:cNvSpPr txBox="1"/>
          <p:nvPr/>
        </p:nvSpPr>
        <p:spPr>
          <a:xfrm>
            <a:off x="1205802" y="291402"/>
            <a:ext cx="9736853" cy="535531"/>
          </a:xfrm>
          <a:prstGeom prst="rect">
            <a:avLst/>
          </a:prstGeom>
          <a:noFill/>
        </p:spPr>
        <p:txBody>
          <a:bodyPr wrap="square" rtlCol="0">
            <a:spAutoFit/>
          </a:bodyPr>
          <a:lstStyle/>
          <a:p>
            <a:pPr lvl="0" defTabSz="685800">
              <a:lnSpc>
                <a:spcPct val="90000"/>
              </a:lnSpc>
              <a:spcBef>
                <a:spcPct val="0"/>
              </a:spcBef>
              <a:defRPr/>
            </a:pPr>
            <a:r>
              <a:rPr lang="en-US" altLang="en-US" sz="3200" b="1" dirty="0">
                <a:solidFill>
                  <a:prstClr val="black"/>
                </a:solidFill>
                <a:latin typeface="Cambria" panose="02040503050406030204" pitchFamily="18" charset="0"/>
              </a:rPr>
              <a:t>How standards address the concern?</a:t>
            </a:r>
            <a:endParaRPr lang="en-IN" altLang="en-US" sz="3200" b="1" dirty="0">
              <a:solidFill>
                <a:prstClr val="black"/>
              </a:solidFill>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8137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36" y="162597"/>
            <a:ext cx="9102549" cy="866139"/>
          </a:xfrm>
        </p:spPr>
        <p:txBody>
          <a:bodyPr>
            <a:noAutofit/>
          </a:bodyPr>
          <a:lstStyle/>
          <a:p>
            <a:pPr algn="ctr"/>
            <a:r>
              <a:rPr lang="en-US" sz="3200" b="1" dirty="0">
                <a:latin typeface="Cambria" panose="02040503050406030204" pitchFamily="18" charset="0"/>
                <a:ea typeface="Cambria" panose="02040503050406030204" pitchFamily="18" charset="0"/>
              </a:rPr>
              <a:t>Important Indian Standards on </a:t>
            </a:r>
            <a:br>
              <a:rPr lang="en-US" sz="3200" b="1" dirty="0">
                <a:latin typeface="Cambria" panose="02040503050406030204" pitchFamily="18" charset="0"/>
                <a:ea typeface="Cambria" panose="02040503050406030204" pitchFamily="18" charset="0"/>
              </a:rPr>
            </a:br>
            <a:r>
              <a:rPr lang="en-US" sz="3200" b="1" dirty="0">
                <a:latin typeface="Cambria" panose="02040503050406030204" pitchFamily="18" charset="0"/>
                <a:ea typeface="Cambria" panose="02040503050406030204" pitchFamily="18" charset="0"/>
              </a:rPr>
              <a:t>Drinking Water Quality</a:t>
            </a:r>
            <a:endParaRPr lang="en-US" sz="3200" b="1" dirty="0">
              <a:solidFill>
                <a:schemeClr val="accent1">
                  <a:lumMod val="50000"/>
                </a:schemeClr>
              </a:solidFill>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C2FEF969-6F6B-44F0-96EE-DF11D4BD98DA}"/>
              </a:ext>
            </a:extLst>
          </p:cNvPr>
          <p:cNvSpPr txBox="1">
            <a:spLocks/>
          </p:cNvSpPr>
          <p:nvPr/>
        </p:nvSpPr>
        <p:spPr>
          <a:xfrm>
            <a:off x="451122" y="1316772"/>
            <a:ext cx="10866621" cy="5280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200" dirty="0"/>
              <a:t>.</a:t>
            </a:r>
            <a:endParaRPr lang="en-IN" sz="3200" dirty="0"/>
          </a:p>
          <a:p>
            <a:pPr marL="0" indent="0" algn="just">
              <a:buNone/>
            </a:pPr>
            <a:endParaRPr lang="en-US" sz="22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8A7B5D64-5232-467E-9F92-0B6A6381F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602" y="0"/>
            <a:ext cx="1049399" cy="740701"/>
          </a:xfrm>
          <a:prstGeom prst="rect">
            <a:avLst/>
          </a:prstGeom>
        </p:spPr>
      </p:pic>
      <p:graphicFrame>
        <p:nvGraphicFramePr>
          <p:cNvPr id="3" name="Table 2">
            <a:extLst>
              <a:ext uri="{FF2B5EF4-FFF2-40B4-BE49-F238E27FC236}">
                <a16:creationId xmlns:a16="http://schemas.microsoft.com/office/drawing/2014/main" id="{724B04B8-7A1C-445A-90BC-8F3CD780C237}"/>
              </a:ext>
            </a:extLst>
          </p:cNvPr>
          <p:cNvGraphicFramePr>
            <a:graphicFrameLocks noGrp="1"/>
          </p:cNvGraphicFramePr>
          <p:nvPr>
            <p:extLst>
              <p:ext uri="{D42A27DB-BD31-4B8C-83A1-F6EECF244321}">
                <p14:modId xmlns:p14="http://schemas.microsoft.com/office/powerpoint/2010/main" val="2331621"/>
              </p:ext>
            </p:extLst>
          </p:nvPr>
        </p:nvGraphicFramePr>
        <p:xfrm>
          <a:off x="1316736" y="1231393"/>
          <a:ext cx="10279062" cy="5365961"/>
        </p:xfrm>
        <a:graphic>
          <a:graphicData uri="http://schemas.openxmlformats.org/drawingml/2006/table">
            <a:tbl>
              <a:tblPr firstRow="1" bandRow="1">
                <a:tableStyleId>{93296810-A885-4BE3-A3E7-6D5BEEA58F35}</a:tableStyleId>
              </a:tblPr>
              <a:tblGrid>
                <a:gridCol w="2657915">
                  <a:extLst>
                    <a:ext uri="{9D8B030D-6E8A-4147-A177-3AD203B41FA5}">
                      <a16:colId xmlns:a16="http://schemas.microsoft.com/office/drawing/2014/main" val="2007978880"/>
                    </a:ext>
                  </a:extLst>
                </a:gridCol>
                <a:gridCol w="7621147">
                  <a:extLst>
                    <a:ext uri="{9D8B030D-6E8A-4147-A177-3AD203B41FA5}">
                      <a16:colId xmlns:a16="http://schemas.microsoft.com/office/drawing/2014/main" val="2505298734"/>
                    </a:ext>
                  </a:extLst>
                </a:gridCol>
              </a:tblGrid>
              <a:tr h="824858">
                <a:tc>
                  <a:txBody>
                    <a:bodyPr/>
                    <a:lstStyle/>
                    <a:p>
                      <a:pPr algn="ctr"/>
                      <a:r>
                        <a:rPr lang="en-IN"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Indian Standard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Title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991916"/>
                  </a:ext>
                </a:extLst>
              </a:tr>
              <a:tr h="668719">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hlinkClick r:id="rId4"/>
                        </a:rPr>
                        <a:t>IS 10500 : 2012</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Drinking Water — Specification </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75618"/>
                  </a:ext>
                </a:extLst>
              </a:tr>
              <a:tr h="1147678">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hlinkClick r:id="rId5"/>
                        </a:rPr>
                        <a:t>IS 14543 : 2024</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Packaged Drinking Water (Other than Packaged Natural Mineral Water) — Specification </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932511"/>
                  </a:ext>
                </a:extLst>
              </a:tr>
              <a:tr h="668719">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hlinkClick r:id="rId6"/>
                        </a:rPr>
                        <a:t>IS 13428 : 2024</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kern="1200" dirty="0">
                          <a:solidFill>
                            <a:schemeClr val="dk1"/>
                          </a:solidFill>
                          <a:effectLst/>
                          <a:latin typeface="Cambria" panose="02040503050406030204" pitchFamily="18" charset="0"/>
                          <a:ea typeface="Cambria" panose="02040503050406030204" pitchFamily="18" charset="0"/>
                          <a:cs typeface="Times New Roman" panose="02020603050405020304" pitchFamily="18" charset="0"/>
                        </a:rPr>
                        <a:t>Packaged Natural Mineral Water — Specification </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28728"/>
                  </a:ext>
                </a:extLst>
              </a:tr>
              <a:tr h="908309">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hlinkClick r:id="rId7"/>
                        </a:rPr>
                        <a:t>IS 17482 : 2020</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rPr>
                        <a:t>Drinking Water Supply Management System- Requirements for Piped Drinking Water Supply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217913"/>
                  </a:ext>
                </a:extLst>
              </a:tr>
              <a:tr h="1147678">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hlinkClick r:id="rId8"/>
                        </a:rPr>
                        <a:t>IS 3025 (Series of standards)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a:latin typeface="Cambria" panose="02040503050406030204" pitchFamily="18" charset="0"/>
                          <a:ea typeface="Cambria" panose="02040503050406030204" pitchFamily="18" charset="0"/>
                          <a:cs typeface="Times New Roman" panose="02020603050405020304" pitchFamily="18" charset="0"/>
                        </a:rPr>
                        <a:t>Methods of Sampling and testing (Physical and Chemical for Water and Wastewater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023410"/>
                  </a:ext>
                </a:extLst>
              </a:tr>
            </a:tbl>
          </a:graphicData>
        </a:graphic>
      </p:graphicFrame>
      <p:sp>
        <p:nvSpPr>
          <p:cNvPr id="5" name="Rectangle 4">
            <a:extLst>
              <a:ext uri="{FF2B5EF4-FFF2-40B4-BE49-F238E27FC236}">
                <a16:creationId xmlns:a16="http://schemas.microsoft.com/office/drawing/2014/main" id="{8A14160B-579A-A4D3-11F0-00CA5AB753BD}"/>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50164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31255"/>
            <a:ext cx="9471735" cy="1028732"/>
          </a:xfrm>
        </p:spPr>
        <p:txBody>
          <a:bodyPr>
            <a:normAutofit/>
          </a:bodyPr>
          <a:lstStyle/>
          <a:p>
            <a:pPr algn="ctr"/>
            <a:r>
              <a:rPr lang="en-US" sz="3200" b="1" dirty="0">
                <a:latin typeface="Cambria" panose="02040503050406030204" pitchFamily="18" charset="0"/>
                <a:ea typeface="Cambria" panose="02040503050406030204" pitchFamily="18" charset="0"/>
                <a:cs typeface="Times New Roman" panose="02020603050405020304" pitchFamily="18" charset="0"/>
              </a:rPr>
              <a:t>IS 10500: 2012, Drinking Water </a:t>
            </a:r>
            <a:r>
              <a:rPr lang="en-IN" sz="3200" dirty="0">
                <a:solidFill>
                  <a:schemeClr val="dk1"/>
                </a:solidFill>
                <a:latin typeface="Cambria" panose="02040503050406030204" pitchFamily="18" charset="0"/>
                <a:ea typeface="Cambria" panose="02040503050406030204" pitchFamily="18" charset="0"/>
                <a:cs typeface="Times New Roman" panose="02020603050405020304" pitchFamily="18" charset="0"/>
              </a:rPr>
              <a:t>— </a:t>
            </a:r>
            <a:r>
              <a:rPr lang="en-IN" sz="3200" b="1" dirty="0">
                <a:solidFill>
                  <a:schemeClr val="dk1"/>
                </a:solidFill>
                <a:latin typeface="Cambria" panose="02040503050406030204" pitchFamily="18" charset="0"/>
                <a:ea typeface="Cambria" panose="02040503050406030204" pitchFamily="18" charset="0"/>
                <a:cs typeface="Times New Roman" panose="02020603050405020304" pitchFamily="18" charset="0"/>
              </a:rPr>
              <a:t>Specification </a:t>
            </a:r>
            <a:endParaRPr 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1990165" y="1670665"/>
            <a:ext cx="9242129" cy="1183068"/>
          </a:xfrm>
          <a:solidFill>
            <a:schemeClr val="accent5">
              <a:lumMod val="50000"/>
              <a:alpha val="19000"/>
            </a:schemeClr>
          </a:solidFill>
          <a:ln>
            <a:solidFill>
              <a:schemeClr val="tx1"/>
            </a:solidFill>
          </a:ln>
        </p:spPr>
        <p:txBody>
          <a:bodyPr>
            <a:noAutofit/>
          </a:bodyPr>
          <a:lstStyle/>
          <a:p>
            <a:pPr marL="0" indent="0" algn="ctr">
              <a:buNone/>
            </a:pPr>
            <a:r>
              <a:rPr lang="en-US" dirty="0">
                <a:latin typeface="Cambria" panose="02040503050406030204" pitchFamily="18" charset="0"/>
                <a:ea typeface="Cambria" panose="02040503050406030204" pitchFamily="18" charset="0"/>
                <a:cs typeface="Times New Roman" panose="02020603050405020304" pitchFamily="18" charset="0"/>
              </a:rPr>
              <a:t>The standard prescribes the requirements and the methods of sampling and test for drinking water</a:t>
            </a:r>
            <a:endParaRPr lang="en-IN" dirty="0">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13232"/>
            <a:ext cx="1238645" cy="874277"/>
          </a:xfrm>
          <a:prstGeom prst="rect">
            <a:avLst/>
          </a:prstGeom>
        </p:spPr>
      </p:pic>
      <p:sp>
        <p:nvSpPr>
          <p:cNvPr id="11" name="TextBox 10"/>
          <p:cNvSpPr txBox="1"/>
          <p:nvPr/>
        </p:nvSpPr>
        <p:spPr>
          <a:xfrm>
            <a:off x="2411604" y="3451736"/>
            <a:ext cx="8199456" cy="1421926"/>
          </a:xfrm>
          <a:prstGeom prst="rect">
            <a:avLst/>
          </a:prstGeom>
          <a:noFill/>
          <a:ln w="28575">
            <a:solidFill>
              <a:schemeClr val="accent5">
                <a:lumMod val="50000"/>
              </a:schemeClr>
            </a:solidFill>
            <a:prstDash val="sysDash"/>
          </a:ln>
        </p:spPr>
        <p:txBody>
          <a:bodyPr wrap="square" lIns="91424" tIns="45719" rIns="91424" bIns="45719" rtlCol="0">
            <a:spAutoFit/>
          </a:bodyPr>
          <a:lstStyle/>
          <a:p>
            <a:pPr algn="just" defTabSz="914218">
              <a:lnSpc>
                <a:spcPct val="90000"/>
              </a:lnSpc>
              <a:spcBef>
                <a:spcPts val="1000"/>
              </a:spcBef>
            </a:pPr>
            <a:r>
              <a:rPr lang="en-US" sz="24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Note: Drinking water is water intended for human consumption for drinking and cooking purposes from any source. It includes water </a:t>
            </a:r>
            <a:r>
              <a:rPr lang="en-US" sz="2400" b="1" i="1" dirty="0">
                <a:solidFill>
                  <a:prstClr val="black"/>
                </a:solidFill>
                <a:latin typeface="Cambria" panose="02040503050406030204" pitchFamily="18" charset="0"/>
                <a:ea typeface="Cambria" panose="02040503050406030204" pitchFamily="18" charset="0"/>
                <a:cs typeface="Times New Roman" panose="02020603050405020304" pitchFamily="18" charset="0"/>
              </a:rPr>
              <a:t>(treated or untreated)</a:t>
            </a:r>
            <a:r>
              <a:rPr lang="en-US" sz="24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supplied by any means for human consumption</a:t>
            </a:r>
            <a:endPar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6" name="Rectangle 5">
            <a:extLst>
              <a:ext uri="{FF2B5EF4-FFF2-40B4-BE49-F238E27FC236}">
                <a16:creationId xmlns:a16="http://schemas.microsoft.com/office/drawing/2014/main" id="{0AC18A3A-3A42-60F9-DFF1-6EBFE51A31D7}"/>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3270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356" y="0"/>
            <a:ext cx="1238645" cy="874277"/>
          </a:xfrm>
          <a:prstGeom prst="rect">
            <a:avLst/>
          </a:prstGeom>
        </p:spPr>
      </p:pic>
      <p:sp>
        <p:nvSpPr>
          <p:cNvPr id="10" name="Title 1"/>
          <p:cNvSpPr txBox="1">
            <a:spLocks/>
          </p:cNvSpPr>
          <p:nvPr/>
        </p:nvSpPr>
        <p:spPr>
          <a:xfrm>
            <a:off x="1266092" y="35723"/>
            <a:ext cx="9887578" cy="921954"/>
          </a:xfrm>
          <a:prstGeom prst="rect">
            <a:avLst/>
          </a:prstGeom>
        </p:spPr>
        <p:txBody>
          <a:bodyPr vert="horz" lIns="91427" tIns="45719" rIns="91427" bIns="4571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ea typeface="Cambria" panose="02040503050406030204" pitchFamily="18" charset="0"/>
                <a:cs typeface="Times New Roman" panose="02020603050405020304" pitchFamily="18" charset="0"/>
              </a:rPr>
              <a:t>Formulation &amp; Implementation</a:t>
            </a:r>
          </a:p>
        </p:txBody>
      </p:sp>
      <p:sp>
        <p:nvSpPr>
          <p:cNvPr id="3" name="Rectangle 2">
            <a:extLst>
              <a:ext uri="{FF2B5EF4-FFF2-40B4-BE49-F238E27FC236}">
                <a16:creationId xmlns:a16="http://schemas.microsoft.com/office/drawing/2014/main" id="{ECCF29E6-7B4D-C330-64D2-ACEABBF26F12}"/>
              </a:ext>
            </a:extLst>
          </p:cNvPr>
          <p:cNvSpPr/>
          <p:nvPr/>
        </p:nvSpPr>
        <p:spPr>
          <a:xfrm>
            <a:off x="1" y="-4"/>
            <a:ext cx="997526" cy="6858004"/>
          </a:xfrm>
          <a:prstGeom prst="rect">
            <a:avLst/>
          </a:prstGeom>
          <a:solidFill>
            <a:schemeClr val="accent5">
              <a:lumMod val="75000"/>
              <a:alpha val="83174"/>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266092" y="1441416"/>
            <a:ext cx="10741688" cy="5250783"/>
          </a:xfrm>
          <a:prstGeom prst="rect">
            <a:avLst/>
          </a:prstGeom>
        </p:spPr>
        <p:txBody>
          <a:bodyPr lIns="91434" tIns="45717" rIns="91434" bIns="45717">
            <a:no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r>
              <a:rPr lang="en-US" sz="2400" dirty="0">
                <a:latin typeface="Cambria" panose="02040503050406030204" pitchFamily="18" charset="0"/>
              </a:rPr>
              <a:t>IS 10500 was </a:t>
            </a:r>
            <a:r>
              <a:rPr lang="en-US" sz="2400" b="1" dirty="0">
                <a:latin typeface="Cambria" panose="02040503050406030204" pitchFamily="18" charset="0"/>
              </a:rPr>
              <a:t>originally published in 1983 </a:t>
            </a:r>
            <a:r>
              <a:rPr lang="en-US" sz="2400" dirty="0">
                <a:latin typeface="Cambria" panose="02040503050406030204" pitchFamily="18" charset="0"/>
              </a:rPr>
              <a:t>when the VI Five-Year Plan of India (1980-85) had made a special provision for availability of safe drinking water for the masses and United Nations declared an International Drinking Water Supply and Sanitation decade (beginning in 1981)</a:t>
            </a:r>
          </a:p>
          <a:p>
            <a:pPr algn="just">
              <a:buFont typeface="Wingdings" panose="05000000000000000000" pitchFamily="2" charset="2"/>
              <a:buChar char="§"/>
            </a:pPr>
            <a:endParaRPr lang="en-US" sz="2400" dirty="0">
              <a:latin typeface="Cambria" panose="02040503050406030204" pitchFamily="18" charset="0"/>
            </a:endParaRPr>
          </a:p>
          <a:p>
            <a:pPr algn="just">
              <a:buFont typeface="Wingdings" panose="05000000000000000000" pitchFamily="2" charset="2"/>
              <a:buChar char="§"/>
            </a:pPr>
            <a:r>
              <a:rPr lang="en-US" sz="2400" dirty="0">
                <a:latin typeface="Cambria" panose="02040503050406030204" pitchFamily="18" charset="0"/>
              </a:rPr>
              <a:t>The standard was formulated with the objective of assessing the quality of water resources, and to check the effectiveness of water treatment and supply by the concerned authorities</a:t>
            </a:r>
          </a:p>
          <a:p>
            <a:pPr algn="just">
              <a:buFont typeface="Wingdings" panose="05000000000000000000" pitchFamily="2" charset="2"/>
              <a:buChar char="§"/>
            </a:pPr>
            <a:endParaRPr lang="en-US" sz="2400" dirty="0">
              <a:latin typeface="Cambria" panose="02040503050406030204" pitchFamily="18" charset="0"/>
            </a:endParaRPr>
          </a:p>
          <a:p>
            <a:pPr algn="just">
              <a:buFont typeface="Wingdings" panose="05000000000000000000" pitchFamily="2" charset="2"/>
              <a:buChar char="§"/>
            </a:pPr>
            <a:r>
              <a:rPr lang="en-US" sz="2400" dirty="0">
                <a:latin typeface="Cambria" panose="02040503050406030204" pitchFamily="18" charset="0"/>
              </a:rPr>
              <a:t>The standard states that routine surveillance of drinking water supplies should be carried out by the relevant authorities to understand the risk of specific pathogens and to define proper control procedures</a:t>
            </a:r>
          </a:p>
        </p:txBody>
      </p:sp>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041075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1906</TotalTime>
  <Words>4619</Words>
  <Application>Microsoft Macintosh PowerPoint</Application>
  <PresentationFormat>Widescreen</PresentationFormat>
  <Paragraphs>606</Paragraphs>
  <Slides>44</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Aptos</vt:lpstr>
      <vt:lpstr>Arial</vt:lpstr>
      <vt:lpstr>Bodoni MT Condensed</vt:lpstr>
      <vt:lpstr>calibri</vt:lpstr>
      <vt:lpstr>calibri</vt:lpstr>
      <vt:lpstr>Calibri Light</vt:lpstr>
      <vt:lpstr>Cambria</vt:lpstr>
      <vt:lpstr>Georgia</vt:lpstr>
      <vt:lpstr>Google Sans</vt:lpstr>
      <vt:lpstr>Times New Roman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Important Indian Standards on  Drinking Water Quality</vt:lpstr>
      <vt:lpstr>IS 10500: 2012, Drinking Water — Specification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Drinking Water Sampling Techniques </vt:lpstr>
      <vt:lpstr>PowerPoint Presentation</vt:lpstr>
      <vt:lpstr>17614 (Part 5) Water Quality- Sampling Part 5 Guidance on Sampling of Drinking Water from Treatment Works and Piped Distribution Systems</vt:lpstr>
      <vt:lpstr>Drinking Water from Treatment Works and Piped Distribution Systems - Sampling Location</vt:lpstr>
      <vt:lpstr>Order of Sampling</vt:lpstr>
      <vt:lpstr>IS 17614 (Part 21) Water Quality — Sampling Part 21 Guidance on Sampling of Drinking Water Distributed by Tankers or Means Other than Distribution Pipes</vt:lpstr>
      <vt:lpstr>Frequency and Timing of Sampling </vt:lpstr>
      <vt:lpstr>PowerPoint Presentation</vt:lpstr>
      <vt:lpstr>Drinking Water Distributed by Tankers or Means  Other than Distribution Pipes - Sampling Locations</vt:lpstr>
      <vt:lpstr>Content of Sampling Manual</vt:lpstr>
      <vt:lpstr>PowerPoint Presentation</vt:lpstr>
      <vt:lpstr>Water Quality Testing Methods</vt:lpstr>
      <vt:lpstr>Exploring Standards for Drinking Water Test Methods</vt:lpstr>
      <vt:lpstr>PowerPoint Presentation</vt:lpstr>
      <vt:lpstr>Portable Field-Testing Kit for Onsite Testing of Drinking Water Specification</vt:lpstr>
      <vt:lpstr> Overview of IS 18283:2023</vt:lpstr>
      <vt:lpstr>Key Components of the Standard IS 18283: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CHD</dc:creator>
  <cp:lastModifiedBy>shubhanjali umrao</cp:lastModifiedBy>
  <cp:revision>622</cp:revision>
  <dcterms:created xsi:type="dcterms:W3CDTF">2023-10-11T09:22:30Z</dcterms:created>
  <dcterms:modified xsi:type="dcterms:W3CDTF">2025-01-10T09:20:56Z</dcterms:modified>
</cp:coreProperties>
</file>