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733" r:id="rId2"/>
    <p:sldId id="256" r:id="rId3"/>
    <p:sldId id="730" r:id="rId4"/>
    <p:sldId id="523" r:id="rId5"/>
    <p:sldId id="258" r:id="rId6"/>
    <p:sldId id="734" r:id="rId7"/>
    <p:sldId id="544" r:id="rId8"/>
    <p:sldId id="735" r:id="rId9"/>
    <p:sldId id="257" r:id="rId10"/>
    <p:sldId id="738" r:id="rId11"/>
    <p:sldId id="739" r:id="rId12"/>
    <p:sldId id="740" r:id="rId13"/>
    <p:sldId id="741" r:id="rId14"/>
    <p:sldId id="260" r:id="rId15"/>
    <p:sldId id="259" r:id="rId16"/>
    <p:sldId id="737" r:id="rId17"/>
    <p:sldId id="718" r:id="rId18"/>
    <p:sldId id="719" r:id="rId19"/>
    <p:sldId id="731" r:id="rId20"/>
    <p:sldId id="699" r:id="rId21"/>
    <p:sldId id="705" r:id="rId22"/>
    <p:sldId id="704" r:id="rId23"/>
    <p:sldId id="732" r:id="rId24"/>
    <p:sldId id="280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ECB74C-151C-42AE-83F3-A7E3B6E0EF5D}" v="67" dt="2025-01-01T09:43:21.3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97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heeraj Damachya" userId="598d6daf0913dc02" providerId="LiveId" clId="{D0ECB74C-151C-42AE-83F3-A7E3B6E0EF5D}"/>
    <pc:docChg chg="undo redo custSel addSld delSld modSld sldOrd">
      <pc:chgData name="Dheeraj Damachya" userId="598d6daf0913dc02" providerId="LiveId" clId="{D0ECB74C-151C-42AE-83F3-A7E3B6E0EF5D}" dt="2025-01-01T09:44:53.903" v="962" actId="121"/>
      <pc:docMkLst>
        <pc:docMk/>
      </pc:docMkLst>
      <pc:sldChg chg="delSp modSp mod">
        <pc:chgData name="Dheeraj Damachya" userId="598d6daf0913dc02" providerId="LiveId" clId="{D0ECB74C-151C-42AE-83F3-A7E3B6E0EF5D}" dt="2025-01-01T08:24:09.813" v="74" actId="1076"/>
        <pc:sldMkLst>
          <pc:docMk/>
          <pc:sldMk cId="0" sldId="256"/>
        </pc:sldMkLst>
        <pc:spChg chg="mod">
          <ac:chgData name="Dheeraj Damachya" userId="598d6daf0913dc02" providerId="LiveId" clId="{D0ECB74C-151C-42AE-83F3-A7E3B6E0EF5D}" dt="2024-12-31T10:07:20.827" v="48" actId="20577"/>
          <ac:spMkLst>
            <pc:docMk/>
            <pc:sldMk cId="0" sldId="256"/>
            <ac:spMk id="2052" creationId="{00000000-0000-0000-0000-000000000000}"/>
          </ac:spMkLst>
        </pc:spChg>
        <pc:spChg chg="mod">
          <ac:chgData name="Dheeraj Damachya" userId="598d6daf0913dc02" providerId="LiveId" clId="{D0ECB74C-151C-42AE-83F3-A7E3B6E0EF5D}" dt="2024-12-31T10:07:13.849" v="46" actId="20577"/>
          <ac:spMkLst>
            <pc:docMk/>
            <pc:sldMk cId="0" sldId="256"/>
            <ac:spMk id="11265" creationId="{00000000-0000-0000-0000-000000000000}"/>
          </ac:spMkLst>
        </pc:spChg>
        <pc:picChg chg="del">
          <ac:chgData name="Dheeraj Damachya" userId="598d6daf0913dc02" providerId="LiveId" clId="{D0ECB74C-151C-42AE-83F3-A7E3B6E0EF5D}" dt="2024-12-31T10:07:17.641" v="47" actId="478"/>
          <ac:picMkLst>
            <pc:docMk/>
            <pc:sldMk cId="0" sldId="256"/>
            <ac:picMk id="5" creationId="{1C316FEE-1364-D826-0A54-5DB2CBD33FCE}"/>
          </ac:picMkLst>
        </pc:picChg>
        <pc:picChg chg="mod">
          <ac:chgData name="Dheeraj Damachya" userId="598d6daf0913dc02" providerId="LiveId" clId="{D0ECB74C-151C-42AE-83F3-A7E3B6E0EF5D}" dt="2025-01-01T08:24:05.957" v="72" actId="1076"/>
          <ac:picMkLst>
            <pc:docMk/>
            <pc:sldMk cId="0" sldId="256"/>
            <ac:picMk id="6" creationId="{01E20553-D6D7-68F7-65A7-CF99F4ACCABE}"/>
          </ac:picMkLst>
        </pc:picChg>
        <pc:picChg chg="mod">
          <ac:chgData name="Dheeraj Damachya" userId="598d6daf0913dc02" providerId="LiveId" clId="{D0ECB74C-151C-42AE-83F3-A7E3B6E0EF5D}" dt="2025-01-01T08:24:09.813" v="74" actId="1076"/>
          <ac:picMkLst>
            <pc:docMk/>
            <pc:sldMk cId="0" sldId="256"/>
            <ac:picMk id="7" creationId="{C3E147E6-4CB0-44A5-997E-FB4D89CB67EF}"/>
          </ac:picMkLst>
        </pc:picChg>
      </pc:sldChg>
      <pc:sldChg chg="addSp delSp modSp mod">
        <pc:chgData name="Dheeraj Damachya" userId="598d6daf0913dc02" providerId="LiveId" clId="{D0ECB74C-151C-42AE-83F3-A7E3B6E0EF5D}" dt="2025-01-01T09:11:08.842" v="543" actId="1076"/>
        <pc:sldMkLst>
          <pc:docMk/>
          <pc:sldMk cId="0" sldId="257"/>
        </pc:sldMkLst>
        <pc:spChg chg="mod">
          <ac:chgData name="Dheeraj Damachya" userId="598d6daf0913dc02" providerId="LiveId" clId="{D0ECB74C-151C-42AE-83F3-A7E3B6E0EF5D}" dt="2025-01-01T09:11:05.493" v="542" actId="20577"/>
          <ac:spMkLst>
            <pc:docMk/>
            <pc:sldMk cId="0" sldId="257"/>
            <ac:spMk id="2" creationId="{00000000-0000-0000-0000-000000000000}"/>
          </ac:spMkLst>
        </pc:spChg>
        <pc:spChg chg="del mod">
          <ac:chgData name="Dheeraj Damachya" userId="598d6daf0913dc02" providerId="LiveId" clId="{D0ECB74C-151C-42AE-83F3-A7E3B6E0EF5D}" dt="2025-01-01T07:22:46.689" v="60" actId="478"/>
          <ac:spMkLst>
            <pc:docMk/>
            <pc:sldMk cId="0" sldId="257"/>
            <ac:spMk id="4" creationId="{7CD1AFFC-9377-27DD-B8E9-F2C4ABA8B995}"/>
          </ac:spMkLst>
        </pc:spChg>
        <pc:spChg chg="del">
          <ac:chgData name="Dheeraj Damachya" userId="598d6daf0913dc02" providerId="LiveId" clId="{D0ECB74C-151C-42AE-83F3-A7E3B6E0EF5D}" dt="2025-01-01T07:22:33.400" v="58" actId="478"/>
          <ac:spMkLst>
            <pc:docMk/>
            <pc:sldMk cId="0" sldId="257"/>
            <ac:spMk id="3090" creationId="{00000000-0000-0000-0000-000000000000}"/>
          </ac:spMkLst>
        </pc:spChg>
        <pc:graphicFrameChg chg="del">
          <ac:chgData name="Dheeraj Damachya" userId="598d6daf0913dc02" providerId="LiveId" clId="{D0ECB74C-151C-42AE-83F3-A7E3B6E0EF5D}" dt="2025-01-01T07:22:12.467" v="53" actId="478"/>
          <ac:graphicFrameMkLst>
            <pc:docMk/>
            <pc:sldMk cId="0" sldId="257"/>
            <ac:graphicFrameMk id="35" creationId="{00000000-0000-0000-0000-000000000000}"/>
          </ac:graphicFrameMkLst>
        </pc:graphicFrameChg>
        <pc:picChg chg="del">
          <ac:chgData name="Dheeraj Damachya" userId="598d6daf0913dc02" providerId="LiveId" clId="{D0ECB74C-151C-42AE-83F3-A7E3B6E0EF5D}" dt="2025-01-01T07:22:47.390" v="61" actId="478"/>
          <ac:picMkLst>
            <pc:docMk/>
            <pc:sldMk cId="0" sldId="257"/>
            <ac:picMk id="3" creationId="{31152F86-E072-E0BE-C9A4-26FF43B40973}"/>
          </ac:picMkLst>
        </pc:picChg>
        <pc:picChg chg="add del mod">
          <ac:chgData name="Dheeraj Damachya" userId="598d6daf0913dc02" providerId="LiveId" clId="{D0ECB74C-151C-42AE-83F3-A7E3B6E0EF5D}" dt="2025-01-01T08:58:38.518" v="378" actId="478"/>
          <ac:picMkLst>
            <pc:docMk/>
            <pc:sldMk cId="0" sldId="257"/>
            <ac:picMk id="6" creationId="{2B1983EE-1A79-D934-129B-91FC3A1E4B50}"/>
          </ac:picMkLst>
        </pc:picChg>
        <pc:picChg chg="add del mod">
          <ac:chgData name="Dheeraj Damachya" userId="598d6daf0913dc02" providerId="LiveId" clId="{D0ECB74C-151C-42AE-83F3-A7E3B6E0EF5D}" dt="2025-01-01T08:58:43.927" v="382" actId="21"/>
          <ac:picMkLst>
            <pc:docMk/>
            <pc:sldMk cId="0" sldId="257"/>
            <ac:picMk id="8" creationId="{DC1A7151-E48E-98A8-A6C0-E36359ABD7D9}"/>
          </ac:picMkLst>
        </pc:picChg>
        <pc:picChg chg="add mod">
          <ac:chgData name="Dheeraj Damachya" userId="598d6daf0913dc02" providerId="LiveId" clId="{D0ECB74C-151C-42AE-83F3-A7E3B6E0EF5D}" dt="2025-01-01T08:58:50.557" v="383"/>
          <ac:picMkLst>
            <pc:docMk/>
            <pc:sldMk cId="0" sldId="257"/>
            <ac:picMk id="9" creationId="{DC1A7151-E48E-98A8-A6C0-E36359ABD7D9}"/>
          </ac:picMkLst>
        </pc:picChg>
        <pc:picChg chg="mod">
          <ac:chgData name="Dheeraj Damachya" userId="598d6daf0913dc02" providerId="LiveId" clId="{D0ECB74C-151C-42AE-83F3-A7E3B6E0EF5D}" dt="2025-01-01T09:11:08.842" v="543" actId="1076"/>
          <ac:picMkLst>
            <pc:docMk/>
            <pc:sldMk cId="0" sldId="257"/>
            <ac:picMk id="3074" creationId="{00000000-0000-0000-0000-000000000000}"/>
          </ac:picMkLst>
        </pc:picChg>
      </pc:sldChg>
      <pc:sldChg chg="addSp delSp modSp mod">
        <pc:chgData name="Dheeraj Damachya" userId="598d6daf0913dc02" providerId="LiveId" clId="{D0ECB74C-151C-42AE-83F3-A7E3B6E0EF5D}" dt="2025-01-01T09:04:06.389" v="458" actId="1076"/>
        <pc:sldMkLst>
          <pc:docMk/>
          <pc:sldMk cId="0" sldId="259"/>
        </pc:sldMkLst>
        <pc:spChg chg="mod">
          <ac:chgData name="Dheeraj Damachya" userId="598d6daf0913dc02" providerId="LiveId" clId="{D0ECB74C-151C-42AE-83F3-A7E3B6E0EF5D}" dt="2025-01-01T09:04:06.389" v="458" actId="1076"/>
          <ac:spMkLst>
            <pc:docMk/>
            <pc:sldMk cId="0" sldId="259"/>
            <ac:spMk id="7" creationId="{00000000-0000-0000-0000-000000000000}"/>
          </ac:spMkLst>
        </pc:spChg>
        <pc:graphicFrameChg chg="add del">
          <ac:chgData name="Dheeraj Damachya" userId="598d6daf0913dc02" providerId="LiveId" clId="{D0ECB74C-151C-42AE-83F3-A7E3B6E0EF5D}" dt="2025-01-01T09:03:59.828" v="457" actId="478"/>
          <ac:graphicFrameMkLst>
            <pc:docMk/>
            <pc:sldMk cId="0" sldId="259"/>
            <ac:graphicFrameMk id="6" creationId="{00000000-0000-0000-0000-000000000000}"/>
          </ac:graphicFrameMkLst>
        </pc:graphicFrameChg>
        <pc:picChg chg="add mod">
          <ac:chgData name="Dheeraj Damachya" userId="598d6daf0913dc02" providerId="LiveId" clId="{D0ECB74C-151C-42AE-83F3-A7E3B6E0EF5D}" dt="2025-01-01T07:23:20.814" v="64"/>
          <ac:picMkLst>
            <pc:docMk/>
            <pc:sldMk cId="0" sldId="259"/>
            <ac:picMk id="3" creationId="{9CA2C33B-FC33-2E57-3134-3E357D1BBB0E}"/>
          </ac:picMkLst>
        </pc:picChg>
      </pc:sldChg>
      <pc:sldChg chg="addSp modSp mod">
        <pc:chgData name="Dheeraj Damachya" userId="598d6daf0913dc02" providerId="LiveId" clId="{D0ECB74C-151C-42AE-83F3-A7E3B6E0EF5D}" dt="2025-01-01T09:03:31.648" v="456" actId="207"/>
        <pc:sldMkLst>
          <pc:docMk/>
          <pc:sldMk cId="0" sldId="260"/>
        </pc:sldMkLst>
        <pc:spChg chg="add mod">
          <ac:chgData name="Dheeraj Damachya" userId="598d6daf0913dc02" providerId="LiveId" clId="{D0ECB74C-151C-42AE-83F3-A7E3B6E0EF5D}" dt="2025-01-01T09:02:08.539" v="454" actId="14100"/>
          <ac:spMkLst>
            <pc:docMk/>
            <pc:sldMk cId="0" sldId="260"/>
            <ac:spMk id="2" creationId="{0371759C-2678-629B-23B2-C46F1FD4B7D6}"/>
          </ac:spMkLst>
        </pc:spChg>
        <pc:graphicFrameChg chg="modGraphic">
          <ac:chgData name="Dheeraj Damachya" userId="598d6daf0913dc02" providerId="LiveId" clId="{D0ECB74C-151C-42AE-83F3-A7E3B6E0EF5D}" dt="2025-01-01T09:03:31.648" v="456" actId="207"/>
          <ac:graphicFrameMkLst>
            <pc:docMk/>
            <pc:sldMk cId="0" sldId="260"/>
            <ac:graphicFrameMk id="4" creationId="{00000000-0000-0000-0000-000000000000}"/>
          </ac:graphicFrameMkLst>
        </pc:graphicFrameChg>
      </pc:sldChg>
      <pc:sldChg chg="del">
        <pc:chgData name="Dheeraj Damachya" userId="598d6daf0913dc02" providerId="LiveId" clId="{D0ECB74C-151C-42AE-83F3-A7E3B6E0EF5D}" dt="2025-01-01T09:06:49.210" v="506" actId="47"/>
        <pc:sldMkLst>
          <pc:docMk/>
          <pc:sldMk cId="0" sldId="276"/>
        </pc:sldMkLst>
      </pc:sldChg>
      <pc:sldChg chg="modSp mod">
        <pc:chgData name="Dheeraj Damachya" userId="598d6daf0913dc02" providerId="LiveId" clId="{D0ECB74C-151C-42AE-83F3-A7E3B6E0EF5D}" dt="2025-01-01T08:52:44.984" v="351" actId="14100"/>
        <pc:sldMkLst>
          <pc:docMk/>
          <pc:sldMk cId="0" sldId="523"/>
        </pc:sldMkLst>
        <pc:spChg chg="mod">
          <ac:chgData name="Dheeraj Damachya" userId="598d6daf0913dc02" providerId="LiveId" clId="{D0ECB74C-151C-42AE-83F3-A7E3B6E0EF5D}" dt="2025-01-01T08:52:44.984" v="351" actId="14100"/>
          <ac:spMkLst>
            <pc:docMk/>
            <pc:sldMk cId="0" sldId="523"/>
            <ac:spMk id="5" creationId="{00000000-0000-0000-0000-000000000000}"/>
          </ac:spMkLst>
        </pc:spChg>
        <pc:picChg chg="mod">
          <ac:chgData name="Dheeraj Damachya" userId="598d6daf0913dc02" providerId="LiveId" clId="{D0ECB74C-151C-42AE-83F3-A7E3B6E0EF5D}" dt="2025-01-01T08:48:28.768" v="321" actId="14100"/>
          <ac:picMkLst>
            <pc:docMk/>
            <pc:sldMk cId="0" sldId="523"/>
            <ac:picMk id="14341" creationId="{00000000-0000-0000-0000-000000000000}"/>
          </ac:picMkLst>
        </pc:picChg>
      </pc:sldChg>
      <pc:sldChg chg="del">
        <pc:chgData name="Dheeraj Damachya" userId="598d6daf0913dc02" providerId="LiveId" clId="{D0ECB74C-151C-42AE-83F3-A7E3B6E0EF5D}" dt="2025-01-01T09:05:57.578" v="504" actId="47"/>
        <pc:sldMkLst>
          <pc:docMk/>
          <pc:sldMk cId="0" sldId="663"/>
        </pc:sldMkLst>
      </pc:sldChg>
      <pc:sldChg chg="del">
        <pc:chgData name="Dheeraj Damachya" userId="598d6daf0913dc02" providerId="LiveId" clId="{D0ECB74C-151C-42AE-83F3-A7E3B6E0EF5D}" dt="2025-01-01T09:06:13.640" v="505" actId="47"/>
        <pc:sldMkLst>
          <pc:docMk/>
          <pc:sldMk cId="0" sldId="696"/>
        </pc:sldMkLst>
      </pc:sldChg>
      <pc:sldChg chg="modSp mod">
        <pc:chgData name="Dheeraj Damachya" userId="598d6daf0913dc02" providerId="LiveId" clId="{D0ECB74C-151C-42AE-83F3-A7E3B6E0EF5D}" dt="2025-01-01T09:05:27.653" v="502" actId="6549"/>
        <pc:sldMkLst>
          <pc:docMk/>
          <pc:sldMk cId="0" sldId="718"/>
        </pc:sldMkLst>
        <pc:spChg chg="mod">
          <ac:chgData name="Dheeraj Damachya" userId="598d6daf0913dc02" providerId="LiveId" clId="{D0ECB74C-151C-42AE-83F3-A7E3B6E0EF5D}" dt="2025-01-01T09:05:27.653" v="502" actId="6549"/>
          <ac:spMkLst>
            <pc:docMk/>
            <pc:sldMk cId="0" sldId="718"/>
            <ac:spMk id="2" creationId="{B4FB0BAF-4D0E-965C-55EF-5AB0A2758559}"/>
          </ac:spMkLst>
        </pc:spChg>
      </pc:sldChg>
      <pc:sldChg chg="modSp mod">
        <pc:chgData name="Dheeraj Damachya" userId="598d6daf0913dc02" providerId="LiveId" clId="{D0ECB74C-151C-42AE-83F3-A7E3B6E0EF5D}" dt="2025-01-01T09:05:38.288" v="503" actId="20577"/>
        <pc:sldMkLst>
          <pc:docMk/>
          <pc:sldMk cId="3757679142" sldId="719"/>
        </pc:sldMkLst>
        <pc:spChg chg="mod">
          <ac:chgData name="Dheeraj Damachya" userId="598d6daf0913dc02" providerId="LiveId" clId="{D0ECB74C-151C-42AE-83F3-A7E3B6E0EF5D}" dt="2025-01-01T09:05:38.288" v="503" actId="20577"/>
          <ac:spMkLst>
            <pc:docMk/>
            <pc:sldMk cId="3757679142" sldId="719"/>
            <ac:spMk id="17" creationId="{00000000-0000-0000-0000-000000000000}"/>
          </ac:spMkLst>
        </pc:spChg>
      </pc:sldChg>
      <pc:sldChg chg="del">
        <pc:chgData name="Dheeraj Damachya" userId="598d6daf0913dc02" providerId="LiveId" clId="{D0ECB74C-151C-42AE-83F3-A7E3B6E0EF5D}" dt="2025-01-01T09:06:53.292" v="507" actId="47"/>
        <pc:sldMkLst>
          <pc:docMk/>
          <pc:sldMk cId="0" sldId="720"/>
        </pc:sldMkLst>
      </pc:sldChg>
      <pc:sldChg chg="del">
        <pc:chgData name="Dheeraj Damachya" userId="598d6daf0913dc02" providerId="LiveId" clId="{D0ECB74C-151C-42AE-83F3-A7E3B6E0EF5D}" dt="2025-01-01T09:07:07.388" v="508" actId="47"/>
        <pc:sldMkLst>
          <pc:docMk/>
          <pc:sldMk cId="0" sldId="721"/>
        </pc:sldMkLst>
      </pc:sldChg>
      <pc:sldChg chg="del">
        <pc:chgData name="Dheeraj Damachya" userId="598d6daf0913dc02" providerId="LiveId" clId="{D0ECB74C-151C-42AE-83F3-A7E3B6E0EF5D}" dt="2025-01-01T09:07:10.803" v="509" actId="47"/>
        <pc:sldMkLst>
          <pc:docMk/>
          <pc:sldMk cId="0" sldId="722"/>
        </pc:sldMkLst>
      </pc:sldChg>
      <pc:sldChg chg="del">
        <pc:chgData name="Dheeraj Damachya" userId="598d6daf0913dc02" providerId="LiveId" clId="{D0ECB74C-151C-42AE-83F3-A7E3B6E0EF5D}" dt="2025-01-01T09:08:16.914" v="512" actId="47"/>
        <pc:sldMkLst>
          <pc:docMk/>
          <pc:sldMk cId="0" sldId="723"/>
        </pc:sldMkLst>
      </pc:sldChg>
      <pc:sldChg chg="del">
        <pc:chgData name="Dheeraj Damachya" userId="598d6daf0913dc02" providerId="LiveId" clId="{D0ECB74C-151C-42AE-83F3-A7E3B6E0EF5D}" dt="2025-01-01T09:08:11.984" v="510" actId="47"/>
        <pc:sldMkLst>
          <pc:docMk/>
          <pc:sldMk cId="0" sldId="724"/>
        </pc:sldMkLst>
      </pc:sldChg>
      <pc:sldChg chg="del">
        <pc:chgData name="Dheeraj Damachya" userId="598d6daf0913dc02" providerId="LiveId" clId="{D0ECB74C-151C-42AE-83F3-A7E3B6E0EF5D}" dt="2025-01-01T09:08:13.944" v="511" actId="47"/>
        <pc:sldMkLst>
          <pc:docMk/>
          <pc:sldMk cId="0" sldId="725"/>
        </pc:sldMkLst>
      </pc:sldChg>
      <pc:sldChg chg="addSp delSp modSp mod setBg">
        <pc:chgData name="Dheeraj Damachya" userId="598d6daf0913dc02" providerId="LiveId" clId="{D0ECB74C-151C-42AE-83F3-A7E3B6E0EF5D}" dt="2025-01-01T08:43:25.946" v="311" actId="14100"/>
        <pc:sldMkLst>
          <pc:docMk/>
          <pc:sldMk cId="3620272964" sldId="730"/>
        </pc:sldMkLst>
        <pc:spChg chg="mod">
          <ac:chgData name="Dheeraj Damachya" userId="598d6daf0913dc02" providerId="LiveId" clId="{D0ECB74C-151C-42AE-83F3-A7E3B6E0EF5D}" dt="2025-01-01T08:43:25.946" v="311" actId="14100"/>
          <ac:spMkLst>
            <pc:docMk/>
            <pc:sldMk cId="3620272964" sldId="730"/>
            <ac:spMk id="2" creationId="{CAB77452-3BF5-185B-7C2C-8A7EDACD041F}"/>
          </ac:spMkLst>
        </pc:spChg>
        <pc:spChg chg="add del mod">
          <ac:chgData name="Dheeraj Damachya" userId="598d6daf0913dc02" providerId="LiveId" clId="{D0ECB74C-151C-42AE-83F3-A7E3B6E0EF5D}" dt="2025-01-01T08:43:08.902" v="308" actId="26606"/>
          <ac:spMkLst>
            <pc:docMk/>
            <pc:sldMk cId="3620272964" sldId="730"/>
            <ac:spMk id="4" creationId="{8DF94E3C-DDE9-0FA1-E264-339838694057}"/>
          </ac:spMkLst>
        </pc:spChg>
        <pc:spChg chg="add del">
          <ac:chgData name="Dheeraj Damachya" userId="598d6daf0913dc02" providerId="LiveId" clId="{D0ECB74C-151C-42AE-83F3-A7E3B6E0EF5D}" dt="2025-01-01T08:43:22.638" v="310" actId="26606"/>
          <ac:spMkLst>
            <pc:docMk/>
            <pc:sldMk cId="3620272964" sldId="730"/>
            <ac:spMk id="10" creationId="{2659FDB4-FCBE-4A89-B46D-43D4FA54464D}"/>
          </ac:spMkLst>
        </pc:spChg>
        <pc:spChg chg="add del">
          <ac:chgData name="Dheeraj Damachya" userId="598d6daf0913dc02" providerId="LiveId" clId="{D0ECB74C-151C-42AE-83F3-A7E3B6E0EF5D}" dt="2025-01-01T08:43:22.638" v="310" actId="26606"/>
          <ac:spMkLst>
            <pc:docMk/>
            <pc:sldMk cId="3620272964" sldId="730"/>
            <ac:spMk id="14" creationId="{58BDB0EE-D238-415B-9ED8-62AA6AB2AAD1}"/>
          </ac:spMkLst>
        </pc:spChg>
        <pc:spChg chg="add del">
          <ac:chgData name="Dheeraj Damachya" userId="598d6daf0913dc02" providerId="LiveId" clId="{D0ECB74C-151C-42AE-83F3-A7E3B6E0EF5D}" dt="2025-01-01T08:43:22.638" v="310" actId="26606"/>
          <ac:spMkLst>
            <pc:docMk/>
            <pc:sldMk cId="3620272964" sldId="730"/>
            <ac:spMk id="16" creationId="{C5B55FC3-961D-4325-82F1-DE92B0D04E03}"/>
          </ac:spMkLst>
        </pc:spChg>
        <pc:spChg chg="add del">
          <ac:chgData name="Dheeraj Damachya" userId="598d6daf0913dc02" providerId="LiveId" clId="{D0ECB74C-151C-42AE-83F3-A7E3B6E0EF5D}" dt="2025-01-01T08:43:22.638" v="310" actId="26606"/>
          <ac:spMkLst>
            <pc:docMk/>
            <pc:sldMk cId="3620272964" sldId="730"/>
            <ac:spMk id="18" creationId="{4C8AB332-D09E-4F28-943C-DABDD4716A3C}"/>
          </ac:spMkLst>
        </pc:spChg>
        <pc:spChg chg="add">
          <ac:chgData name="Dheeraj Damachya" userId="598d6daf0913dc02" providerId="LiveId" clId="{D0ECB74C-151C-42AE-83F3-A7E3B6E0EF5D}" dt="2025-01-01T08:43:22.638" v="310" actId="26606"/>
          <ac:spMkLst>
            <pc:docMk/>
            <pc:sldMk cId="3620272964" sldId="730"/>
            <ac:spMk id="23" creationId="{6C4028FD-8BAA-4A19-BFDE-594D991B7552}"/>
          </ac:spMkLst>
        </pc:spChg>
        <pc:graphicFrameChg chg="add mod modGraphic">
          <ac:chgData name="Dheeraj Damachya" userId="598d6daf0913dc02" providerId="LiveId" clId="{D0ECB74C-151C-42AE-83F3-A7E3B6E0EF5D}" dt="2025-01-01T08:43:22.638" v="310" actId="26606"/>
          <ac:graphicFrameMkLst>
            <pc:docMk/>
            <pc:sldMk cId="3620272964" sldId="730"/>
            <ac:graphicFrameMk id="6" creationId="{48F7BA89-1AF9-CED7-E16A-12B349A01326}"/>
          </ac:graphicFrameMkLst>
        </pc:graphicFrameChg>
        <pc:cxnChg chg="add del">
          <ac:chgData name="Dheeraj Damachya" userId="598d6daf0913dc02" providerId="LiveId" clId="{D0ECB74C-151C-42AE-83F3-A7E3B6E0EF5D}" dt="2025-01-01T08:43:22.638" v="310" actId="26606"/>
          <ac:cxnSpMkLst>
            <pc:docMk/>
            <pc:sldMk cId="3620272964" sldId="730"/>
            <ac:cxnSpMk id="12" creationId="{C8F51B3F-8331-4E4A-AE96-D47B1006EEAD}"/>
          </ac:cxnSpMkLst>
        </pc:cxnChg>
      </pc:sldChg>
      <pc:sldChg chg="addSp delSp modSp new mod ord modClrScheme chgLayout">
        <pc:chgData name="Dheeraj Damachya" userId="598d6daf0913dc02" providerId="LiveId" clId="{D0ECB74C-151C-42AE-83F3-A7E3B6E0EF5D}" dt="2025-01-01T09:44:53.903" v="962" actId="121"/>
        <pc:sldMkLst>
          <pc:docMk/>
          <pc:sldMk cId="2167584558" sldId="733"/>
        </pc:sldMkLst>
        <pc:spChg chg="del mod ord">
          <ac:chgData name="Dheeraj Damachya" userId="598d6daf0913dc02" providerId="LiveId" clId="{D0ECB74C-151C-42AE-83F3-A7E3B6E0EF5D}" dt="2024-12-31T10:05:43.777" v="3" actId="700"/>
          <ac:spMkLst>
            <pc:docMk/>
            <pc:sldMk cId="2167584558" sldId="733"/>
            <ac:spMk id="2" creationId="{0B40FA29-E47F-588D-B936-36569B73F581}"/>
          </ac:spMkLst>
        </pc:spChg>
        <pc:spChg chg="add mod">
          <ac:chgData name="Dheeraj Damachya" userId="598d6daf0913dc02" providerId="LiveId" clId="{D0ECB74C-151C-42AE-83F3-A7E3B6E0EF5D}" dt="2025-01-01T09:44:07.518" v="958" actId="6549"/>
          <ac:spMkLst>
            <pc:docMk/>
            <pc:sldMk cId="2167584558" sldId="733"/>
            <ac:spMk id="2" creationId="{1E8B5DED-959F-325D-329E-4211E2A33B79}"/>
          </ac:spMkLst>
        </pc:spChg>
        <pc:spChg chg="add mod">
          <ac:chgData name="Dheeraj Damachya" userId="598d6daf0913dc02" providerId="LiveId" clId="{D0ECB74C-151C-42AE-83F3-A7E3B6E0EF5D}" dt="2025-01-01T09:44:53.903" v="962" actId="121"/>
          <ac:spMkLst>
            <pc:docMk/>
            <pc:sldMk cId="2167584558" sldId="733"/>
            <ac:spMk id="3" creationId="{184EA92D-4369-8E9A-CAF0-A10BA6D2D891}"/>
          </ac:spMkLst>
        </pc:spChg>
        <pc:spChg chg="del mod ord">
          <ac:chgData name="Dheeraj Damachya" userId="598d6daf0913dc02" providerId="LiveId" clId="{D0ECB74C-151C-42AE-83F3-A7E3B6E0EF5D}" dt="2024-12-31T10:05:43.777" v="3" actId="700"/>
          <ac:spMkLst>
            <pc:docMk/>
            <pc:sldMk cId="2167584558" sldId="733"/>
            <ac:spMk id="3" creationId="{283E7900-FA3A-6B3D-3506-C48E38CE8435}"/>
          </ac:spMkLst>
        </pc:spChg>
        <pc:spChg chg="add mod ord">
          <ac:chgData name="Dheeraj Damachya" userId="598d6daf0913dc02" providerId="LiveId" clId="{D0ECB74C-151C-42AE-83F3-A7E3B6E0EF5D}" dt="2025-01-01T09:40:07.510" v="813" actId="1076"/>
          <ac:spMkLst>
            <pc:docMk/>
            <pc:sldMk cId="2167584558" sldId="733"/>
            <ac:spMk id="4" creationId="{6D789AC0-459F-72EB-2207-591F96CAF9D1}"/>
          </ac:spMkLst>
        </pc:spChg>
        <pc:spChg chg="add mod ord">
          <ac:chgData name="Dheeraj Damachya" userId="598d6daf0913dc02" providerId="LiveId" clId="{D0ECB74C-151C-42AE-83F3-A7E3B6E0EF5D}" dt="2025-01-01T09:43:12.320" v="889" actId="1076"/>
          <ac:spMkLst>
            <pc:docMk/>
            <pc:sldMk cId="2167584558" sldId="733"/>
            <ac:spMk id="5" creationId="{E4C7EB8D-2A2A-21D7-7AB2-59BFF88081FF}"/>
          </ac:spMkLst>
        </pc:spChg>
      </pc:sldChg>
      <pc:sldChg chg="new del">
        <pc:chgData name="Dheeraj Damachya" userId="598d6daf0913dc02" providerId="LiveId" clId="{D0ECB74C-151C-42AE-83F3-A7E3B6E0EF5D}" dt="2025-01-01T08:54:03.539" v="353" actId="680"/>
        <pc:sldMkLst>
          <pc:docMk/>
          <pc:sldMk cId="931669602" sldId="734"/>
        </pc:sldMkLst>
      </pc:sldChg>
      <pc:sldChg chg="addSp delSp modSp add mod">
        <pc:chgData name="Dheeraj Damachya" userId="598d6daf0913dc02" providerId="LiveId" clId="{D0ECB74C-151C-42AE-83F3-A7E3B6E0EF5D}" dt="2025-01-01T08:55:25.439" v="365" actId="1076"/>
        <pc:sldMkLst>
          <pc:docMk/>
          <pc:sldMk cId="3480632258" sldId="734"/>
        </pc:sldMkLst>
        <pc:spChg chg="del">
          <ac:chgData name="Dheeraj Damachya" userId="598d6daf0913dc02" providerId="LiveId" clId="{D0ECB74C-151C-42AE-83F3-A7E3B6E0EF5D}" dt="2025-01-01T08:54:09.263" v="356" actId="478"/>
          <ac:spMkLst>
            <pc:docMk/>
            <pc:sldMk cId="3480632258" sldId="734"/>
            <ac:spMk id="4100" creationId="{E106632E-D373-B583-F66B-393D52F8127A}"/>
          </ac:spMkLst>
        </pc:spChg>
        <pc:spChg chg="del">
          <ac:chgData name="Dheeraj Damachya" userId="598d6daf0913dc02" providerId="LiveId" clId="{D0ECB74C-151C-42AE-83F3-A7E3B6E0EF5D}" dt="2025-01-01T08:54:10.622" v="357" actId="478"/>
          <ac:spMkLst>
            <pc:docMk/>
            <pc:sldMk cId="3480632258" sldId="734"/>
            <ac:spMk id="4103" creationId="{CDF48A93-5ED4-09C7-E389-BD0C8B2CCA08}"/>
          </ac:spMkLst>
        </pc:spChg>
        <pc:picChg chg="add mod">
          <ac:chgData name="Dheeraj Damachya" userId="598d6daf0913dc02" providerId="LiveId" clId="{D0ECB74C-151C-42AE-83F3-A7E3B6E0EF5D}" dt="2025-01-01T08:55:20.413" v="362" actId="1076"/>
          <ac:picMkLst>
            <pc:docMk/>
            <pc:sldMk cId="3480632258" sldId="734"/>
            <ac:picMk id="4" creationId="{A8833A3D-3516-835D-6BD6-DA67BD1EA952}"/>
          </ac:picMkLst>
        </pc:picChg>
        <pc:picChg chg="add mod">
          <ac:chgData name="Dheeraj Damachya" userId="598d6daf0913dc02" providerId="LiveId" clId="{D0ECB74C-151C-42AE-83F3-A7E3B6E0EF5D}" dt="2025-01-01T08:55:25.439" v="365" actId="1076"/>
          <ac:picMkLst>
            <pc:docMk/>
            <pc:sldMk cId="3480632258" sldId="734"/>
            <ac:picMk id="6" creationId="{2B0E8991-1ADF-147A-DA90-332D2E2CD6BD}"/>
          </ac:picMkLst>
        </pc:picChg>
        <pc:picChg chg="del">
          <ac:chgData name="Dheeraj Damachya" userId="598d6daf0913dc02" providerId="LiveId" clId="{D0ECB74C-151C-42AE-83F3-A7E3B6E0EF5D}" dt="2025-01-01T08:54:07.306" v="355" actId="478"/>
          <ac:picMkLst>
            <pc:docMk/>
            <pc:sldMk cId="3480632258" sldId="734"/>
            <ac:picMk id="4098" creationId="{5C59E4E5-B97D-DBD3-6892-B1E974813D74}"/>
          </ac:picMkLst>
        </pc:picChg>
        <pc:picChg chg="del">
          <ac:chgData name="Dheeraj Damachya" userId="598d6daf0913dc02" providerId="LiveId" clId="{D0ECB74C-151C-42AE-83F3-A7E3B6E0EF5D}" dt="2025-01-01T08:54:11.068" v="358" actId="478"/>
          <ac:picMkLst>
            <pc:docMk/>
            <pc:sldMk cId="3480632258" sldId="734"/>
            <ac:picMk id="4102" creationId="{DBB5A56D-CC56-2C69-3D4D-397F6ED1185C}"/>
          </ac:picMkLst>
        </pc:picChg>
      </pc:sldChg>
      <pc:sldChg chg="addSp delSp modSp add mod">
        <pc:chgData name="Dheeraj Damachya" userId="598d6daf0913dc02" providerId="LiveId" clId="{D0ECB74C-151C-42AE-83F3-A7E3B6E0EF5D}" dt="2025-01-01T08:57:40.744" v="377" actId="1076"/>
        <pc:sldMkLst>
          <pc:docMk/>
          <pc:sldMk cId="1806122974" sldId="735"/>
        </pc:sldMkLst>
        <pc:spChg chg="del">
          <ac:chgData name="Dheeraj Damachya" userId="598d6daf0913dc02" providerId="LiveId" clId="{D0ECB74C-151C-42AE-83F3-A7E3B6E0EF5D}" dt="2025-01-01T08:57:29.854" v="372" actId="478"/>
          <ac:spMkLst>
            <pc:docMk/>
            <pc:sldMk cId="1806122974" sldId="735"/>
            <ac:spMk id="5" creationId="{14AA020C-7285-C3A8-F0A5-516FE40F6333}"/>
          </ac:spMkLst>
        </pc:spChg>
        <pc:spChg chg="del">
          <ac:chgData name="Dheeraj Damachya" userId="598d6daf0913dc02" providerId="LiveId" clId="{D0ECB74C-151C-42AE-83F3-A7E3B6E0EF5D}" dt="2025-01-01T08:57:21.838" v="369" actId="478"/>
          <ac:spMkLst>
            <pc:docMk/>
            <pc:sldMk cId="1806122974" sldId="735"/>
            <ac:spMk id="6" creationId="{BAC23063-3275-AC9A-1453-829578E2B10E}"/>
          </ac:spMkLst>
        </pc:spChg>
        <pc:grpChg chg="del">
          <ac:chgData name="Dheeraj Damachya" userId="598d6daf0913dc02" providerId="LiveId" clId="{D0ECB74C-151C-42AE-83F3-A7E3B6E0EF5D}" dt="2025-01-01T08:57:21.838" v="369" actId="478"/>
          <ac:grpSpMkLst>
            <pc:docMk/>
            <pc:sldMk cId="1806122974" sldId="735"/>
            <ac:grpSpMk id="15365" creationId="{7D61EB9A-0668-1FFE-AE9E-20371F416593}"/>
          </ac:grpSpMkLst>
        </pc:grpChg>
        <pc:picChg chg="add mod">
          <ac:chgData name="Dheeraj Damachya" userId="598d6daf0913dc02" providerId="LiveId" clId="{D0ECB74C-151C-42AE-83F3-A7E3B6E0EF5D}" dt="2025-01-01T08:57:40.744" v="377" actId="1076"/>
          <ac:picMkLst>
            <pc:docMk/>
            <pc:sldMk cId="1806122974" sldId="735"/>
            <ac:picMk id="3" creationId="{4C018C2B-2AAF-08E8-CBB1-7F96BC332A8F}"/>
          </ac:picMkLst>
        </pc:picChg>
        <pc:picChg chg="del">
          <ac:chgData name="Dheeraj Damachya" userId="598d6daf0913dc02" providerId="LiveId" clId="{D0ECB74C-151C-42AE-83F3-A7E3B6E0EF5D}" dt="2025-01-01T08:57:25.876" v="371" actId="478"/>
          <ac:picMkLst>
            <pc:docMk/>
            <pc:sldMk cId="1806122974" sldId="735"/>
            <ac:picMk id="15366" creationId="{E8C5782A-F117-77B7-CF73-B7B9AF655F98}"/>
          </ac:picMkLst>
        </pc:picChg>
        <pc:picChg chg="del">
          <ac:chgData name="Dheeraj Damachya" userId="598d6daf0913dc02" providerId="LiveId" clId="{D0ECB74C-151C-42AE-83F3-A7E3B6E0EF5D}" dt="2025-01-01T08:57:25.340" v="370" actId="478"/>
          <ac:picMkLst>
            <pc:docMk/>
            <pc:sldMk cId="1806122974" sldId="735"/>
            <ac:picMk id="15367" creationId="{5541A6A7-A230-9295-BE0C-73C85CF39E7A}"/>
          </ac:picMkLst>
        </pc:picChg>
      </pc:sldChg>
      <pc:sldChg chg="new del">
        <pc:chgData name="Dheeraj Damachya" userId="598d6daf0913dc02" providerId="LiveId" clId="{D0ECB74C-151C-42AE-83F3-A7E3B6E0EF5D}" dt="2025-01-01T08:57:14.124" v="367" actId="680"/>
        <pc:sldMkLst>
          <pc:docMk/>
          <pc:sldMk cId="2236352903" sldId="735"/>
        </pc:sldMkLst>
      </pc:sldChg>
      <pc:sldChg chg="addSp delSp modSp add del mod">
        <pc:chgData name="Dheeraj Damachya" userId="598d6daf0913dc02" providerId="LiveId" clId="{D0ECB74C-151C-42AE-83F3-A7E3B6E0EF5D}" dt="2025-01-01T09:10:51.451" v="513" actId="47"/>
        <pc:sldMkLst>
          <pc:docMk/>
          <pc:sldMk cId="1538493903" sldId="736"/>
        </pc:sldMkLst>
        <pc:spChg chg="mod">
          <ac:chgData name="Dheeraj Damachya" userId="598d6daf0913dc02" providerId="LiveId" clId="{D0ECB74C-151C-42AE-83F3-A7E3B6E0EF5D}" dt="2025-01-01T08:59:13.971" v="403" actId="20577"/>
          <ac:spMkLst>
            <pc:docMk/>
            <pc:sldMk cId="1538493903" sldId="736"/>
            <ac:spMk id="2" creationId="{8BC4257C-8FA1-4F87-F4AD-AE16E03FA2E0}"/>
          </ac:spMkLst>
        </pc:spChg>
        <pc:picChg chg="add mod">
          <ac:chgData name="Dheeraj Damachya" userId="598d6daf0913dc02" providerId="LiveId" clId="{D0ECB74C-151C-42AE-83F3-A7E3B6E0EF5D}" dt="2025-01-01T08:58:59.400" v="387" actId="1076"/>
          <ac:picMkLst>
            <pc:docMk/>
            <pc:sldMk cId="1538493903" sldId="736"/>
            <ac:picMk id="3" creationId="{242136B3-EB23-14FD-9DA6-F6352602B2B9}"/>
          </ac:picMkLst>
        </pc:picChg>
        <pc:picChg chg="del">
          <ac:chgData name="Dheeraj Damachya" userId="598d6daf0913dc02" providerId="LiveId" clId="{D0ECB74C-151C-42AE-83F3-A7E3B6E0EF5D}" dt="2025-01-01T08:58:57.582" v="385" actId="478"/>
          <ac:picMkLst>
            <pc:docMk/>
            <pc:sldMk cId="1538493903" sldId="736"/>
            <ac:picMk id="3074" creationId="{44386929-EE87-C553-101D-E80349F506A1}"/>
          </ac:picMkLst>
        </pc:picChg>
      </pc:sldChg>
      <pc:sldChg chg="addSp delSp modSp add mod">
        <pc:chgData name="Dheeraj Damachya" userId="598d6daf0913dc02" providerId="LiveId" clId="{D0ECB74C-151C-42AE-83F3-A7E3B6E0EF5D}" dt="2025-01-01T09:04:57.724" v="483" actId="20577"/>
        <pc:sldMkLst>
          <pc:docMk/>
          <pc:sldMk cId="1532096851" sldId="737"/>
        </pc:sldMkLst>
        <pc:spChg chg="mod">
          <ac:chgData name="Dheeraj Damachya" userId="598d6daf0913dc02" providerId="LiveId" clId="{D0ECB74C-151C-42AE-83F3-A7E3B6E0EF5D}" dt="2025-01-01T09:04:57.724" v="483" actId="20577"/>
          <ac:spMkLst>
            <pc:docMk/>
            <pc:sldMk cId="1532096851" sldId="737"/>
            <ac:spMk id="2" creationId="{20E79667-AB1F-A4A4-4E30-6E135C6F33FF}"/>
          </ac:spMkLst>
        </pc:spChg>
        <pc:spChg chg="del">
          <ac:chgData name="Dheeraj Damachya" userId="598d6daf0913dc02" providerId="LiveId" clId="{D0ECB74C-151C-42AE-83F3-A7E3B6E0EF5D}" dt="2025-01-01T09:04:16.028" v="460" actId="478"/>
          <ac:spMkLst>
            <pc:docMk/>
            <pc:sldMk cId="1532096851" sldId="737"/>
            <ac:spMk id="7" creationId="{D3581E67-1404-3D61-D34B-D9DF8FCC7BAC}"/>
          </ac:spMkLst>
        </pc:spChg>
        <pc:spChg chg="del">
          <ac:chgData name="Dheeraj Damachya" userId="598d6daf0913dc02" providerId="LiveId" clId="{D0ECB74C-151C-42AE-83F3-A7E3B6E0EF5D}" dt="2025-01-01T09:04:17.171" v="461" actId="478"/>
          <ac:spMkLst>
            <pc:docMk/>
            <pc:sldMk cId="1532096851" sldId="737"/>
            <ac:spMk id="16385" creationId="{4926A662-C155-FCD0-58D5-96F4C19BCE6D}"/>
          </ac:spMkLst>
        </pc:spChg>
        <pc:picChg chg="add">
          <ac:chgData name="Dheeraj Damachya" userId="598d6daf0913dc02" providerId="LiveId" clId="{D0ECB74C-151C-42AE-83F3-A7E3B6E0EF5D}" dt="2025-01-01T09:04:34.643" v="462" actId="22"/>
          <ac:picMkLst>
            <pc:docMk/>
            <pc:sldMk cId="1532096851" sldId="737"/>
            <ac:picMk id="4" creationId="{45ABB7D3-421C-927D-4CD0-DA0EC193FA7B}"/>
          </ac:picMkLst>
        </pc:picChg>
      </pc:sldChg>
      <pc:sldChg chg="addSp delSp modSp add mod setBg">
        <pc:chgData name="Dheeraj Damachya" userId="598d6daf0913dc02" providerId="LiveId" clId="{D0ECB74C-151C-42AE-83F3-A7E3B6E0EF5D}" dt="2025-01-01T09:15:47.596" v="604" actId="5793"/>
        <pc:sldMkLst>
          <pc:docMk/>
          <pc:sldMk cId="3272672974" sldId="738"/>
        </pc:sldMkLst>
        <pc:spChg chg="mod">
          <ac:chgData name="Dheeraj Damachya" userId="598d6daf0913dc02" providerId="LiveId" clId="{D0ECB74C-151C-42AE-83F3-A7E3B6E0EF5D}" dt="2025-01-01T09:15:34.107" v="601" actId="1076"/>
          <ac:spMkLst>
            <pc:docMk/>
            <pc:sldMk cId="3272672974" sldId="738"/>
            <ac:spMk id="2" creationId="{5DC5434A-E925-1B98-83D5-C3301C7F6875}"/>
          </ac:spMkLst>
        </pc:spChg>
        <pc:spChg chg="add mod">
          <ac:chgData name="Dheeraj Damachya" userId="598d6daf0913dc02" providerId="LiveId" clId="{D0ECB74C-151C-42AE-83F3-A7E3B6E0EF5D}" dt="2025-01-01T09:15:47.596" v="604" actId="5793"/>
          <ac:spMkLst>
            <pc:docMk/>
            <pc:sldMk cId="3272672974" sldId="738"/>
            <ac:spMk id="3" creationId="{AAB94CD4-EED6-8F7B-8AC3-9B25B291D619}"/>
          </ac:spMkLst>
        </pc:spChg>
        <pc:spChg chg="add">
          <ac:chgData name="Dheeraj Damachya" userId="598d6daf0913dc02" providerId="LiveId" clId="{D0ECB74C-151C-42AE-83F3-A7E3B6E0EF5D}" dt="2025-01-01T09:12:41.759" v="566"/>
          <ac:spMkLst>
            <pc:docMk/>
            <pc:sldMk cId="3272672974" sldId="738"/>
            <ac:spMk id="4" creationId="{97B8AA13-CED7-51BD-1237-93CE6D5E57D9}"/>
          </ac:spMkLst>
        </pc:spChg>
        <pc:spChg chg="add">
          <ac:chgData name="Dheeraj Damachya" userId="598d6daf0913dc02" providerId="LiveId" clId="{D0ECB74C-151C-42AE-83F3-A7E3B6E0EF5D}" dt="2025-01-01T09:15:22.125" v="593" actId="26606"/>
          <ac:spMkLst>
            <pc:docMk/>
            <pc:sldMk cId="3272672974" sldId="738"/>
            <ac:spMk id="8" creationId="{081EA652-8C6A-4E69-BEB9-170809474553}"/>
          </ac:spMkLst>
        </pc:spChg>
        <pc:spChg chg="add">
          <ac:chgData name="Dheeraj Damachya" userId="598d6daf0913dc02" providerId="LiveId" clId="{D0ECB74C-151C-42AE-83F3-A7E3B6E0EF5D}" dt="2025-01-01T09:15:22.125" v="593" actId="26606"/>
          <ac:spMkLst>
            <pc:docMk/>
            <pc:sldMk cId="3272672974" sldId="738"/>
            <ac:spMk id="10" creationId="{A4026A73-1F7F-49F2-B319-8CA3B3D53269}"/>
          </ac:spMkLst>
        </pc:spChg>
        <pc:spChg chg="add">
          <ac:chgData name="Dheeraj Damachya" userId="598d6daf0913dc02" providerId="LiveId" clId="{D0ECB74C-151C-42AE-83F3-A7E3B6E0EF5D}" dt="2025-01-01T09:15:22.125" v="593" actId="26606"/>
          <ac:spMkLst>
            <pc:docMk/>
            <pc:sldMk cId="3272672974" sldId="738"/>
            <ac:spMk id="12" creationId="{5298780A-33B9-4EA2-8F67-DE68AD62841B}"/>
          </ac:spMkLst>
        </pc:spChg>
        <pc:spChg chg="add">
          <ac:chgData name="Dheeraj Damachya" userId="598d6daf0913dc02" providerId="LiveId" clId="{D0ECB74C-151C-42AE-83F3-A7E3B6E0EF5D}" dt="2025-01-01T09:15:22.125" v="593" actId="26606"/>
          <ac:spMkLst>
            <pc:docMk/>
            <pc:sldMk cId="3272672974" sldId="738"/>
            <ac:spMk id="14" creationId="{7F488E8B-4E1E-4402-8935-D4E6C02615C7}"/>
          </ac:spMkLst>
        </pc:spChg>
        <pc:picChg chg="del">
          <ac:chgData name="Dheeraj Damachya" userId="598d6daf0913dc02" providerId="LiveId" clId="{D0ECB74C-151C-42AE-83F3-A7E3B6E0EF5D}" dt="2025-01-01T09:11:30.795" v="558" actId="478"/>
          <ac:picMkLst>
            <pc:docMk/>
            <pc:sldMk cId="3272672974" sldId="738"/>
            <ac:picMk id="3074" creationId="{EB52BCD1-5BB2-3E44-605C-384B41AB4DC5}"/>
          </ac:picMkLst>
        </pc:picChg>
        <pc:cxnChg chg="add">
          <ac:chgData name="Dheeraj Damachya" userId="598d6daf0913dc02" providerId="LiveId" clId="{D0ECB74C-151C-42AE-83F3-A7E3B6E0EF5D}" dt="2025-01-01T09:15:22.125" v="593" actId="26606"/>
          <ac:cxnSpMkLst>
            <pc:docMk/>
            <pc:sldMk cId="3272672974" sldId="738"/>
            <ac:cxnSpMk id="16" creationId="{23AAC9B5-8015-485C-ACF9-A750390E9A56}"/>
          </ac:cxnSpMkLst>
        </pc:cxnChg>
      </pc:sldChg>
      <pc:sldChg chg="addSp delSp modSp add mod ord">
        <pc:chgData name="Dheeraj Damachya" userId="598d6daf0913dc02" providerId="LiveId" clId="{D0ECB74C-151C-42AE-83F3-A7E3B6E0EF5D}" dt="2025-01-01T09:24:32.576" v="721" actId="122"/>
        <pc:sldMkLst>
          <pc:docMk/>
          <pc:sldMk cId="319871060" sldId="739"/>
        </pc:sldMkLst>
        <pc:spChg chg="mod">
          <ac:chgData name="Dheeraj Damachya" userId="598d6daf0913dc02" providerId="LiveId" clId="{D0ECB74C-151C-42AE-83F3-A7E3B6E0EF5D}" dt="2025-01-01T09:22:29.033" v="675" actId="1076"/>
          <ac:spMkLst>
            <pc:docMk/>
            <pc:sldMk cId="319871060" sldId="739"/>
            <ac:spMk id="2" creationId="{EC0A0357-84C7-9C81-0FC3-28C599C5B220}"/>
          </ac:spMkLst>
        </pc:spChg>
        <pc:spChg chg="add">
          <ac:chgData name="Dheeraj Damachya" userId="598d6daf0913dc02" providerId="LiveId" clId="{D0ECB74C-151C-42AE-83F3-A7E3B6E0EF5D}" dt="2025-01-01T09:20:07.295" v="638"/>
          <ac:spMkLst>
            <pc:docMk/>
            <pc:sldMk cId="319871060" sldId="739"/>
            <ac:spMk id="3" creationId="{48560FD5-2387-868F-F4BF-26DE31C5D90D}"/>
          </ac:spMkLst>
        </pc:spChg>
        <pc:spChg chg="add del mod">
          <ac:chgData name="Dheeraj Damachya" userId="598d6daf0913dc02" providerId="LiveId" clId="{D0ECB74C-151C-42AE-83F3-A7E3B6E0EF5D}" dt="2025-01-01T09:23:38.916" v="708" actId="26606"/>
          <ac:spMkLst>
            <pc:docMk/>
            <pc:sldMk cId="319871060" sldId="739"/>
            <ac:spMk id="4" creationId="{821EEF64-4CC4-2CD0-2A93-9871E0667129}"/>
          </ac:spMkLst>
        </pc:spChg>
        <pc:spChg chg="add">
          <ac:chgData name="Dheeraj Damachya" userId="598d6daf0913dc02" providerId="LiveId" clId="{D0ECB74C-151C-42AE-83F3-A7E3B6E0EF5D}" dt="2025-01-01T09:20:16.048" v="640"/>
          <ac:spMkLst>
            <pc:docMk/>
            <pc:sldMk cId="319871060" sldId="739"/>
            <ac:spMk id="5" creationId="{46E8F1E2-A6C3-1AF5-3360-67440BA52E1D}"/>
          </ac:spMkLst>
        </pc:spChg>
        <pc:spChg chg="add del mod">
          <ac:chgData name="Dheeraj Damachya" userId="598d6daf0913dc02" providerId="LiveId" clId="{D0ECB74C-151C-42AE-83F3-A7E3B6E0EF5D}" dt="2025-01-01T09:22:56.241" v="698" actId="478"/>
          <ac:spMkLst>
            <pc:docMk/>
            <pc:sldMk cId="319871060" sldId="739"/>
            <ac:spMk id="6" creationId="{8A31412C-8CA7-736F-BE4B-2F58C6DDD551}"/>
          </ac:spMkLst>
        </pc:spChg>
        <pc:graphicFrameChg chg="add mod modGraphic">
          <ac:chgData name="Dheeraj Damachya" userId="598d6daf0913dc02" providerId="LiveId" clId="{D0ECB74C-151C-42AE-83F3-A7E3B6E0EF5D}" dt="2025-01-01T09:24:32.576" v="721" actId="122"/>
          <ac:graphicFrameMkLst>
            <pc:docMk/>
            <pc:sldMk cId="319871060" sldId="739"/>
            <ac:graphicFrameMk id="7" creationId="{D966EAF7-220F-0B2A-16A4-C53DFA288662}"/>
          </ac:graphicFrameMkLst>
        </pc:graphicFrameChg>
        <pc:picChg chg="del">
          <ac:chgData name="Dheeraj Damachya" userId="598d6daf0913dc02" providerId="LiveId" clId="{D0ECB74C-151C-42AE-83F3-A7E3B6E0EF5D}" dt="2025-01-01T09:17:48.432" v="637" actId="478"/>
          <ac:picMkLst>
            <pc:docMk/>
            <pc:sldMk cId="319871060" sldId="739"/>
            <ac:picMk id="3074" creationId="{92C7A4B2-2B93-DDF0-3A7E-691BF8F11AAF}"/>
          </ac:picMkLst>
        </pc:picChg>
      </pc:sldChg>
      <pc:sldChg chg="modSp add mod">
        <pc:chgData name="Dheeraj Damachya" userId="598d6daf0913dc02" providerId="LiveId" clId="{D0ECB74C-151C-42AE-83F3-A7E3B6E0EF5D}" dt="2025-01-01T09:27:57.208" v="757"/>
        <pc:sldMkLst>
          <pc:docMk/>
          <pc:sldMk cId="2454130518" sldId="740"/>
        </pc:sldMkLst>
        <pc:graphicFrameChg chg="mod modGraphic">
          <ac:chgData name="Dheeraj Damachya" userId="598d6daf0913dc02" providerId="LiveId" clId="{D0ECB74C-151C-42AE-83F3-A7E3B6E0EF5D}" dt="2025-01-01T09:27:57.208" v="757"/>
          <ac:graphicFrameMkLst>
            <pc:docMk/>
            <pc:sldMk cId="2454130518" sldId="740"/>
            <ac:graphicFrameMk id="7" creationId="{981A394A-FA64-08C1-DA7D-8DFC5B8853A9}"/>
          </ac:graphicFrameMkLst>
        </pc:graphicFrameChg>
      </pc:sldChg>
      <pc:sldChg chg="addSp delSp modSp add mod modClrScheme chgLayout">
        <pc:chgData name="Dheeraj Damachya" userId="598d6daf0913dc02" providerId="LiveId" clId="{D0ECB74C-151C-42AE-83F3-A7E3B6E0EF5D}" dt="2025-01-01T09:39:36.534" v="812" actId="1076"/>
        <pc:sldMkLst>
          <pc:docMk/>
          <pc:sldMk cId="774417421" sldId="741"/>
        </pc:sldMkLst>
        <pc:spChg chg="del mod">
          <ac:chgData name="Dheeraj Damachya" userId="598d6daf0913dc02" providerId="LiveId" clId="{D0ECB74C-151C-42AE-83F3-A7E3B6E0EF5D}" dt="2025-01-01T09:30:56.638" v="788" actId="478"/>
          <ac:spMkLst>
            <pc:docMk/>
            <pc:sldMk cId="774417421" sldId="741"/>
            <ac:spMk id="2" creationId="{8411C6B7-E0EB-EF7C-AC96-83A45140416B}"/>
          </ac:spMkLst>
        </pc:spChg>
        <pc:spChg chg="add del mod">
          <ac:chgData name="Dheeraj Damachya" userId="598d6daf0913dc02" providerId="LiveId" clId="{D0ECB74C-151C-42AE-83F3-A7E3B6E0EF5D}" dt="2025-01-01T09:32:34.233" v="800" actId="478"/>
          <ac:spMkLst>
            <pc:docMk/>
            <pc:sldMk cId="774417421" sldId="741"/>
            <ac:spMk id="3" creationId="{E1CAA90C-8294-8799-368C-AE71EEB1CFC7}"/>
          </ac:spMkLst>
        </pc:spChg>
        <pc:spChg chg="add del mod">
          <ac:chgData name="Dheeraj Damachya" userId="598d6daf0913dc02" providerId="LiveId" clId="{D0ECB74C-151C-42AE-83F3-A7E3B6E0EF5D}" dt="2025-01-01T09:30:34.387" v="782" actId="22"/>
          <ac:spMkLst>
            <pc:docMk/>
            <pc:sldMk cId="774417421" sldId="741"/>
            <ac:spMk id="5" creationId="{7793CE1E-B537-CF3C-82FA-C75CB26DC25D}"/>
          </ac:spMkLst>
        </pc:spChg>
        <pc:spChg chg="add del mod">
          <ac:chgData name="Dheeraj Damachya" userId="598d6daf0913dc02" providerId="LiveId" clId="{D0ECB74C-151C-42AE-83F3-A7E3B6E0EF5D}" dt="2025-01-01T09:32:10.108" v="793" actId="478"/>
          <ac:spMkLst>
            <pc:docMk/>
            <pc:sldMk cId="774417421" sldId="741"/>
            <ac:spMk id="6" creationId="{CB7BB627-DE53-127E-5BB7-A5EE5B2308A1}"/>
          </ac:spMkLst>
        </pc:spChg>
        <pc:spChg chg="add del mod ord">
          <ac:chgData name="Dheeraj Damachya" userId="598d6daf0913dc02" providerId="LiveId" clId="{D0ECB74C-151C-42AE-83F3-A7E3B6E0EF5D}" dt="2025-01-01T09:36:34.592" v="805" actId="478"/>
          <ac:spMkLst>
            <pc:docMk/>
            <pc:sldMk cId="774417421" sldId="741"/>
            <ac:spMk id="8" creationId="{5117CA6E-DB07-8EAC-B43C-33718AB1437C}"/>
          </ac:spMkLst>
        </pc:spChg>
        <pc:spChg chg="add mod ord">
          <ac:chgData name="Dheeraj Damachya" userId="598d6daf0913dc02" providerId="LiveId" clId="{D0ECB74C-151C-42AE-83F3-A7E3B6E0EF5D}" dt="2025-01-01T09:39:36.534" v="812" actId="1076"/>
          <ac:spMkLst>
            <pc:docMk/>
            <pc:sldMk cId="774417421" sldId="741"/>
            <ac:spMk id="9" creationId="{094F0AC3-18CA-6C44-8703-22203EBEF03C}"/>
          </ac:spMkLst>
        </pc:spChg>
        <pc:spChg chg="add mod">
          <ac:chgData name="Dheeraj Damachya" userId="598d6daf0913dc02" providerId="LiveId" clId="{D0ECB74C-151C-42AE-83F3-A7E3B6E0EF5D}" dt="2025-01-01T09:36:32.044" v="804"/>
          <ac:spMkLst>
            <pc:docMk/>
            <pc:sldMk cId="774417421" sldId="741"/>
            <ac:spMk id="10" creationId="{E6C2DB80-A631-577D-BC60-07E5C92A5628}"/>
          </ac:spMkLst>
        </pc:spChg>
        <pc:spChg chg="add del mod">
          <ac:chgData name="Dheeraj Damachya" userId="598d6daf0913dc02" providerId="LiveId" clId="{D0ECB74C-151C-42AE-83F3-A7E3B6E0EF5D}" dt="2025-01-01T09:36:37.406" v="806" actId="478"/>
          <ac:spMkLst>
            <pc:docMk/>
            <pc:sldMk cId="774417421" sldId="741"/>
            <ac:spMk id="12" creationId="{7DFEA841-B1DB-4570-71E5-BF1F5A827725}"/>
          </ac:spMkLst>
        </pc:spChg>
        <pc:graphicFrameChg chg="del">
          <ac:chgData name="Dheeraj Damachya" userId="598d6daf0913dc02" providerId="LiveId" clId="{D0ECB74C-151C-42AE-83F3-A7E3B6E0EF5D}" dt="2025-01-01T09:28:37.513" v="758" actId="478"/>
          <ac:graphicFrameMkLst>
            <pc:docMk/>
            <pc:sldMk cId="774417421" sldId="741"/>
            <ac:graphicFrameMk id="7" creationId="{E6622267-D86C-E90D-5104-4D0A64B80FD1}"/>
          </ac:graphicFrameMkLst>
        </pc:graphicFrameChg>
      </pc:sldChg>
      <pc:sldMasterChg chg="delSldLayout">
        <pc:chgData name="Dheeraj Damachya" userId="598d6daf0913dc02" providerId="LiveId" clId="{D0ECB74C-151C-42AE-83F3-A7E3B6E0EF5D}" dt="2025-01-01T09:05:57.578" v="504" actId="47"/>
        <pc:sldMasterMkLst>
          <pc:docMk/>
          <pc:sldMasterMk cId="0" sldId="2147483648"/>
        </pc:sldMasterMkLst>
        <pc:sldLayoutChg chg="del">
          <pc:chgData name="Dheeraj Damachya" userId="598d6daf0913dc02" providerId="LiveId" clId="{D0ECB74C-151C-42AE-83F3-A7E3B6E0EF5D}" dt="2025-01-01T09:05:57.578" v="504" actId="47"/>
          <pc:sldLayoutMkLst>
            <pc:docMk/>
            <pc:sldMasterMk cId="0" sldId="2147483648"/>
            <pc:sldLayoutMk cId="972317659" sldId="2147483660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4F1055-1BB9-49D2-AEC6-2441692F81A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6D8A2E80-8C03-489B-8179-9E68DA29F7DB}">
      <dgm:prSet/>
      <dgm:spPr/>
      <dgm:t>
        <a:bodyPr/>
        <a:lstStyle/>
        <a:p>
          <a:r>
            <a:rPr lang="en-US"/>
            <a:t>Biodigesters play a crucial role in managing waste sustainably in diverse sectors across India.</a:t>
          </a:r>
        </a:p>
      </dgm:t>
    </dgm:pt>
    <dgm:pt modelId="{DD492CF0-700B-41CC-B6C5-5E11E69A007C}" type="parTrans" cxnId="{17AD9E1B-3C54-4323-924F-87A53591E38C}">
      <dgm:prSet/>
      <dgm:spPr/>
      <dgm:t>
        <a:bodyPr/>
        <a:lstStyle/>
        <a:p>
          <a:endParaRPr lang="en-US"/>
        </a:p>
      </dgm:t>
    </dgm:pt>
    <dgm:pt modelId="{0B3ED5D7-2BDC-44B1-A4BF-9E003C7EBE87}" type="sibTrans" cxnId="{17AD9E1B-3C54-4323-924F-87A53591E38C}">
      <dgm:prSet/>
      <dgm:spPr/>
      <dgm:t>
        <a:bodyPr/>
        <a:lstStyle/>
        <a:p>
          <a:endParaRPr lang="en-US"/>
        </a:p>
      </dgm:t>
    </dgm:pt>
    <dgm:pt modelId="{26D293DF-CBF5-4432-81FB-18EE53AFE2CC}">
      <dgm:prSet/>
      <dgm:spPr/>
      <dgm:t>
        <a:bodyPr/>
        <a:lstStyle/>
        <a:p>
          <a:r>
            <a:rPr lang="en-US"/>
            <a:t>Biodigesters are used for sewage management in rural and urban areas for treatment of domestic wastewater.</a:t>
          </a:r>
        </a:p>
      </dgm:t>
    </dgm:pt>
    <dgm:pt modelId="{A1FD0528-36F1-4155-A0A4-6E3B9A313518}" type="parTrans" cxnId="{F26B578E-1C67-4A64-87AC-37DC0DB28D16}">
      <dgm:prSet/>
      <dgm:spPr/>
      <dgm:t>
        <a:bodyPr/>
        <a:lstStyle/>
        <a:p>
          <a:endParaRPr lang="en-US"/>
        </a:p>
      </dgm:t>
    </dgm:pt>
    <dgm:pt modelId="{5D198C2B-4712-400E-AEBF-9755829878B1}" type="sibTrans" cxnId="{F26B578E-1C67-4A64-87AC-37DC0DB28D16}">
      <dgm:prSet/>
      <dgm:spPr/>
      <dgm:t>
        <a:bodyPr/>
        <a:lstStyle/>
        <a:p>
          <a:endParaRPr lang="en-US"/>
        </a:p>
      </dgm:t>
    </dgm:pt>
    <dgm:pt modelId="{F2D9EB21-6642-4DC5-B9F5-C592D12605BC}">
      <dgm:prSet/>
      <dgm:spPr/>
      <dgm:t>
        <a:bodyPr/>
        <a:lstStyle/>
        <a:p>
          <a:r>
            <a:rPr lang="en-US"/>
            <a:t>Bio toilets have been installed in Indian railway coaches to manage onboard human waste.</a:t>
          </a:r>
        </a:p>
      </dgm:t>
    </dgm:pt>
    <dgm:pt modelId="{2C5C78F1-1AD4-4F6F-9DC0-207E21884E1C}" type="parTrans" cxnId="{52A31FF7-F5D0-4D51-A49E-D478F1B64B35}">
      <dgm:prSet/>
      <dgm:spPr/>
      <dgm:t>
        <a:bodyPr/>
        <a:lstStyle/>
        <a:p>
          <a:endParaRPr lang="en-US"/>
        </a:p>
      </dgm:t>
    </dgm:pt>
    <dgm:pt modelId="{64D4CC95-EF3F-462E-9FDE-9B188B773F67}" type="sibTrans" cxnId="{52A31FF7-F5D0-4D51-A49E-D478F1B64B35}">
      <dgm:prSet/>
      <dgm:spPr/>
      <dgm:t>
        <a:bodyPr/>
        <a:lstStyle/>
        <a:p>
          <a:endParaRPr lang="en-US"/>
        </a:p>
      </dgm:t>
    </dgm:pt>
    <dgm:pt modelId="{F7D929A5-8AB0-4740-97E9-118B36363336}">
      <dgm:prSet/>
      <dgm:spPr/>
      <dgm:t>
        <a:bodyPr/>
        <a:lstStyle/>
        <a:p>
          <a:r>
            <a:rPr lang="en-US"/>
            <a:t>Integration with centralized sewer systems lead to reduce load on sewage treatment plants (STPs).</a:t>
          </a:r>
        </a:p>
      </dgm:t>
    </dgm:pt>
    <dgm:pt modelId="{BC9F90A3-AD7C-4825-91A2-1B68F09A3C39}" type="parTrans" cxnId="{0718AC44-58E9-4444-895A-CF2D40684831}">
      <dgm:prSet/>
      <dgm:spPr/>
      <dgm:t>
        <a:bodyPr/>
        <a:lstStyle/>
        <a:p>
          <a:endParaRPr lang="en-US"/>
        </a:p>
      </dgm:t>
    </dgm:pt>
    <dgm:pt modelId="{46B96742-6348-4C1C-A632-A6DE19DB859B}" type="sibTrans" cxnId="{0718AC44-58E9-4444-895A-CF2D40684831}">
      <dgm:prSet/>
      <dgm:spPr/>
      <dgm:t>
        <a:bodyPr/>
        <a:lstStyle/>
        <a:p>
          <a:endParaRPr lang="en-US"/>
        </a:p>
      </dgm:t>
    </dgm:pt>
    <dgm:pt modelId="{B3BC98A5-08FF-4BDB-828A-CB57C9630C38}" type="pres">
      <dgm:prSet presAssocID="{7E4F1055-1BB9-49D2-AEC6-2441692F81A7}" presName="root" presStyleCnt="0">
        <dgm:presLayoutVars>
          <dgm:dir/>
          <dgm:resizeHandles val="exact"/>
        </dgm:presLayoutVars>
      </dgm:prSet>
      <dgm:spPr/>
    </dgm:pt>
    <dgm:pt modelId="{59D7ED5B-A462-4581-B919-64BBA1FCEFC9}" type="pres">
      <dgm:prSet presAssocID="{6D8A2E80-8C03-489B-8179-9E68DA29F7DB}" presName="compNode" presStyleCnt="0"/>
      <dgm:spPr/>
    </dgm:pt>
    <dgm:pt modelId="{40840D1C-9DDC-4BB4-BA36-AF0F8DC90017}" type="pres">
      <dgm:prSet presAssocID="{6D8A2E80-8C03-489B-8179-9E68DA29F7DB}" presName="bgRect" presStyleLbl="bgShp" presStyleIdx="0" presStyleCnt="4"/>
      <dgm:spPr/>
    </dgm:pt>
    <dgm:pt modelId="{47611830-2462-4665-BA45-5A528BD08C90}" type="pres">
      <dgm:prSet presAssocID="{6D8A2E80-8C03-489B-8179-9E68DA29F7D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"/>
        </a:ext>
      </dgm:extLst>
    </dgm:pt>
    <dgm:pt modelId="{CA70EB9A-5C45-4E9D-926A-290455D484AB}" type="pres">
      <dgm:prSet presAssocID="{6D8A2E80-8C03-489B-8179-9E68DA29F7DB}" presName="spaceRect" presStyleCnt="0"/>
      <dgm:spPr/>
    </dgm:pt>
    <dgm:pt modelId="{E38B88BD-728B-4585-B2DF-70D16503FAFC}" type="pres">
      <dgm:prSet presAssocID="{6D8A2E80-8C03-489B-8179-9E68DA29F7DB}" presName="parTx" presStyleLbl="revTx" presStyleIdx="0" presStyleCnt="4">
        <dgm:presLayoutVars>
          <dgm:chMax val="0"/>
          <dgm:chPref val="0"/>
        </dgm:presLayoutVars>
      </dgm:prSet>
      <dgm:spPr/>
    </dgm:pt>
    <dgm:pt modelId="{9FF8E5D4-59FA-48E3-B14B-C244416B922E}" type="pres">
      <dgm:prSet presAssocID="{0B3ED5D7-2BDC-44B1-A4BF-9E003C7EBE87}" presName="sibTrans" presStyleCnt="0"/>
      <dgm:spPr/>
    </dgm:pt>
    <dgm:pt modelId="{BFAF329E-781F-4172-B0FD-0811202D4C15}" type="pres">
      <dgm:prSet presAssocID="{26D293DF-CBF5-4432-81FB-18EE53AFE2CC}" presName="compNode" presStyleCnt="0"/>
      <dgm:spPr/>
    </dgm:pt>
    <dgm:pt modelId="{C173E97F-1E39-4BC8-B790-EA6BDC6B7794}" type="pres">
      <dgm:prSet presAssocID="{26D293DF-CBF5-4432-81FB-18EE53AFE2CC}" presName="bgRect" presStyleLbl="bgShp" presStyleIdx="1" presStyleCnt="4"/>
      <dgm:spPr/>
    </dgm:pt>
    <dgm:pt modelId="{F668862A-7C84-4B74-AB9F-4CCDB0046E9A}" type="pres">
      <dgm:prSet presAssocID="{26D293DF-CBF5-4432-81FB-18EE53AFE2C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nk"/>
        </a:ext>
      </dgm:extLst>
    </dgm:pt>
    <dgm:pt modelId="{61495569-DBA7-4704-9893-851A9B054BF0}" type="pres">
      <dgm:prSet presAssocID="{26D293DF-CBF5-4432-81FB-18EE53AFE2CC}" presName="spaceRect" presStyleCnt="0"/>
      <dgm:spPr/>
    </dgm:pt>
    <dgm:pt modelId="{7AC8652F-CD86-42F9-93BB-7866A8764E85}" type="pres">
      <dgm:prSet presAssocID="{26D293DF-CBF5-4432-81FB-18EE53AFE2CC}" presName="parTx" presStyleLbl="revTx" presStyleIdx="1" presStyleCnt="4">
        <dgm:presLayoutVars>
          <dgm:chMax val="0"/>
          <dgm:chPref val="0"/>
        </dgm:presLayoutVars>
      </dgm:prSet>
      <dgm:spPr/>
    </dgm:pt>
    <dgm:pt modelId="{511DF934-3057-4EBA-BEF5-75A0EAB48696}" type="pres">
      <dgm:prSet presAssocID="{5D198C2B-4712-400E-AEBF-9755829878B1}" presName="sibTrans" presStyleCnt="0"/>
      <dgm:spPr/>
    </dgm:pt>
    <dgm:pt modelId="{F795575E-A451-4F4C-BE8D-5F2C0AD9F5C7}" type="pres">
      <dgm:prSet presAssocID="{F2D9EB21-6642-4DC5-B9F5-C592D12605BC}" presName="compNode" presStyleCnt="0"/>
      <dgm:spPr/>
    </dgm:pt>
    <dgm:pt modelId="{4FFCD5F7-7B24-4190-A4F2-AAAA966B0998}" type="pres">
      <dgm:prSet presAssocID="{F2D9EB21-6642-4DC5-B9F5-C592D12605BC}" presName="bgRect" presStyleLbl="bgShp" presStyleIdx="2" presStyleCnt="4"/>
      <dgm:spPr/>
    </dgm:pt>
    <dgm:pt modelId="{BD5A0A34-ED24-430E-9A6C-1F1FF889A54C}" type="pres">
      <dgm:prSet presAssocID="{F2D9EB21-6642-4DC5-B9F5-C592D12605B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n"/>
        </a:ext>
      </dgm:extLst>
    </dgm:pt>
    <dgm:pt modelId="{880E2ADB-0431-41D4-A9F2-527BA175F76C}" type="pres">
      <dgm:prSet presAssocID="{F2D9EB21-6642-4DC5-B9F5-C592D12605BC}" presName="spaceRect" presStyleCnt="0"/>
      <dgm:spPr/>
    </dgm:pt>
    <dgm:pt modelId="{E3B8E9B8-0315-48D2-BE54-2F85C2898C34}" type="pres">
      <dgm:prSet presAssocID="{F2D9EB21-6642-4DC5-B9F5-C592D12605BC}" presName="parTx" presStyleLbl="revTx" presStyleIdx="2" presStyleCnt="4">
        <dgm:presLayoutVars>
          <dgm:chMax val="0"/>
          <dgm:chPref val="0"/>
        </dgm:presLayoutVars>
      </dgm:prSet>
      <dgm:spPr/>
    </dgm:pt>
    <dgm:pt modelId="{BFE4BEB5-5C9D-4E20-873B-80B5C9629656}" type="pres">
      <dgm:prSet presAssocID="{64D4CC95-EF3F-462E-9FDE-9B188B773F67}" presName="sibTrans" presStyleCnt="0"/>
      <dgm:spPr/>
    </dgm:pt>
    <dgm:pt modelId="{AE417494-1B3B-49DD-B493-CDBCF659DFFC}" type="pres">
      <dgm:prSet presAssocID="{F7D929A5-8AB0-4740-97E9-118B36363336}" presName="compNode" presStyleCnt="0"/>
      <dgm:spPr/>
    </dgm:pt>
    <dgm:pt modelId="{4D699907-3645-4318-BB41-180246115D0A}" type="pres">
      <dgm:prSet presAssocID="{F7D929A5-8AB0-4740-97E9-118B36363336}" presName="bgRect" presStyleLbl="bgShp" presStyleIdx="3" presStyleCnt="4"/>
      <dgm:spPr/>
    </dgm:pt>
    <dgm:pt modelId="{A293AF03-5FDD-4D93-B90E-D53CDE85620C}" type="pres">
      <dgm:prSet presAssocID="{F7D929A5-8AB0-4740-97E9-118B3636333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wer"/>
        </a:ext>
      </dgm:extLst>
    </dgm:pt>
    <dgm:pt modelId="{A5C72DAA-772F-4C2F-9C05-128B10CAE87C}" type="pres">
      <dgm:prSet presAssocID="{F7D929A5-8AB0-4740-97E9-118B36363336}" presName="spaceRect" presStyleCnt="0"/>
      <dgm:spPr/>
    </dgm:pt>
    <dgm:pt modelId="{C9E1DD8E-5AA6-45B9-9631-904E0BE2C8F7}" type="pres">
      <dgm:prSet presAssocID="{F7D929A5-8AB0-4740-97E9-118B3636333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7AD9E1B-3C54-4323-924F-87A53591E38C}" srcId="{7E4F1055-1BB9-49D2-AEC6-2441692F81A7}" destId="{6D8A2E80-8C03-489B-8179-9E68DA29F7DB}" srcOrd="0" destOrd="0" parTransId="{DD492CF0-700B-41CC-B6C5-5E11E69A007C}" sibTransId="{0B3ED5D7-2BDC-44B1-A4BF-9E003C7EBE87}"/>
    <dgm:cxn modelId="{0718AC44-58E9-4444-895A-CF2D40684831}" srcId="{7E4F1055-1BB9-49D2-AEC6-2441692F81A7}" destId="{F7D929A5-8AB0-4740-97E9-118B36363336}" srcOrd="3" destOrd="0" parTransId="{BC9F90A3-AD7C-4825-91A2-1B68F09A3C39}" sibTransId="{46B96742-6348-4C1C-A632-A6DE19DB859B}"/>
    <dgm:cxn modelId="{D97B3278-786B-4D19-8868-B08288B12EF1}" type="presOf" srcId="{F7D929A5-8AB0-4740-97E9-118B36363336}" destId="{C9E1DD8E-5AA6-45B9-9631-904E0BE2C8F7}" srcOrd="0" destOrd="0" presId="urn:microsoft.com/office/officeart/2018/2/layout/IconVerticalSolidList"/>
    <dgm:cxn modelId="{F26B578E-1C67-4A64-87AC-37DC0DB28D16}" srcId="{7E4F1055-1BB9-49D2-AEC6-2441692F81A7}" destId="{26D293DF-CBF5-4432-81FB-18EE53AFE2CC}" srcOrd="1" destOrd="0" parTransId="{A1FD0528-36F1-4155-A0A4-6E3B9A313518}" sibTransId="{5D198C2B-4712-400E-AEBF-9755829878B1}"/>
    <dgm:cxn modelId="{F216C49B-DD19-4164-8CA8-DE8739CDAE97}" type="presOf" srcId="{7E4F1055-1BB9-49D2-AEC6-2441692F81A7}" destId="{B3BC98A5-08FF-4BDB-828A-CB57C9630C38}" srcOrd="0" destOrd="0" presId="urn:microsoft.com/office/officeart/2018/2/layout/IconVerticalSolidList"/>
    <dgm:cxn modelId="{6626E2A1-2378-462C-96A6-1277272096AA}" type="presOf" srcId="{6D8A2E80-8C03-489B-8179-9E68DA29F7DB}" destId="{E38B88BD-728B-4585-B2DF-70D16503FAFC}" srcOrd="0" destOrd="0" presId="urn:microsoft.com/office/officeart/2018/2/layout/IconVerticalSolidList"/>
    <dgm:cxn modelId="{39BD07B0-CC9A-44DC-868C-22E9429D126C}" type="presOf" srcId="{F2D9EB21-6642-4DC5-B9F5-C592D12605BC}" destId="{E3B8E9B8-0315-48D2-BE54-2F85C2898C34}" srcOrd="0" destOrd="0" presId="urn:microsoft.com/office/officeart/2018/2/layout/IconVerticalSolidList"/>
    <dgm:cxn modelId="{125334B2-789A-4B74-8328-F02487C42313}" type="presOf" srcId="{26D293DF-CBF5-4432-81FB-18EE53AFE2CC}" destId="{7AC8652F-CD86-42F9-93BB-7866A8764E85}" srcOrd="0" destOrd="0" presId="urn:microsoft.com/office/officeart/2018/2/layout/IconVerticalSolidList"/>
    <dgm:cxn modelId="{52A31FF7-F5D0-4D51-A49E-D478F1B64B35}" srcId="{7E4F1055-1BB9-49D2-AEC6-2441692F81A7}" destId="{F2D9EB21-6642-4DC5-B9F5-C592D12605BC}" srcOrd="2" destOrd="0" parTransId="{2C5C78F1-1AD4-4F6F-9DC0-207E21884E1C}" sibTransId="{64D4CC95-EF3F-462E-9FDE-9B188B773F67}"/>
    <dgm:cxn modelId="{BC32211A-6880-4AB4-8267-93800BBC3DF1}" type="presParOf" srcId="{B3BC98A5-08FF-4BDB-828A-CB57C9630C38}" destId="{59D7ED5B-A462-4581-B919-64BBA1FCEFC9}" srcOrd="0" destOrd="0" presId="urn:microsoft.com/office/officeart/2018/2/layout/IconVerticalSolidList"/>
    <dgm:cxn modelId="{D97B2D99-9326-4428-82E4-6019D5633317}" type="presParOf" srcId="{59D7ED5B-A462-4581-B919-64BBA1FCEFC9}" destId="{40840D1C-9DDC-4BB4-BA36-AF0F8DC90017}" srcOrd="0" destOrd="0" presId="urn:microsoft.com/office/officeart/2018/2/layout/IconVerticalSolidList"/>
    <dgm:cxn modelId="{422625C2-5938-47E8-8D86-125CB46583B5}" type="presParOf" srcId="{59D7ED5B-A462-4581-B919-64BBA1FCEFC9}" destId="{47611830-2462-4665-BA45-5A528BD08C90}" srcOrd="1" destOrd="0" presId="urn:microsoft.com/office/officeart/2018/2/layout/IconVerticalSolidList"/>
    <dgm:cxn modelId="{22EEB66F-9CC1-4050-B146-6FA06B0A6701}" type="presParOf" srcId="{59D7ED5B-A462-4581-B919-64BBA1FCEFC9}" destId="{CA70EB9A-5C45-4E9D-926A-290455D484AB}" srcOrd="2" destOrd="0" presId="urn:microsoft.com/office/officeart/2018/2/layout/IconVerticalSolidList"/>
    <dgm:cxn modelId="{60E9BC3E-7BC2-48FC-81EA-84EB303D58F5}" type="presParOf" srcId="{59D7ED5B-A462-4581-B919-64BBA1FCEFC9}" destId="{E38B88BD-728B-4585-B2DF-70D16503FAFC}" srcOrd="3" destOrd="0" presId="urn:microsoft.com/office/officeart/2018/2/layout/IconVerticalSolidList"/>
    <dgm:cxn modelId="{82FC6DBD-5323-4ECF-8581-DD6517388B10}" type="presParOf" srcId="{B3BC98A5-08FF-4BDB-828A-CB57C9630C38}" destId="{9FF8E5D4-59FA-48E3-B14B-C244416B922E}" srcOrd="1" destOrd="0" presId="urn:microsoft.com/office/officeart/2018/2/layout/IconVerticalSolidList"/>
    <dgm:cxn modelId="{7415569F-E6DF-4CA0-B02A-4786D2059C30}" type="presParOf" srcId="{B3BC98A5-08FF-4BDB-828A-CB57C9630C38}" destId="{BFAF329E-781F-4172-B0FD-0811202D4C15}" srcOrd="2" destOrd="0" presId="urn:microsoft.com/office/officeart/2018/2/layout/IconVerticalSolidList"/>
    <dgm:cxn modelId="{8A7F2C61-DA07-4F46-B5FB-1DFD8E4D8ACA}" type="presParOf" srcId="{BFAF329E-781F-4172-B0FD-0811202D4C15}" destId="{C173E97F-1E39-4BC8-B790-EA6BDC6B7794}" srcOrd="0" destOrd="0" presId="urn:microsoft.com/office/officeart/2018/2/layout/IconVerticalSolidList"/>
    <dgm:cxn modelId="{07CB0DC1-9B77-466D-A09B-AEDFC6B9FF14}" type="presParOf" srcId="{BFAF329E-781F-4172-B0FD-0811202D4C15}" destId="{F668862A-7C84-4B74-AB9F-4CCDB0046E9A}" srcOrd="1" destOrd="0" presId="urn:microsoft.com/office/officeart/2018/2/layout/IconVerticalSolidList"/>
    <dgm:cxn modelId="{C1F657C9-ED86-4008-BB05-F2B372DD5C79}" type="presParOf" srcId="{BFAF329E-781F-4172-B0FD-0811202D4C15}" destId="{61495569-DBA7-4704-9893-851A9B054BF0}" srcOrd="2" destOrd="0" presId="urn:microsoft.com/office/officeart/2018/2/layout/IconVerticalSolidList"/>
    <dgm:cxn modelId="{898C08A7-E2DA-4C35-A5E2-AB14C5A42EE1}" type="presParOf" srcId="{BFAF329E-781F-4172-B0FD-0811202D4C15}" destId="{7AC8652F-CD86-42F9-93BB-7866A8764E85}" srcOrd="3" destOrd="0" presId="urn:microsoft.com/office/officeart/2018/2/layout/IconVerticalSolidList"/>
    <dgm:cxn modelId="{3F3B97AF-467B-4E44-A522-8C0F37EE1076}" type="presParOf" srcId="{B3BC98A5-08FF-4BDB-828A-CB57C9630C38}" destId="{511DF934-3057-4EBA-BEF5-75A0EAB48696}" srcOrd="3" destOrd="0" presId="urn:microsoft.com/office/officeart/2018/2/layout/IconVerticalSolidList"/>
    <dgm:cxn modelId="{78DA21BE-602C-46D1-9FDB-0F5F3B8FB53F}" type="presParOf" srcId="{B3BC98A5-08FF-4BDB-828A-CB57C9630C38}" destId="{F795575E-A451-4F4C-BE8D-5F2C0AD9F5C7}" srcOrd="4" destOrd="0" presId="urn:microsoft.com/office/officeart/2018/2/layout/IconVerticalSolidList"/>
    <dgm:cxn modelId="{68305297-8B5A-439E-AB2A-E35DDD7ED526}" type="presParOf" srcId="{F795575E-A451-4F4C-BE8D-5F2C0AD9F5C7}" destId="{4FFCD5F7-7B24-4190-A4F2-AAAA966B0998}" srcOrd="0" destOrd="0" presId="urn:microsoft.com/office/officeart/2018/2/layout/IconVerticalSolidList"/>
    <dgm:cxn modelId="{B26CC7D0-9064-4CC4-8D33-2B1873ABC5C5}" type="presParOf" srcId="{F795575E-A451-4F4C-BE8D-5F2C0AD9F5C7}" destId="{BD5A0A34-ED24-430E-9A6C-1F1FF889A54C}" srcOrd="1" destOrd="0" presId="urn:microsoft.com/office/officeart/2018/2/layout/IconVerticalSolidList"/>
    <dgm:cxn modelId="{53CCD839-D093-4BC4-A4EF-5556D161C89A}" type="presParOf" srcId="{F795575E-A451-4F4C-BE8D-5F2C0AD9F5C7}" destId="{880E2ADB-0431-41D4-A9F2-527BA175F76C}" srcOrd="2" destOrd="0" presId="urn:microsoft.com/office/officeart/2018/2/layout/IconVerticalSolidList"/>
    <dgm:cxn modelId="{7E38C5BE-987B-4989-9E7A-F8FC5627BFF0}" type="presParOf" srcId="{F795575E-A451-4F4C-BE8D-5F2C0AD9F5C7}" destId="{E3B8E9B8-0315-48D2-BE54-2F85C2898C34}" srcOrd="3" destOrd="0" presId="urn:microsoft.com/office/officeart/2018/2/layout/IconVerticalSolidList"/>
    <dgm:cxn modelId="{2638C292-CE7E-4C32-A020-D647AC16BD01}" type="presParOf" srcId="{B3BC98A5-08FF-4BDB-828A-CB57C9630C38}" destId="{BFE4BEB5-5C9D-4E20-873B-80B5C9629656}" srcOrd="5" destOrd="0" presId="urn:microsoft.com/office/officeart/2018/2/layout/IconVerticalSolidList"/>
    <dgm:cxn modelId="{F1CA8A9B-2C77-43D4-9B3E-576BC6ADBB77}" type="presParOf" srcId="{B3BC98A5-08FF-4BDB-828A-CB57C9630C38}" destId="{AE417494-1B3B-49DD-B493-CDBCF659DFFC}" srcOrd="6" destOrd="0" presId="urn:microsoft.com/office/officeart/2018/2/layout/IconVerticalSolidList"/>
    <dgm:cxn modelId="{EFB7BB7C-0F6D-40EB-A731-358DF13E9723}" type="presParOf" srcId="{AE417494-1B3B-49DD-B493-CDBCF659DFFC}" destId="{4D699907-3645-4318-BB41-180246115D0A}" srcOrd="0" destOrd="0" presId="urn:microsoft.com/office/officeart/2018/2/layout/IconVerticalSolidList"/>
    <dgm:cxn modelId="{FC8904E2-C0C3-433F-A900-FC404F05B8FB}" type="presParOf" srcId="{AE417494-1B3B-49DD-B493-CDBCF659DFFC}" destId="{A293AF03-5FDD-4D93-B90E-D53CDE85620C}" srcOrd="1" destOrd="0" presId="urn:microsoft.com/office/officeart/2018/2/layout/IconVerticalSolidList"/>
    <dgm:cxn modelId="{477969EB-AD55-42E0-9412-85C99E8E0299}" type="presParOf" srcId="{AE417494-1B3B-49DD-B493-CDBCF659DFFC}" destId="{A5C72DAA-772F-4C2F-9C05-128B10CAE87C}" srcOrd="2" destOrd="0" presId="urn:microsoft.com/office/officeart/2018/2/layout/IconVerticalSolidList"/>
    <dgm:cxn modelId="{B3515E2B-D3C6-4738-97C5-1614E9C754FD}" type="presParOf" srcId="{AE417494-1B3B-49DD-B493-CDBCF659DFFC}" destId="{C9E1DD8E-5AA6-45B9-9631-904E0BE2C8F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48CA03-A16A-4A97-B1C5-EAEBB919825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787B12-1E05-4060-8680-D642BE4A266D}">
      <dgm:prSet custT="1"/>
      <dgm:spPr/>
      <dgm:t>
        <a:bodyPr/>
        <a:lstStyle/>
        <a:p>
          <a:pPr algn="ctr"/>
          <a:r>
            <a:rPr lang="en-IN" sz="2400" b="1" u="sng" dirty="0"/>
            <a:t>FRP Biodigester Tank</a:t>
          </a:r>
          <a:endParaRPr lang="en-US" sz="2400" dirty="0"/>
        </a:p>
      </dgm:t>
    </dgm:pt>
    <dgm:pt modelId="{79462529-AACE-4A9D-927D-17B6144EA37C}" type="parTrans" cxnId="{D95AEBAA-2840-4BDD-B024-431E51CA9D01}">
      <dgm:prSet/>
      <dgm:spPr/>
      <dgm:t>
        <a:bodyPr/>
        <a:lstStyle/>
        <a:p>
          <a:endParaRPr lang="en-US"/>
        </a:p>
      </dgm:t>
    </dgm:pt>
    <dgm:pt modelId="{C2AD8477-5F3B-4A17-80E9-214F2D725980}" type="sibTrans" cxnId="{D95AEBAA-2840-4BDD-B024-431E51CA9D01}">
      <dgm:prSet/>
      <dgm:spPr/>
      <dgm:t>
        <a:bodyPr/>
        <a:lstStyle/>
        <a:p>
          <a:endParaRPr lang="en-US"/>
        </a:p>
      </dgm:t>
    </dgm:pt>
    <dgm:pt modelId="{CB495330-ECB1-4132-837E-7F65059AD01D}">
      <dgm:prSet/>
      <dgm:spPr/>
      <dgm:t>
        <a:bodyPr/>
        <a:lstStyle/>
        <a:p>
          <a:r>
            <a:rPr lang="en-IN" b="1" dirty="0"/>
            <a:t>Material Composition:</a:t>
          </a:r>
          <a:r>
            <a:rPr lang="en-IN" dirty="0"/>
            <a:t> Resin (isophthalic), fibre reinforcement, and additives processed uniformly.</a:t>
          </a:r>
          <a:endParaRPr lang="en-US" dirty="0"/>
        </a:p>
      </dgm:t>
    </dgm:pt>
    <dgm:pt modelId="{C85EAD1B-176F-4C08-AC88-57840490AB9C}" type="parTrans" cxnId="{94D7F95A-7276-423B-A2E5-E60C51B48FAD}">
      <dgm:prSet/>
      <dgm:spPr/>
      <dgm:t>
        <a:bodyPr/>
        <a:lstStyle/>
        <a:p>
          <a:endParaRPr lang="en-US"/>
        </a:p>
      </dgm:t>
    </dgm:pt>
    <dgm:pt modelId="{58887139-767B-485C-A0CA-5495E5BD8981}" type="sibTrans" cxnId="{94D7F95A-7276-423B-A2E5-E60C51B48FAD}">
      <dgm:prSet/>
      <dgm:spPr/>
      <dgm:t>
        <a:bodyPr/>
        <a:lstStyle/>
        <a:p>
          <a:endParaRPr lang="en-US"/>
        </a:p>
      </dgm:t>
    </dgm:pt>
    <dgm:pt modelId="{44F71768-00CF-4323-BD92-D4328161CDFC}">
      <dgm:prSet/>
      <dgm:spPr/>
      <dgm:t>
        <a:bodyPr/>
        <a:lstStyle/>
        <a:p>
          <a:r>
            <a:rPr lang="en-IN" b="1" dirty="0"/>
            <a:t>Resin Properties: (tested as per IS 6746)</a:t>
          </a:r>
          <a:endParaRPr lang="en-US" dirty="0"/>
        </a:p>
      </dgm:t>
    </dgm:pt>
    <dgm:pt modelId="{E84BFC67-6087-46CC-B51C-C6D375792973}" type="parTrans" cxnId="{E0326103-E564-49F5-BBCA-6728E55B0EFF}">
      <dgm:prSet/>
      <dgm:spPr/>
      <dgm:t>
        <a:bodyPr/>
        <a:lstStyle/>
        <a:p>
          <a:endParaRPr lang="en-US"/>
        </a:p>
      </dgm:t>
    </dgm:pt>
    <dgm:pt modelId="{24AA9410-D2CC-4B0C-B9C1-8BBB1AE20622}" type="sibTrans" cxnId="{E0326103-E564-49F5-BBCA-6728E55B0EFF}">
      <dgm:prSet/>
      <dgm:spPr/>
      <dgm:t>
        <a:bodyPr/>
        <a:lstStyle/>
        <a:p>
          <a:endParaRPr lang="en-US"/>
        </a:p>
      </dgm:t>
    </dgm:pt>
    <dgm:pt modelId="{74F52F4E-EEBB-4CAD-84C2-BCAB75FA549B}">
      <dgm:prSet/>
      <dgm:spPr/>
      <dgm:t>
        <a:bodyPr/>
        <a:lstStyle/>
        <a:p>
          <a:r>
            <a:rPr lang="en-IN" b="1" dirty="0"/>
            <a:t>Colour:</a:t>
          </a:r>
          <a:r>
            <a:rPr lang="en-IN" dirty="0"/>
            <a:t> Cream or white, opaque liquid of uniform consistency.</a:t>
          </a:r>
          <a:endParaRPr lang="en-US" dirty="0"/>
        </a:p>
      </dgm:t>
    </dgm:pt>
    <dgm:pt modelId="{ADB5223C-2AB1-4076-8902-E5DE0944FFD1}" type="parTrans" cxnId="{097B1FCB-F87B-439A-B877-90F634CB42F1}">
      <dgm:prSet/>
      <dgm:spPr/>
      <dgm:t>
        <a:bodyPr/>
        <a:lstStyle/>
        <a:p>
          <a:endParaRPr lang="en-US"/>
        </a:p>
      </dgm:t>
    </dgm:pt>
    <dgm:pt modelId="{D8C9711A-D6F4-437C-B99C-09D2925A66D9}" type="sibTrans" cxnId="{097B1FCB-F87B-439A-B877-90F634CB42F1}">
      <dgm:prSet/>
      <dgm:spPr/>
      <dgm:t>
        <a:bodyPr/>
        <a:lstStyle/>
        <a:p>
          <a:endParaRPr lang="en-US"/>
        </a:p>
      </dgm:t>
    </dgm:pt>
    <dgm:pt modelId="{A4702A36-DFC8-4E99-A099-47FACEF2F1AA}">
      <dgm:prSet/>
      <dgm:spPr/>
      <dgm:t>
        <a:bodyPr/>
        <a:lstStyle/>
        <a:p>
          <a:r>
            <a:rPr lang="en-IN" b="1"/>
            <a:t>Viscosity:</a:t>
          </a:r>
          <a:r>
            <a:rPr lang="en-IN"/>
            <a:t> 800-1,200 cps at 25°C</a:t>
          </a:r>
          <a:endParaRPr lang="en-US"/>
        </a:p>
      </dgm:t>
    </dgm:pt>
    <dgm:pt modelId="{CC374C7C-74E0-4F3B-BCC4-4BC964B4D49E}" type="parTrans" cxnId="{B7553328-33A6-4F5D-9950-0E34DD47AB7E}">
      <dgm:prSet/>
      <dgm:spPr/>
      <dgm:t>
        <a:bodyPr/>
        <a:lstStyle/>
        <a:p>
          <a:endParaRPr lang="en-US"/>
        </a:p>
      </dgm:t>
    </dgm:pt>
    <dgm:pt modelId="{31F279CF-8014-4B37-BA19-748CD9F524D9}" type="sibTrans" cxnId="{B7553328-33A6-4F5D-9950-0E34DD47AB7E}">
      <dgm:prSet/>
      <dgm:spPr/>
      <dgm:t>
        <a:bodyPr/>
        <a:lstStyle/>
        <a:p>
          <a:endParaRPr lang="en-US"/>
        </a:p>
      </dgm:t>
    </dgm:pt>
    <dgm:pt modelId="{E5876B79-E9AC-405E-A48C-5C53C8AC81E5}">
      <dgm:prSet/>
      <dgm:spPr/>
      <dgm:t>
        <a:bodyPr/>
        <a:lstStyle/>
        <a:p>
          <a:r>
            <a:rPr lang="en-IN" b="1"/>
            <a:t>Acid Value:</a:t>
          </a:r>
          <a:r>
            <a:rPr lang="en-IN"/>
            <a:t> Max 15 mg KOH/g</a:t>
          </a:r>
          <a:endParaRPr lang="en-US"/>
        </a:p>
      </dgm:t>
    </dgm:pt>
    <dgm:pt modelId="{1FC466AF-3C0A-4F10-964B-3A9269D91758}" type="parTrans" cxnId="{C9E4FEFF-9D29-4DAA-9187-8485E50A2CFC}">
      <dgm:prSet/>
      <dgm:spPr/>
      <dgm:t>
        <a:bodyPr/>
        <a:lstStyle/>
        <a:p>
          <a:endParaRPr lang="en-US"/>
        </a:p>
      </dgm:t>
    </dgm:pt>
    <dgm:pt modelId="{8B617083-8C7A-4999-8775-FD5030BB0186}" type="sibTrans" cxnId="{C9E4FEFF-9D29-4DAA-9187-8485E50A2CFC}">
      <dgm:prSet/>
      <dgm:spPr/>
      <dgm:t>
        <a:bodyPr/>
        <a:lstStyle/>
        <a:p>
          <a:endParaRPr lang="en-US"/>
        </a:p>
      </dgm:t>
    </dgm:pt>
    <dgm:pt modelId="{8F929197-7E72-41B9-82A5-0CBB47616AFC}">
      <dgm:prSet/>
      <dgm:spPr/>
      <dgm:t>
        <a:bodyPr/>
        <a:lstStyle/>
        <a:p>
          <a:r>
            <a:rPr lang="en-IN" b="1"/>
            <a:t>Volatile Content:</a:t>
          </a:r>
          <a:r>
            <a:rPr lang="en-IN"/>
            <a:t> 33% ± 3%</a:t>
          </a:r>
          <a:endParaRPr lang="en-US"/>
        </a:p>
      </dgm:t>
    </dgm:pt>
    <dgm:pt modelId="{3F48D8A1-108E-4814-9D14-B2E73A1CD25C}" type="parTrans" cxnId="{7DA33C64-4828-4475-ADC5-A9500AFC43DC}">
      <dgm:prSet/>
      <dgm:spPr/>
      <dgm:t>
        <a:bodyPr/>
        <a:lstStyle/>
        <a:p>
          <a:endParaRPr lang="en-US"/>
        </a:p>
      </dgm:t>
    </dgm:pt>
    <dgm:pt modelId="{47891247-FC20-419C-8DEA-F63491E26E11}" type="sibTrans" cxnId="{7DA33C64-4828-4475-ADC5-A9500AFC43DC}">
      <dgm:prSet/>
      <dgm:spPr/>
      <dgm:t>
        <a:bodyPr/>
        <a:lstStyle/>
        <a:p>
          <a:endParaRPr lang="en-US"/>
        </a:p>
      </dgm:t>
    </dgm:pt>
    <dgm:pt modelId="{43997DEF-1641-4434-8406-CCD2D4C71266}">
      <dgm:prSet/>
      <dgm:spPr/>
      <dgm:t>
        <a:bodyPr/>
        <a:lstStyle/>
        <a:p>
          <a:r>
            <a:rPr lang="en-IN" b="1"/>
            <a:t>Gel Time:</a:t>
          </a:r>
          <a:r>
            <a:rPr lang="en-IN"/>
            <a:t> 20 ± 5 minutes at 25°C</a:t>
          </a:r>
          <a:endParaRPr lang="en-US"/>
        </a:p>
      </dgm:t>
    </dgm:pt>
    <dgm:pt modelId="{064B7000-2B91-4D87-87C0-DFA414142F07}" type="parTrans" cxnId="{70314D36-114F-48BF-B782-A32C598A4FCF}">
      <dgm:prSet/>
      <dgm:spPr/>
      <dgm:t>
        <a:bodyPr/>
        <a:lstStyle/>
        <a:p>
          <a:endParaRPr lang="en-US"/>
        </a:p>
      </dgm:t>
    </dgm:pt>
    <dgm:pt modelId="{21BDC01A-3FA0-4BB2-A5D4-E5545DEAC1DD}" type="sibTrans" cxnId="{70314D36-114F-48BF-B782-A32C598A4FCF}">
      <dgm:prSet/>
      <dgm:spPr/>
      <dgm:t>
        <a:bodyPr/>
        <a:lstStyle/>
        <a:p>
          <a:endParaRPr lang="en-US"/>
        </a:p>
      </dgm:t>
    </dgm:pt>
    <dgm:pt modelId="{1ED5D30E-368A-4755-BA38-7E92803E2F11}">
      <dgm:prSet/>
      <dgm:spPr/>
      <dgm:t>
        <a:bodyPr/>
        <a:lstStyle/>
        <a:p>
          <a:r>
            <a:rPr lang="en-IN" b="1"/>
            <a:t>Relative Density:</a:t>
          </a:r>
          <a:r>
            <a:rPr lang="en-IN"/>
            <a:t> 1.15-1.25 at 27°C</a:t>
          </a:r>
          <a:endParaRPr lang="en-US"/>
        </a:p>
      </dgm:t>
    </dgm:pt>
    <dgm:pt modelId="{A3DF0EFF-E726-4185-A020-0EEC08FA9BB6}" type="parTrans" cxnId="{7D466C4E-D10A-4F8E-A8DB-DBFB15E69052}">
      <dgm:prSet/>
      <dgm:spPr/>
      <dgm:t>
        <a:bodyPr/>
        <a:lstStyle/>
        <a:p>
          <a:endParaRPr lang="en-US"/>
        </a:p>
      </dgm:t>
    </dgm:pt>
    <dgm:pt modelId="{8EA4D966-0C61-433F-BE5C-AD2375A986DF}" type="sibTrans" cxnId="{7D466C4E-D10A-4F8E-A8DB-DBFB15E69052}">
      <dgm:prSet/>
      <dgm:spPr/>
      <dgm:t>
        <a:bodyPr/>
        <a:lstStyle/>
        <a:p>
          <a:endParaRPr lang="en-US"/>
        </a:p>
      </dgm:t>
    </dgm:pt>
    <dgm:pt modelId="{F939C64B-F1EE-4043-9BE1-9081C95724ED}">
      <dgm:prSet/>
      <dgm:spPr/>
      <dgm:t>
        <a:bodyPr/>
        <a:lstStyle/>
        <a:p>
          <a:r>
            <a:rPr lang="en-IN" b="1"/>
            <a:t>Styrene Content:</a:t>
          </a:r>
          <a:r>
            <a:rPr lang="en-IN"/>
            <a:t> Max 27% of total mass</a:t>
          </a:r>
          <a:endParaRPr lang="en-US"/>
        </a:p>
      </dgm:t>
    </dgm:pt>
    <dgm:pt modelId="{FE31E63C-1FDA-4939-921C-D3B12A8DE92D}" type="parTrans" cxnId="{C838A17D-DC40-48A1-A4FF-C58799D15223}">
      <dgm:prSet/>
      <dgm:spPr/>
      <dgm:t>
        <a:bodyPr/>
        <a:lstStyle/>
        <a:p>
          <a:endParaRPr lang="en-US"/>
        </a:p>
      </dgm:t>
    </dgm:pt>
    <dgm:pt modelId="{14142614-67AF-46DA-A9E7-0EF7C4920DF4}" type="sibTrans" cxnId="{C838A17D-DC40-48A1-A4FF-C58799D15223}">
      <dgm:prSet/>
      <dgm:spPr/>
      <dgm:t>
        <a:bodyPr/>
        <a:lstStyle/>
        <a:p>
          <a:endParaRPr lang="en-US"/>
        </a:p>
      </dgm:t>
    </dgm:pt>
    <dgm:pt modelId="{30DA7735-8617-453E-90B6-ADD5DAF78D38}" type="pres">
      <dgm:prSet presAssocID="{C148CA03-A16A-4A97-B1C5-EAEBB919825A}" presName="vert0" presStyleCnt="0">
        <dgm:presLayoutVars>
          <dgm:dir/>
          <dgm:animOne val="branch"/>
          <dgm:animLvl val="lvl"/>
        </dgm:presLayoutVars>
      </dgm:prSet>
      <dgm:spPr/>
    </dgm:pt>
    <dgm:pt modelId="{AD6B9035-DDED-4280-8700-CD43550CF109}" type="pres">
      <dgm:prSet presAssocID="{0E787B12-1E05-4060-8680-D642BE4A266D}" presName="thickLine" presStyleLbl="alignNode1" presStyleIdx="0" presStyleCnt="3"/>
      <dgm:spPr/>
    </dgm:pt>
    <dgm:pt modelId="{2299766D-385D-41C9-9497-121324164C1C}" type="pres">
      <dgm:prSet presAssocID="{0E787B12-1E05-4060-8680-D642BE4A266D}" presName="horz1" presStyleCnt="0"/>
      <dgm:spPr/>
    </dgm:pt>
    <dgm:pt modelId="{8BBE8DD3-85E3-4C4D-894B-F13E6E24F2EF}" type="pres">
      <dgm:prSet presAssocID="{0E787B12-1E05-4060-8680-D642BE4A266D}" presName="tx1" presStyleLbl="revTx" presStyleIdx="0" presStyleCnt="10" custScaleX="456709" custScaleY="15243"/>
      <dgm:spPr/>
    </dgm:pt>
    <dgm:pt modelId="{7D26D103-02F2-439D-9D31-55475A7F988A}" type="pres">
      <dgm:prSet presAssocID="{0E787B12-1E05-4060-8680-D642BE4A266D}" presName="vert1" presStyleCnt="0"/>
      <dgm:spPr/>
    </dgm:pt>
    <dgm:pt modelId="{B1FB6855-AD2A-4283-A734-48A3B046C8A1}" type="pres">
      <dgm:prSet presAssocID="{CB495330-ECB1-4132-837E-7F65059AD01D}" presName="thickLine" presStyleLbl="alignNode1" presStyleIdx="1" presStyleCnt="3" custLinFactNeighborX="166" custLinFactNeighborY="-3530"/>
      <dgm:spPr/>
    </dgm:pt>
    <dgm:pt modelId="{6F3CFA91-0BFC-4415-A9FF-0716C7178627}" type="pres">
      <dgm:prSet presAssocID="{CB495330-ECB1-4132-837E-7F65059AD01D}" presName="horz1" presStyleCnt="0"/>
      <dgm:spPr/>
    </dgm:pt>
    <dgm:pt modelId="{0ED83593-4940-453E-8C38-9B32FC1B97F5}" type="pres">
      <dgm:prSet presAssocID="{CB495330-ECB1-4132-837E-7F65059AD01D}" presName="tx1" presStyleLbl="revTx" presStyleIdx="1" presStyleCnt="10" custScaleX="500000" custScaleY="15892"/>
      <dgm:spPr/>
    </dgm:pt>
    <dgm:pt modelId="{038A8048-65E8-420E-B0AA-55D824C50C21}" type="pres">
      <dgm:prSet presAssocID="{CB495330-ECB1-4132-837E-7F65059AD01D}" presName="vert1" presStyleCnt="0"/>
      <dgm:spPr/>
    </dgm:pt>
    <dgm:pt modelId="{7CE8690A-C11C-4BC6-80B4-7C8667BB58CA}" type="pres">
      <dgm:prSet presAssocID="{44F71768-00CF-4323-BD92-D4328161CDFC}" presName="thickLine" presStyleLbl="alignNode1" presStyleIdx="2" presStyleCnt="3" custLinFactNeighborX="166" custLinFactNeighborY="-80268"/>
      <dgm:spPr/>
    </dgm:pt>
    <dgm:pt modelId="{C895EE8C-128C-468B-9D29-0E9517E9C514}" type="pres">
      <dgm:prSet presAssocID="{44F71768-00CF-4323-BD92-D4328161CDFC}" presName="horz1" presStyleCnt="0"/>
      <dgm:spPr/>
    </dgm:pt>
    <dgm:pt modelId="{D37DF75F-580B-4FF0-BB8B-0ED9232B659B}" type="pres">
      <dgm:prSet presAssocID="{44F71768-00CF-4323-BD92-D4328161CDFC}" presName="tx1" presStyleLbl="revTx" presStyleIdx="2" presStyleCnt="10"/>
      <dgm:spPr/>
    </dgm:pt>
    <dgm:pt modelId="{77007A43-C96D-4021-8A44-A57DBFEF6BA0}" type="pres">
      <dgm:prSet presAssocID="{44F71768-00CF-4323-BD92-D4328161CDFC}" presName="vert1" presStyleCnt="0"/>
      <dgm:spPr/>
    </dgm:pt>
    <dgm:pt modelId="{3836A0B8-5516-4F9B-806C-8C78BEF470A2}" type="pres">
      <dgm:prSet presAssocID="{74F52F4E-EEBB-4CAD-84C2-BCAB75FA549B}" presName="vertSpace2a" presStyleCnt="0"/>
      <dgm:spPr/>
    </dgm:pt>
    <dgm:pt modelId="{6A66FF22-8B22-4887-9608-E429B3768BDA}" type="pres">
      <dgm:prSet presAssocID="{74F52F4E-EEBB-4CAD-84C2-BCAB75FA549B}" presName="horz2" presStyleCnt="0"/>
      <dgm:spPr/>
    </dgm:pt>
    <dgm:pt modelId="{C665DCD4-17E5-4BC9-80A2-7B0B993F64E3}" type="pres">
      <dgm:prSet presAssocID="{74F52F4E-EEBB-4CAD-84C2-BCAB75FA549B}" presName="horzSpace2" presStyleCnt="0"/>
      <dgm:spPr/>
    </dgm:pt>
    <dgm:pt modelId="{8BC21FD1-6F9B-4E42-8CC6-8628EA6BECA8}" type="pres">
      <dgm:prSet presAssocID="{74F52F4E-EEBB-4CAD-84C2-BCAB75FA549B}" presName="tx2" presStyleLbl="revTx" presStyleIdx="3" presStyleCnt="10"/>
      <dgm:spPr/>
    </dgm:pt>
    <dgm:pt modelId="{04A8B8C0-5157-47CA-8C37-6C950D733F6F}" type="pres">
      <dgm:prSet presAssocID="{74F52F4E-EEBB-4CAD-84C2-BCAB75FA549B}" presName="vert2" presStyleCnt="0"/>
      <dgm:spPr/>
    </dgm:pt>
    <dgm:pt modelId="{48A5D678-DFA6-4286-8D78-3912A15941C5}" type="pres">
      <dgm:prSet presAssocID="{74F52F4E-EEBB-4CAD-84C2-BCAB75FA549B}" presName="thinLine2b" presStyleLbl="callout" presStyleIdx="0" presStyleCnt="7"/>
      <dgm:spPr/>
    </dgm:pt>
    <dgm:pt modelId="{99B54301-CAD3-4BD7-B48D-BB95380C618B}" type="pres">
      <dgm:prSet presAssocID="{74F52F4E-EEBB-4CAD-84C2-BCAB75FA549B}" presName="vertSpace2b" presStyleCnt="0"/>
      <dgm:spPr/>
    </dgm:pt>
    <dgm:pt modelId="{822D4CF2-5F2E-4119-8242-12EB98E8331D}" type="pres">
      <dgm:prSet presAssocID="{A4702A36-DFC8-4E99-A099-47FACEF2F1AA}" presName="horz2" presStyleCnt="0"/>
      <dgm:spPr/>
    </dgm:pt>
    <dgm:pt modelId="{F781778D-54EB-45F2-9173-BE573C29FCFF}" type="pres">
      <dgm:prSet presAssocID="{A4702A36-DFC8-4E99-A099-47FACEF2F1AA}" presName="horzSpace2" presStyleCnt="0"/>
      <dgm:spPr/>
    </dgm:pt>
    <dgm:pt modelId="{9375F399-DA31-4E11-815B-34A0AD95512C}" type="pres">
      <dgm:prSet presAssocID="{A4702A36-DFC8-4E99-A099-47FACEF2F1AA}" presName="tx2" presStyleLbl="revTx" presStyleIdx="4" presStyleCnt="10"/>
      <dgm:spPr/>
    </dgm:pt>
    <dgm:pt modelId="{472FF9E5-5A46-46A7-A05C-66DE8C481401}" type="pres">
      <dgm:prSet presAssocID="{A4702A36-DFC8-4E99-A099-47FACEF2F1AA}" presName="vert2" presStyleCnt="0"/>
      <dgm:spPr/>
    </dgm:pt>
    <dgm:pt modelId="{741B49C1-582F-4503-BB38-73E02512FC37}" type="pres">
      <dgm:prSet presAssocID="{A4702A36-DFC8-4E99-A099-47FACEF2F1AA}" presName="thinLine2b" presStyleLbl="callout" presStyleIdx="1" presStyleCnt="7"/>
      <dgm:spPr/>
    </dgm:pt>
    <dgm:pt modelId="{1664E0AB-B7B4-4FEB-B34F-C8084DDDEE00}" type="pres">
      <dgm:prSet presAssocID="{A4702A36-DFC8-4E99-A099-47FACEF2F1AA}" presName="vertSpace2b" presStyleCnt="0"/>
      <dgm:spPr/>
    </dgm:pt>
    <dgm:pt modelId="{DEBC0853-E3FA-4BE2-95EE-09F459A439F7}" type="pres">
      <dgm:prSet presAssocID="{E5876B79-E9AC-405E-A48C-5C53C8AC81E5}" presName="horz2" presStyleCnt="0"/>
      <dgm:spPr/>
    </dgm:pt>
    <dgm:pt modelId="{B87EDE63-EC1F-4B12-8610-9E7B14D67E59}" type="pres">
      <dgm:prSet presAssocID="{E5876B79-E9AC-405E-A48C-5C53C8AC81E5}" presName="horzSpace2" presStyleCnt="0"/>
      <dgm:spPr/>
    </dgm:pt>
    <dgm:pt modelId="{40406A2C-EA2C-4B08-B994-C5D88811F3FE}" type="pres">
      <dgm:prSet presAssocID="{E5876B79-E9AC-405E-A48C-5C53C8AC81E5}" presName="tx2" presStyleLbl="revTx" presStyleIdx="5" presStyleCnt="10"/>
      <dgm:spPr/>
    </dgm:pt>
    <dgm:pt modelId="{A50E61BF-58DF-4C5F-9E02-DFFB7A77F6C3}" type="pres">
      <dgm:prSet presAssocID="{E5876B79-E9AC-405E-A48C-5C53C8AC81E5}" presName="vert2" presStyleCnt="0"/>
      <dgm:spPr/>
    </dgm:pt>
    <dgm:pt modelId="{B7DEE81F-7E4D-448B-BB08-213C8CBA09AF}" type="pres">
      <dgm:prSet presAssocID="{E5876B79-E9AC-405E-A48C-5C53C8AC81E5}" presName="thinLine2b" presStyleLbl="callout" presStyleIdx="2" presStyleCnt="7"/>
      <dgm:spPr/>
    </dgm:pt>
    <dgm:pt modelId="{2417FA34-B045-4459-81BE-DC9C3F402647}" type="pres">
      <dgm:prSet presAssocID="{E5876B79-E9AC-405E-A48C-5C53C8AC81E5}" presName="vertSpace2b" presStyleCnt="0"/>
      <dgm:spPr/>
    </dgm:pt>
    <dgm:pt modelId="{51C296C9-8A26-406A-9577-03710D37B945}" type="pres">
      <dgm:prSet presAssocID="{8F929197-7E72-41B9-82A5-0CBB47616AFC}" presName="horz2" presStyleCnt="0"/>
      <dgm:spPr/>
    </dgm:pt>
    <dgm:pt modelId="{EBC17A6F-5B13-4A9E-BB79-6FEED91B4775}" type="pres">
      <dgm:prSet presAssocID="{8F929197-7E72-41B9-82A5-0CBB47616AFC}" presName="horzSpace2" presStyleCnt="0"/>
      <dgm:spPr/>
    </dgm:pt>
    <dgm:pt modelId="{25D9A035-3A39-4584-AF40-0E729D951EF6}" type="pres">
      <dgm:prSet presAssocID="{8F929197-7E72-41B9-82A5-0CBB47616AFC}" presName="tx2" presStyleLbl="revTx" presStyleIdx="6" presStyleCnt="10"/>
      <dgm:spPr/>
    </dgm:pt>
    <dgm:pt modelId="{1EABA15A-2D99-4334-9F6D-7A3B68A5FD3D}" type="pres">
      <dgm:prSet presAssocID="{8F929197-7E72-41B9-82A5-0CBB47616AFC}" presName="vert2" presStyleCnt="0"/>
      <dgm:spPr/>
    </dgm:pt>
    <dgm:pt modelId="{19E9C68E-A11C-4D5B-A06D-1D6B7F992242}" type="pres">
      <dgm:prSet presAssocID="{8F929197-7E72-41B9-82A5-0CBB47616AFC}" presName="thinLine2b" presStyleLbl="callout" presStyleIdx="3" presStyleCnt="7"/>
      <dgm:spPr/>
    </dgm:pt>
    <dgm:pt modelId="{52FE0D31-B7B7-4DC7-BCC2-2B1575D21F27}" type="pres">
      <dgm:prSet presAssocID="{8F929197-7E72-41B9-82A5-0CBB47616AFC}" presName="vertSpace2b" presStyleCnt="0"/>
      <dgm:spPr/>
    </dgm:pt>
    <dgm:pt modelId="{E5A21E37-E57F-4D7F-A883-312E7A3503E0}" type="pres">
      <dgm:prSet presAssocID="{43997DEF-1641-4434-8406-CCD2D4C71266}" presName="horz2" presStyleCnt="0"/>
      <dgm:spPr/>
    </dgm:pt>
    <dgm:pt modelId="{B3D495F4-8140-47F0-9611-2250A1C59D67}" type="pres">
      <dgm:prSet presAssocID="{43997DEF-1641-4434-8406-CCD2D4C71266}" presName="horzSpace2" presStyleCnt="0"/>
      <dgm:spPr/>
    </dgm:pt>
    <dgm:pt modelId="{558F8FBB-BA30-42D1-9889-284C992EEE89}" type="pres">
      <dgm:prSet presAssocID="{43997DEF-1641-4434-8406-CCD2D4C71266}" presName="tx2" presStyleLbl="revTx" presStyleIdx="7" presStyleCnt="10"/>
      <dgm:spPr/>
    </dgm:pt>
    <dgm:pt modelId="{4B6C467E-4F49-499B-BC6F-167CB20A0E0E}" type="pres">
      <dgm:prSet presAssocID="{43997DEF-1641-4434-8406-CCD2D4C71266}" presName="vert2" presStyleCnt="0"/>
      <dgm:spPr/>
    </dgm:pt>
    <dgm:pt modelId="{1577B7E2-206E-4C44-BDD9-0D8FED6AE77D}" type="pres">
      <dgm:prSet presAssocID="{43997DEF-1641-4434-8406-CCD2D4C71266}" presName="thinLine2b" presStyleLbl="callout" presStyleIdx="4" presStyleCnt="7"/>
      <dgm:spPr/>
    </dgm:pt>
    <dgm:pt modelId="{7EB93B9C-7468-4486-8AE0-60C87C7E7716}" type="pres">
      <dgm:prSet presAssocID="{43997DEF-1641-4434-8406-CCD2D4C71266}" presName="vertSpace2b" presStyleCnt="0"/>
      <dgm:spPr/>
    </dgm:pt>
    <dgm:pt modelId="{754B1D19-E3C4-49C8-A54F-0D4D973BBE20}" type="pres">
      <dgm:prSet presAssocID="{1ED5D30E-368A-4755-BA38-7E92803E2F11}" presName="horz2" presStyleCnt="0"/>
      <dgm:spPr/>
    </dgm:pt>
    <dgm:pt modelId="{71FCA146-D563-44F3-993E-062A709181FC}" type="pres">
      <dgm:prSet presAssocID="{1ED5D30E-368A-4755-BA38-7E92803E2F11}" presName="horzSpace2" presStyleCnt="0"/>
      <dgm:spPr/>
    </dgm:pt>
    <dgm:pt modelId="{E520E33C-2D7A-4E3E-A66F-D4EBEEA4DE81}" type="pres">
      <dgm:prSet presAssocID="{1ED5D30E-368A-4755-BA38-7E92803E2F11}" presName="tx2" presStyleLbl="revTx" presStyleIdx="8" presStyleCnt="10"/>
      <dgm:spPr/>
    </dgm:pt>
    <dgm:pt modelId="{C0E6CEDF-8849-4A6C-A797-CCD70275FBB8}" type="pres">
      <dgm:prSet presAssocID="{1ED5D30E-368A-4755-BA38-7E92803E2F11}" presName="vert2" presStyleCnt="0"/>
      <dgm:spPr/>
    </dgm:pt>
    <dgm:pt modelId="{40E918FE-15DC-47D0-8CF4-E685FA02C1A4}" type="pres">
      <dgm:prSet presAssocID="{1ED5D30E-368A-4755-BA38-7E92803E2F11}" presName="thinLine2b" presStyleLbl="callout" presStyleIdx="5" presStyleCnt="7"/>
      <dgm:spPr/>
    </dgm:pt>
    <dgm:pt modelId="{ADB939D9-BB8F-444E-A8BF-C75A2C784F7D}" type="pres">
      <dgm:prSet presAssocID="{1ED5D30E-368A-4755-BA38-7E92803E2F11}" presName="vertSpace2b" presStyleCnt="0"/>
      <dgm:spPr/>
    </dgm:pt>
    <dgm:pt modelId="{EDD8F2D8-7126-4E53-8E73-D27F359FD9EB}" type="pres">
      <dgm:prSet presAssocID="{F939C64B-F1EE-4043-9BE1-9081C95724ED}" presName="horz2" presStyleCnt="0"/>
      <dgm:spPr/>
    </dgm:pt>
    <dgm:pt modelId="{FEA79F94-DCC9-4561-AC2C-E66EE25DD004}" type="pres">
      <dgm:prSet presAssocID="{F939C64B-F1EE-4043-9BE1-9081C95724ED}" presName="horzSpace2" presStyleCnt="0"/>
      <dgm:spPr/>
    </dgm:pt>
    <dgm:pt modelId="{91E72B7E-420A-449E-8C67-2288188FD12F}" type="pres">
      <dgm:prSet presAssocID="{F939C64B-F1EE-4043-9BE1-9081C95724ED}" presName="tx2" presStyleLbl="revTx" presStyleIdx="9" presStyleCnt="10"/>
      <dgm:spPr/>
    </dgm:pt>
    <dgm:pt modelId="{B8B60F86-2E81-4775-9312-4FDF2E65A1FB}" type="pres">
      <dgm:prSet presAssocID="{F939C64B-F1EE-4043-9BE1-9081C95724ED}" presName="vert2" presStyleCnt="0"/>
      <dgm:spPr/>
    </dgm:pt>
    <dgm:pt modelId="{1FEBADCD-5920-45C7-BE79-1A8A7D6352D8}" type="pres">
      <dgm:prSet presAssocID="{F939C64B-F1EE-4043-9BE1-9081C95724ED}" presName="thinLine2b" presStyleLbl="callout" presStyleIdx="6" presStyleCnt="7"/>
      <dgm:spPr/>
    </dgm:pt>
    <dgm:pt modelId="{63906418-1BE5-45D2-90DD-0A0B34098DD8}" type="pres">
      <dgm:prSet presAssocID="{F939C64B-F1EE-4043-9BE1-9081C95724ED}" presName="vertSpace2b" presStyleCnt="0"/>
      <dgm:spPr/>
    </dgm:pt>
  </dgm:ptLst>
  <dgm:cxnLst>
    <dgm:cxn modelId="{E0326103-E564-49F5-BBCA-6728E55B0EFF}" srcId="{C148CA03-A16A-4A97-B1C5-EAEBB919825A}" destId="{44F71768-00CF-4323-BD92-D4328161CDFC}" srcOrd="2" destOrd="0" parTransId="{E84BFC67-6087-46CC-B51C-C6D375792973}" sibTransId="{24AA9410-D2CC-4B0C-B9C1-8BBB1AE20622}"/>
    <dgm:cxn modelId="{DD17CF20-F093-404C-AAA0-C69A942E8206}" type="presOf" srcId="{74F52F4E-EEBB-4CAD-84C2-BCAB75FA549B}" destId="{8BC21FD1-6F9B-4E42-8CC6-8628EA6BECA8}" srcOrd="0" destOrd="0" presId="urn:microsoft.com/office/officeart/2008/layout/LinedList"/>
    <dgm:cxn modelId="{B7553328-33A6-4F5D-9950-0E34DD47AB7E}" srcId="{44F71768-00CF-4323-BD92-D4328161CDFC}" destId="{A4702A36-DFC8-4E99-A099-47FACEF2F1AA}" srcOrd="1" destOrd="0" parTransId="{CC374C7C-74E0-4F3B-BCC4-4BC964B4D49E}" sibTransId="{31F279CF-8014-4B37-BA19-748CD9F524D9}"/>
    <dgm:cxn modelId="{70314D36-114F-48BF-B782-A32C598A4FCF}" srcId="{44F71768-00CF-4323-BD92-D4328161CDFC}" destId="{43997DEF-1641-4434-8406-CCD2D4C71266}" srcOrd="4" destOrd="0" parTransId="{064B7000-2B91-4D87-87C0-DFA414142F07}" sibTransId="{21BDC01A-3FA0-4BB2-A5D4-E5545DEAC1DD}"/>
    <dgm:cxn modelId="{D7F3343B-6E5C-4814-A1A6-258020903463}" type="presOf" srcId="{F939C64B-F1EE-4043-9BE1-9081C95724ED}" destId="{91E72B7E-420A-449E-8C67-2288188FD12F}" srcOrd="0" destOrd="0" presId="urn:microsoft.com/office/officeart/2008/layout/LinedList"/>
    <dgm:cxn modelId="{D3BFB03E-339E-42E1-85D1-B48AD72BC40D}" type="presOf" srcId="{C148CA03-A16A-4A97-B1C5-EAEBB919825A}" destId="{30DA7735-8617-453E-90B6-ADD5DAF78D38}" srcOrd="0" destOrd="0" presId="urn:microsoft.com/office/officeart/2008/layout/LinedList"/>
    <dgm:cxn modelId="{1E5A3842-02F9-45D3-B497-8CC0CBD41689}" type="presOf" srcId="{0E787B12-1E05-4060-8680-D642BE4A266D}" destId="{8BBE8DD3-85E3-4C4D-894B-F13E6E24F2EF}" srcOrd="0" destOrd="0" presId="urn:microsoft.com/office/officeart/2008/layout/LinedList"/>
    <dgm:cxn modelId="{7DA33C64-4828-4475-ADC5-A9500AFC43DC}" srcId="{44F71768-00CF-4323-BD92-D4328161CDFC}" destId="{8F929197-7E72-41B9-82A5-0CBB47616AFC}" srcOrd="3" destOrd="0" parTransId="{3F48D8A1-108E-4814-9D14-B2E73A1CD25C}" sibTransId="{47891247-FC20-419C-8DEA-F63491E26E11}"/>
    <dgm:cxn modelId="{C8C23E46-57D7-4B77-9A59-A23067D376A6}" type="presOf" srcId="{44F71768-00CF-4323-BD92-D4328161CDFC}" destId="{D37DF75F-580B-4FF0-BB8B-0ED9232B659B}" srcOrd="0" destOrd="0" presId="urn:microsoft.com/office/officeart/2008/layout/LinedList"/>
    <dgm:cxn modelId="{7D466C4E-D10A-4F8E-A8DB-DBFB15E69052}" srcId="{44F71768-00CF-4323-BD92-D4328161CDFC}" destId="{1ED5D30E-368A-4755-BA38-7E92803E2F11}" srcOrd="5" destOrd="0" parTransId="{A3DF0EFF-E726-4185-A020-0EEC08FA9BB6}" sibTransId="{8EA4D966-0C61-433F-BE5C-AD2375A986DF}"/>
    <dgm:cxn modelId="{94D7F95A-7276-423B-A2E5-E60C51B48FAD}" srcId="{C148CA03-A16A-4A97-B1C5-EAEBB919825A}" destId="{CB495330-ECB1-4132-837E-7F65059AD01D}" srcOrd="1" destOrd="0" parTransId="{C85EAD1B-176F-4C08-AC88-57840490AB9C}" sibTransId="{58887139-767B-485C-A0CA-5495E5BD8981}"/>
    <dgm:cxn modelId="{7E2D9F7C-AC25-4F7A-A807-400920AB7ED8}" type="presOf" srcId="{1ED5D30E-368A-4755-BA38-7E92803E2F11}" destId="{E520E33C-2D7A-4E3E-A66F-D4EBEEA4DE81}" srcOrd="0" destOrd="0" presId="urn:microsoft.com/office/officeart/2008/layout/LinedList"/>
    <dgm:cxn modelId="{C838A17D-DC40-48A1-A4FF-C58799D15223}" srcId="{44F71768-00CF-4323-BD92-D4328161CDFC}" destId="{F939C64B-F1EE-4043-9BE1-9081C95724ED}" srcOrd="6" destOrd="0" parTransId="{FE31E63C-1FDA-4939-921C-D3B12A8DE92D}" sibTransId="{14142614-67AF-46DA-A9E7-0EF7C4920DF4}"/>
    <dgm:cxn modelId="{FA7A3AA3-7744-4713-8DDC-8928CA6D25BF}" type="presOf" srcId="{8F929197-7E72-41B9-82A5-0CBB47616AFC}" destId="{25D9A035-3A39-4584-AF40-0E729D951EF6}" srcOrd="0" destOrd="0" presId="urn:microsoft.com/office/officeart/2008/layout/LinedList"/>
    <dgm:cxn modelId="{D95AEBAA-2840-4BDD-B024-431E51CA9D01}" srcId="{C148CA03-A16A-4A97-B1C5-EAEBB919825A}" destId="{0E787B12-1E05-4060-8680-D642BE4A266D}" srcOrd="0" destOrd="0" parTransId="{79462529-AACE-4A9D-927D-17B6144EA37C}" sibTransId="{C2AD8477-5F3B-4A17-80E9-214F2D725980}"/>
    <dgm:cxn modelId="{F0FCD7AC-3A31-4B53-8ABA-6FB87F242F28}" type="presOf" srcId="{CB495330-ECB1-4132-837E-7F65059AD01D}" destId="{0ED83593-4940-453E-8C38-9B32FC1B97F5}" srcOrd="0" destOrd="0" presId="urn:microsoft.com/office/officeart/2008/layout/LinedList"/>
    <dgm:cxn modelId="{28A60DB1-53E5-4116-9F25-288AE026488A}" type="presOf" srcId="{43997DEF-1641-4434-8406-CCD2D4C71266}" destId="{558F8FBB-BA30-42D1-9889-284C992EEE89}" srcOrd="0" destOrd="0" presId="urn:microsoft.com/office/officeart/2008/layout/LinedList"/>
    <dgm:cxn modelId="{097B1FCB-F87B-439A-B877-90F634CB42F1}" srcId="{44F71768-00CF-4323-BD92-D4328161CDFC}" destId="{74F52F4E-EEBB-4CAD-84C2-BCAB75FA549B}" srcOrd="0" destOrd="0" parTransId="{ADB5223C-2AB1-4076-8902-E5DE0944FFD1}" sibTransId="{D8C9711A-D6F4-437C-B99C-09D2925A66D9}"/>
    <dgm:cxn modelId="{69BCC4CC-6A1D-4FE5-885B-8C6BA66453AE}" type="presOf" srcId="{E5876B79-E9AC-405E-A48C-5C53C8AC81E5}" destId="{40406A2C-EA2C-4B08-B994-C5D88811F3FE}" srcOrd="0" destOrd="0" presId="urn:microsoft.com/office/officeart/2008/layout/LinedList"/>
    <dgm:cxn modelId="{8BFBFCDF-60C1-421F-9925-36DEC807AE3F}" type="presOf" srcId="{A4702A36-DFC8-4E99-A099-47FACEF2F1AA}" destId="{9375F399-DA31-4E11-815B-34A0AD95512C}" srcOrd="0" destOrd="0" presId="urn:microsoft.com/office/officeart/2008/layout/LinedList"/>
    <dgm:cxn modelId="{C9E4FEFF-9D29-4DAA-9187-8485E50A2CFC}" srcId="{44F71768-00CF-4323-BD92-D4328161CDFC}" destId="{E5876B79-E9AC-405E-A48C-5C53C8AC81E5}" srcOrd="2" destOrd="0" parTransId="{1FC466AF-3C0A-4F10-964B-3A9269D91758}" sibTransId="{8B617083-8C7A-4999-8775-FD5030BB0186}"/>
    <dgm:cxn modelId="{90113590-AEB8-46D9-8E36-51ABF197A8AF}" type="presParOf" srcId="{30DA7735-8617-453E-90B6-ADD5DAF78D38}" destId="{AD6B9035-DDED-4280-8700-CD43550CF109}" srcOrd="0" destOrd="0" presId="urn:microsoft.com/office/officeart/2008/layout/LinedList"/>
    <dgm:cxn modelId="{2C8C129E-647B-4098-AA79-8FDE43F62E17}" type="presParOf" srcId="{30DA7735-8617-453E-90B6-ADD5DAF78D38}" destId="{2299766D-385D-41C9-9497-121324164C1C}" srcOrd="1" destOrd="0" presId="urn:microsoft.com/office/officeart/2008/layout/LinedList"/>
    <dgm:cxn modelId="{BF8E35C3-A581-4BC4-9133-B6B411497519}" type="presParOf" srcId="{2299766D-385D-41C9-9497-121324164C1C}" destId="{8BBE8DD3-85E3-4C4D-894B-F13E6E24F2EF}" srcOrd="0" destOrd="0" presId="urn:microsoft.com/office/officeart/2008/layout/LinedList"/>
    <dgm:cxn modelId="{93353922-EE2F-4EC4-B792-6C5F444F7B5F}" type="presParOf" srcId="{2299766D-385D-41C9-9497-121324164C1C}" destId="{7D26D103-02F2-439D-9D31-55475A7F988A}" srcOrd="1" destOrd="0" presId="urn:microsoft.com/office/officeart/2008/layout/LinedList"/>
    <dgm:cxn modelId="{4CF3FE2B-A159-4287-8BBA-F1F9856C92D3}" type="presParOf" srcId="{30DA7735-8617-453E-90B6-ADD5DAF78D38}" destId="{B1FB6855-AD2A-4283-A734-48A3B046C8A1}" srcOrd="2" destOrd="0" presId="urn:microsoft.com/office/officeart/2008/layout/LinedList"/>
    <dgm:cxn modelId="{82C6319E-2086-4445-B6C0-13A1DFCF527D}" type="presParOf" srcId="{30DA7735-8617-453E-90B6-ADD5DAF78D38}" destId="{6F3CFA91-0BFC-4415-A9FF-0716C7178627}" srcOrd="3" destOrd="0" presId="urn:microsoft.com/office/officeart/2008/layout/LinedList"/>
    <dgm:cxn modelId="{00CFA36B-2E6C-45B7-9716-0E13A2731DA1}" type="presParOf" srcId="{6F3CFA91-0BFC-4415-A9FF-0716C7178627}" destId="{0ED83593-4940-453E-8C38-9B32FC1B97F5}" srcOrd="0" destOrd="0" presId="urn:microsoft.com/office/officeart/2008/layout/LinedList"/>
    <dgm:cxn modelId="{8F58F19F-DF3D-4D09-A4EA-92B25A587F84}" type="presParOf" srcId="{6F3CFA91-0BFC-4415-A9FF-0716C7178627}" destId="{038A8048-65E8-420E-B0AA-55D824C50C21}" srcOrd="1" destOrd="0" presId="urn:microsoft.com/office/officeart/2008/layout/LinedList"/>
    <dgm:cxn modelId="{7DAA393D-CA67-4768-B29A-8DC93F704218}" type="presParOf" srcId="{30DA7735-8617-453E-90B6-ADD5DAF78D38}" destId="{7CE8690A-C11C-4BC6-80B4-7C8667BB58CA}" srcOrd="4" destOrd="0" presId="urn:microsoft.com/office/officeart/2008/layout/LinedList"/>
    <dgm:cxn modelId="{ACAA254F-3552-4619-B549-CCD2550D45AB}" type="presParOf" srcId="{30DA7735-8617-453E-90B6-ADD5DAF78D38}" destId="{C895EE8C-128C-468B-9D29-0E9517E9C514}" srcOrd="5" destOrd="0" presId="urn:microsoft.com/office/officeart/2008/layout/LinedList"/>
    <dgm:cxn modelId="{51BD2953-23EB-4F60-9F95-9D5C3C2C9C17}" type="presParOf" srcId="{C895EE8C-128C-468B-9D29-0E9517E9C514}" destId="{D37DF75F-580B-4FF0-BB8B-0ED9232B659B}" srcOrd="0" destOrd="0" presId="urn:microsoft.com/office/officeart/2008/layout/LinedList"/>
    <dgm:cxn modelId="{8B23E307-946F-4871-A1E4-0288A9F04EC2}" type="presParOf" srcId="{C895EE8C-128C-468B-9D29-0E9517E9C514}" destId="{77007A43-C96D-4021-8A44-A57DBFEF6BA0}" srcOrd="1" destOrd="0" presId="urn:microsoft.com/office/officeart/2008/layout/LinedList"/>
    <dgm:cxn modelId="{5B0D2908-F914-473A-9724-8A8E3BBEFAD1}" type="presParOf" srcId="{77007A43-C96D-4021-8A44-A57DBFEF6BA0}" destId="{3836A0B8-5516-4F9B-806C-8C78BEF470A2}" srcOrd="0" destOrd="0" presId="urn:microsoft.com/office/officeart/2008/layout/LinedList"/>
    <dgm:cxn modelId="{3521905D-156B-4A33-AD5E-239F753682F0}" type="presParOf" srcId="{77007A43-C96D-4021-8A44-A57DBFEF6BA0}" destId="{6A66FF22-8B22-4887-9608-E429B3768BDA}" srcOrd="1" destOrd="0" presId="urn:microsoft.com/office/officeart/2008/layout/LinedList"/>
    <dgm:cxn modelId="{7B7E4F72-96C0-4607-A063-9565B8157946}" type="presParOf" srcId="{6A66FF22-8B22-4887-9608-E429B3768BDA}" destId="{C665DCD4-17E5-4BC9-80A2-7B0B993F64E3}" srcOrd="0" destOrd="0" presId="urn:microsoft.com/office/officeart/2008/layout/LinedList"/>
    <dgm:cxn modelId="{CDFD4E34-9883-4CB7-BB01-FCF49909E6CE}" type="presParOf" srcId="{6A66FF22-8B22-4887-9608-E429B3768BDA}" destId="{8BC21FD1-6F9B-4E42-8CC6-8628EA6BECA8}" srcOrd="1" destOrd="0" presId="urn:microsoft.com/office/officeart/2008/layout/LinedList"/>
    <dgm:cxn modelId="{B0DE31F6-4714-4F14-9BB4-B4251E6330A9}" type="presParOf" srcId="{6A66FF22-8B22-4887-9608-E429B3768BDA}" destId="{04A8B8C0-5157-47CA-8C37-6C950D733F6F}" srcOrd="2" destOrd="0" presId="urn:microsoft.com/office/officeart/2008/layout/LinedList"/>
    <dgm:cxn modelId="{83C80438-9F0E-4D1E-AE13-A5D71BB94CF1}" type="presParOf" srcId="{77007A43-C96D-4021-8A44-A57DBFEF6BA0}" destId="{48A5D678-DFA6-4286-8D78-3912A15941C5}" srcOrd="2" destOrd="0" presId="urn:microsoft.com/office/officeart/2008/layout/LinedList"/>
    <dgm:cxn modelId="{703187E5-0569-4F7D-82D0-E8E98E8C5E2E}" type="presParOf" srcId="{77007A43-C96D-4021-8A44-A57DBFEF6BA0}" destId="{99B54301-CAD3-4BD7-B48D-BB95380C618B}" srcOrd="3" destOrd="0" presId="urn:microsoft.com/office/officeart/2008/layout/LinedList"/>
    <dgm:cxn modelId="{081914AE-8978-4731-9ACA-AA88E4469982}" type="presParOf" srcId="{77007A43-C96D-4021-8A44-A57DBFEF6BA0}" destId="{822D4CF2-5F2E-4119-8242-12EB98E8331D}" srcOrd="4" destOrd="0" presId="urn:microsoft.com/office/officeart/2008/layout/LinedList"/>
    <dgm:cxn modelId="{971E0A53-7DEE-46D2-AAEC-894C0FDF0D88}" type="presParOf" srcId="{822D4CF2-5F2E-4119-8242-12EB98E8331D}" destId="{F781778D-54EB-45F2-9173-BE573C29FCFF}" srcOrd="0" destOrd="0" presId="urn:microsoft.com/office/officeart/2008/layout/LinedList"/>
    <dgm:cxn modelId="{A31E6AEF-77A2-4CAB-B722-6F4EF1E85986}" type="presParOf" srcId="{822D4CF2-5F2E-4119-8242-12EB98E8331D}" destId="{9375F399-DA31-4E11-815B-34A0AD95512C}" srcOrd="1" destOrd="0" presId="urn:microsoft.com/office/officeart/2008/layout/LinedList"/>
    <dgm:cxn modelId="{A1957E13-5A26-4BD9-A8B3-B61841BB6C8A}" type="presParOf" srcId="{822D4CF2-5F2E-4119-8242-12EB98E8331D}" destId="{472FF9E5-5A46-46A7-A05C-66DE8C481401}" srcOrd="2" destOrd="0" presId="urn:microsoft.com/office/officeart/2008/layout/LinedList"/>
    <dgm:cxn modelId="{2A93E504-60C3-4447-A76D-CFE2D14AC0AD}" type="presParOf" srcId="{77007A43-C96D-4021-8A44-A57DBFEF6BA0}" destId="{741B49C1-582F-4503-BB38-73E02512FC37}" srcOrd="5" destOrd="0" presId="urn:microsoft.com/office/officeart/2008/layout/LinedList"/>
    <dgm:cxn modelId="{57ACA797-77EF-4249-BDB0-E0FEBE93104D}" type="presParOf" srcId="{77007A43-C96D-4021-8A44-A57DBFEF6BA0}" destId="{1664E0AB-B7B4-4FEB-B34F-C8084DDDEE00}" srcOrd="6" destOrd="0" presId="urn:microsoft.com/office/officeart/2008/layout/LinedList"/>
    <dgm:cxn modelId="{E6A31DED-4F1B-4B18-8DAE-6E2231DDDFEB}" type="presParOf" srcId="{77007A43-C96D-4021-8A44-A57DBFEF6BA0}" destId="{DEBC0853-E3FA-4BE2-95EE-09F459A439F7}" srcOrd="7" destOrd="0" presId="urn:microsoft.com/office/officeart/2008/layout/LinedList"/>
    <dgm:cxn modelId="{DA04DFA6-7B87-4262-BD43-16BF54A07609}" type="presParOf" srcId="{DEBC0853-E3FA-4BE2-95EE-09F459A439F7}" destId="{B87EDE63-EC1F-4B12-8610-9E7B14D67E59}" srcOrd="0" destOrd="0" presId="urn:microsoft.com/office/officeart/2008/layout/LinedList"/>
    <dgm:cxn modelId="{90ED2614-6B27-4BAB-9A46-CEB0B59F4A6A}" type="presParOf" srcId="{DEBC0853-E3FA-4BE2-95EE-09F459A439F7}" destId="{40406A2C-EA2C-4B08-B994-C5D88811F3FE}" srcOrd="1" destOrd="0" presId="urn:microsoft.com/office/officeart/2008/layout/LinedList"/>
    <dgm:cxn modelId="{006AD170-A4BC-41D6-BCD5-C5C98A5C318C}" type="presParOf" srcId="{DEBC0853-E3FA-4BE2-95EE-09F459A439F7}" destId="{A50E61BF-58DF-4C5F-9E02-DFFB7A77F6C3}" srcOrd="2" destOrd="0" presId="urn:microsoft.com/office/officeart/2008/layout/LinedList"/>
    <dgm:cxn modelId="{B77D2A60-854C-4A92-B398-644F96E4D318}" type="presParOf" srcId="{77007A43-C96D-4021-8A44-A57DBFEF6BA0}" destId="{B7DEE81F-7E4D-448B-BB08-213C8CBA09AF}" srcOrd="8" destOrd="0" presId="urn:microsoft.com/office/officeart/2008/layout/LinedList"/>
    <dgm:cxn modelId="{6D27D96D-D97C-4624-AD0A-21E75F1CFDF8}" type="presParOf" srcId="{77007A43-C96D-4021-8A44-A57DBFEF6BA0}" destId="{2417FA34-B045-4459-81BE-DC9C3F402647}" srcOrd="9" destOrd="0" presId="urn:microsoft.com/office/officeart/2008/layout/LinedList"/>
    <dgm:cxn modelId="{21DB04AA-C080-47C6-A323-17FE20EC26F3}" type="presParOf" srcId="{77007A43-C96D-4021-8A44-A57DBFEF6BA0}" destId="{51C296C9-8A26-406A-9577-03710D37B945}" srcOrd="10" destOrd="0" presId="urn:microsoft.com/office/officeart/2008/layout/LinedList"/>
    <dgm:cxn modelId="{9FFAD523-7CBF-4B7F-B09F-09E41287EC34}" type="presParOf" srcId="{51C296C9-8A26-406A-9577-03710D37B945}" destId="{EBC17A6F-5B13-4A9E-BB79-6FEED91B4775}" srcOrd="0" destOrd="0" presId="urn:microsoft.com/office/officeart/2008/layout/LinedList"/>
    <dgm:cxn modelId="{C1F984DF-6100-4ABA-8A42-3DD5633F66E1}" type="presParOf" srcId="{51C296C9-8A26-406A-9577-03710D37B945}" destId="{25D9A035-3A39-4584-AF40-0E729D951EF6}" srcOrd="1" destOrd="0" presId="urn:microsoft.com/office/officeart/2008/layout/LinedList"/>
    <dgm:cxn modelId="{C33ADB62-2D17-49B9-865B-10CA0FF17B9F}" type="presParOf" srcId="{51C296C9-8A26-406A-9577-03710D37B945}" destId="{1EABA15A-2D99-4334-9F6D-7A3B68A5FD3D}" srcOrd="2" destOrd="0" presId="urn:microsoft.com/office/officeart/2008/layout/LinedList"/>
    <dgm:cxn modelId="{458F4D15-CE10-4F53-9B53-4C06916D7914}" type="presParOf" srcId="{77007A43-C96D-4021-8A44-A57DBFEF6BA0}" destId="{19E9C68E-A11C-4D5B-A06D-1D6B7F992242}" srcOrd="11" destOrd="0" presId="urn:microsoft.com/office/officeart/2008/layout/LinedList"/>
    <dgm:cxn modelId="{629B9459-94FE-4F3A-8D0F-D0A9706E77BC}" type="presParOf" srcId="{77007A43-C96D-4021-8A44-A57DBFEF6BA0}" destId="{52FE0D31-B7B7-4DC7-BCC2-2B1575D21F27}" srcOrd="12" destOrd="0" presId="urn:microsoft.com/office/officeart/2008/layout/LinedList"/>
    <dgm:cxn modelId="{6C326011-FFF1-41D0-A421-7F57B4A08F87}" type="presParOf" srcId="{77007A43-C96D-4021-8A44-A57DBFEF6BA0}" destId="{E5A21E37-E57F-4D7F-A883-312E7A3503E0}" srcOrd="13" destOrd="0" presId="urn:microsoft.com/office/officeart/2008/layout/LinedList"/>
    <dgm:cxn modelId="{A99D28A6-8257-4CC0-82DA-AC40A25B7E3F}" type="presParOf" srcId="{E5A21E37-E57F-4D7F-A883-312E7A3503E0}" destId="{B3D495F4-8140-47F0-9611-2250A1C59D67}" srcOrd="0" destOrd="0" presId="urn:microsoft.com/office/officeart/2008/layout/LinedList"/>
    <dgm:cxn modelId="{732F4B22-1E58-4DC1-9885-C4A35C8F0C2D}" type="presParOf" srcId="{E5A21E37-E57F-4D7F-A883-312E7A3503E0}" destId="{558F8FBB-BA30-42D1-9889-284C992EEE89}" srcOrd="1" destOrd="0" presId="urn:microsoft.com/office/officeart/2008/layout/LinedList"/>
    <dgm:cxn modelId="{EA82DEB6-754C-489D-A0C6-42CCBDBA01CA}" type="presParOf" srcId="{E5A21E37-E57F-4D7F-A883-312E7A3503E0}" destId="{4B6C467E-4F49-499B-BC6F-167CB20A0E0E}" srcOrd="2" destOrd="0" presId="urn:microsoft.com/office/officeart/2008/layout/LinedList"/>
    <dgm:cxn modelId="{C99F28B6-4045-4615-B51E-71521441F470}" type="presParOf" srcId="{77007A43-C96D-4021-8A44-A57DBFEF6BA0}" destId="{1577B7E2-206E-4C44-BDD9-0D8FED6AE77D}" srcOrd="14" destOrd="0" presId="urn:microsoft.com/office/officeart/2008/layout/LinedList"/>
    <dgm:cxn modelId="{AA0AB598-EB2E-445B-998B-695E62EB2E9D}" type="presParOf" srcId="{77007A43-C96D-4021-8A44-A57DBFEF6BA0}" destId="{7EB93B9C-7468-4486-8AE0-60C87C7E7716}" srcOrd="15" destOrd="0" presId="urn:microsoft.com/office/officeart/2008/layout/LinedList"/>
    <dgm:cxn modelId="{F5E11C61-23C7-4605-898A-04936993D4EC}" type="presParOf" srcId="{77007A43-C96D-4021-8A44-A57DBFEF6BA0}" destId="{754B1D19-E3C4-49C8-A54F-0D4D973BBE20}" srcOrd="16" destOrd="0" presId="urn:microsoft.com/office/officeart/2008/layout/LinedList"/>
    <dgm:cxn modelId="{2AB45D37-F693-4D53-A4E4-011614FD4EE4}" type="presParOf" srcId="{754B1D19-E3C4-49C8-A54F-0D4D973BBE20}" destId="{71FCA146-D563-44F3-993E-062A709181FC}" srcOrd="0" destOrd="0" presId="urn:microsoft.com/office/officeart/2008/layout/LinedList"/>
    <dgm:cxn modelId="{7C13E2FE-2224-4BA6-B1E2-476D7ED8DD97}" type="presParOf" srcId="{754B1D19-E3C4-49C8-A54F-0D4D973BBE20}" destId="{E520E33C-2D7A-4E3E-A66F-D4EBEEA4DE81}" srcOrd="1" destOrd="0" presId="urn:microsoft.com/office/officeart/2008/layout/LinedList"/>
    <dgm:cxn modelId="{D93B59F9-4AC9-4EF5-BCC7-D9A201E7ED82}" type="presParOf" srcId="{754B1D19-E3C4-49C8-A54F-0D4D973BBE20}" destId="{C0E6CEDF-8849-4A6C-A797-CCD70275FBB8}" srcOrd="2" destOrd="0" presId="urn:microsoft.com/office/officeart/2008/layout/LinedList"/>
    <dgm:cxn modelId="{CAFBC1BC-E4BB-446E-808C-9B12B025D9BB}" type="presParOf" srcId="{77007A43-C96D-4021-8A44-A57DBFEF6BA0}" destId="{40E918FE-15DC-47D0-8CF4-E685FA02C1A4}" srcOrd="17" destOrd="0" presId="urn:microsoft.com/office/officeart/2008/layout/LinedList"/>
    <dgm:cxn modelId="{2F241766-3D3C-4167-9BB1-2452F8234296}" type="presParOf" srcId="{77007A43-C96D-4021-8A44-A57DBFEF6BA0}" destId="{ADB939D9-BB8F-444E-A8BF-C75A2C784F7D}" srcOrd="18" destOrd="0" presId="urn:microsoft.com/office/officeart/2008/layout/LinedList"/>
    <dgm:cxn modelId="{4CBDEAEB-E127-4424-8DF2-1B2B1135F600}" type="presParOf" srcId="{77007A43-C96D-4021-8A44-A57DBFEF6BA0}" destId="{EDD8F2D8-7126-4E53-8E73-D27F359FD9EB}" srcOrd="19" destOrd="0" presId="urn:microsoft.com/office/officeart/2008/layout/LinedList"/>
    <dgm:cxn modelId="{3A3C3D4E-3CE9-42E0-B3BD-89A14EF2FB02}" type="presParOf" srcId="{EDD8F2D8-7126-4E53-8E73-D27F359FD9EB}" destId="{FEA79F94-DCC9-4561-AC2C-E66EE25DD004}" srcOrd="0" destOrd="0" presId="urn:microsoft.com/office/officeart/2008/layout/LinedList"/>
    <dgm:cxn modelId="{7D13FBA2-E337-4DA6-8BA8-70B48C132A5D}" type="presParOf" srcId="{EDD8F2D8-7126-4E53-8E73-D27F359FD9EB}" destId="{91E72B7E-420A-449E-8C67-2288188FD12F}" srcOrd="1" destOrd="0" presId="urn:microsoft.com/office/officeart/2008/layout/LinedList"/>
    <dgm:cxn modelId="{B52C3D46-074B-410E-87E0-C8D855E330B4}" type="presParOf" srcId="{EDD8F2D8-7126-4E53-8E73-D27F359FD9EB}" destId="{B8B60F86-2E81-4775-9312-4FDF2E65A1FB}" srcOrd="2" destOrd="0" presId="urn:microsoft.com/office/officeart/2008/layout/LinedList"/>
    <dgm:cxn modelId="{A5D838A3-4A05-445E-88A0-28C37CE68DA1}" type="presParOf" srcId="{77007A43-C96D-4021-8A44-A57DBFEF6BA0}" destId="{1FEBADCD-5920-45C7-BE79-1A8A7D6352D8}" srcOrd="20" destOrd="0" presId="urn:microsoft.com/office/officeart/2008/layout/LinedList"/>
    <dgm:cxn modelId="{0EE8620B-393D-42AF-B5E1-F25976F6281D}" type="presParOf" srcId="{77007A43-C96D-4021-8A44-A57DBFEF6BA0}" destId="{63906418-1BE5-45D2-90DD-0A0B34098DD8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48CA03-A16A-4A97-B1C5-EAEBB919825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787B12-1E05-4060-8680-D642BE4A266D}">
      <dgm:prSet custT="1"/>
      <dgm:spPr/>
      <dgm:t>
        <a:bodyPr/>
        <a:lstStyle/>
        <a:p>
          <a:pPr algn="ctr"/>
          <a:r>
            <a:rPr lang="en-IN" sz="2400" b="1" u="sng" dirty="0"/>
            <a:t>Cured cast resin Biodigester Tank</a:t>
          </a:r>
          <a:endParaRPr lang="en-US" sz="2400" dirty="0"/>
        </a:p>
      </dgm:t>
    </dgm:pt>
    <dgm:pt modelId="{79462529-AACE-4A9D-927D-17B6144EA37C}" type="parTrans" cxnId="{D95AEBAA-2840-4BDD-B024-431E51CA9D01}">
      <dgm:prSet/>
      <dgm:spPr/>
      <dgm:t>
        <a:bodyPr/>
        <a:lstStyle/>
        <a:p>
          <a:endParaRPr lang="en-US"/>
        </a:p>
      </dgm:t>
    </dgm:pt>
    <dgm:pt modelId="{C2AD8477-5F3B-4A17-80E9-214F2D725980}" type="sibTrans" cxnId="{D95AEBAA-2840-4BDD-B024-431E51CA9D01}">
      <dgm:prSet/>
      <dgm:spPr/>
      <dgm:t>
        <a:bodyPr/>
        <a:lstStyle/>
        <a:p>
          <a:endParaRPr lang="en-US"/>
        </a:p>
      </dgm:t>
    </dgm:pt>
    <dgm:pt modelId="{44F71768-00CF-4323-BD92-D4328161CDFC}">
      <dgm:prSet/>
      <dgm:spPr/>
      <dgm:t>
        <a:bodyPr/>
        <a:lstStyle/>
        <a:p>
          <a:r>
            <a:rPr lang="en-IN" b="1" dirty="0"/>
            <a:t>FRP Physical and Mechanical Properties</a:t>
          </a:r>
          <a:endParaRPr lang="en-US" dirty="0"/>
        </a:p>
      </dgm:t>
    </dgm:pt>
    <dgm:pt modelId="{E84BFC67-6087-46CC-B51C-C6D375792973}" type="parTrans" cxnId="{E0326103-E564-49F5-BBCA-6728E55B0EFF}">
      <dgm:prSet/>
      <dgm:spPr/>
      <dgm:t>
        <a:bodyPr/>
        <a:lstStyle/>
        <a:p>
          <a:endParaRPr lang="en-US"/>
        </a:p>
      </dgm:t>
    </dgm:pt>
    <dgm:pt modelId="{24AA9410-D2CC-4B0C-B9C1-8BBB1AE20622}" type="sibTrans" cxnId="{E0326103-E564-49F5-BBCA-6728E55B0EFF}">
      <dgm:prSet/>
      <dgm:spPr/>
      <dgm:t>
        <a:bodyPr/>
        <a:lstStyle/>
        <a:p>
          <a:endParaRPr lang="en-US"/>
        </a:p>
      </dgm:t>
    </dgm:pt>
    <dgm:pt modelId="{74F52F4E-EEBB-4CAD-84C2-BCAB75FA549B}">
      <dgm:prSet custT="1"/>
      <dgm:spPr/>
      <dgm:t>
        <a:bodyPr/>
        <a:lstStyle/>
        <a:p>
          <a:r>
            <a:rPr lang="en-IN" sz="1800" b="1" dirty="0"/>
            <a:t>Physical State:</a:t>
          </a:r>
          <a:r>
            <a:rPr lang="en-IN" sz="1800" dirty="0"/>
            <a:t> Hard and tough.</a:t>
          </a:r>
          <a:endParaRPr lang="en-US" sz="1800" dirty="0"/>
        </a:p>
      </dgm:t>
    </dgm:pt>
    <dgm:pt modelId="{ADB5223C-2AB1-4076-8902-E5DE0944FFD1}" type="parTrans" cxnId="{097B1FCB-F87B-439A-B877-90F634CB42F1}">
      <dgm:prSet/>
      <dgm:spPr/>
      <dgm:t>
        <a:bodyPr/>
        <a:lstStyle/>
        <a:p>
          <a:endParaRPr lang="en-US"/>
        </a:p>
      </dgm:t>
    </dgm:pt>
    <dgm:pt modelId="{D8C9711A-D6F4-437C-B99C-09D2925A66D9}" type="sibTrans" cxnId="{097B1FCB-F87B-439A-B877-90F634CB42F1}">
      <dgm:prSet/>
      <dgm:spPr/>
      <dgm:t>
        <a:bodyPr/>
        <a:lstStyle/>
        <a:p>
          <a:endParaRPr lang="en-US"/>
        </a:p>
      </dgm:t>
    </dgm:pt>
    <dgm:pt modelId="{2B6D98E2-CA05-4F13-8099-35E08FD916E2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IN" sz="1800" b="1" dirty="0" err="1"/>
            <a:t>Barcol</a:t>
          </a:r>
          <a:r>
            <a:rPr lang="en-IN" sz="1800" b="1" dirty="0"/>
            <a:t> Hardness:</a:t>
          </a:r>
          <a:r>
            <a:rPr lang="en-IN" sz="1800" dirty="0"/>
            <a:t> 42 to 45 (IS 6746 Annex J).</a:t>
          </a:r>
        </a:p>
      </dgm:t>
    </dgm:pt>
    <dgm:pt modelId="{5A0DDF55-7890-4F6C-A93A-9240FD900B46}" type="parTrans" cxnId="{98AF600E-F01E-40B4-8F2E-95B2F207EC67}">
      <dgm:prSet/>
      <dgm:spPr/>
      <dgm:t>
        <a:bodyPr/>
        <a:lstStyle/>
        <a:p>
          <a:endParaRPr lang="en-IN"/>
        </a:p>
      </dgm:t>
    </dgm:pt>
    <dgm:pt modelId="{36B0CF4A-83CC-4DB6-A4ED-30AEE7C952C2}" type="sibTrans" cxnId="{98AF600E-F01E-40B4-8F2E-95B2F207EC67}">
      <dgm:prSet/>
      <dgm:spPr/>
      <dgm:t>
        <a:bodyPr/>
        <a:lstStyle/>
        <a:p>
          <a:endParaRPr lang="en-IN"/>
        </a:p>
      </dgm:t>
    </dgm:pt>
    <dgm:pt modelId="{A059B6DC-CEB9-4B2A-9C24-906E397A89E2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IN" sz="1800" b="1" dirty="0"/>
            <a:t>Water Absorption:</a:t>
          </a:r>
          <a:r>
            <a:rPr lang="en-IN" sz="1800" dirty="0"/>
            <a:t> Max 0.5% (IS 6746 Annex K).</a:t>
          </a:r>
        </a:p>
      </dgm:t>
    </dgm:pt>
    <dgm:pt modelId="{8E2EF318-9902-44AF-B2D9-7D1FFBD9DC05}" type="parTrans" cxnId="{A10B37EE-449F-41DA-A492-E6B43B8DC4F7}">
      <dgm:prSet/>
      <dgm:spPr/>
      <dgm:t>
        <a:bodyPr/>
        <a:lstStyle/>
        <a:p>
          <a:endParaRPr lang="en-IN"/>
        </a:p>
      </dgm:t>
    </dgm:pt>
    <dgm:pt modelId="{74B22C9E-ED12-490A-B340-D27CFC8E0297}" type="sibTrans" cxnId="{A10B37EE-449F-41DA-A492-E6B43B8DC4F7}">
      <dgm:prSet/>
      <dgm:spPr/>
      <dgm:t>
        <a:bodyPr/>
        <a:lstStyle/>
        <a:p>
          <a:endParaRPr lang="en-IN"/>
        </a:p>
      </dgm:t>
    </dgm:pt>
    <dgm:pt modelId="{3187894D-2A41-442A-8B3C-CFC89435CD77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IN" sz="1800" b="1" dirty="0"/>
            <a:t>Tensile Strength:</a:t>
          </a:r>
          <a:r>
            <a:rPr lang="en-IN" sz="1800" dirty="0"/>
            <a:t> Min 400 kg/cm² (IS 1998).</a:t>
          </a:r>
        </a:p>
      </dgm:t>
    </dgm:pt>
    <dgm:pt modelId="{CC3BAF28-D8F0-492A-8222-BB846DC9336C}" type="parTrans" cxnId="{B3B6505C-65BB-44F2-93E3-A5D6C2D6B632}">
      <dgm:prSet/>
      <dgm:spPr/>
      <dgm:t>
        <a:bodyPr/>
        <a:lstStyle/>
        <a:p>
          <a:endParaRPr lang="en-IN"/>
        </a:p>
      </dgm:t>
    </dgm:pt>
    <dgm:pt modelId="{CFA8EB2F-0B65-4F1D-82C1-EA418D7F04F4}" type="sibTrans" cxnId="{B3B6505C-65BB-44F2-93E3-A5D6C2D6B632}">
      <dgm:prSet/>
      <dgm:spPr/>
      <dgm:t>
        <a:bodyPr/>
        <a:lstStyle/>
        <a:p>
          <a:endParaRPr lang="en-IN"/>
        </a:p>
      </dgm:t>
    </dgm:pt>
    <dgm:pt modelId="{F79D2C75-821F-41D2-8B47-5821587C2C99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IN" sz="1800" b="1" dirty="0"/>
            <a:t>Cross-Breaking Strength:</a:t>
          </a:r>
          <a:r>
            <a:rPr lang="en-IN" sz="1800" dirty="0"/>
            <a:t> Min 350 kg/cm² (IS 1998).</a:t>
          </a:r>
        </a:p>
      </dgm:t>
    </dgm:pt>
    <dgm:pt modelId="{C23A8C03-91CD-4EF7-A229-763D4F4C9BA4}" type="parTrans" cxnId="{F888663B-BB12-4C2F-BB4F-6EAC92762456}">
      <dgm:prSet/>
      <dgm:spPr/>
      <dgm:t>
        <a:bodyPr/>
        <a:lstStyle/>
        <a:p>
          <a:endParaRPr lang="en-IN"/>
        </a:p>
      </dgm:t>
    </dgm:pt>
    <dgm:pt modelId="{C2E1904F-B60F-4444-AC3F-035627028705}" type="sibTrans" cxnId="{F888663B-BB12-4C2F-BB4F-6EAC92762456}">
      <dgm:prSet/>
      <dgm:spPr/>
      <dgm:t>
        <a:bodyPr/>
        <a:lstStyle/>
        <a:p>
          <a:endParaRPr lang="en-IN"/>
        </a:p>
      </dgm:t>
    </dgm:pt>
    <dgm:pt modelId="{388BCECE-3F19-486D-ABA4-E22D76923229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IN" sz="1800" b="1" dirty="0"/>
            <a:t>Impact Resistance:</a:t>
          </a:r>
          <a:r>
            <a:rPr lang="en-IN" sz="1800" dirty="0"/>
            <a:t> Min 120 J/m (IS 1998).</a:t>
          </a:r>
        </a:p>
      </dgm:t>
    </dgm:pt>
    <dgm:pt modelId="{69A3B931-B757-453D-A1F1-8D381400AB95}" type="parTrans" cxnId="{6BE3E6AD-7797-44B7-A25E-AE40D2FC094C}">
      <dgm:prSet/>
      <dgm:spPr/>
      <dgm:t>
        <a:bodyPr/>
        <a:lstStyle/>
        <a:p>
          <a:endParaRPr lang="en-IN"/>
        </a:p>
      </dgm:t>
    </dgm:pt>
    <dgm:pt modelId="{B5473284-611B-4585-9214-D2EEEC94AD04}" type="sibTrans" cxnId="{6BE3E6AD-7797-44B7-A25E-AE40D2FC094C}">
      <dgm:prSet/>
      <dgm:spPr/>
      <dgm:t>
        <a:bodyPr/>
        <a:lstStyle/>
        <a:p>
          <a:endParaRPr lang="en-IN"/>
        </a:p>
      </dgm:t>
    </dgm:pt>
    <dgm:pt modelId="{9EC50660-AA6C-4CFD-B686-4D83252C0565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IN" sz="1800" b="1" dirty="0"/>
            <a:t>Fiberglass Density:</a:t>
          </a:r>
          <a:r>
            <a:rPr lang="en-IN" sz="1800" dirty="0"/>
            <a:t> Min 450 g/m² with polyester resin system (three layers) (IS 11551).</a:t>
          </a:r>
        </a:p>
      </dgm:t>
    </dgm:pt>
    <dgm:pt modelId="{C7199190-74EE-4FC0-9351-8C0EBB597C96}" type="parTrans" cxnId="{8E182EBB-1C11-4C40-8790-90BB62909154}">
      <dgm:prSet/>
      <dgm:spPr/>
      <dgm:t>
        <a:bodyPr/>
        <a:lstStyle/>
        <a:p>
          <a:endParaRPr lang="en-IN"/>
        </a:p>
      </dgm:t>
    </dgm:pt>
    <dgm:pt modelId="{3BEE778F-C74B-472D-9555-3E5F7B8D2F69}" type="sibTrans" cxnId="{8E182EBB-1C11-4C40-8790-90BB62909154}">
      <dgm:prSet/>
      <dgm:spPr/>
      <dgm:t>
        <a:bodyPr/>
        <a:lstStyle/>
        <a:p>
          <a:endParaRPr lang="en-IN"/>
        </a:p>
      </dgm:t>
    </dgm:pt>
    <dgm:pt modelId="{552BA84F-0343-4103-BDB9-9F6FA09C4002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IN" sz="1800" b="1" dirty="0"/>
            <a:t>Stiffeners:</a:t>
          </a:r>
          <a:r>
            <a:rPr lang="en-IN" sz="1800" dirty="0"/>
            <a:t> Can be sandwiched during hand laying or reinforced with FRP extra ribs to enhance strength.</a:t>
          </a:r>
        </a:p>
      </dgm:t>
    </dgm:pt>
    <dgm:pt modelId="{9EDA6A5C-09BB-40FF-B021-B7B02E92ABCA}" type="parTrans" cxnId="{4AB74688-5CF1-4A0D-A6C8-C21CBDA6A8AB}">
      <dgm:prSet/>
      <dgm:spPr/>
      <dgm:t>
        <a:bodyPr/>
        <a:lstStyle/>
        <a:p>
          <a:endParaRPr lang="en-IN"/>
        </a:p>
      </dgm:t>
    </dgm:pt>
    <dgm:pt modelId="{83BBD267-C88D-4EF2-8E10-598F7C78469B}" type="sibTrans" cxnId="{4AB74688-5CF1-4A0D-A6C8-C21CBDA6A8AB}">
      <dgm:prSet/>
      <dgm:spPr/>
      <dgm:t>
        <a:bodyPr/>
        <a:lstStyle/>
        <a:p>
          <a:endParaRPr lang="en-IN"/>
        </a:p>
      </dgm:t>
    </dgm:pt>
    <dgm:pt modelId="{30DA7735-8617-453E-90B6-ADD5DAF78D38}" type="pres">
      <dgm:prSet presAssocID="{C148CA03-A16A-4A97-B1C5-EAEBB919825A}" presName="vert0" presStyleCnt="0">
        <dgm:presLayoutVars>
          <dgm:dir/>
          <dgm:animOne val="branch"/>
          <dgm:animLvl val="lvl"/>
        </dgm:presLayoutVars>
      </dgm:prSet>
      <dgm:spPr/>
    </dgm:pt>
    <dgm:pt modelId="{AD6B9035-DDED-4280-8700-CD43550CF109}" type="pres">
      <dgm:prSet presAssocID="{0E787B12-1E05-4060-8680-D642BE4A266D}" presName="thickLine" presStyleLbl="alignNode1" presStyleIdx="0" presStyleCnt="2"/>
      <dgm:spPr/>
    </dgm:pt>
    <dgm:pt modelId="{2299766D-385D-41C9-9497-121324164C1C}" type="pres">
      <dgm:prSet presAssocID="{0E787B12-1E05-4060-8680-D642BE4A266D}" presName="horz1" presStyleCnt="0"/>
      <dgm:spPr/>
    </dgm:pt>
    <dgm:pt modelId="{8BBE8DD3-85E3-4C4D-894B-F13E6E24F2EF}" type="pres">
      <dgm:prSet presAssocID="{0E787B12-1E05-4060-8680-D642BE4A266D}" presName="tx1" presStyleLbl="revTx" presStyleIdx="0" presStyleCnt="10" custScaleX="456709" custScaleY="9959"/>
      <dgm:spPr/>
    </dgm:pt>
    <dgm:pt modelId="{7D26D103-02F2-439D-9D31-55475A7F988A}" type="pres">
      <dgm:prSet presAssocID="{0E787B12-1E05-4060-8680-D642BE4A266D}" presName="vert1" presStyleCnt="0"/>
      <dgm:spPr/>
    </dgm:pt>
    <dgm:pt modelId="{7CE8690A-C11C-4BC6-80B4-7C8667BB58CA}" type="pres">
      <dgm:prSet presAssocID="{44F71768-00CF-4323-BD92-D4328161CDFC}" presName="thickLine" presStyleLbl="alignNode1" presStyleIdx="1" presStyleCnt="2" custLinFactNeighborX="166" custLinFactNeighborY="-80268"/>
      <dgm:spPr/>
    </dgm:pt>
    <dgm:pt modelId="{C895EE8C-128C-468B-9D29-0E9517E9C514}" type="pres">
      <dgm:prSet presAssocID="{44F71768-00CF-4323-BD92-D4328161CDFC}" presName="horz1" presStyleCnt="0"/>
      <dgm:spPr/>
    </dgm:pt>
    <dgm:pt modelId="{D37DF75F-580B-4FF0-BB8B-0ED9232B659B}" type="pres">
      <dgm:prSet presAssocID="{44F71768-00CF-4323-BD92-D4328161CDFC}" presName="tx1" presStyleLbl="revTx" presStyleIdx="1" presStyleCnt="10"/>
      <dgm:spPr/>
    </dgm:pt>
    <dgm:pt modelId="{77007A43-C96D-4021-8A44-A57DBFEF6BA0}" type="pres">
      <dgm:prSet presAssocID="{44F71768-00CF-4323-BD92-D4328161CDFC}" presName="vert1" presStyleCnt="0"/>
      <dgm:spPr/>
    </dgm:pt>
    <dgm:pt modelId="{3836A0B8-5516-4F9B-806C-8C78BEF470A2}" type="pres">
      <dgm:prSet presAssocID="{74F52F4E-EEBB-4CAD-84C2-BCAB75FA549B}" presName="vertSpace2a" presStyleCnt="0"/>
      <dgm:spPr/>
    </dgm:pt>
    <dgm:pt modelId="{6A66FF22-8B22-4887-9608-E429B3768BDA}" type="pres">
      <dgm:prSet presAssocID="{74F52F4E-EEBB-4CAD-84C2-BCAB75FA549B}" presName="horz2" presStyleCnt="0"/>
      <dgm:spPr/>
    </dgm:pt>
    <dgm:pt modelId="{C665DCD4-17E5-4BC9-80A2-7B0B993F64E3}" type="pres">
      <dgm:prSet presAssocID="{74F52F4E-EEBB-4CAD-84C2-BCAB75FA549B}" presName="horzSpace2" presStyleCnt="0"/>
      <dgm:spPr/>
    </dgm:pt>
    <dgm:pt modelId="{8BC21FD1-6F9B-4E42-8CC6-8628EA6BECA8}" type="pres">
      <dgm:prSet presAssocID="{74F52F4E-EEBB-4CAD-84C2-BCAB75FA549B}" presName="tx2" presStyleLbl="revTx" presStyleIdx="2" presStyleCnt="10" custScaleY="68089"/>
      <dgm:spPr/>
    </dgm:pt>
    <dgm:pt modelId="{04A8B8C0-5157-47CA-8C37-6C950D733F6F}" type="pres">
      <dgm:prSet presAssocID="{74F52F4E-EEBB-4CAD-84C2-BCAB75FA549B}" presName="vert2" presStyleCnt="0"/>
      <dgm:spPr/>
    </dgm:pt>
    <dgm:pt modelId="{48A5D678-DFA6-4286-8D78-3912A15941C5}" type="pres">
      <dgm:prSet presAssocID="{74F52F4E-EEBB-4CAD-84C2-BCAB75FA549B}" presName="thinLine2b" presStyleLbl="callout" presStyleIdx="0" presStyleCnt="8"/>
      <dgm:spPr/>
    </dgm:pt>
    <dgm:pt modelId="{99B54301-CAD3-4BD7-B48D-BB95380C618B}" type="pres">
      <dgm:prSet presAssocID="{74F52F4E-EEBB-4CAD-84C2-BCAB75FA549B}" presName="vertSpace2b" presStyleCnt="0"/>
      <dgm:spPr/>
    </dgm:pt>
    <dgm:pt modelId="{271FD30F-2D76-41AF-94C2-9C3E0D5F5116}" type="pres">
      <dgm:prSet presAssocID="{2B6D98E2-CA05-4F13-8099-35E08FD916E2}" presName="horz2" presStyleCnt="0"/>
      <dgm:spPr/>
    </dgm:pt>
    <dgm:pt modelId="{2BE03263-FDB7-4C18-A7E2-1377550DC0E1}" type="pres">
      <dgm:prSet presAssocID="{2B6D98E2-CA05-4F13-8099-35E08FD916E2}" presName="horzSpace2" presStyleCnt="0"/>
      <dgm:spPr/>
    </dgm:pt>
    <dgm:pt modelId="{A9445AB8-BA06-4224-99D6-05CDAC5F1395}" type="pres">
      <dgm:prSet presAssocID="{2B6D98E2-CA05-4F13-8099-35E08FD916E2}" presName="tx2" presStyleLbl="revTx" presStyleIdx="3" presStyleCnt="10" custScaleY="70704"/>
      <dgm:spPr/>
    </dgm:pt>
    <dgm:pt modelId="{62691375-9FB6-44CF-AAD6-E1281319F0D9}" type="pres">
      <dgm:prSet presAssocID="{2B6D98E2-CA05-4F13-8099-35E08FD916E2}" presName="vert2" presStyleCnt="0"/>
      <dgm:spPr/>
    </dgm:pt>
    <dgm:pt modelId="{271AE0CD-35BD-49BF-9E37-B50D86794FAD}" type="pres">
      <dgm:prSet presAssocID="{2B6D98E2-CA05-4F13-8099-35E08FD916E2}" presName="thinLine2b" presStyleLbl="callout" presStyleIdx="1" presStyleCnt="8"/>
      <dgm:spPr/>
    </dgm:pt>
    <dgm:pt modelId="{67255BE3-0FAF-4C24-8DC3-09D50A73AA07}" type="pres">
      <dgm:prSet presAssocID="{2B6D98E2-CA05-4F13-8099-35E08FD916E2}" presName="vertSpace2b" presStyleCnt="0"/>
      <dgm:spPr/>
    </dgm:pt>
    <dgm:pt modelId="{58EFF9B2-FF91-4139-B737-8499687CF9CE}" type="pres">
      <dgm:prSet presAssocID="{A059B6DC-CEB9-4B2A-9C24-906E397A89E2}" presName="horz2" presStyleCnt="0"/>
      <dgm:spPr/>
    </dgm:pt>
    <dgm:pt modelId="{A32B7231-C2C4-4669-A4EC-268673026C08}" type="pres">
      <dgm:prSet presAssocID="{A059B6DC-CEB9-4B2A-9C24-906E397A89E2}" presName="horzSpace2" presStyleCnt="0"/>
      <dgm:spPr/>
    </dgm:pt>
    <dgm:pt modelId="{2A7A39C7-111B-4B42-B3D1-6E3696CF6CB8}" type="pres">
      <dgm:prSet presAssocID="{A059B6DC-CEB9-4B2A-9C24-906E397A89E2}" presName="tx2" presStyleLbl="revTx" presStyleIdx="4" presStyleCnt="10" custScaleY="69560"/>
      <dgm:spPr/>
    </dgm:pt>
    <dgm:pt modelId="{E1B26EF1-33D1-4E2C-84EF-D47915E8DA58}" type="pres">
      <dgm:prSet presAssocID="{A059B6DC-CEB9-4B2A-9C24-906E397A89E2}" presName="vert2" presStyleCnt="0"/>
      <dgm:spPr/>
    </dgm:pt>
    <dgm:pt modelId="{810945F0-F045-4412-985B-DFBD2B650CED}" type="pres">
      <dgm:prSet presAssocID="{A059B6DC-CEB9-4B2A-9C24-906E397A89E2}" presName="thinLine2b" presStyleLbl="callout" presStyleIdx="2" presStyleCnt="8"/>
      <dgm:spPr/>
    </dgm:pt>
    <dgm:pt modelId="{CDFD1699-BF81-4379-A439-781C3B125B20}" type="pres">
      <dgm:prSet presAssocID="{A059B6DC-CEB9-4B2A-9C24-906E397A89E2}" presName="vertSpace2b" presStyleCnt="0"/>
      <dgm:spPr/>
    </dgm:pt>
    <dgm:pt modelId="{E76BD690-AC51-4EA4-ABE4-35BFC7D02D86}" type="pres">
      <dgm:prSet presAssocID="{3187894D-2A41-442A-8B3C-CFC89435CD77}" presName="horz2" presStyleCnt="0"/>
      <dgm:spPr/>
    </dgm:pt>
    <dgm:pt modelId="{4BAA4FBF-65ED-4BE7-BFD3-4380A3342FCC}" type="pres">
      <dgm:prSet presAssocID="{3187894D-2A41-442A-8B3C-CFC89435CD77}" presName="horzSpace2" presStyleCnt="0"/>
      <dgm:spPr/>
    </dgm:pt>
    <dgm:pt modelId="{8B5E7FAD-6F5C-47B3-97D7-14638971DAFD}" type="pres">
      <dgm:prSet presAssocID="{3187894D-2A41-442A-8B3C-CFC89435CD77}" presName="tx2" presStyleLbl="revTx" presStyleIdx="5" presStyleCnt="10" custScaleY="68411"/>
      <dgm:spPr/>
    </dgm:pt>
    <dgm:pt modelId="{5260F6EB-7944-4F2B-AF3E-36AF8BF8E77C}" type="pres">
      <dgm:prSet presAssocID="{3187894D-2A41-442A-8B3C-CFC89435CD77}" presName="vert2" presStyleCnt="0"/>
      <dgm:spPr/>
    </dgm:pt>
    <dgm:pt modelId="{EA067C2C-70D2-4B71-BB7C-7EEAD26BCC27}" type="pres">
      <dgm:prSet presAssocID="{3187894D-2A41-442A-8B3C-CFC89435CD77}" presName="thinLine2b" presStyleLbl="callout" presStyleIdx="3" presStyleCnt="8"/>
      <dgm:spPr/>
    </dgm:pt>
    <dgm:pt modelId="{C47B3EFC-0BA3-46F7-8894-8C23276FBD75}" type="pres">
      <dgm:prSet presAssocID="{3187894D-2A41-442A-8B3C-CFC89435CD77}" presName="vertSpace2b" presStyleCnt="0"/>
      <dgm:spPr/>
    </dgm:pt>
    <dgm:pt modelId="{F077B0CB-C52F-432E-939E-2D1D9F99817B}" type="pres">
      <dgm:prSet presAssocID="{F79D2C75-821F-41D2-8B47-5821587C2C99}" presName="horz2" presStyleCnt="0"/>
      <dgm:spPr/>
    </dgm:pt>
    <dgm:pt modelId="{71DE0404-52E0-4E81-B4E1-7594A686393F}" type="pres">
      <dgm:prSet presAssocID="{F79D2C75-821F-41D2-8B47-5821587C2C99}" presName="horzSpace2" presStyleCnt="0"/>
      <dgm:spPr/>
    </dgm:pt>
    <dgm:pt modelId="{A0F01B0E-6455-4018-906F-CA4598506CF8}" type="pres">
      <dgm:prSet presAssocID="{F79D2C75-821F-41D2-8B47-5821587C2C99}" presName="tx2" presStyleLbl="revTx" presStyleIdx="6" presStyleCnt="10" custScaleY="78470"/>
      <dgm:spPr/>
    </dgm:pt>
    <dgm:pt modelId="{84DCB939-FE39-47BA-B4BA-5EA4AB45378B}" type="pres">
      <dgm:prSet presAssocID="{F79D2C75-821F-41D2-8B47-5821587C2C99}" presName="vert2" presStyleCnt="0"/>
      <dgm:spPr/>
    </dgm:pt>
    <dgm:pt modelId="{92F33198-54D1-408E-8697-866C27983A87}" type="pres">
      <dgm:prSet presAssocID="{F79D2C75-821F-41D2-8B47-5821587C2C99}" presName="thinLine2b" presStyleLbl="callout" presStyleIdx="4" presStyleCnt="8"/>
      <dgm:spPr/>
    </dgm:pt>
    <dgm:pt modelId="{81FE2030-93D0-4A5E-A873-0AB621EB4D22}" type="pres">
      <dgm:prSet presAssocID="{F79D2C75-821F-41D2-8B47-5821587C2C99}" presName="vertSpace2b" presStyleCnt="0"/>
      <dgm:spPr/>
    </dgm:pt>
    <dgm:pt modelId="{8961EC00-B590-47E4-8F64-1EEB6DB79BBB}" type="pres">
      <dgm:prSet presAssocID="{388BCECE-3F19-486D-ABA4-E22D76923229}" presName="horz2" presStyleCnt="0"/>
      <dgm:spPr/>
    </dgm:pt>
    <dgm:pt modelId="{4A6D3B3D-8648-43B4-AE4A-AC65773FB6F7}" type="pres">
      <dgm:prSet presAssocID="{388BCECE-3F19-486D-ABA4-E22D76923229}" presName="horzSpace2" presStyleCnt="0"/>
      <dgm:spPr/>
    </dgm:pt>
    <dgm:pt modelId="{B7D9F979-9205-4FCA-B19F-CD5E6C2BAB41}" type="pres">
      <dgm:prSet presAssocID="{388BCECE-3F19-486D-ABA4-E22D76923229}" presName="tx2" presStyleLbl="revTx" presStyleIdx="7" presStyleCnt="10" custScaleY="67512"/>
      <dgm:spPr/>
    </dgm:pt>
    <dgm:pt modelId="{E6FBA9AB-53DB-43B3-BB77-0950FEF21146}" type="pres">
      <dgm:prSet presAssocID="{388BCECE-3F19-486D-ABA4-E22D76923229}" presName="vert2" presStyleCnt="0"/>
      <dgm:spPr/>
    </dgm:pt>
    <dgm:pt modelId="{5C0B8905-B2C6-4A50-9CB4-ECF4A1F3FF51}" type="pres">
      <dgm:prSet presAssocID="{388BCECE-3F19-486D-ABA4-E22D76923229}" presName="thinLine2b" presStyleLbl="callout" presStyleIdx="5" presStyleCnt="8"/>
      <dgm:spPr/>
    </dgm:pt>
    <dgm:pt modelId="{51332C23-BE8A-471E-93EB-757ECDF162F0}" type="pres">
      <dgm:prSet presAssocID="{388BCECE-3F19-486D-ABA4-E22D76923229}" presName="vertSpace2b" presStyleCnt="0"/>
      <dgm:spPr/>
    </dgm:pt>
    <dgm:pt modelId="{3A8F265B-B2B1-4C82-BBED-EDA51A4A3FB6}" type="pres">
      <dgm:prSet presAssocID="{9EC50660-AA6C-4CFD-B686-4D83252C0565}" presName="horz2" presStyleCnt="0"/>
      <dgm:spPr/>
    </dgm:pt>
    <dgm:pt modelId="{B3D9EE5D-6023-46D5-8C9A-2910E4414FD8}" type="pres">
      <dgm:prSet presAssocID="{9EC50660-AA6C-4CFD-B686-4D83252C0565}" presName="horzSpace2" presStyleCnt="0"/>
      <dgm:spPr/>
    </dgm:pt>
    <dgm:pt modelId="{6792D412-DA0C-407D-A301-64343B988A2B}" type="pres">
      <dgm:prSet presAssocID="{9EC50660-AA6C-4CFD-B686-4D83252C0565}" presName="tx2" presStyleLbl="revTx" presStyleIdx="8" presStyleCnt="10"/>
      <dgm:spPr/>
    </dgm:pt>
    <dgm:pt modelId="{FF1DF2CA-9EC4-4C05-A70E-BF995FDC9C22}" type="pres">
      <dgm:prSet presAssocID="{9EC50660-AA6C-4CFD-B686-4D83252C0565}" presName="vert2" presStyleCnt="0"/>
      <dgm:spPr/>
    </dgm:pt>
    <dgm:pt modelId="{00A0BF56-321E-4469-B970-A1BD64E14C13}" type="pres">
      <dgm:prSet presAssocID="{9EC50660-AA6C-4CFD-B686-4D83252C0565}" presName="thinLine2b" presStyleLbl="callout" presStyleIdx="6" presStyleCnt="8"/>
      <dgm:spPr/>
    </dgm:pt>
    <dgm:pt modelId="{AC9CA597-4CF3-4031-85B3-46B3243C45C6}" type="pres">
      <dgm:prSet presAssocID="{9EC50660-AA6C-4CFD-B686-4D83252C0565}" presName="vertSpace2b" presStyleCnt="0"/>
      <dgm:spPr/>
    </dgm:pt>
    <dgm:pt modelId="{B390E789-2BC2-4F18-AE47-C94366BD9E1A}" type="pres">
      <dgm:prSet presAssocID="{552BA84F-0343-4103-BDB9-9F6FA09C4002}" presName="horz2" presStyleCnt="0"/>
      <dgm:spPr/>
    </dgm:pt>
    <dgm:pt modelId="{FA613A84-7A1C-4869-BB03-272E12AAAFA1}" type="pres">
      <dgm:prSet presAssocID="{552BA84F-0343-4103-BDB9-9F6FA09C4002}" presName="horzSpace2" presStyleCnt="0"/>
      <dgm:spPr/>
    </dgm:pt>
    <dgm:pt modelId="{2FDA19BB-2960-4E14-880C-FABC6FF4DB1E}" type="pres">
      <dgm:prSet presAssocID="{552BA84F-0343-4103-BDB9-9F6FA09C4002}" presName="tx2" presStyleLbl="revTx" presStyleIdx="9" presStyleCnt="10"/>
      <dgm:spPr/>
    </dgm:pt>
    <dgm:pt modelId="{B99AC38E-03EB-4214-A289-1BD6C8BDA233}" type="pres">
      <dgm:prSet presAssocID="{552BA84F-0343-4103-BDB9-9F6FA09C4002}" presName="vert2" presStyleCnt="0"/>
      <dgm:spPr/>
    </dgm:pt>
    <dgm:pt modelId="{F304BCDF-85EA-49B3-BFDF-6AE254C273F0}" type="pres">
      <dgm:prSet presAssocID="{552BA84F-0343-4103-BDB9-9F6FA09C4002}" presName="thinLine2b" presStyleLbl="callout" presStyleIdx="7" presStyleCnt="8"/>
      <dgm:spPr/>
    </dgm:pt>
    <dgm:pt modelId="{652F75DC-FE0D-46CE-B0B4-4B20AE745A02}" type="pres">
      <dgm:prSet presAssocID="{552BA84F-0343-4103-BDB9-9F6FA09C4002}" presName="vertSpace2b" presStyleCnt="0"/>
      <dgm:spPr/>
    </dgm:pt>
  </dgm:ptLst>
  <dgm:cxnLst>
    <dgm:cxn modelId="{E0326103-E564-49F5-BBCA-6728E55B0EFF}" srcId="{C148CA03-A16A-4A97-B1C5-EAEBB919825A}" destId="{44F71768-00CF-4323-BD92-D4328161CDFC}" srcOrd="1" destOrd="0" parTransId="{E84BFC67-6087-46CC-B51C-C6D375792973}" sibTransId="{24AA9410-D2CC-4B0C-B9C1-8BBB1AE20622}"/>
    <dgm:cxn modelId="{98AF600E-F01E-40B4-8F2E-95B2F207EC67}" srcId="{44F71768-00CF-4323-BD92-D4328161CDFC}" destId="{2B6D98E2-CA05-4F13-8099-35E08FD916E2}" srcOrd="1" destOrd="0" parTransId="{5A0DDF55-7890-4F6C-A93A-9240FD900B46}" sibTransId="{36B0CF4A-83CC-4DB6-A4ED-30AEE7C952C2}"/>
    <dgm:cxn modelId="{A4B0E21D-91F5-4A4D-8D26-35A9934040C6}" type="presOf" srcId="{552BA84F-0343-4103-BDB9-9F6FA09C4002}" destId="{2FDA19BB-2960-4E14-880C-FABC6FF4DB1E}" srcOrd="0" destOrd="0" presId="urn:microsoft.com/office/officeart/2008/layout/LinedList"/>
    <dgm:cxn modelId="{DD17CF20-F093-404C-AAA0-C69A942E8206}" type="presOf" srcId="{74F52F4E-EEBB-4CAD-84C2-BCAB75FA549B}" destId="{8BC21FD1-6F9B-4E42-8CC6-8628EA6BECA8}" srcOrd="0" destOrd="0" presId="urn:microsoft.com/office/officeart/2008/layout/LinedList"/>
    <dgm:cxn modelId="{F888663B-BB12-4C2F-BB4F-6EAC92762456}" srcId="{44F71768-00CF-4323-BD92-D4328161CDFC}" destId="{F79D2C75-821F-41D2-8B47-5821587C2C99}" srcOrd="4" destOrd="0" parTransId="{C23A8C03-91CD-4EF7-A229-763D4F4C9BA4}" sibTransId="{C2E1904F-B60F-4444-AC3F-035627028705}"/>
    <dgm:cxn modelId="{34C6CA3C-5B7E-48E8-9C6A-3FE9A2A2063B}" type="presOf" srcId="{F79D2C75-821F-41D2-8B47-5821587C2C99}" destId="{A0F01B0E-6455-4018-906F-CA4598506CF8}" srcOrd="0" destOrd="0" presId="urn:microsoft.com/office/officeart/2008/layout/LinedList"/>
    <dgm:cxn modelId="{D3BFB03E-339E-42E1-85D1-B48AD72BC40D}" type="presOf" srcId="{C148CA03-A16A-4A97-B1C5-EAEBB919825A}" destId="{30DA7735-8617-453E-90B6-ADD5DAF78D38}" srcOrd="0" destOrd="0" presId="urn:microsoft.com/office/officeart/2008/layout/LinedList"/>
    <dgm:cxn modelId="{B3B6505C-65BB-44F2-93E3-A5D6C2D6B632}" srcId="{44F71768-00CF-4323-BD92-D4328161CDFC}" destId="{3187894D-2A41-442A-8B3C-CFC89435CD77}" srcOrd="3" destOrd="0" parTransId="{CC3BAF28-D8F0-492A-8222-BB846DC9336C}" sibTransId="{CFA8EB2F-0B65-4F1D-82C1-EA418D7F04F4}"/>
    <dgm:cxn modelId="{92E78060-3180-456A-83F7-3871D419A02E}" type="presOf" srcId="{9EC50660-AA6C-4CFD-B686-4D83252C0565}" destId="{6792D412-DA0C-407D-A301-64343B988A2B}" srcOrd="0" destOrd="0" presId="urn:microsoft.com/office/officeart/2008/layout/LinedList"/>
    <dgm:cxn modelId="{1E5A3842-02F9-45D3-B497-8CC0CBD41689}" type="presOf" srcId="{0E787B12-1E05-4060-8680-D642BE4A266D}" destId="{8BBE8DD3-85E3-4C4D-894B-F13E6E24F2EF}" srcOrd="0" destOrd="0" presId="urn:microsoft.com/office/officeart/2008/layout/LinedList"/>
    <dgm:cxn modelId="{F8628C65-D5D4-4253-9557-583A5C4253F8}" type="presOf" srcId="{A059B6DC-CEB9-4B2A-9C24-906E397A89E2}" destId="{2A7A39C7-111B-4B42-B3D1-6E3696CF6CB8}" srcOrd="0" destOrd="0" presId="urn:microsoft.com/office/officeart/2008/layout/LinedList"/>
    <dgm:cxn modelId="{C8C23E46-57D7-4B77-9A59-A23067D376A6}" type="presOf" srcId="{44F71768-00CF-4323-BD92-D4328161CDFC}" destId="{D37DF75F-580B-4FF0-BB8B-0ED9232B659B}" srcOrd="0" destOrd="0" presId="urn:microsoft.com/office/officeart/2008/layout/LinedList"/>
    <dgm:cxn modelId="{36943D71-70F1-4B55-B96A-A479787DB3D6}" type="presOf" srcId="{388BCECE-3F19-486D-ABA4-E22D76923229}" destId="{B7D9F979-9205-4FCA-B19F-CD5E6C2BAB41}" srcOrd="0" destOrd="0" presId="urn:microsoft.com/office/officeart/2008/layout/LinedList"/>
    <dgm:cxn modelId="{4AB74688-5CF1-4A0D-A6C8-C21CBDA6A8AB}" srcId="{44F71768-00CF-4323-BD92-D4328161CDFC}" destId="{552BA84F-0343-4103-BDB9-9F6FA09C4002}" srcOrd="7" destOrd="0" parTransId="{9EDA6A5C-09BB-40FF-B021-B7B02E92ABCA}" sibTransId="{83BBD267-C88D-4EF2-8E10-598F7C78469B}"/>
    <dgm:cxn modelId="{D95AEBAA-2840-4BDD-B024-431E51CA9D01}" srcId="{C148CA03-A16A-4A97-B1C5-EAEBB919825A}" destId="{0E787B12-1E05-4060-8680-D642BE4A266D}" srcOrd="0" destOrd="0" parTransId="{79462529-AACE-4A9D-927D-17B6144EA37C}" sibTransId="{C2AD8477-5F3B-4A17-80E9-214F2D725980}"/>
    <dgm:cxn modelId="{6BE3E6AD-7797-44B7-A25E-AE40D2FC094C}" srcId="{44F71768-00CF-4323-BD92-D4328161CDFC}" destId="{388BCECE-3F19-486D-ABA4-E22D76923229}" srcOrd="5" destOrd="0" parTransId="{69A3B931-B757-453D-A1F1-8D381400AB95}" sibTransId="{B5473284-611B-4585-9214-D2EEEC94AD04}"/>
    <dgm:cxn modelId="{8E182EBB-1C11-4C40-8790-90BB62909154}" srcId="{44F71768-00CF-4323-BD92-D4328161CDFC}" destId="{9EC50660-AA6C-4CFD-B686-4D83252C0565}" srcOrd="6" destOrd="0" parTransId="{C7199190-74EE-4FC0-9351-8C0EBB597C96}" sibTransId="{3BEE778F-C74B-472D-9555-3E5F7B8D2F69}"/>
    <dgm:cxn modelId="{097B1FCB-F87B-439A-B877-90F634CB42F1}" srcId="{44F71768-00CF-4323-BD92-D4328161CDFC}" destId="{74F52F4E-EEBB-4CAD-84C2-BCAB75FA549B}" srcOrd="0" destOrd="0" parTransId="{ADB5223C-2AB1-4076-8902-E5DE0944FFD1}" sibTransId="{D8C9711A-D6F4-437C-B99C-09D2925A66D9}"/>
    <dgm:cxn modelId="{0C11F3D0-6EF1-40AE-9E4F-450A8A23586D}" type="presOf" srcId="{2B6D98E2-CA05-4F13-8099-35E08FD916E2}" destId="{A9445AB8-BA06-4224-99D6-05CDAC5F1395}" srcOrd="0" destOrd="0" presId="urn:microsoft.com/office/officeart/2008/layout/LinedList"/>
    <dgm:cxn modelId="{66BE24DF-3837-4F63-BD87-C6AC452BA8A5}" type="presOf" srcId="{3187894D-2A41-442A-8B3C-CFC89435CD77}" destId="{8B5E7FAD-6F5C-47B3-97D7-14638971DAFD}" srcOrd="0" destOrd="0" presId="urn:microsoft.com/office/officeart/2008/layout/LinedList"/>
    <dgm:cxn modelId="{A10B37EE-449F-41DA-A492-E6B43B8DC4F7}" srcId="{44F71768-00CF-4323-BD92-D4328161CDFC}" destId="{A059B6DC-CEB9-4B2A-9C24-906E397A89E2}" srcOrd="2" destOrd="0" parTransId="{8E2EF318-9902-44AF-B2D9-7D1FFBD9DC05}" sibTransId="{74B22C9E-ED12-490A-B340-D27CFC8E0297}"/>
    <dgm:cxn modelId="{90113590-AEB8-46D9-8E36-51ABF197A8AF}" type="presParOf" srcId="{30DA7735-8617-453E-90B6-ADD5DAF78D38}" destId="{AD6B9035-DDED-4280-8700-CD43550CF109}" srcOrd="0" destOrd="0" presId="urn:microsoft.com/office/officeart/2008/layout/LinedList"/>
    <dgm:cxn modelId="{2C8C129E-647B-4098-AA79-8FDE43F62E17}" type="presParOf" srcId="{30DA7735-8617-453E-90B6-ADD5DAF78D38}" destId="{2299766D-385D-41C9-9497-121324164C1C}" srcOrd="1" destOrd="0" presId="urn:microsoft.com/office/officeart/2008/layout/LinedList"/>
    <dgm:cxn modelId="{BF8E35C3-A581-4BC4-9133-B6B411497519}" type="presParOf" srcId="{2299766D-385D-41C9-9497-121324164C1C}" destId="{8BBE8DD3-85E3-4C4D-894B-F13E6E24F2EF}" srcOrd="0" destOrd="0" presId="urn:microsoft.com/office/officeart/2008/layout/LinedList"/>
    <dgm:cxn modelId="{93353922-EE2F-4EC4-B792-6C5F444F7B5F}" type="presParOf" srcId="{2299766D-385D-41C9-9497-121324164C1C}" destId="{7D26D103-02F2-439D-9D31-55475A7F988A}" srcOrd="1" destOrd="0" presId="urn:microsoft.com/office/officeart/2008/layout/LinedList"/>
    <dgm:cxn modelId="{7DAA393D-CA67-4768-B29A-8DC93F704218}" type="presParOf" srcId="{30DA7735-8617-453E-90B6-ADD5DAF78D38}" destId="{7CE8690A-C11C-4BC6-80B4-7C8667BB58CA}" srcOrd="2" destOrd="0" presId="urn:microsoft.com/office/officeart/2008/layout/LinedList"/>
    <dgm:cxn modelId="{ACAA254F-3552-4619-B549-CCD2550D45AB}" type="presParOf" srcId="{30DA7735-8617-453E-90B6-ADD5DAF78D38}" destId="{C895EE8C-128C-468B-9D29-0E9517E9C514}" srcOrd="3" destOrd="0" presId="urn:microsoft.com/office/officeart/2008/layout/LinedList"/>
    <dgm:cxn modelId="{51BD2953-23EB-4F60-9F95-9D5C3C2C9C17}" type="presParOf" srcId="{C895EE8C-128C-468B-9D29-0E9517E9C514}" destId="{D37DF75F-580B-4FF0-BB8B-0ED9232B659B}" srcOrd="0" destOrd="0" presId="urn:microsoft.com/office/officeart/2008/layout/LinedList"/>
    <dgm:cxn modelId="{8B23E307-946F-4871-A1E4-0288A9F04EC2}" type="presParOf" srcId="{C895EE8C-128C-468B-9D29-0E9517E9C514}" destId="{77007A43-C96D-4021-8A44-A57DBFEF6BA0}" srcOrd="1" destOrd="0" presId="urn:microsoft.com/office/officeart/2008/layout/LinedList"/>
    <dgm:cxn modelId="{5B0D2908-F914-473A-9724-8A8E3BBEFAD1}" type="presParOf" srcId="{77007A43-C96D-4021-8A44-A57DBFEF6BA0}" destId="{3836A0B8-5516-4F9B-806C-8C78BEF470A2}" srcOrd="0" destOrd="0" presId="urn:microsoft.com/office/officeart/2008/layout/LinedList"/>
    <dgm:cxn modelId="{3521905D-156B-4A33-AD5E-239F753682F0}" type="presParOf" srcId="{77007A43-C96D-4021-8A44-A57DBFEF6BA0}" destId="{6A66FF22-8B22-4887-9608-E429B3768BDA}" srcOrd="1" destOrd="0" presId="urn:microsoft.com/office/officeart/2008/layout/LinedList"/>
    <dgm:cxn modelId="{7B7E4F72-96C0-4607-A063-9565B8157946}" type="presParOf" srcId="{6A66FF22-8B22-4887-9608-E429B3768BDA}" destId="{C665DCD4-17E5-4BC9-80A2-7B0B993F64E3}" srcOrd="0" destOrd="0" presId="urn:microsoft.com/office/officeart/2008/layout/LinedList"/>
    <dgm:cxn modelId="{CDFD4E34-9883-4CB7-BB01-FCF49909E6CE}" type="presParOf" srcId="{6A66FF22-8B22-4887-9608-E429B3768BDA}" destId="{8BC21FD1-6F9B-4E42-8CC6-8628EA6BECA8}" srcOrd="1" destOrd="0" presId="urn:microsoft.com/office/officeart/2008/layout/LinedList"/>
    <dgm:cxn modelId="{B0DE31F6-4714-4F14-9BB4-B4251E6330A9}" type="presParOf" srcId="{6A66FF22-8B22-4887-9608-E429B3768BDA}" destId="{04A8B8C0-5157-47CA-8C37-6C950D733F6F}" srcOrd="2" destOrd="0" presId="urn:microsoft.com/office/officeart/2008/layout/LinedList"/>
    <dgm:cxn modelId="{83C80438-9F0E-4D1E-AE13-A5D71BB94CF1}" type="presParOf" srcId="{77007A43-C96D-4021-8A44-A57DBFEF6BA0}" destId="{48A5D678-DFA6-4286-8D78-3912A15941C5}" srcOrd="2" destOrd="0" presId="urn:microsoft.com/office/officeart/2008/layout/LinedList"/>
    <dgm:cxn modelId="{703187E5-0569-4F7D-82D0-E8E98E8C5E2E}" type="presParOf" srcId="{77007A43-C96D-4021-8A44-A57DBFEF6BA0}" destId="{99B54301-CAD3-4BD7-B48D-BB95380C618B}" srcOrd="3" destOrd="0" presId="urn:microsoft.com/office/officeart/2008/layout/LinedList"/>
    <dgm:cxn modelId="{65CA6019-46D1-41FC-B7B8-10C41A4FA872}" type="presParOf" srcId="{77007A43-C96D-4021-8A44-A57DBFEF6BA0}" destId="{271FD30F-2D76-41AF-94C2-9C3E0D5F5116}" srcOrd="4" destOrd="0" presId="urn:microsoft.com/office/officeart/2008/layout/LinedList"/>
    <dgm:cxn modelId="{69225192-312A-49B0-9B24-46C2489ED1F5}" type="presParOf" srcId="{271FD30F-2D76-41AF-94C2-9C3E0D5F5116}" destId="{2BE03263-FDB7-4C18-A7E2-1377550DC0E1}" srcOrd="0" destOrd="0" presId="urn:microsoft.com/office/officeart/2008/layout/LinedList"/>
    <dgm:cxn modelId="{778D99F4-4ACB-46E7-9126-45EB1D28A513}" type="presParOf" srcId="{271FD30F-2D76-41AF-94C2-9C3E0D5F5116}" destId="{A9445AB8-BA06-4224-99D6-05CDAC5F1395}" srcOrd="1" destOrd="0" presId="urn:microsoft.com/office/officeart/2008/layout/LinedList"/>
    <dgm:cxn modelId="{C475DE32-5C99-4FEB-88A6-2CE24B46631B}" type="presParOf" srcId="{271FD30F-2D76-41AF-94C2-9C3E0D5F5116}" destId="{62691375-9FB6-44CF-AAD6-E1281319F0D9}" srcOrd="2" destOrd="0" presId="urn:microsoft.com/office/officeart/2008/layout/LinedList"/>
    <dgm:cxn modelId="{44C30C13-9C24-422A-9977-CD1A8D8DB7DC}" type="presParOf" srcId="{77007A43-C96D-4021-8A44-A57DBFEF6BA0}" destId="{271AE0CD-35BD-49BF-9E37-B50D86794FAD}" srcOrd="5" destOrd="0" presId="urn:microsoft.com/office/officeart/2008/layout/LinedList"/>
    <dgm:cxn modelId="{5369123B-E52B-465D-8EA0-F29CF7FAFD66}" type="presParOf" srcId="{77007A43-C96D-4021-8A44-A57DBFEF6BA0}" destId="{67255BE3-0FAF-4C24-8DC3-09D50A73AA07}" srcOrd="6" destOrd="0" presId="urn:microsoft.com/office/officeart/2008/layout/LinedList"/>
    <dgm:cxn modelId="{3E4ECA52-55B4-4E65-AEF6-C92089B2DE5E}" type="presParOf" srcId="{77007A43-C96D-4021-8A44-A57DBFEF6BA0}" destId="{58EFF9B2-FF91-4139-B737-8499687CF9CE}" srcOrd="7" destOrd="0" presId="urn:microsoft.com/office/officeart/2008/layout/LinedList"/>
    <dgm:cxn modelId="{38D76823-27F8-494F-8821-6FD203E2BE82}" type="presParOf" srcId="{58EFF9B2-FF91-4139-B737-8499687CF9CE}" destId="{A32B7231-C2C4-4669-A4EC-268673026C08}" srcOrd="0" destOrd="0" presId="urn:microsoft.com/office/officeart/2008/layout/LinedList"/>
    <dgm:cxn modelId="{5E419738-EA4C-4D16-B856-FCDE0673D878}" type="presParOf" srcId="{58EFF9B2-FF91-4139-B737-8499687CF9CE}" destId="{2A7A39C7-111B-4B42-B3D1-6E3696CF6CB8}" srcOrd="1" destOrd="0" presId="urn:microsoft.com/office/officeart/2008/layout/LinedList"/>
    <dgm:cxn modelId="{7DF7B100-E378-4DA6-BC70-E6E583616F34}" type="presParOf" srcId="{58EFF9B2-FF91-4139-B737-8499687CF9CE}" destId="{E1B26EF1-33D1-4E2C-84EF-D47915E8DA58}" srcOrd="2" destOrd="0" presId="urn:microsoft.com/office/officeart/2008/layout/LinedList"/>
    <dgm:cxn modelId="{EFD06E44-7F2B-41EB-AF9A-4A71D310599C}" type="presParOf" srcId="{77007A43-C96D-4021-8A44-A57DBFEF6BA0}" destId="{810945F0-F045-4412-985B-DFBD2B650CED}" srcOrd="8" destOrd="0" presId="urn:microsoft.com/office/officeart/2008/layout/LinedList"/>
    <dgm:cxn modelId="{FF0471E9-CE4A-4E03-840B-D19551F5A7E0}" type="presParOf" srcId="{77007A43-C96D-4021-8A44-A57DBFEF6BA0}" destId="{CDFD1699-BF81-4379-A439-781C3B125B20}" srcOrd="9" destOrd="0" presId="urn:microsoft.com/office/officeart/2008/layout/LinedList"/>
    <dgm:cxn modelId="{2A174225-0359-4EE7-ACB4-92725B8F05E7}" type="presParOf" srcId="{77007A43-C96D-4021-8A44-A57DBFEF6BA0}" destId="{E76BD690-AC51-4EA4-ABE4-35BFC7D02D86}" srcOrd="10" destOrd="0" presId="urn:microsoft.com/office/officeart/2008/layout/LinedList"/>
    <dgm:cxn modelId="{80889176-BF25-4F49-8CA4-6253022EA42E}" type="presParOf" srcId="{E76BD690-AC51-4EA4-ABE4-35BFC7D02D86}" destId="{4BAA4FBF-65ED-4BE7-BFD3-4380A3342FCC}" srcOrd="0" destOrd="0" presId="urn:microsoft.com/office/officeart/2008/layout/LinedList"/>
    <dgm:cxn modelId="{A4983131-C14C-4A7A-B573-A00517B7FB80}" type="presParOf" srcId="{E76BD690-AC51-4EA4-ABE4-35BFC7D02D86}" destId="{8B5E7FAD-6F5C-47B3-97D7-14638971DAFD}" srcOrd="1" destOrd="0" presId="urn:microsoft.com/office/officeart/2008/layout/LinedList"/>
    <dgm:cxn modelId="{7FA1314E-819A-45D9-8DA6-BC3EDF21AAB5}" type="presParOf" srcId="{E76BD690-AC51-4EA4-ABE4-35BFC7D02D86}" destId="{5260F6EB-7944-4F2B-AF3E-36AF8BF8E77C}" srcOrd="2" destOrd="0" presId="urn:microsoft.com/office/officeart/2008/layout/LinedList"/>
    <dgm:cxn modelId="{704C4D70-FB66-479C-BE21-CB2B8C5CC916}" type="presParOf" srcId="{77007A43-C96D-4021-8A44-A57DBFEF6BA0}" destId="{EA067C2C-70D2-4B71-BB7C-7EEAD26BCC27}" srcOrd="11" destOrd="0" presId="urn:microsoft.com/office/officeart/2008/layout/LinedList"/>
    <dgm:cxn modelId="{5243F581-B1E4-4E84-A61A-5301416A6975}" type="presParOf" srcId="{77007A43-C96D-4021-8A44-A57DBFEF6BA0}" destId="{C47B3EFC-0BA3-46F7-8894-8C23276FBD75}" srcOrd="12" destOrd="0" presId="urn:microsoft.com/office/officeart/2008/layout/LinedList"/>
    <dgm:cxn modelId="{797B0F04-64D6-44A4-B87F-1AE85C9A3F8B}" type="presParOf" srcId="{77007A43-C96D-4021-8A44-A57DBFEF6BA0}" destId="{F077B0CB-C52F-432E-939E-2D1D9F99817B}" srcOrd="13" destOrd="0" presId="urn:microsoft.com/office/officeart/2008/layout/LinedList"/>
    <dgm:cxn modelId="{B44B62F3-C693-4A14-A454-7542F9AA01EB}" type="presParOf" srcId="{F077B0CB-C52F-432E-939E-2D1D9F99817B}" destId="{71DE0404-52E0-4E81-B4E1-7594A686393F}" srcOrd="0" destOrd="0" presId="urn:microsoft.com/office/officeart/2008/layout/LinedList"/>
    <dgm:cxn modelId="{4B6571AA-11F2-4097-AB6A-F659F77B8340}" type="presParOf" srcId="{F077B0CB-C52F-432E-939E-2D1D9F99817B}" destId="{A0F01B0E-6455-4018-906F-CA4598506CF8}" srcOrd="1" destOrd="0" presId="urn:microsoft.com/office/officeart/2008/layout/LinedList"/>
    <dgm:cxn modelId="{10D9790F-70E1-4752-936B-830CBE644717}" type="presParOf" srcId="{F077B0CB-C52F-432E-939E-2D1D9F99817B}" destId="{84DCB939-FE39-47BA-B4BA-5EA4AB45378B}" srcOrd="2" destOrd="0" presId="urn:microsoft.com/office/officeart/2008/layout/LinedList"/>
    <dgm:cxn modelId="{21E41638-DD24-45F4-9888-F3681FECEA69}" type="presParOf" srcId="{77007A43-C96D-4021-8A44-A57DBFEF6BA0}" destId="{92F33198-54D1-408E-8697-866C27983A87}" srcOrd="14" destOrd="0" presId="urn:microsoft.com/office/officeart/2008/layout/LinedList"/>
    <dgm:cxn modelId="{7B36EFFD-0991-4ECC-BCA2-39A56F3B8346}" type="presParOf" srcId="{77007A43-C96D-4021-8A44-A57DBFEF6BA0}" destId="{81FE2030-93D0-4A5E-A873-0AB621EB4D22}" srcOrd="15" destOrd="0" presId="urn:microsoft.com/office/officeart/2008/layout/LinedList"/>
    <dgm:cxn modelId="{E03EAF07-5C1F-4B46-AE1C-6EA2BFC43075}" type="presParOf" srcId="{77007A43-C96D-4021-8A44-A57DBFEF6BA0}" destId="{8961EC00-B590-47E4-8F64-1EEB6DB79BBB}" srcOrd="16" destOrd="0" presId="urn:microsoft.com/office/officeart/2008/layout/LinedList"/>
    <dgm:cxn modelId="{5856273A-7D5C-4E17-A096-7D4B9D16A517}" type="presParOf" srcId="{8961EC00-B590-47E4-8F64-1EEB6DB79BBB}" destId="{4A6D3B3D-8648-43B4-AE4A-AC65773FB6F7}" srcOrd="0" destOrd="0" presId="urn:microsoft.com/office/officeart/2008/layout/LinedList"/>
    <dgm:cxn modelId="{182EFBC7-9847-4F8B-B2A2-11C4AB7D75E0}" type="presParOf" srcId="{8961EC00-B590-47E4-8F64-1EEB6DB79BBB}" destId="{B7D9F979-9205-4FCA-B19F-CD5E6C2BAB41}" srcOrd="1" destOrd="0" presId="urn:microsoft.com/office/officeart/2008/layout/LinedList"/>
    <dgm:cxn modelId="{0F91DCDF-883D-4A2E-A37D-05E98954BAD1}" type="presParOf" srcId="{8961EC00-B590-47E4-8F64-1EEB6DB79BBB}" destId="{E6FBA9AB-53DB-43B3-BB77-0950FEF21146}" srcOrd="2" destOrd="0" presId="urn:microsoft.com/office/officeart/2008/layout/LinedList"/>
    <dgm:cxn modelId="{0CBBCDD2-B67C-4F42-B33E-928B880E56AE}" type="presParOf" srcId="{77007A43-C96D-4021-8A44-A57DBFEF6BA0}" destId="{5C0B8905-B2C6-4A50-9CB4-ECF4A1F3FF51}" srcOrd="17" destOrd="0" presId="urn:microsoft.com/office/officeart/2008/layout/LinedList"/>
    <dgm:cxn modelId="{BDC8FAB7-9936-41A9-9935-094D8AE9A700}" type="presParOf" srcId="{77007A43-C96D-4021-8A44-A57DBFEF6BA0}" destId="{51332C23-BE8A-471E-93EB-757ECDF162F0}" srcOrd="18" destOrd="0" presId="urn:microsoft.com/office/officeart/2008/layout/LinedList"/>
    <dgm:cxn modelId="{0185131D-F785-4EA5-A685-F443FDB30F16}" type="presParOf" srcId="{77007A43-C96D-4021-8A44-A57DBFEF6BA0}" destId="{3A8F265B-B2B1-4C82-BBED-EDA51A4A3FB6}" srcOrd="19" destOrd="0" presId="urn:microsoft.com/office/officeart/2008/layout/LinedList"/>
    <dgm:cxn modelId="{7D72837E-6D9A-4090-85A6-0851DB689B6B}" type="presParOf" srcId="{3A8F265B-B2B1-4C82-BBED-EDA51A4A3FB6}" destId="{B3D9EE5D-6023-46D5-8C9A-2910E4414FD8}" srcOrd="0" destOrd="0" presId="urn:microsoft.com/office/officeart/2008/layout/LinedList"/>
    <dgm:cxn modelId="{045FF09F-9844-48B8-B4E4-391FF4C4EA5C}" type="presParOf" srcId="{3A8F265B-B2B1-4C82-BBED-EDA51A4A3FB6}" destId="{6792D412-DA0C-407D-A301-64343B988A2B}" srcOrd="1" destOrd="0" presId="urn:microsoft.com/office/officeart/2008/layout/LinedList"/>
    <dgm:cxn modelId="{DF969D36-BED3-4F90-BEBB-B72092E65EC2}" type="presParOf" srcId="{3A8F265B-B2B1-4C82-BBED-EDA51A4A3FB6}" destId="{FF1DF2CA-9EC4-4C05-A70E-BF995FDC9C22}" srcOrd="2" destOrd="0" presId="urn:microsoft.com/office/officeart/2008/layout/LinedList"/>
    <dgm:cxn modelId="{CE0B2ED4-6130-4FED-841E-4974F5FD75F4}" type="presParOf" srcId="{77007A43-C96D-4021-8A44-A57DBFEF6BA0}" destId="{00A0BF56-321E-4469-B970-A1BD64E14C13}" srcOrd="20" destOrd="0" presId="urn:microsoft.com/office/officeart/2008/layout/LinedList"/>
    <dgm:cxn modelId="{66FE7CC6-B537-4957-A374-5F4530611EFB}" type="presParOf" srcId="{77007A43-C96D-4021-8A44-A57DBFEF6BA0}" destId="{AC9CA597-4CF3-4031-85B3-46B3243C45C6}" srcOrd="21" destOrd="0" presId="urn:microsoft.com/office/officeart/2008/layout/LinedList"/>
    <dgm:cxn modelId="{AEC7F8D7-AC1C-44A7-B44E-15F68F54E954}" type="presParOf" srcId="{77007A43-C96D-4021-8A44-A57DBFEF6BA0}" destId="{B390E789-2BC2-4F18-AE47-C94366BD9E1A}" srcOrd="22" destOrd="0" presId="urn:microsoft.com/office/officeart/2008/layout/LinedList"/>
    <dgm:cxn modelId="{CD8CD9AE-0FA2-4A06-B1BB-00442C1D3E74}" type="presParOf" srcId="{B390E789-2BC2-4F18-AE47-C94366BD9E1A}" destId="{FA613A84-7A1C-4869-BB03-272E12AAAFA1}" srcOrd="0" destOrd="0" presId="urn:microsoft.com/office/officeart/2008/layout/LinedList"/>
    <dgm:cxn modelId="{B00280F4-ED63-4045-B3B7-A5A5CD6EA188}" type="presParOf" srcId="{B390E789-2BC2-4F18-AE47-C94366BD9E1A}" destId="{2FDA19BB-2960-4E14-880C-FABC6FF4DB1E}" srcOrd="1" destOrd="0" presId="urn:microsoft.com/office/officeart/2008/layout/LinedList"/>
    <dgm:cxn modelId="{E3487C98-700E-41AD-9EEA-254A5EF70419}" type="presParOf" srcId="{B390E789-2BC2-4F18-AE47-C94366BD9E1A}" destId="{B99AC38E-03EB-4214-A289-1BD6C8BDA233}" srcOrd="2" destOrd="0" presId="urn:microsoft.com/office/officeart/2008/layout/LinedList"/>
    <dgm:cxn modelId="{61AD048D-CA81-46F9-AB76-346E1D900599}" type="presParOf" srcId="{77007A43-C96D-4021-8A44-A57DBFEF6BA0}" destId="{F304BCDF-85EA-49B3-BFDF-6AE254C273F0}" srcOrd="23" destOrd="0" presId="urn:microsoft.com/office/officeart/2008/layout/LinedList"/>
    <dgm:cxn modelId="{35BB44C9-FA8E-4F28-90D8-FC151F057841}" type="presParOf" srcId="{77007A43-C96D-4021-8A44-A57DBFEF6BA0}" destId="{652F75DC-FE0D-46CE-B0B4-4B20AE745A02}" srcOrd="24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840D1C-9DDC-4BB4-BA36-AF0F8DC90017}">
      <dsp:nvSpPr>
        <dsp:cNvPr id="0" name=""/>
        <dsp:cNvSpPr/>
      </dsp:nvSpPr>
      <dsp:spPr>
        <a:xfrm>
          <a:off x="0" y="1805"/>
          <a:ext cx="7886700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11830-2462-4665-BA45-5A528BD08C90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B88BD-728B-4585-B2DF-70D16503FAFC}">
      <dsp:nvSpPr>
        <dsp:cNvPr id="0" name=""/>
        <dsp:cNvSpPr/>
      </dsp:nvSpPr>
      <dsp:spPr>
        <a:xfrm>
          <a:off x="1057183" y="1805"/>
          <a:ext cx="68295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Biodigesters play a crucial role in managing waste sustainably in diverse sectors across India.</a:t>
          </a:r>
        </a:p>
      </dsp:txBody>
      <dsp:txXfrm>
        <a:off x="1057183" y="1805"/>
        <a:ext cx="6829516" cy="915310"/>
      </dsp:txXfrm>
    </dsp:sp>
    <dsp:sp modelId="{C173E97F-1E39-4BC8-B790-EA6BDC6B7794}">
      <dsp:nvSpPr>
        <dsp:cNvPr id="0" name=""/>
        <dsp:cNvSpPr/>
      </dsp:nvSpPr>
      <dsp:spPr>
        <a:xfrm>
          <a:off x="0" y="1145944"/>
          <a:ext cx="7886700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68862A-7C84-4B74-AB9F-4CCDB0046E9A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8652F-CD86-42F9-93BB-7866A8764E85}">
      <dsp:nvSpPr>
        <dsp:cNvPr id="0" name=""/>
        <dsp:cNvSpPr/>
      </dsp:nvSpPr>
      <dsp:spPr>
        <a:xfrm>
          <a:off x="1057183" y="1145944"/>
          <a:ext cx="68295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Biodigesters are used for sewage management in rural and urban areas for treatment of domestic wastewater.</a:t>
          </a:r>
        </a:p>
      </dsp:txBody>
      <dsp:txXfrm>
        <a:off x="1057183" y="1145944"/>
        <a:ext cx="6829516" cy="915310"/>
      </dsp:txXfrm>
    </dsp:sp>
    <dsp:sp modelId="{4FFCD5F7-7B24-4190-A4F2-AAAA966B0998}">
      <dsp:nvSpPr>
        <dsp:cNvPr id="0" name=""/>
        <dsp:cNvSpPr/>
      </dsp:nvSpPr>
      <dsp:spPr>
        <a:xfrm>
          <a:off x="0" y="2290082"/>
          <a:ext cx="7886700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5A0A34-ED24-430E-9A6C-1F1FF889A54C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B8E9B8-0315-48D2-BE54-2F85C2898C34}">
      <dsp:nvSpPr>
        <dsp:cNvPr id="0" name=""/>
        <dsp:cNvSpPr/>
      </dsp:nvSpPr>
      <dsp:spPr>
        <a:xfrm>
          <a:off x="1057183" y="2290082"/>
          <a:ext cx="68295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Bio toilets have been installed in Indian railway coaches to manage onboard human waste.</a:t>
          </a:r>
        </a:p>
      </dsp:txBody>
      <dsp:txXfrm>
        <a:off x="1057183" y="2290082"/>
        <a:ext cx="6829516" cy="915310"/>
      </dsp:txXfrm>
    </dsp:sp>
    <dsp:sp modelId="{4D699907-3645-4318-BB41-180246115D0A}">
      <dsp:nvSpPr>
        <dsp:cNvPr id="0" name=""/>
        <dsp:cNvSpPr/>
      </dsp:nvSpPr>
      <dsp:spPr>
        <a:xfrm>
          <a:off x="0" y="3434221"/>
          <a:ext cx="7886700" cy="9153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3AF03-5FDD-4D93-B90E-D53CDE85620C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1DD8E-5AA6-45B9-9631-904E0BE2C8F7}">
      <dsp:nvSpPr>
        <dsp:cNvPr id="0" name=""/>
        <dsp:cNvSpPr/>
      </dsp:nvSpPr>
      <dsp:spPr>
        <a:xfrm>
          <a:off x="1057183" y="3434221"/>
          <a:ext cx="68295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Integration with centralized sewer systems lead to reduce load on sewage treatment plants (STPs).</a:t>
          </a:r>
        </a:p>
      </dsp:txBody>
      <dsp:txXfrm>
        <a:off x="1057183" y="3434221"/>
        <a:ext cx="6829516" cy="915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6B9035-DDED-4280-8700-CD43550CF109}">
      <dsp:nvSpPr>
        <dsp:cNvPr id="0" name=""/>
        <dsp:cNvSpPr/>
      </dsp:nvSpPr>
      <dsp:spPr>
        <a:xfrm>
          <a:off x="0" y="2885"/>
          <a:ext cx="8305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E8DD3-85E3-4C4D-894B-F13E6E24F2EF}">
      <dsp:nvSpPr>
        <dsp:cNvPr id="0" name=""/>
        <dsp:cNvSpPr/>
      </dsp:nvSpPr>
      <dsp:spPr>
        <a:xfrm>
          <a:off x="0" y="2885"/>
          <a:ext cx="7586667" cy="598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u="sng" kern="1200" dirty="0"/>
            <a:t>FRP Biodigester Tank</a:t>
          </a:r>
          <a:endParaRPr lang="en-US" sz="2400" kern="1200" dirty="0"/>
        </a:p>
      </dsp:txBody>
      <dsp:txXfrm>
        <a:off x="0" y="2885"/>
        <a:ext cx="7586667" cy="598310"/>
      </dsp:txXfrm>
    </dsp:sp>
    <dsp:sp modelId="{B1FB6855-AD2A-4283-A734-48A3B046C8A1}">
      <dsp:nvSpPr>
        <dsp:cNvPr id="0" name=""/>
        <dsp:cNvSpPr/>
      </dsp:nvSpPr>
      <dsp:spPr>
        <a:xfrm>
          <a:off x="0" y="579176"/>
          <a:ext cx="8305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83593-4940-453E-8C38-9B32FC1B97F5}">
      <dsp:nvSpPr>
        <dsp:cNvPr id="0" name=""/>
        <dsp:cNvSpPr/>
      </dsp:nvSpPr>
      <dsp:spPr>
        <a:xfrm>
          <a:off x="0" y="601196"/>
          <a:ext cx="8305800" cy="623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/>
            <a:t>Material Composition:</a:t>
          </a:r>
          <a:r>
            <a:rPr lang="en-IN" sz="1700" kern="1200" dirty="0"/>
            <a:t> Resin (isophthalic), fibre reinforcement, and additives processed uniformly.</a:t>
          </a:r>
          <a:endParaRPr lang="en-US" sz="1700" kern="1200" dirty="0"/>
        </a:p>
      </dsp:txBody>
      <dsp:txXfrm>
        <a:off x="0" y="601196"/>
        <a:ext cx="8305800" cy="623784"/>
      </dsp:txXfrm>
    </dsp:sp>
    <dsp:sp modelId="{7CE8690A-C11C-4BC6-80B4-7C8667BB58CA}">
      <dsp:nvSpPr>
        <dsp:cNvPr id="0" name=""/>
        <dsp:cNvSpPr/>
      </dsp:nvSpPr>
      <dsp:spPr>
        <a:xfrm>
          <a:off x="0" y="0"/>
          <a:ext cx="8305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DF75F-580B-4FF0-BB8B-0ED9232B659B}">
      <dsp:nvSpPr>
        <dsp:cNvPr id="0" name=""/>
        <dsp:cNvSpPr/>
      </dsp:nvSpPr>
      <dsp:spPr>
        <a:xfrm>
          <a:off x="0" y="1224980"/>
          <a:ext cx="1661160" cy="3925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/>
            <a:t>Resin Properties: (tested as per IS 6746)</a:t>
          </a:r>
          <a:endParaRPr lang="en-US" sz="1700" kern="1200" dirty="0"/>
        </a:p>
      </dsp:txBody>
      <dsp:txXfrm>
        <a:off x="0" y="1224980"/>
        <a:ext cx="1661160" cy="3925147"/>
      </dsp:txXfrm>
    </dsp:sp>
    <dsp:sp modelId="{8BC21FD1-6F9B-4E42-8CC6-8628EA6BECA8}">
      <dsp:nvSpPr>
        <dsp:cNvPr id="0" name=""/>
        <dsp:cNvSpPr/>
      </dsp:nvSpPr>
      <dsp:spPr>
        <a:xfrm>
          <a:off x="1785746" y="1251477"/>
          <a:ext cx="6520053" cy="529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1" kern="1200" dirty="0"/>
            <a:t>Colour:</a:t>
          </a:r>
          <a:r>
            <a:rPr lang="en-IN" sz="1900" kern="1200" dirty="0"/>
            <a:t> Cream or white, opaque liquid of uniform consistency.</a:t>
          </a:r>
          <a:endParaRPr lang="en-US" sz="1900" kern="1200" dirty="0"/>
        </a:p>
      </dsp:txBody>
      <dsp:txXfrm>
        <a:off x="1785746" y="1251477"/>
        <a:ext cx="6520053" cy="529933"/>
      </dsp:txXfrm>
    </dsp:sp>
    <dsp:sp modelId="{48A5D678-DFA6-4286-8D78-3912A15941C5}">
      <dsp:nvSpPr>
        <dsp:cNvPr id="0" name=""/>
        <dsp:cNvSpPr/>
      </dsp:nvSpPr>
      <dsp:spPr>
        <a:xfrm>
          <a:off x="1661159" y="1781410"/>
          <a:ext cx="66446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75F399-DA31-4E11-815B-34A0AD95512C}">
      <dsp:nvSpPr>
        <dsp:cNvPr id="0" name=""/>
        <dsp:cNvSpPr/>
      </dsp:nvSpPr>
      <dsp:spPr>
        <a:xfrm>
          <a:off x="1785746" y="1807907"/>
          <a:ext cx="6520053" cy="529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1" kern="1200"/>
            <a:t>Viscosity:</a:t>
          </a:r>
          <a:r>
            <a:rPr lang="en-IN" sz="1900" kern="1200"/>
            <a:t> 800-1,200 cps at 25°C</a:t>
          </a:r>
          <a:endParaRPr lang="en-US" sz="1900" kern="1200"/>
        </a:p>
      </dsp:txBody>
      <dsp:txXfrm>
        <a:off x="1785746" y="1807907"/>
        <a:ext cx="6520053" cy="529933"/>
      </dsp:txXfrm>
    </dsp:sp>
    <dsp:sp modelId="{741B49C1-582F-4503-BB38-73E02512FC37}">
      <dsp:nvSpPr>
        <dsp:cNvPr id="0" name=""/>
        <dsp:cNvSpPr/>
      </dsp:nvSpPr>
      <dsp:spPr>
        <a:xfrm>
          <a:off x="1661159" y="2337840"/>
          <a:ext cx="66446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406A2C-EA2C-4B08-B994-C5D88811F3FE}">
      <dsp:nvSpPr>
        <dsp:cNvPr id="0" name=""/>
        <dsp:cNvSpPr/>
      </dsp:nvSpPr>
      <dsp:spPr>
        <a:xfrm>
          <a:off x="1785746" y="2364337"/>
          <a:ext cx="6520053" cy="529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1" kern="1200"/>
            <a:t>Acid Value:</a:t>
          </a:r>
          <a:r>
            <a:rPr lang="en-IN" sz="1900" kern="1200"/>
            <a:t> Max 15 mg KOH/g</a:t>
          </a:r>
          <a:endParaRPr lang="en-US" sz="1900" kern="1200"/>
        </a:p>
      </dsp:txBody>
      <dsp:txXfrm>
        <a:off x="1785746" y="2364337"/>
        <a:ext cx="6520053" cy="529933"/>
      </dsp:txXfrm>
    </dsp:sp>
    <dsp:sp modelId="{B7DEE81F-7E4D-448B-BB08-213C8CBA09AF}">
      <dsp:nvSpPr>
        <dsp:cNvPr id="0" name=""/>
        <dsp:cNvSpPr/>
      </dsp:nvSpPr>
      <dsp:spPr>
        <a:xfrm>
          <a:off x="1661159" y="2894270"/>
          <a:ext cx="66446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9A035-3A39-4584-AF40-0E729D951EF6}">
      <dsp:nvSpPr>
        <dsp:cNvPr id="0" name=""/>
        <dsp:cNvSpPr/>
      </dsp:nvSpPr>
      <dsp:spPr>
        <a:xfrm>
          <a:off x="1785746" y="2920766"/>
          <a:ext cx="6520053" cy="529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1" kern="1200"/>
            <a:t>Volatile Content:</a:t>
          </a:r>
          <a:r>
            <a:rPr lang="en-IN" sz="1900" kern="1200"/>
            <a:t> 33% ± 3%</a:t>
          </a:r>
          <a:endParaRPr lang="en-US" sz="1900" kern="1200"/>
        </a:p>
      </dsp:txBody>
      <dsp:txXfrm>
        <a:off x="1785746" y="2920766"/>
        <a:ext cx="6520053" cy="529933"/>
      </dsp:txXfrm>
    </dsp:sp>
    <dsp:sp modelId="{19E9C68E-A11C-4D5B-A06D-1D6B7F992242}">
      <dsp:nvSpPr>
        <dsp:cNvPr id="0" name=""/>
        <dsp:cNvSpPr/>
      </dsp:nvSpPr>
      <dsp:spPr>
        <a:xfrm>
          <a:off x="1661159" y="3450700"/>
          <a:ext cx="66446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8F8FBB-BA30-42D1-9889-284C992EEE89}">
      <dsp:nvSpPr>
        <dsp:cNvPr id="0" name=""/>
        <dsp:cNvSpPr/>
      </dsp:nvSpPr>
      <dsp:spPr>
        <a:xfrm>
          <a:off x="1785746" y="3477196"/>
          <a:ext cx="6520053" cy="529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1" kern="1200"/>
            <a:t>Gel Time:</a:t>
          </a:r>
          <a:r>
            <a:rPr lang="en-IN" sz="1900" kern="1200"/>
            <a:t> 20 ± 5 minutes at 25°C</a:t>
          </a:r>
          <a:endParaRPr lang="en-US" sz="1900" kern="1200"/>
        </a:p>
      </dsp:txBody>
      <dsp:txXfrm>
        <a:off x="1785746" y="3477196"/>
        <a:ext cx="6520053" cy="529933"/>
      </dsp:txXfrm>
    </dsp:sp>
    <dsp:sp modelId="{1577B7E2-206E-4C44-BDD9-0D8FED6AE77D}">
      <dsp:nvSpPr>
        <dsp:cNvPr id="0" name=""/>
        <dsp:cNvSpPr/>
      </dsp:nvSpPr>
      <dsp:spPr>
        <a:xfrm>
          <a:off x="1661159" y="4007130"/>
          <a:ext cx="66446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0E33C-2D7A-4E3E-A66F-D4EBEEA4DE81}">
      <dsp:nvSpPr>
        <dsp:cNvPr id="0" name=""/>
        <dsp:cNvSpPr/>
      </dsp:nvSpPr>
      <dsp:spPr>
        <a:xfrm>
          <a:off x="1785746" y="4033626"/>
          <a:ext cx="6520053" cy="529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1" kern="1200"/>
            <a:t>Relative Density:</a:t>
          </a:r>
          <a:r>
            <a:rPr lang="en-IN" sz="1900" kern="1200"/>
            <a:t> 1.15-1.25 at 27°C</a:t>
          </a:r>
          <a:endParaRPr lang="en-US" sz="1900" kern="1200"/>
        </a:p>
      </dsp:txBody>
      <dsp:txXfrm>
        <a:off x="1785746" y="4033626"/>
        <a:ext cx="6520053" cy="529933"/>
      </dsp:txXfrm>
    </dsp:sp>
    <dsp:sp modelId="{40E918FE-15DC-47D0-8CF4-E685FA02C1A4}">
      <dsp:nvSpPr>
        <dsp:cNvPr id="0" name=""/>
        <dsp:cNvSpPr/>
      </dsp:nvSpPr>
      <dsp:spPr>
        <a:xfrm>
          <a:off x="1661159" y="4563559"/>
          <a:ext cx="66446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E72B7E-420A-449E-8C67-2288188FD12F}">
      <dsp:nvSpPr>
        <dsp:cNvPr id="0" name=""/>
        <dsp:cNvSpPr/>
      </dsp:nvSpPr>
      <dsp:spPr>
        <a:xfrm>
          <a:off x="1785746" y="4590056"/>
          <a:ext cx="6520053" cy="529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1" kern="1200"/>
            <a:t>Styrene Content:</a:t>
          </a:r>
          <a:r>
            <a:rPr lang="en-IN" sz="1900" kern="1200"/>
            <a:t> Max 27% of total mass</a:t>
          </a:r>
          <a:endParaRPr lang="en-US" sz="1900" kern="1200"/>
        </a:p>
      </dsp:txBody>
      <dsp:txXfrm>
        <a:off x="1785746" y="4590056"/>
        <a:ext cx="6520053" cy="529933"/>
      </dsp:txXfrm>
    </dsp:sp>
    <dsp:sp modelId="{1FEBADCD-5920-45C7-BE79-1A8A7D6352D8}">
      <dsp:nvSpPr>
        <dsp:cNvPr id="0" name=""/>
        <dsp:cNvSpPr/>
      </dsp:nvSpPr>
      <dsp:spPr>
        <a:xfrm>
          <a:off x="1661159" y="5119989"/>
          <a:ext cx="66446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6B9035-DDED-4280-8700-CD43550CF109}">
      <dsp:nvSpPr>
        <dsp:cNvPr id="0" name=""/>
        <dsp:cNvSpPr/>
      </dsp:nvSpPr>
      <dsp:spPr>
        <a:xfrm>
          <a:off x="0" y="765"/>
          <a:ext cx="8305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E8DD3-85E3-4C4D-894B-F13E6E24F2EF}">
      <dsp:nvSpPr>
        <dsp:cNvPr id="0" name=""/>
        <dsp:cNvSpPr/>
      </dsp:nvSpPr>
      <dsp:spPr>
        <a:xfrm>
          <a:off x="0" y="765"/>
          <a:ext cx="7586667" cy="503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u="sng" kern="1200" dirty="0"/>
            <a:t>Cured cast resin Biodigester Tank</a:t>
          </a:r>
          <a:endParaRPr lang="en-US" sz="2400" kern="1200" dirty="0"/>
        </a:p>
      </dsp:txBody>
      <dsp:txXfrm>
        <a:off x="0" y="765"/>
        <a:ext cx="7586667" cy="503666"/>
      </dsp:txXfrm>
    </dsp:sp>
    <dsp:sp modelId="{7CE8690A-C11C-4BC6-80B4-7C8667BB58CA}">
      <dsp:nvSpPr>
        <dsp:cNvPr id="0" name=""/>
        <dsp:cNvSpPr/>
      </dsp:nvSpPr>
      <dsp:spPr>
        <a:xfrm>
          <a:off x="0" y="0"/>
          <a:ext cx="8305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DF75F-580B-4FF0-BB8B-0ED9232B659B}">
      <dsp:nvSpPr>
        <dsp:cNvPr id="0" name=""/>
        <dsp:cNvSpPr/>
      </dsp:nvSpPr>
      <dsp:spPr>
        <a:xfrm>
          <a:off x="0" y="504431"/>
          <a:ext cx="1661160" cy="5057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/>
            <a:t>FRP Physical and Mechanical Properties</a:t>
          </a:r>
          <a:endParaRPr lang="en-US" sz="2400" kern="1200" dirty="0"/>
        </a:p>
      </dsp:txBody>
      <dsp:txXfrm>
        <a:off x="0" y="504431"/>
        <a:ext cx="1661160" cy="5057402"/>
      </dsp:txXfrm>
    </dsp:sp>
    <dsp:sp modelId="{8BC21FD1-6F9B-4E42-8CC6-8628EA6BECA8}">
      <dsp:nvSpPr>
        <dsp:cNvPr id="0" name=""/>
        <dsp:cNvSpPr/>
      </dsp:nvSpPr>
      <dsp:spPr>
        <a:xfrm>
          <a:off x="1785746" y="542276"/>
          <a:ext cx="6520053" cy="515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/>
            <a:t>Physical State:</a:t>
          </a:r>
          <a:r>
            <a:rPr lang="en-IN" sz="1800" kern="1200" dirty="0"/>
            <a:t> Hard and tough.</a:t>
          </a:r>
          <a:endParaRPr lang="en-US" sz="1800" kern="1200" dirty="0"/>
        </a:p>
      </dsp:txBody>
      <dsp:txXfrm>
        <a:off x="1785746" y="542276"/>
        <a:ext cx="6520053" cy="515353"/>
      </dsp:txXfrm>
    </dsp:sp>
    <dsp:sp modelId="{48A5D678-DFA6-4286-8D78-3912A15941C5}">
      <dsp:nvSpPr>
        <dsp:cNvPr id="0" name=""/>
        <dsp:cNvSpPr/>
      </dsp:nvSpPr>
      <dsp:spPr>
        <a:xfrm>
          <a:off x="1661159" y="1057629"/>
          <a:ext cx="66446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445AB8-BA06-4224-99D6-05CDAC5F1395}">
      <dsp:nvSpPr>
        <dsp:cNvPr id="0" name=""/>
        <dsp:cNvSpPr/>
      </dsp:nvSpPr>
      <dsp:spPr>
        <a:xfrm>
          <a:off x="1785746" y="1095473"/>
          <a:ext cx="6520053" cy="535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IN" sz="1800" b="1" kern="1200" dirty="0" err="1"/>
            <a:t>Barcol</a:t>
          </a:r>
          <a:r>
            <a:rPr lang="en-IN" sz="1800" b="1" kern="1200" dirty="0"/>
            <a:t> Hardness:</a:t>
          </a:r>
          <a:r>
            <a:rPr lang="en-IN" sz="1800" kern="1200" dirty="0"/>
            <a:t> 42 to 45 (IS 6746 Annex J).</a:t>
          </a:r>
        </a:p>
      </dsp:txBody>
      <dsp:txXfrm>
        <a:off x="1785746" y="1095473"/>
        <a:ext cx="6520053" cy="535145"/>
      </dsp:txXfrm>
    </dsp:sp>
    <dsp:sp modelId="{271AE0CD-35BD-49BF-9E37-B50D86794FAD}">
      <dsp:nvSpPr>
        <dsp:cNvPr id="0" name=""/>
        <dsp:cNvSpPr/>
      </dsp:nvSpPr>
      <dsp:spPr>
        <a:xfrm>
          <a:off x="1661159" y="1630619"/>
          <a:ext cx="66446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7A39C7-111B-4B42-B3D1-6E3696CF6CB8}">
      <dsp:nvSpPr>
        <dsp:cNvPr id="0" name=""/>
        <dsp:cNvSpPr/>
      </dsp:nvSpPr>
      <dsp:spPr>
        <a:xfrm>
          <a:off x="1785746" y="1668463"/>
          <a:ext cx="6520053" cy="526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IN" sz="1800" b="1" kern="1200" dirty="0"/>
            <a:t>Water Absorption:</a:t>
          </a:r>
          <a:r>
            <a:rPr lang="en-IN" sz="1800" kern="1200" dirty="0"/>
            <a:t> Max 0.5% (IS 6746 Annex K).</a:t>
          </a:r>
        </a:p>
      </dsp:txBody>
      <dsp:txXfrm>
        <a:off x="1785746" y="1668463"/>
        <a:ext cx="6520053" cy="526487"/>
      </dsp:txXfrm>
    </dsp:sp>
    <dsp:sp modelId="{810945F0-F045-4412-985B-DFBD2B650CED}">
      <dsp:nvSpPr>
        <dsp:cNvPr id="0" name=""/>
        <dsp:cNvSpPr/>
      </dsp:nvSpPr>
      <dsp:spPr>
        <a:xfrm>
          <a:off x="1661159" y="2194950"/>
          <a:ext cx="66446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E7FAD-6F5C-47B3-97D7-14638971DAFD}">
      <dsp:nvSpPr>
        <dsp:cNvPr id="0" name=""/>
        <dsp:cNvSpPr/>
      </dsp:nvSpPr>
      <dsp:spPr>
        <a:xfrm>
          <a:off x="1785746" y="2232794"/>
          <a:ext cx="6520053" cy="517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IN" sz="1800" b="1" kern="1200" dirty="0"/>
            <a:t>Tensile Strength:</a:t>
          </a:r>
          <a:r>
            <a:rPr lang="en-IN" sz="1800" kern="1200" dirty="0"/>
            <a:t> Min 400 kg/cm² (IS 1998).</a:t>
          </a:r>
        </a:p>
      </dsp:txBody>
      <dsp:txXfrm>
        <a:off x="1785746" y="2232794"/>
        <a:ext cx="6520053" cy="517790"/>
      </dsp:txXfrm>
    </dsp:sp>
    <dsp:sp modelId="{EA067C2C-70D2-4B71-BB7C-7EEAD26BCC27}">
      <dsp:nvSpPr>
        <dsp:cNvPr id="0" name=""/>
        <dsp:cNvSpPr/>
      </dsp:nvSpPr>
      <dsp:spPr>
        <a:xfrm>
          <a:off x="1661159" y="2750584"/>
          <a:ext cx="66446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01B0E-6455-4018-906F-CA4598506CF8}">
      <dsp:nvSpPr>
        <dsp:cNvPr id="0" name=""/>
        <dsp:cNvSpPr/>
      </dsp:nvSpPr>
      <dsp:spPr>
        <a:xfrm>
          <a:off x="1785746" y="2788428"/>
          <a:ext cx="6520053" cy="593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IN" sz="1800" b="1" kern="1200" dirty="0"/>
            <a:t>Cross-Breaking Strength:</a:t>
          </a:r>
          <a:r>
            <a:rPr lang="en-IN" sz="1800" kern="1200" dirty="0"/>
            <a:t> Min 350 kg/cm² (IS 1998).</a:t>
          </a:r>
        </a:p>
      </dsp:txBody>
      <dsp:txXfrm>
        <a:off x="1785746" y="2788428"/>
        <a:ext cx="6520053" cy="593925"/>
      </dsp:txXfrm>
    </dsp:sp>
    <dsp:sp modelId="{92F33198-54D1-408E-8697-866C27983A87}">
      <dsp:nvSpPr>
        <dsp:cNvPr id="0" name=""/>
        <dsp:cNvSpPr/>
      </dsp:nvSpPr>
      <dsp:spPr>
        <a:xfrm>
          <a:off x="1661159" y="3382353"/>
          <a:ext cx="66446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D9F979-9205-4FCA-B19F-CD5E6C2BAB41}">
      <dsp:nvSpPr>
        <dsp:cNvPr id="0" name=""/>
        <dsp:cNvSpPr/>
      </dsp:nvSpPr>
      <dsp:spPr>
        <a:xfrm>
          <a:off x="1785746" y="3420198"/>
          <a:ext cx="6520053" cy="510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IN" sz="1800" b="1" kern="1200" dirty="0"/>
            <a:t>Impact Resistance:</a:t>
          </a:r>
          <a:r>
            <a:rPr lang="en-IN" sz="1800" kern="1200" dirty="0"/>
            <a:t> Min 120 J/m (IS 1998).</a:t>
          </a:r>
        </a:p>
      </dsp:txBody>
      <dsp:txXfrm>
        <a:off x="1785746" y="3420198"/>
        <a:ext cx="6520053" cy="510986"/>
      </dsp:txXfrm>
    </dsp:sp>
    <dsp:sp modelId="{5C0B8905-B2C6-4A50-9CB4-ECF4A1F3FF51}">
      <dsp:nvSpPr>
        <dsp:cNvPr id="0" name=""/>
        <dsp:cNvSpPr/>
      </dsp:nvSpPr>
      <dsp:spPr>
        <a:xfrm>
          <a:off x="1661159" y="3931184"/>
          <a:ext cx="66446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92D412-DA0C-407D-A301-64343B988A2B}">
      <dsp:nvSpPr>
        <dsp:cNvPr id="0" name=""/>
        <dsp:cNvSpPr/>
      </dsp:nvSpPr>
      <dsp:spPr>
        <a:xfrm>
          <a:off x="1785746" y="3969028"/>
          <a:ext cx="6520053" cy="756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IN" sz="1800" b="1" kern="1200" dirty="0"/>
            <a:t>Fiberglass Density:</a:t>
          </a:r>
          <a:r>
            <a:rPr lang="en-IN" sz="1800" kern="1200" dirty="0"/>
            <a:t> Min 450 g/m² with polyester resin system (three layers) (IS 11551).</a:t>
          </a:r>
        </a:p>
      </dsp:txBody>
      <dsp:txXfrm>
        <a:off x="1785746" y="3969028"/>
        <a:ext cx="6520053" cy="756881"/>
      </dsp:txXfrm>
    </dsp:sp>
    <dsp:sp modelId="{00A0BF56-321E-4469-B970-A1BD64E14C13}">
      <dsp:nvSpPr>
        <dsp:cNvPr id="0" name=""/>
        <dsp:cNvSpPr/>
      </dsp:nvSpPr>
      <dsp:spPr>
        <a:xfrm>
          <a:off x="1661159" y="4725910"/>
          <a:ext cx="66446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A19BB-2960-4E14-880C-FABC6FF4DB1E}">
      <dsp:nvSpPr>
        <dsp:cNvPr id="0" name=""/>
        <dsp:cNvSpPr/>
      </dsp:nvSpPr>
      <dsp:spPr>
        <a:xfrm>
          <a:off x="1785746" y="4763754"/>
          <a:ext cx="6520053" cy="756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IN" sz="1800" b="1" kern="1200" dirty="0"/>
            <a:t>Stiffeners:</a:t>
          </a:r>
          <a:r>
            <a:rPr lang="en-IN" sz="1800" kern="1200" dirty="0"/>
            <a:t> Can be sandwiched during hand laying or reinforced with FRP extra ribs to enhance strength.</a:t>
          </a:r>
        </a:p>
      </dsp:txBody>
      <dsp:txXfrm>
        <a:off x="1785746" y="4763754"/>
        <a:ext cx="6520053" cy="756881"/>
      </dsp:txXfrm>
    </dsp:sp>
    <dsp:sp modelId="{F304BCDF-85EA-49B3-BFDF-6AE254C273F0}">
      <dsp:nvSpPr>
        <dsp:cNvPr id="0" name=""/>
        <dsp:cNvSpPr/>
      </dsp:nvSpPr>
      <dsp:spPr>
        <a:xfrm>
          <a:off x="1661159" y="5520635"/>
          <a:ext cx="66446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42080-EBC0-48B0-8A3A-7656EA05F0B8}" type="datetimeFigureOut">
              <a:rPr lang="en-IN" smtClean="0"/>
              <a:t>01-01-2025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BE0D3-D13F-46AC-B2AD-991B935B14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932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pitchFamily="34" charset="-128"/>
              </a:rPr>
              <a:t>Components of biodigester: 1. Bacteria, 2. Biodigester/ Fermentation tank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53FAEC3-25E5-4EC1-B4E2-4F99B20CE635}" type="slidenum">
              <a:rPr lang="en-US" smtClean="0">
                <a:latin typeface="Arial" charset="0"/>
                <a:cs typeface="Arial" charset="0"/>
              </a:rPr>
              <a:pPr/>
              <a:t>7</a:t>
            </a:fld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600D9-0652-22F3-4923-3B23BF3F4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AD137931-C52B-E5FA-1403-C796554286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C8070A45-814E-1421-81F7-935A6647E3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pitchFamily="34" charset="-128"/>
              </a:rPr>
              <a:t>Components of biodigester: 1. Bacteria, 2. Biodigester/ Fermentation tank</a:t>
            </a: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956E4A9D-1C01-7F50-98A9-FC0C564CD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53FAEC3-25E5-4EC1-B4E2-4F99B20CE635}" type="slidenum">
              <a:rPr lang="en-US" smtClean="0">
                <a:latin typeface="Arial" charset="0"/>
                <a:cs typeface="Arial" charset="0"/>
              </a:rPr>
              <a:pPr/>
              <a:t>8</a:t>
            </a:fld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207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1320B-F135-4439-8D24-85E36A259222}" type="datetimeFigureOut">
              <a:rPr lang="en-US"/>
              <a:pPr>
                <a:defRPr/>
              </a:pPr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6A30-64E7-402E-94D8-C1C54A85C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98AA-A0E7-4C26-9134-D56D664BEC46}" type="datetimeFigureOut">
              <a:rPr lang="en-US"/>
              <a:pPr>
                <a:defRPr/>
              </a:pPr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0CC45-0755-42AE-A3B2-EB3BAA4B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B0D1E-D892-4151-92D2-900354AC4387}" type="datetimeFigureOut">
              <a:rPr lang="en-US"/>
              <a:pPr>
                <a:defRPr/>
              </a:pPr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B00AA-06D1-4604-9009-08B59474A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05611-4641-477F-8159-D07D506390D7}" type="datetimeFigureOut">
              <a:rPr lang="en-US"/>
              <a:pPr>
                <a:defRPr/>
              </a:pPr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CCB17-C2A2-4629-AB8C-13A741EA2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814EA-D5CD-4BF6-8894-6A82FC248B63}" type="datetimeFigureOut">
              <a:rPr lang="en-US"/>
              <a:pPr>
                <a:defRPr/>
              </a:pPr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1BCBF-D293-454A-8450-53ADABC00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A575D-4BB3-413E-8AF0-F28BA6234CD5}" type="datetimeFigureOut">
              <a:rPr lang="en-US"/>
              <a:pPr>
                <a:defRPr/>
              </a:pPr>
              <a:t>1/1/2025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EB521-B101-49F7-B2F8-DBDB44C20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30DBB-0E8C-48AD-9D9A-2379750131A1}" type="datetimeFigureOut">
              <a:rPr lang="en-US"/>
              <a:pPr>
                <a:defRPr/>
              </a:pPr>
              <a:t>1/1/2025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040C4-D560-4011-AAF4-A2F8367DD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B738B-836A-4E0E-8FA0-14E3F7397589}" type="datetimeFigureOut">
              <a:rPr lang="en-US"/>
              <a:pPr>
                <a:defRPr/>
              </a:pPr>
              <a:t>1/1/2025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E8B94-8AE5-4A35-81C7-B49AF5632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CC70C-9DF8-4EAF-AD60-ED80647848D0}" type="datetimeFigureOut">
              <a:rPr lang="en-US"/>
              <a:pPr>
                <a:defRPr/>
              </a:pPr>
              <a:t>1/1/2025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AD48A-66B3-4739-9010-0B699D12E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6C65E-8A53-4B57-AB51-32FDEDF3C5C7}" type="datetimeFigureOut">
              <a:rPr lang="en-US"/>
              <a:pPr>
                <a:defRPr/>
              </a:pPr>
              <a:t>1/1/2025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EB7ED-8046-44E1-A0A4-4C482CC44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10857-501E-4668-B956-CC9EC3D96BB9}" type="datetimeFigureOut">
              <a:rPr lang="en-US"/>
              <a:pPr>
                <a:defRPr/>
              </a:pPr>
              <a:t>1/1/2025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77D70-3B46-4404-AFF5-C134C1E15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DCA9DF-EB91-4BDA-94CF-BCF945DAF718}" type="datetimeFigureOut">
              <a:rPr lang="en-US"/>
              <a:pPr>
                <a:defRPr/>
              </a:pPr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39EBFD-7B33-4122-936E-10485870D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BD.wm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789AC0-459F-72EB-2207-591F96CAF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Non-Sewered Sanitation System – </a:t>
            </a:r>
            <a:br>
              <a:rPr lang="en-I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I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Biodigesters for human waste decomposition</a:t>
            </a:r>
            <a:endParaRPr lang="en-IN" sz="6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4C7EB8D-2A2A-21D7-7AB2-59BFF8808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070225"/>
            <a:ext cx="6400800" cy="685800"/>
          </a:xfrm>
        </p:spPr>
        <p:txBody>
          <a:bodyPr/>
          <a:lstStyle/>
          <a:p>
            <a:r>
              <a:rPr lang="en-I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Role of Indian Standard IS 18150</a:t>
            </a:r>
            <a:endParaRPr lang="en-IN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8B5DED-959F-325D-329E-4211E2A33B79}"/>
              </a:ext>
            </a:extLst>
          </p:cNvPr>
          <p:cNvSpPr txBox="1"/>
          <p:nvPr/>
        </p:nvSpPr>
        <p:spPr>
          <a:xfrm>
            <a:off x="381000" y="46482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i="0" dirty="0">
                <a:solidFill>
                  <a:srgbClr val="595959"/>
                </a:solidFill>
                <a:effectLst/>
                <a:latin typeface="Open Sans" panose="020B0606030504020204" pitchFamily="34" charset="0"/>
              </a:rPr>
              <a:t>Shri </a:t>
            </a:r>
            <a:r>
              <a:rPr lang="en-IN" b="1" i="0" dirty="0" err="1">
                <a:solidFill>
                  <a:srgbClr val="595959"/>
                </a:solidFill>
                <a:effectLst/>
                <a:latin typeface="Open Sans" panose="020B0606030504020204" pitchFamily="34" charset="0"/>
              </a:rPr>
              <a:t>Devakanta</a:t>
            </a:r>
            <a:r>
              <a:rPr lang="en-IN" b="1" i="0" dirty="0">
                <a:solidFill>
                  <a:srgbClr val="59595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N" b="1" i="0" dirty="0" err="1">
                <a:solidFill>
                  <a:srgbClr val="595959"/>
                </a:solidFill>
                <a:effectLst/>
                <a:latin typeface="Open Sans" panose="020B0606030504020204" pitchFamily="34" charset="0"/>
              </a:rPr>
              <a:t>Pahad</a:t>
            </a:r>
            <a:r>
              <a:rPr lang="en-IN" b="1" i="0" dirty="0">
                <a:solidFill>
                  <a:srgbClr val="595959"/>
                </a:solidFill>
                <a:effectLst/>
                <a:latin typeface="Open Sans" panose="020B0606030504020204" pitchFamily="34" charset="0"/>
              </a:rPr>
              <a:t> Singh</a:t>
            </a:r>
            <a:endParaRPr lang="en-IN" dirty="0">
              <a:solidFill>
                <a:srgbClr val="595959"/>
              </a:solidFill>
              <a:latin typeface="Open Sans" panose="020B0606030504020204" pitchFamily="34" charset="0"/>
            </a:endParaRPr>
          </a:p>
          <a:p>
            <a:r>
              <a:rPr lang="en-IN" b="0" i="0" dirty="0">
                <a:solidFill>
                  <a:srgbClr val="595959"/>
                </a:solidFill>
                <a:effectLst/>
                <a:latin typeface="Open Sans" panose="020B0606030504020204" pitchFamily="34" charset="0"/>
              </a:rPr>
              <a:t>Scientist ‘G’, Centre Head DIBER (DRDO)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4EA92D-4369-8E9A-CAF0-A10BA6D2D891}"/>
              </a:ext>
            </a:extLst>
          </p:cNvPr>
          <p:cNvSpPr txBox="1"/>
          <p:nvPr/>
        </p:nvSpPr>
        <p:spPr>
          <a:xfrm>
            <a:off x="4419600" y="4645688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b="1" i="0" dirty="0">
                <a:solidFill>
                  <a:srgbClr val="595959"/>
                </a:solidFill>
                <a:effectLst/>
                <a:latin typeface="Open Sans" panose="020B0606030504020204" pitchFamily="34" charset="0"/>
              </a:rPr>
              <a:t>Shri Dheeraj Damachya</a:t>
            </a:r>
            <a:endParaRPr lang="en-IN" dirty="0">
              <a:solidFill>
                <a:srgbClr val="595959"/>
              </a:solidFill>
              <a:latin typeface="Open Sans" panose="020B0606030504020204" pitchFamily="34" charset="0"/>
            </a:endParaRPr>
          </a:p>
          <a:p>
            <a:pPr algn="r"/>
            <a:r>
              <a:rPr lang="en-IN" b="0" i="0" dirty="0">
                <a:solidFill>
                  <a:srgbClr val="595959"/>
                </a:solidFill>
                <a:effectLst/>
                <a:latin typeface="Open Sans" panose="020B0606030504020204" pitchFamily="34" charset="0"/>
              </a:rPr>
              <a:t>Scientist ‘B’, Assistant Director</a:t>
            </a:r>
          </a:p>
          <a:p>
            <a:pPr algn="r"/>
            <a:r>
              <a:rPr lang="en-IN" b="0" i="0" dirty="0">
                <a:solidFill>
                  <a:srgbClr val="595959"/>
                </a:solidFill>
                <a:effectLst/>
                <a:latin typeface="Open Sans" panose="020B0606030504020204" pitchFamily="34" charset="0"/>
              </a:rPr>
              <a:t>CED, BIS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7584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56A3C5-94F4-0ED2-2074-2EAD48E22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99" y="321733"/>
            <a:ext cx="8660121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C5434A-E925-1B98-83D5-C3301C7F6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689" y="2438400"/>
            <a:ext cx="2356072" cy="140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tabLst>
                <a:tab pos="606425" algn="l"/>
              </a:tabLst>
              <a:defRPr/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Bio digester: Design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">
            <a:extLst>
              <a:ext uri="{FF2B5EF4-FFF2-40B4-BE49-F238E27FC236}">
                <a16:creationId xmlns:a16="http://schemas.microsoft.com/office/drawing/2014/main" id="{AAB94CD4-EED6-8F7B-8AC3-9B25B291D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110" y="1336945"/>
            <a:ext cx="4680201" cy="41805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900" b="1" i="0" u="none" strike="noStrike" cap="none" normalizeH="0" baseline="0" dirty="0">
                <a:ln>
                  <a:noFill/>
                </a:ln>
                <a:effectLst/>
                <a:latin typeface="+mn-lt"/>
                <a:cs typeface="+mn-cs"/>
              </a:rPr>
              <a:t>Chamber Configuration:</a:t>
            </a:r>
            <a:endParaRPr kumimoji="0" lang="en-US" altLang="en-US" sz="1900" b="0" i="0" u="none" strike="noStrike" cap="none" normalizeH="0" baseline="0" dirty="0">
              <a:ln>
                <a:noFill/>
              </a:ln>
              <a:effectLst/>
              <a:latin typeface="+mn-lt"/>
              <a:cs typeface="+mn-cs"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effectLst/>
                <a:latin typeface="+mn-lt"/>
                <a:cs typeface="+mn-cs"/>
              </a:rPr>
              <a:t>Minimum two partition (baffle) walls creating three chambers.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effectLst/>
                <a:latin typeface="+mn-lt"/>
                <a:cs typeface="+mn-cs"/>
              </a:rPr>
              <a:t>Chamber volume ratio: </a:t>
            </a:r>
            <a:r>
              <a:rPr kumimoji="0" lang="en-US" altLang="en-US" sz="1900" b="1" i="0" u="none" strike="noStrike" cap="none" normalizeH="0" baseline="0" dirty="0">
                <a:ln>
                  <a:noFill/>
                </a:ln>
                <a:effectLst/>
                <a:latin typeface="+mn-lt"/>
                <a:cs typeface="+mn-cs"/>
              </a:rPr>
              <a:t>4 : 3 : 3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effectLst/>
                <a:latin typeface="+mn-lt"/>
                <a:cs typeface="+mn-cs"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900" b="0" i="0" u="none" strike="noStrike" cap="none" normalizeH="0" baseline="0" dirty="0">
                <a:ln>
                  <a:noFill/>
                </a:ln>
                <a:effectLst/>
                <a:latin typeface="+mn-lt"/>
                <a:cs typeface="+mn-cs"/>
              </a:rPr>
              <a:t>volume of chamber containing inlet pipe should be approximately 40 percent of total volume.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900" b="0" i="0" u="none" strike="noStrike" baseline="0" dirty="0">
                <a:latin typeface="+mn-lt"/>
                <a:cs typeface="+mn-cs"/>
              </a:rPr>
              <a:t>PVC immobilization matrix should be provided on both sides of partition walls of the chambers</a:t>
            </a:r>
            <a:endParaRPr kumimoji="0" lang="en-US" altLang="en-US" sz="1900" b="0" i="0" u="none" strike="noStrike" cap="none" normalizeH="0" baseline="0" dirty="0">
              <a:ln>
                <a:noFill/>
              </a:ln>
              <a:effectLst/>
              <a:latin typeface="+mn-lt"/>
              <a:cs typeface="+mn-cs"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900" b="0" i="0" u="none" strike="noStrike" cap="none" normalizeH="0" baseline="0" dirty="0">
              <a:ln>
                <a:noFill/>
              </a:ln>
              <a:effectLst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2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79951-5F35-D466-B6AB-BBAEB17F0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0A0357-84C7-9C81-0FC3-28C599C5B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606425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Bio digester: </a:t>
            </a:r>
            <a:r>
              <a:rPr lang="en-US" sz="3200" dirty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Material for Biodigester Tank</a:t>
            </a:r>
            <a:endParaRPr lang="en-US" sz="105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D966EAF7-220F-0B2A-16A4-C53DFA2886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5156288"/>
              </p:ext>
            </p:extLst>
          </p:nvPr>
        </p:nvGraphicFramePr>
        <p:xfrm>
          <a:off x="405284" y="990600"/>
          <a:ext cx="8305800" cy="5153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871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40AA8-569B-65FC-336A-E74C0C878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FEB17F-C7A5-4076-195B-C401BC6D1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606425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Bio digester: </a:t>
            </a:r>
            <a:r>
              <a:rPr lang="en-US" sz="3200" dirty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Material for Biodigester Tank</a:t>
            </a:r>
            <a:endParaRPr lang="en-US" sz="105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981A394A-FA64-08C1-DA7D-8DFC5B8853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6059527"/>
              </p:ext>
            </p:extLst>
          </p:nvPr>
        </p:nvGraphicFramePr>
        <p:xfrm>
          <a:off x="405284" y="990600"/>
          <a:ext cx="83058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4130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5C7C5-D204-7EB5-BDDD-62284F8DF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4F0AC3-18CA-6C44-8703-22203EBEF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295400"/>
          </a:xfrm>
        </p:spPr>
        <p:txBody>
          <a:bodyPr/>
          <a:lstStyle/>
          <a:p>
            <a:r>
              <a:rPr lang="en-IN" dirty="0"/>
              <a:t>Stainless Steel Biodigester Tank – </a:t>
            </a:r>
            <a:r>
              <a:rPr lang="en-US" dirty="0"/>
              <a:t>shall conform to grade 304S1 as per IS 6911</a:t>
            </a:r>
            <a:endParaRPr lang="en-IN" dirty="0"/>
          </a:p>
          <a:p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C2DB80-A631-577D-BC60-07E5C92A5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606425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Bio digester: </a:t>
            </a:r>
            <a:r>
              <a:rPr lang="en-US" sz="3200" dirty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Material for Biodigester Tank</a:t>
            </a:r>
            <a:endParaRPr lang="en-US" sz="105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417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1762990"/>
              </p:ext>
            </p:extLst>
          </p:nvPr>
        </p:nvGraphicFramePr>
        <p:xfrm>
          <a:off x="152400" y="990600"/>
          <a:ext cx="5105400" cy="5410199"/>
        </p:xfrm>
        <a:graphic>
          <a:graphicData uri="http://schemas.openxmlformats.org/drawingml/2006/table">
            <a:tbl>
              <a:tblPr/>
              <a:tblGrid>
                <a:gridCol w="2591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3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D9"/>
                          </a:solidFill>
                          <a:effectLst/>
                          <a:latin typeface="Arial Narrow" pitchFamily="34" charset="0"/>
                        </a:rPr>
                        <a:t>Aerobic biodegradation</a:t>
                      </a:r>
                      <a:endParaRPr kumimoji="0" lang="en-IN" sz="2400" b="1" i="0" u="sng" strike="noStrike" cap="none" normalizeH="0" baseline="0" dirty="0">
                        <a:ln>
                          <a:noFill/>
                        </a:ln>
                        <a:solidFill>
                          <a:srgbClr val="FFFFD9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D9"/>
                          </a:solidFill>
                          <a:effectLst/>
                          <a:latin typeface="Arial Narrow" pitchFamily="34" charset="0"/>
                        </a:rPr>
                        <a:t>Anaerobic biodegradation</a:t>
                      </a:r>
                      <a:endParaRPr kumimoji="0" lang="en-IN" sz="2400" b="1" i="0" u="sng" strike="noStrike" cap="none" normalizeH="0" baseline="0" dirty="0">
                        <a:ln>
                          <a:noFill/>
                        </a:ln>
                        <a:solidFill>
                          <a:srgbClr val="FFFFD9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3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 Narrow" pitchFamily="34" charset="0"/>
                          <a:sym typeface="Wingdings" pitchFamily="2" charset="2"/>
                        </a:rPr>
                        <a:t>Forced aeration is essential which is energy intensive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 Narrow" pitchFamily="34" charset="0"/>
                          <a:sym typeface="Wingdings" pitchFamily="2" charset="2"/>
                        </a:rPr>
                        <a:t>No aeration is required</a:t>
                      </a:r>
                      <a:endParaRPr kumimoji="0" lang="en-I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188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 Narrow" pitchFamily="34" charset="0"/>
                          <a:sym typeface="Wingdings" pitchFamily="2" charset="2"/>
                        </a:rPr>
                        <a:t>Incomplete / partial aerobic conditions lead to foul smell</a:t>
                      </a:r>
                      <a:endParaRPr kumimoji="0" lang="en-I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 Narrow" pitchFamily="34" charset="0"/>
                          <a:sym typeface="Wingdings" pitchFamily="2" charset="2"/>
                        </a:rPr>
                        <a:t>Complete anaerobic conditions</a:t>
                      </a:r>
                      <a:endParaRPr kumimoji="0" lang="en-I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322">
                <a:tc>
                  <a:txBody>
                    <a:bodyPr/>
                    <a:lstStyle/>
                    <a:p>
                      <a:pPr marL="1588" marR="0" lvl="0" indent="-15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 Narrow" pitchFamily="34" charset="0"/>
                          <a:sym typeface="Wingdings" pitchFamily="2" charset="2"/>
                        </a:rPr>
                        <a:t>Not effective in pathogen inactivation</a:t>
                      </a:r>
                      <a:endParaRPr kumimoji="0" lang="en-I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 Narrow" pitchFamily="34" charset="0"/>
                          <a:sym typeface="Wingdings" pitchFamily="2" charset="2"/>
                        </a:rPr>
                        <a:t>Effective Pathogen inactivation</a:t>
                      </a:r>
                      <a:endParaRPr kumimoji="0" lang="en-I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3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 Narrow" pitchFamily="34" charset="0"/>
                          <a:sym typeface="Wingdings" pitchFamily="2" charset="2"/>
                        </a:rPr>
                        <a:t>Can not tolerate detergents/ phenyl</a:t>
                      </a:r>
                      <a:endParaRPr kumimoji="0" lang="en-I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 Narrow" pitchFamily="34" charset="0"/>
                          <a:sym typeface="Wingdings" pitchFamily="2" charset="2"/>
                        </a:rPr>
                        <a:t>Anaerobes can degrade detergents/ phenyl</a:t>
                      </a:r>
                      <a:endParaRPr kumimoji="0" lang="en-I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3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 Narrow" pitchFamily="34" charset="0"/>
                          <a:sym typeface="Wingdings" pitchFamily="2" charset="2"/>
                        </a:rPr>
                        <a:t>Generates large amount of sludge</a:t>
                      </a:r>
                      <a:endParaRPr kumimoji="0" lang="en-I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 Narrow" pitchFamily="34" charset="0"/>
                          <a:sym typeface="Wingdings" pitchFamily="2" charset="2"/>
                        </a:rPr>
                        <a:t>Sludge generation is very less</a:t>
                      </a:r>
                      <a:endParaRPr kumimoji="0" lang="en-I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3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 Narrow" pitchFamily="34" charset="0"/>
                          <a:sym typeface="Wingdings" pitchFamily="2" charset="2"/>
                        </a:rPr>
                        <a:t>Maintenance &amp; recurring cost is high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 Narrow" pitchFamily="34" charset="0"/>
                          <a:sym typeface="Wingdings" pitchFamily="2" charset="2"/>
                        </a:rPr>
                        <a:t>Minimal maintenance &amp; no recurring cost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F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1113"/>
            <a:ext cx="9144000" cy="585787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606425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Bio digester: </a:t>
            </a:r>
            <a:r>
              <a:rPr lang="en-US" sz="3200" dirty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Advantages</a:t>
            </a:r>
            <a:endParaRPr lang="en-US" sz="105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514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6388" y="1016000"/>
            <a:ext cx="3657600" cy="8540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386388" y="2006600"/>
          <a:ext cx="3657601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OSS Option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Kinds of latrines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IHHL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Shared Latrine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Community Toilets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Public Toilets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/>
                        <a:t>Twin pit latrines/ Leach Pits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Septic Tank System with soak pit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Bio-digester toilets (DRDO)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Aerobic Bio Tank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371759C-2678-629B-23B2-C46F1FD4B7D6}"/>
              </a:ext>
            </a:extLst>
          </p:cNvPr>
          <p:cNvSpPr txBox="1"/>
          <p:nvPr/>
        </p:nvSpPr>
        <p:spPr>
          <a:xfrm>
            <a:off x="5638800" y="6537325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/>
              <a:t>IHHL – Individual Household Latrine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113"/>
            <a:ext cx="9144000" cy="585787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606425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Bio digester: </a:t>
            </a:r>
            <a:r>
              <a:rPr lang="en-US" sz="3200" dirty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Typical Performance</a:t>
            </a:r>
            <a:endParaRPr lang="en-US" sz="105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76200" y="644525"/>
            <a:ext cx="4953000" cy="59547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1600" b="1" i="1" dirty="0">
                <a:ea typeface="Calibri" pitchFamily="34" charset="0"/>
                <a:cs typeface="Calibri" pitchFamily="34" charset="0"/>
              </a:rPr>
              <a:t>Benefits</a:t>
            </a:r>
            <a:r>
              <a:rPr lang="en-US" sz="1400" i="1" dirty="0">
                <a:ea typeface="Calibri" pitchFamily="34" charset="0"/>
                <a:cs typeface="Calibri" pitchFamily="34" charset="0"/>
              </a:rPr>
              <a:t>:</a:t>
            </a:r>
            <a:r>
              <a:rPr lang="en-US" sz="1400" b="1" dirty="0">
                <a:ea typeface="Calibri" pitchFamily="34" charset="0"/>
                <a:cs typeface="Calibri" pitchFamily="34" charset="0"/>
              </a:rPr>
              <a:t>	</a:t>
            </a:r>
            <a:r>
              <a:rPr lang="en-US" sz="1400" dirty="0">
                <a:ea typeface="Calibri" pitchFamily="34" charset="0"/>
                <a:cs typeface="Calibri" pitchFamily="34" charset="0"/>
              </a:rPr>
              <a:t>Passive system for eco-friendly degradation 	of 	organic matter.</a:t>
            </a:r>
            <a:endParaRPr lang="en-US" sz="900" dirty="0"/>
          </a:p>
          <a:p>
            <a:pPr marL="682625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i="1" dirty="0">
                <a:ea typeface="Calibri" pitchFamily="34" charset="0"/>
                <a:cs typeface="Calibri" pitchFamily="34" charset="0"/>
              </a:rPr>
              <a:t>	</a:t>
            </a:r>
            <a:r>
              <a:rPr lang="en-US" sz="1400" dirty="0">
                <a:ea typeface="Calibri" pitchFamily="34" charset="0"/>
                <a:cs typeface="Calibri" pitchFamily="34" charset="0"/>
              </a:rPr>
              <a:t>Customizable sizes and pre-fabricated 	options available 	commercially.</a:t>
            </a:r>
            <a:endParaRPr lang="en-US" sz="900" dirty="0"/>
          </a:p>
          <a:p>
            <a:pPr marL="682625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dirty="0">
                <a:ea typeface="Calibri" pitchFamily="34" charset="0"/>
                <a:cs typeface="Calibri" pitchFamily="34" charset="0"/>
              </a:rPr>
              <a:t>	Promotes water recovery and recycling. </a:t>
            </a:r>
            <a:endParaRPr lang="en-US" sz="900" dirty="0"/>
          </a:p>
          <a:p>
            <a:pPr marL="682625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dirty="0">
                <a:ea typeface="Calibri" pitchFamily="34" charset="0"/>
                <a:cs typeface="Calibri" pitchFamily="34" charset="0"/>
              </a:rPr>
              <a:t>	Zero running cost and zero maintenance 	cost for primary 	treatment and negligible 	maintenance cost for periodic evaluation of 	secondary treatment.</a:t>
            </a:r>
            <a:endParaRPr lang="en-US" sz="900" dirty="0"/>
          </a:p>
          <a:p>
            <a:pPr marL="682625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dirty="0">
                <a:ea typeface="Calibri" pitchFamily="34" charset="0"/>
                <a:cs typeface="Calibri" pitchFamily="34" charset="0"/>
              </a:rPr>
              <a:t>	Does not require periodic 	replenishment of bacterial cultures 	and rigorous monitoring of performance.</a:t>
            </a:r>
            <a:endParaRPr lang="en-US" sz="900" dirty="0"/>
          </a:p>
          <a:p>
            <a:pPr marL="682625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dirty="0">
                <a:ea typeface="Calibri" pitchFamily="34" charset="0"/>
                <a:cs typeface="Calibri" pitchFamily="34" charset="0"/>
              </a:rPr>
              <a:t>	Does not have intermittent de-sludging 	requirement</a:t>
            </a:r>
            <a:endParaRPr lang="en-US" sz="900" dirty="0"/>
          </a:p>
          <a:p>
            <a:pPr marL="682625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dirty="0">
                <a:ea typeface="Calibri" pitchFamily="34" charset="0"/>
                <a:cs typeface="Calibri" pitchFamily="34" charset="0"/>
              </a:rPr>
              <a:t>	Does not restrict use of toilet cleaners</a:t>
            </a:r>
            <a:endParaRPr lang="en-US" sz="900" dirty="0"/>
          </a:p>
          <a:p>
            <a:pPr marL="682625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dirty="0">
                <a:ea typeface="Calibri" pitchFamily="34" charset="0"/>
                <a:cs typeface="Calibri" pitchFamily="34" charset="0"/>
              </a:rPr>
              <a:t>	Can be deployed even in extreme 	climatic	conditions and areas with high water 	table or risk of flooding.</a:t>
            </a:r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914400"/>
            <a:ext cx="3886200" cy="2092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b="1" i="1" dirty="0">
                <a:latin typeface="+mn-lt"/>
                <a:cs typeface="+mn-cs"/>
              </a:rPr>
              <a:t>Risk &amp; Limitations of </a:t>
            </a:r>
            <a:r>
              <a:rPr lang="en-IN" b="1" i="1" dirty="0" err="1">
                <a:latin typeface="+mn-lt"/>
                <a:cs typeface="+mn-cs"/>
              </a:rPr>
              <a:t>Biodigester</a:t>
            </a:r>
            <a:r>
              <a:rPr lang="en-IN" b="1" i="1" dirty="0">
                <a:latin typeface="+mn-lt"/>
                <a:cs typeface="+mn-cs"/>
              </a:rPr>
              <a:t>:</a:t>
            </a:r>
            <a:r>
              <a:rPr lang="en-IN" b="1" dirty="0">
                <a:latin typeface="+mn-lt"/>
                <a:cs typeface="+mn-cs"/>
              </a:rPr>
              <a:t>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600" dirty="0">
                <a:latin typeface="+mn-lt"/>
                <a:cs typeface="+mn-cs"/>
              </a:rPr>
              <a:t>Higher one time capital investment as compared to Leach Pits.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600" dirty="0">
                <a:latin typeface="+mn-lt"/>
                <a:cs typeface="+mn-cs"/>
              </a:rPr>
              <a:t>Removal of nitrogen and phosphorous requires reed bed. Space constraints in urban areas could limit implementation of reed bed.</a:t>
            </a:r>
            <a:endParaRPr lang="en-US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62C3E-DEA4-3A98-7D69-B0BE303FB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E79667-AB1F-A4A4-4E30-6E135C6F3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113"/>
            <a:ext cx="9144000" cy="585787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606425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Bio digester: </a:t>
            </a:r>
            <a:r>
              <a:rPr lang="en-US" sz="3200" dirty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Effluent Requirements</a:t>
            </a:r>
            <a:endParaRPr lang="en-US" sz="105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ABB7D3-421C-927D-4CD0-DA0EC193F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9" y="1723787"/>
            <a:ext cx="8459381" cy="34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96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DSC00835"/>
          <p:cNvPicPr preferRelativeResize="0">
            <a:picLocks noChangeArrowheads="1"/>
          </p:cNvPicPr>
          <p:nvPr/>
        </p:nvPicPr>
        <p:blipFill>
          <a:blip r:embed="rId2"/>
          <a:srcRect b="37350"/>
          <a:stretch>
            <a:fillRect/>
          </a:stretch>
        </p:blipFill>
        <p:spPr bwMode="auto">
          <a:xfrm>
            <a:off x="4419600" y="1676400"/>
            <a:ext cx="4140200" cy="2286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9220" name="Picture 9"/>
          <p:cNvSpPr>
            <a:spLocks noChangeArrowheads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9221" name="Picture 7" descr="F:\Office 2012-13\Biodigester\RDSO\Drawings\fwddrdebiodigesterrelatedimagefiles\CG-K9014-5.jpg"/>
          <p:cNvPicPr>
            <a:picLocks noChangeAspect="1" noChangeArrowheads="1"/>
          </p:cNvPicPr>
          <p:nvPr/>
        </p:nvPicPr>
        <p:blipFill>
          <a:blip r:embed="rId3"/>
          <a:srcRect l="20694" t="13663" r="19048" b="6651"/>
          <a:stretch>
            <a:fillRect/>
          </a:stretch>
        </p:blipFill>
        <p:spPr bwMode="auto">
          <a:xfrm>
            <a:off x="381000" y="4267200"/>
            <a:ext cx="3865563" cy="2373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285750" y="971490"/>
            <a:ext cx="8572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9725" indent="-339725">
              <a:spcBef>
                <a:spcPts val="60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rgbClr val="0000FF"/>
                </a:solidFill>
              </a:rPr>
              <a:t>More than 2,15,000 bio-toilets fitted in passenger coaches</a:t>
            </a:r>
          </a:p>
        </p:txBody>
      </p:sp>
      <p:pic>
        <p:nvPicPr>
          <p:cNvPr id="9223" name="Picture 8" descr="C:\Users\ps\Desktop\Picture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695450"/>
            <a:ext cx="390683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" descr="A bio-digester fitted on to an Indian Railways coach. Bio-digesters are likely to be mass-produced."/>
          <p:cNvPicPr>
            <a:picLocks noChangeAspect="1" noChangeArrowheads="1"/>
          </p:cNvPicPr>
          <p:nvPr/>
        </p:nvPicPr>
        <p:blipFill>
          <a:blip r:embed="rId5"/>
          <a:srcRect l="6651" t="8276" r="4686"/>
          <a:stretch>
            <a:fillRect/>
          </a:stretch>
        </p:blipFill>
        <p:spPr bwMode="auto">
          <a:xfrm>
            <a:off x="4419600" y="4270375"/>
            <a:ext cx="4114800" cy="235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FB0BAF-4D0E-965C-55EF-5AB0A2758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619"/>
            <a:ext cx="9144000" cy="584775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606425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Success Story: </a:t>
            </a:r>
            <a:r>
              <a:rPr lang="en-US" sz="3200" b="1" dirty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Bio digester for Indian Railways</a:t>
            </a:r>
            <a:endParaRPr lang="en-US" sz="105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D6086C-9127-B1A5-36B5-59CEFFEC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SC-DRDO-Sanitation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44B1C2-6682-1938-6C0B-661461EEF2C3}"/>
              </a:ext>
            </a:extLst>
          </p:cNvPr>
          <p:cNvGrpSpPr/>
          <p:nvPr/>
        </p:nvGrpSpPr>
        <p:grpSpPr>
          <a:xfrm>
            <a:off x="228600" y="330200"/>
            <a:ext cx="8686800" cy="6051550"/>
            <a:chOff x="-284407" y="199357"/>
            <a:chExt cx="10095183" cy="6579607"/>
          </a:xfrm>
        </p:grpSpPr>
        <p:pic>
          <p:nvPicPr>
            <p:cNvPr id="4" name="Picture 3" descr="A picture containing white&#10;&#10;Description automatically generated">
              <a:extLst>
                <a:ext uri="{FF2B5EF4-FFF2-40B4-BE49-F238E27FC236}">
                  <a16:creationId xmlns:a16="http://schemas.microsoft.com/office/drawing/2014/main" id="{60371A2E-0D78-D3FB-6B0B-6497E3C99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693" y="221444"/>
              <a:ext cx="1370160" cy="163592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1B46CFA-17FA-ECF3-8520-75A801452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0157" y="199357"/>
              <a:ext cx="1271007" cy="1613833"/>
            </a:xfrm>
            <a:prstGeom prst="rect">
              <a:avLst/>
            </a:prstGeom>
          </p:spPr>
        </p:pic>
        <p:grpSp>
          <p:nvGrpSpPr>
            <p:cNvPr id="24585" name="Group 24584">
              <a:extLst>
                <a:ext uri="{FF2B5EF4-FFF2-40B4-BE49-F238E27FC236}">
                  <a16:creationId xmlns:a16="http://schemas.microsoft.com/office/drawing/2014/main" id="{E55ADCD5-E75E-348A-5310-A0847B5EA9F3}"/>
                </a:ext>
              </a:extLst>
            </p:cNvPr>
            <p:cNvGrpSpPr/>
            <p:nvPr/>
          </p:nvGrpSpPr>
          <p:grpSpPr>
            <a:xfrm>
              <a:off x="-284407" y="214291"/>
              <a:ext cx="10095183" cy="6564673"/>
              <a:chOff x="-284407" y="214291"/>
              <a:chExt cx="10095183" cy="6564673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167174" y="214291"/>
                <a:ext cx="5643602" cy="6500857"/>
                <a:chOff x="142844" y="428605"/>
                <a:chExt cx="5643602" cy="6500857"/>
              </a:xfrm>
            </p:grpSpPr>
            <p:pic>
              <p:nvPicPr>
                <p:cNvPr id="24578" name="Picture 2" descr="C:\Users\BIOTOILET\Desktop\New folder (2)\Pic1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7226" r="6640"/>
                <a:stretch>
                  <a:fillRect/>
                </a:stretch>
              </p:blipFill>
              <p:spPr bwMode="auto">
                <a:xfrm>
                  <a:off x="3000364" y="2143116"/>
                  <a:ext cx="2786082" cy="16430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24580" name="Picture 4" descr="C:\Users\BIOTOILET\Desktop\New folder (2)\Pic4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42844" y="3857628"/>
                  <a:ext cx="2771438" cy="15716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24581" name="Picture 5" descr="C:\Users\BIOTOILET\Desktop\New folder (2)\Pic5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000364" y="3857628"/>
                  <a:ext cx="2786082" cy="1571636"/>
                </a:xfrm>
                <a:prstGeom prst="rect">
                  <a:avLst/>
                </a:prstGeom>
                <a:noFill/>
              </p:spPr>
            </p:pic>
            <p:pic>
              <p:nvPicPr>
                <p:cNvPr id="6" name="Picture 1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l="30199" t="8789" r="6660" b="13086"/>
                <a:stretch>
                  <a:fillRect/>
                </a:stretch>
              </p:blipFill>
              <p:spPr bwMode="auto">
                <a:xfrm>
                  <a:off x="142844" y="428605"/>
                  <a:ext cx="2786082" cy="16430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" name="Picture 8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142844" y="5482942"/>
                  <a:ext cx="2745950" cy="144652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sp>
            <p:nvSpPr>
              <p:cNvPr id="12" name="Pentagon 11"/>
              <p:cNvSpPr/>
              <p:nvPr/>
            </p:nvSpPr>
            <p:spPr>
              <a:xfrm>
                <a:off x="2309786" y="785794"/>
                <a:ext cx="1857388" cy="714380"/>
              </a:xfrm>
              <a:prstGeom prst="homePlat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/>
                  <a:t>Stationary / Plains</a:t>
                </a:r>
              </a:p>
            </p:txBody>
          </p:sp>
          <p:sp>
            <p:nvSpPr>
              <p:cNvPr id="13" name="Pentagon 12"/>
              <p:cNvSpPr/>
              <p:nvPr/>
            </p:nvSpPr>
            <p:spPr>
              <a:xfrm>
                <a:off x="2309786" y="2428868"/>
                <a:ext cx="1857388" cy="714380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/>
                  <a:t>Stationary / High altitude</a:t>
                </a:r>
              </a:p>
            </p:txBody>
          </p:sp>
          <p:sp>
            <p:nvSpPr>
              <p:cNvPr id="14" name="Pentagon 13"/>
              <p:cNvSpPr/>
              <p:nvPr/>
            </p:nvSpPr>
            <p:spPr>
              <a:xfrm>
                <a:off x="2309786" y="4071942"/>
                <a:ext cx="1857388" cy="714380"/>
              </a:xfrm>
              <a:prstGeom prst="homePlat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/>
                  <a:t>Floating / Low Temp</a:t>
                </a:r>
              </a:p>
            </p:txBody>
          </p:sp>
          <p:sp>
            <p:nvSpPr>
              <p:cNvPr id="15" name="Pentagon 14"/>
              <p:cNvSpPr/>
              <p:nvPr/>
            </p:nvSpPr>
            <p:spPr>
              <a:xfrm>
                <a:off x="2309786" y="5572140"/>
                <a:ext cx="1819817" cy="714380"/>
              </a:xfrm>
              <a:prstGeom prst="homePlat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/>
                  <a:t>Mobile  platform</a:t>
                </a:r>
              </a:p>
            </p:txBody>
          </p:sp>
          <p:pic>
            <p:nvPicPr>
              <p:cNvPr id="16" name="Picture 15" descr="http://www.gogreensol.com/images/banner-biodigester.jpg"/>
              <p:cNvPicPr>
                <a:picLocks noChangeAspect="1" noChangeArrowheads="1"/>
              </p:cNvPicPr>
              <p:nvPr/>
            </p:nvPicPr>
            <p:blipFill>
              <a:blip r:embed="rId9"/>
              <a:srcRect r="47742"/>
              <a:stretch>
                <a:fillRect/>
              </a:stretch>
            </p:blipFill>
            <p:spPr bwMode="auto">
              <a:xfrm>
                <a:off x="7024694" y="5286388"/>
                <a:ext cx="2786082" cy="14287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-284407" y="1586716"/>
                <a:ext cx="2447829" cy="190740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700" b="1" dirty="0">
                    <a:solidFill>
                      <a:schemeClr val="accent6">
                        <a:lumMod val="50000"/>
                      </a:schemeClr>
                    </a:solidFill>
                  </a:rPr>
                  <a:t>Biodigester for different climates and conditions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881687" y="6286521"/>
                <a:ext cx="1022165" cy="492443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Rail coaches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667768" y="6286520"/>
                <a:ext cx="1143008" cy="492443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Mobile- trailers</a:t>
                </a:r>
              </a:p>
            </p:txBody>
          </p:sp>
          <p:pic>
            <p:nvPicPr>
              <p:cNvPr id="3" name="Picture 2" descr="A picture containing outdoor, mountain&#10;&#10;Description automatically generated">
                <a:extLst>
                  <a:ext uri="{FF2B5EF4-FFF2-40B4-BE49-F238E27FC236}">
                    <a16:creationId xmlns:a16="http://schemas.microsoft.com/office/drawing/2014/main" id="{FA259F46-8975-0F77-FCC2-7EA363736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7174" y="1911743"/>
                <a:ext cx="2771438" cy="1660134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F51D764-2849-1957-C8E3-283576728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3221" t="11458" r="7229" b="11459"/>
              <a:stretch/>
            </p:blipFill>
            <p:spPr>
              <a:xfrm>
                <a:off x="4167174" y="5286387"/>
                <a:ext cx="2771438" cy="148243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2A1DB6-2223-2922-E791-CB3D4439398A}"/>
                  </a:ext>
                </a:extLst>
              </p:cNvPr>
              <p:cNvSpPr txBox="1"/>
              <p:nvPr/>
            </p:nvSpPr>
            <p:spPr>
              <a:xfrm>
                <a:off x="4255726" y="6017796"/>
                <a:ext cx="15616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200" b="1" dirty="0"/>
                  <a:t>Rail coaches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7679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5194D-54EA-3D6D-D375-391D9ABA0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2C319-332C-8E06-9E95-B23524CC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2133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with other non sewered sanitation technologies</a:t>
            </a:r>
          </a:p>
        </p:txBody>
      </p:sp>
    </p:spTree>
    <p:extLst>
      <p:ext uri="{BB962C8B-B14F-4D97-AF65-F5344CB8AC3E}">
        <p14:creationId xmlns:p14="http://schemas.microsoft.com/office/powerpoint/2010/main" val="454141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606425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Bio digester</a:t>
            </a:r>
            <a:endParaRPr lang="en-US" sz="1050" dirty="0">
              <a:solidFill>
                <a:schemeClr val="bg1"/>
              </a:solidFill>
            </a:endParaRPr>
          </a:p>
          <a:p>
            <a:pPr algn="ctr" eaLnBrk="0" hangingPunct="0">
              <a:tabLst>
                <a:tab pos="606425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A pertinent solution for non-sewered sanitation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57980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606425" algn="l"/>
              </a:tabLst>
            </a:pPr>
            <a:r>
              <a:rPr lang="en-US" sz="3200" dirty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Bio digester as  a non-sewered sanitation solution</a:t>
            </a:r>
            <a:endParaRPr lang="en-US" sz="28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" name="Picture 6" descr="Related image">
            <a:extLst>
              <a:ext uri="{FF2B5EF4-FFF2-40B4-BE49-F238E27FC236}">
                <a16:creationId xmlns:a16="http://schemas.microsoft.com/office/drawing/2014/main" id="{01E20553-D6D7-68F7-65A7-CF99F4ACC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143107"/>
            <a:ext cx="2819400" cy="3064033"/>
          </a:xfrm>
          <a:prstGeom prst="rect">
            <a:avLst/>
          </a:prstGeom>
          <a:noFill/>
        </p:spPr>
      </p:pic>
      <p:pic>
        <p:nvPicPr>
          <p:cNvPr id="7" name="Picture 6" descr="C:\Users\ps\Desktop\Picture9.jpg">
            <a:extLst>
              <a:ext uri="{FF2B5EF4-FFF2-40B4-BE49-F238E27FC236}">
                <a16:creationId xmlns:a16="http://schemas.microsoft.com/office/drawing/2014/main" id="{C3E147E6-4CB0-44A5-997E-FB4D89CB6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6556" y="1698137"/>
            <a:ext cx="2905756" cy="3748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0" y="122500"/>
            <a:ext cx="9144000" cy="584775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800000"/>
                </a:solidFill>
                <a:latin typeface="Comic Sans MS" pitchFamily="66" charset="0"/>
              </a:rPr>
              <a:t>Twin Pit Toilets</a:t>
            </a:r>
            <a:r>
              <a:rPr lang="en-US" sz="3200" dirty="0">
                <a:solidFill>
                  <a:srgbClr val="800000"/>
                </a:solidFill>
                <a:latin typeface="Comic Sans MS" pitchFamily="66" charset="0"/>
              </a:rPr>
              <a:t> </a:t>
            </a:r>
            <a:endParaRPr lang="en-US" sz="3200" b="1" dirty="0">
              <a:solidFill>
                <a:srgbClr val="800000"/>
              </a:solidFill>
              <a:latin typeface="Comic Sans MS" pitchFamily="66" charset="0"/>
            </a:endParaRPr>
          </a:p>
        </p:txBody>
      </p:sp>
      <p:pic>
        <p:nvPicPr>
          <p:cNvPr id="5" name="Picture 2" descr="Image result for twin pit toilet"/>
          <p:cNvPicPr>
            <a:picLocks noChangeAspect="1" noChangeArrowheads="1"/>
          </p:cNvPicPr>
          <p:nvPr/>
        </p:nvPicPr>
        <p:blipFill>
          <a:blip r:embed="rId2" cstate="print"/>
          <a:srcRect l="49102" t="14371" b="18563"/>
          <a:stretch>
            <a:fillRect/>
          </a:stretch>
        </p:blipFill>
        <p:spPr bwMode="auto">
          <a:xfrm>
            <a:off x="228600" y="1066800"/>
            <a:ext cx="3007178" cy="2971800"/>
          </a:xfrm>
          <a:prstGeom prst="rect">
            <a:avLst/>
          </a:prstGeom>
          <a:noFill/>
        </p:spPr>
      </p:pic>
      <p:pic>
        <p:nvPicPr>
          <p:cNvPr id="12290" name="Picture 2" descr="http://www.sulabhinternational.org/wp-content/uploads/2012/07/two-pit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378259" y="870141"/>
            <a:ext cx="2819400" cy="366991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52400" y="4343400"/>
            <a:ext cx="8763000" cy="2308324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sz="2400" dirty="0"/>
              <a:t>Flagship technology for SBM (G) Ph I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 Cheapest option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 Based on </a:t>
            </a:r>
            <a:r>
              <a:rPr lang="en-US" sz="2400" dirty="0" err="1"/>
              <a:t>Sulabh</a:t>
            </a:r>
            <a:r>
              <a:rPr lang="en-US" sz="2400" dirty="0"/>
              <a:t> twin pit design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 Variations are made locally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0" y="122500"/>
            <a:ext cx="9144000" cy="584775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800000"/>
                </a:solidFill>
                <a:latin typeface="Comic Sans MS" pitchFamily="66" charset="0"/>
              </a:rPr>
              <a:t>Twin Pit – issues and long term effects</a:t>
            </a:r>
            <a:r>
              <a:rPr lang="en-US" sz="3200" dirty="0">
                <a:solidFill>
                  <a:srgbClr val="800000"/>
                </a:solidFill>
                <a:latin typeface="Comic Sans MS" pitchFamily="66" charset="0"/>
              </a:rPr>
              <a:t> </a:t>
            </a:r>
            <a:endParaRPr lang="en-US" sz="3200" b="1" dirty="0">
              <a:solidFill>
                <a:srgbClr val="8000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4343400"/>
            <a:ext cx="8763000" cy="2308324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sz="2400" dirty="0"/>
              <a:t>Not suitable for high water table/ coastal/ hilly areas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 Not suitable for rocky areas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 Leads to water table contamination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 Pathogen can survive and get reactivated in dry waste</a:t>
            </a:r>
          </a:p>
        </p:txBody>
      </p:sp>
      <p:pic>
        <p:nvPicPr>
          <p:cNvPr id="6" name="Picture 2" descr="Image result for groundwater contamination by leach p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990600"/>
            <a:ext cx="4333552" cy="2895600"/>
          </a:xfrm>
          <a:prstGeom prst="rect">
            <a:avLst/>
          </a:prstGeom>
          <a:noFill/>
        </p:spPr>
      </p:pic>
      <p:pic>
        <p:nvPicPr>
          <p:cNvPr id="7" name="Picture 4" descr="Image result for manure from twin pit latrine"/>
          <p:cNvPicPr>
            <a:picLocks noChangeAspect="1" noChangeArrowheads="1"/>
          </p:cNvPicPr>
          <p:nvPr/>
        </p:nvPicPr>
        <p:blipFill>
          <a:blip r:embed="rId3" cstate="print"/>
          <a:srcRect l="27170" t="15470" r="7925" b="7082"/>
          <a:stretch>
            <a:fillRect/>
          </a:stretch>
        </p:blipFill>
        <p:spPr bwMode="auto">
          <a:xfrm>
            <a:off x="5181600" y="1143000"/>
            <a:ext cx="3352800" cy="2664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0" y="76200"/>
            <a:ext cx="9144000" cy="584775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800000"/>
                </a:solidFill>
                <a:latin typeface="Comic Sans MS" pitchFamily="66" charset="0"/>
              </a:rPr>
              <a:t>Septic Tank</a:t>
            </a:r>
            <a:r>
              <a:rPr lang="en-US" sz="3200" dirty="0">
                <a:solidFill>
                  <a:srgbClr val="800000"/>
                </a:solidFill>
                <a:latin typeface="Comic Sans MS" pitchFamily="66" charset="0"/>
              </a:rPr>
              <a:t> </a:t>
            </a:r>
            <a:endParaRPr lang="en-US" sz="3200" b="1" dirty="0">
              <a:solidFill>
                <a:srgbClr val="800000"/>
              </a:solidFill>
              <a:latin typeface="Comic Sans MS" pitchFamily="66" charset="0"/>
            </a:endParaRPr>
          </a:p>
        </p:txBody>
      </p:sp>
      <p:pic>
        <p:nvPicPr>
          <p:cNvPr id="3074" name="Picture 2" descr="Image result for septic tank"/>
          <p:cNvPicPr>
            <a:picLocks noChangeAspect="1" noChangeArrowheads="1"/>
          </p:cNvPicPr>
          <p:nvPr/>
        </p:nvPicPr>
        <p:blipFill>
          <a:blip r:embed="rId2"/>
          <a:srcRect l="5714" r="5714" b="11111"/>
          <a:stretch>
            <a:fillRect/>
          </a:stretch>
        </p:blipFill>
        <p:spPr bwMode="auto">
          <a:xfrm>
            <a:off x="152400" y="990600"/>
            <a:ext cx="4724400" cy="2667000"/>
          </a:xfrm>
          <a:prstGeom prst="rect">
            <a:avLst/>
          </a:prstGeom>
          <a:noFill/>
        </p:spPr>
      </p:pic>
      <p:pic>
        <p:nvPicPr>
          <p:cNvPr id="3076" name="Picture 4" descr="Image result for septic tank IS 2470"/>
          <p:cNvPicPr>
            <a:picLocks noChangeAspect="1" noChangeArrowheads="1"/>
          </p:cNvPicPr>
          <p:nvPr/>
        </p:nvPicPr>
        <p:blipFill>
          <a:blip r:embed="rId3"/>
          <a:srcRect l="12544" t="19512" r="14286" b="8014"/>
          <a:stretch>
            <a:fillRect/>
          </a:stretch>
        </p:blipFill>
        <p:spPr bwMode="auto">
          <a:xfrm>
            <a:off x="5334000" y="1053737"/>
            <a:ext cx="3505200" cy="26038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3886200"/>
            <a:ext cx="8763000" cy="2308324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sz="2400" dirty="0"/>
              <a:t>Suitable for high water table areas also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 err="1"/>
              <a:t>Septage</a:t>
            </a:r>
            <a:r>
              <a:rPr lang="en-US" sz="2400" dirty="0"/>
              <a:t> evacuation and disposal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 Lower treatment efficiency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 H</a:t>
            </a:r>
            <a:r>
              <a:rPr lang="en-US" sz="2400" baseline="-25000" dirty="0"/>
              <a:t>2</a:t>
            </a:r>
            <a:r>
              <a:rPr lang="en-US" sz="2400" dirty="0"/>
              <a:t>S formation, harmful and corrosive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470E2-7CF6-4DD8-CE1A-D41A722FC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B0FA-F5AA-B842-D0DA-85DF4746C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2133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Country  needs practical and cost effective non sewered sanitation systems</a:t>
            </a:r>
          </a:p>
        </p:txBody>
      </p:sp>
    </p:spTree>
    <p:extLst>
      <p:ext uri="{BB962C8B-B14F-4D97-AF65-F5344CB8AC3E}">
        <p14:creationId xmlns:p14="http://schemas.microsoft.com/office/powerpoint/2010/main" val="3227804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Image result for Thank Yo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4579" name="Picture 4" descr="Image result for Thank You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702945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77452-3BF5-185B-7C2C-8A7EDACD0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995"/>
            <a:ext cx="7886700" cy="81460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eaLnBrk="1" hangingPunct="1"/>
            <a:r>
              <a:rPr lang="en-US" sz="45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Introduction</a:t>
            </a: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48F7BA89-1AF9-CED7-E16A-12B349A013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0791602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0272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883278"/>
            <a:ext cx="9144000" cy="2545722"/>
          </a:xfrm>
        </p:spPr>
        <p:txBody>
          <a:bodyPr rtlCol="0">
            <a:noAutofit/>
          </a:bodyPr>
          <a:lstStyle/>
          <a:p>
            <a:pPr marL="625475" lvl="1" indent="-444500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/>
              <a:t>Device used for accelerated anaerobic microbial degradation of human waste mediated by AMI</a:t>
            </a:r>
          </a:p>
          <a:p>
            <a:pPr marL="625475" lvl="1" indent="-444500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/>
              <a:t>Significant reduction in organic matter and sludge volume and Pathogen transmission is minimized.</a:t>
            </a:r>
          </a:p>
          <a:p>
            <a:pPr marL="625475" lvl="1" indent="-444500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/>
              <a:t>Effluent is safe for environmental release or specific reuse.</a:t>
            </a:r>
          </a:p>
          <a:p>
            <a:pPr marL="625475" lvl="1" indent="-444500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/>
              <a:t>Reduces organic load on Sewage Treatment Plants (STPs) and Enhances STP efficiency.</a:t>
            </a:r>
          </a:p>
        </p:txBody>
      </p:sp>
      <p:pic>
        <p:nvPicPr>
          <p:cNvPr id="14341" name="Picture 8" descr="D:\SC\Biotank\Biotank Movie\Pics from Vineet\image_33[1]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6320" y="3429000"/>
            <a:ext cx="4843955" cy="274320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76EAF3-CCD6-D7BD-8168-DA1A8E2BE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"/>
            <a:ext cx="9144000" cy="5842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606425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Bio digester: </a:t>
            </a:r>
            <a:r>
              <a:rPr lang="en-US" sz="3200" dirty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Basics</a:t>
            </a:r>
            <a:endParaRPr lang="en-US" sz="105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3" name="Picture 3" descr="C:\Users\kamboj_dev\OneDrive\Documents\2015-16 office\Biodigester\Drawings\Bio Digester 31.1.2013\Biodigester  1\Images1\3.jpg">
            <a:extLst>
              <a:ext uri="{FF2B5EF4-FFF2-40B4-BE49-F238E27FC236}">
                <a16:creationId xmlns:a16="http://schemas.microsoft.com/office/drawing/2014/main" id="{785012CB-A6BB-DEA7-37B3-8AF25E4D3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5906" t="5000" r="25845" b="10001"/>
          <a:stretch>
            <a:fillRect/>
          </a:stretch>
        </p:blipFill>
        <p:spPr bwMode="auto">
          <a:xfrm>
            <a:off x="593724" y="3601372"/>
            <a:ext cx="2911475" cy="265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researchgate.net/profile/Ken_Si/publication/306077630/figure/fig1/AS:394263985704964@1471011267548/1-Description-of-anaerobic-digestion-steps-Serna-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828800"/>
            <a:ext cx="67056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76200"/>
            <a:ext cx="9144000" cy="5842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606425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Bio digester: </a:t>
            </a:r>
            <a:r>
              <a:rPr lang="en-US" sz="3200" dirty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Core Principle</a:t>
            </a:r>
            <a:endParaRPr lang="en-US" sz="105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3708400" y="1077913"/>
            <a:ext cx="3911600" cy="36988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ANAEROBIC BIO-DEGRADTION PROCESS</a:t>
            </a:r>
          </a:p>
        </p:txBody>
      </p:sp>
      <p:sp>
        <p:nvSpPr>
          <p:cNvPr id="4101" name="AutoShape 4" descr="https://encrypted-tbn0.gstatic.com/images?q=tbn:ANd9GcSsYUb7Lj-jN2roKfGw_f74H1P6NvdKu7g9E4BWPNtBrPevZ0au&amp;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102" name="Picture 5" descr="C:\Users\Aman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768350"/>
            <a:ext cx="25908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34925" y="2209800"/>
            <a:ext cx="2608263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latin typeface="Calibri" pitchFamily="34" charset="0"/>
              </a:rPr>
              <a:t>Anaerobic Microbial Inoculums </a:t>
            </a:r>
          </a:p>
          <a:p>
            <a:pPr algn="ctr"/>
            <a:r>
              <a:rPr lang="en-US" sz="1400">
                <a:latin typeface="Calibri" pitchFamily="34" charset="0"/>
              </a:rPr>
              <a:t>(Microbial Consortium)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4A0E1-7CFE-085F-101D-C4F7024F6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3E77A3-119C-D4CE-BB12-361DFCF06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"/>
            <a:ext cx="9144000" cy="5842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606425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Bio digester: </a:t>
            </a:r>
            <a:r>
              <a:rPr lang="en-US" sz="3200" dirty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Core Principle</a:t>
            </a:r>
            <a:endParaRPr lang="en-US" sz="105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4101" name="AutoShape 4" descr="https://encrypted-tbn0.gstatic.com/images?q=tbn:ANd9GcSsYUb7Lj-jN2roKfGw_f74H1P6NvdKu7g9E4BWPNtBrPevZ0au&amp;s">
            <a:extLst>
              <a:ext uri="{FF2B5EF4-FFF2-40B4-BE49-F238E27FC236}">
                <a16:creationId xmlns:a16="http://schemas.microsoft.com/office/drawing/2014/main" id="{106FE0FE-14E4-4582-5FEE-DA114311AC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33A3D-3516-835D-6BD6-DA67BD1EA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0"/>
            <a:ext cx="7401041" cy="2824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0E8991-1ADF-147A-DA90-332D2E2CD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028043"/>
            <a:ext cx="5053494" cy="282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32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85813" y="928688"/>
            <a:ext cx="2667000" cy="685800"/>
          </a:xfrm>
          <a:prstGeom prst="roundRect">
            <a:avLst/>
          </a:prstGeom>
          <a:solidFill>
            <a:srgbClr val="008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BACTERIA (INOCULUM)</a:t>
            </a:r>
            <a:endParaRPr lang="en-IN" sz="20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4071938" y="1225550"/>
            <a:ext cx="4143375" cy="1774825"/>
          </a:xfrm>
          <a:prstGeom prst="roundRect">
            <a:avLst/>
          </a:prstGeom>
          <a:solidFill>
            <a:srgbClr val="008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000" b="1" dirty="0"/>
              <a:t>Anaerobic microbial consortium developed by acclimatization/ enrichment of microbes at low temperature and bio-augmentation with critical group of bacteria</a:t>
            </a:r>
            <a:endParaRPr lang="en-IN" sz="2000" b="1" dirty="0"/>
          </a:p>
        </p:txBody>
      </p:sp>
      <p:grpSp>
        <p:nvGrpSpPr>
          <p:cNvPr id="15365" name="Group 12"/>
          <p:cNvGrpSpPr>
            <a:grpSpLocks/>
          </p:cNvGrpSpPr>
          <p:nvPr/>
        </p:nvGrpSpPr>
        <p:grpSpPr bwMode="auto">
          <a:xfrm>
            <a:off x="598488" y="2000250"/>
            <a:ext cx="3079750" cy="1009650"/>
            <a:chOff x="598488" y="2000250"/>
            <a:chExt cx="3079750" cy="1009650"/>
          </a:xfrm>
        </p:grpSpPr>
        <p:pic>
          <p:nvPicPr>
            <p:cNvPr id="15368" name="Picture 13" descr="H:\office 2012-13\Biodigester\RDSO\methanogens\M bryanti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8488" y="2000250"/>
              <a:ext cx="1535977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Picture 14" descr="H:\office 2012-13\Biodigester\RDSO\methanogens\methanosarcin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41435" y="2000250"/>
              <a:ext cx="1436803" cy="100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366" name="Picture 12" descr="C:\Users\ps\Desktop\Pictu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525" y="3667125"/>
            <a:ext cx="4833938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3" descr="C:\Users\ps\Desktop\Picture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8888" y="3662363"/>
            <a:ext cx="387032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EC4C41-5E78-ED47-78D2-D309E0FC8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"/>
            <a:ext cx="9144000" cy="5842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606425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Bio digester: </a:t>
            </a:r>
            <a:r>
              <a:rPr lang="en-US" sz="3200" dirty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Microbial Consortium</a:t>
            </a:r>
            <a:endParaRPr lang="en-US" sz="105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A2D0E-2865-3453-3E62-0E96B4833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505AD7-C1B1-182A-B1FC-053B3D144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"/>
            <a:ext cx="9144000" cy="5842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606425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Bio digester: </a:t>
            </a:r>
            <a:r>
              <a:rPr lang="en-US" sz="3200" dirty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Microbial Consortium</a:t>
            </a:r>
            <a:endParaRPr lang="en-US" sz="105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18C2B-2AAF-08E8-CBB1-7F96BC332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8" y="1828800"/>
            <a:ext cx="906322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22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man\Desktop\DRDO Biodige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7900" y="1219200"/>
            <a:ext cx="4648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76200"/>
            <a:ext cx="9144000" cy="5842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606425" algn="l"/>
              </a:tabLst>
              <a:defRPr/>
            </a:pPr>
            <a:r>
              <a:rPr lang="en-US" sz="320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Bio digester: </a:t>
            </a:r>
            <a:r>
              <a:rPr lang="en-US" sz="3200" dirty="0">
                <a:solidFill>
                  <a:schemeClr val="bg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Typical Layout</a:t>
            </a:r>
            <a:endParaRPr lang="en-US" sz="105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1009</Words>
  <Application>Microsoft Office PowerPoint</Application>
  <PresentationFormat>On-screen Show (4:3)</PresentationFormat>
  <Paragraphs>145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ＭＳ Ｐゴシック</vt:lpstr>
      <vt:lpstr>Arial</vt:lpstr>
      <vt:lpstr>Arial Black</vt:lpstr>
      <vt:lpstr>Arial Narrow</vt:lpstr>
      <vt:lpstr>Calibri</vt:lpstr>
      <vt:lpstr>Comic Sans MS</vt:lpstr>
      <vt:lpstr>Monotype Corsiva</vt:lpstr>
      <vt:lpstr>Open Sans</vt:lpstr>
      <vt:lpstr>Symbol</vt:lpstr>
      <vt:lpstr>Wingdings</vt:lpstr>
      <vt:lpstr>Office Theme</vt:lpstr>
      <vt:lpstr>Non-Sewered Sanitation System –  Biodigesters for human waste decomposition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with other non sewered sanitation technologies</vt:lpstr>
      <vt:lpstr>PowerPoint Presentation</vt:lpstr>
      <vt:lpstr>PowerPoint Presentation</vt:lpstr>
      <vt:lpstr>PowerPoint Presentation</vt:lpstr>
      <vt:lpstr>The Country  needs practical and cost effective non sewered sanitation systems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Aman</dc:creator>
  <cp:lastModifiedBy>Dheeraj Damachya</cp:lastModifiedBy>
  <cp:revision>83</cp:revision>
  <dcterms:created xsi:type="dcterms:W3CDTF">2020-01-16T04:56:19Z</dcterms:created>
  <dcterms:modified xsi:type="dcterms:W3CDTF">2025-01-01T09:44:57Z</dcterms:modified>
</cp:coreProperties>
</file>