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63" r:id="rId4"/>
    <p:sldId id="258" r:id="rId5"/>
    <p:sldId id="264" r:id="rId6"/>
    <p:sldId id="265" r:id="rId7"/>
    <p:sldId id="266" r:id="rId8"/>
    <p:sldId id="259" r:id="rId9"/>
    <p:sldId id="270" r:id="rId10"/>
    <p:sldId id="269" r:id="rId11"/>
    <p:sldId id="863" r:id="rId12"/>
    <p:sldId id="271" r:id="rId13"/>
    <p:sldId id="260" r:id="rId14"/>
    <p:sldId id="864" r:id="rId15"/>
    <p:sldId id="272" r:id="rId16"/>
    <p:sldId id="261" r:id="rId17"/>
    <p:sldId id="8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C8594-2FC6-4F61-BB43-FBAE851D1F99}" v="42" dt="2025-01-01T13:09:00.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8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eeraj Damachya" userId="598d6daf0913dc02" providerId="LiveId" clId="{338C8594-2FC6-4F61-BB43-FBAE851D1F99}"/>
    <pc:docChg chg="undo redo custSel addSld delSld modSld sldOrd">
      <pc:chgData name="Dheeraj Damachya" userId="598d6daf0913dc02" providerId="LiveId" clId="{338C8594-2FC6-4F61-BB43-FBAE851D1F99}" dt="2025-01-01T13:09:26.105" v="843" actId="26606"/>
      <pc:docMkLst>
        <pc:docMk/>
      </pc:docMkLst>
      <pc:sldChg chg="addSp modSp mod">
        <pc:chgData name="Dheeraj Damachya" userId="598d6daf0913dc02" providerId="LiveId" clId="{338C8594-2FC6-4F61-BB43-FBAE851D1F99}" dt="2025-01-01T11:53:29.171" v="65" actId="404"/>
        <pc:sldMkLst>
          <pc:docMk/>
          <pc:sldMk cId="0" sldId="256"/>
        </pc:sldMkLst>
        <pc:spChg chg="mod">
          <ac:chgData name="Dheeraj Damachya" userId="598d6daf0913dc02" providerId="LiveId" clId="{338C8594-2FC6-4F61-BB43-FBAE851D1F99}" dt="2025-01-01T11:53:29.171" v="65" actId="404"/>
          <ac:spMkLst>
            <pc:docMk/>
            <pc:sldMk cId="0" sldId="256"/>
            <ac:spMk id="2" creationId="{00000000-0000-0000-0000-000000000000}"/>
          </ac:spMkLst>
        </pc:spChg>
        <pc:spChg chg="mod">
          <ac:chgData name="Dheeraj Damachya" userId="598d6daf0913dc02" providerId="LiveId" clId="{338C8594-2FC6-4F61-BB43-FBAE851D1F99}" dt="2025-01-01T11:53:15.777" v="64" actId="1076"/>
          <ac:spMkLst>
            <pc:docMk/>
            <pc:sldMk cId="0" sldId="256"/>
            <ac:spMk id="3" creationId="{00000000-0000-0000-0000-000000000000}"/>
          </ac:spMkLst>
        </pc:spChg>
        <pc:spChg chg="add mod">
          <ac:chgData name="Dheeraj Damachya" userId="598d6daf0913dc02" providerId="LiveId" clId="{338C8594-2FC6-4F61-BB43-FBAE851D1F99}" dt="2025-01-01T11:53:12.079" v="62" actId="1076"/>
          <ac:spMkLst>
            <pc:docMk/>
            <pc:sldMk cId="0" sldId="256"/>
            <ac:spMk id="4" creationId="{BB85A7D7-58BA-D668-B2B9-C56D49DE607E}"/>
          </ac:spMkLst>
        </pc:spChg>
      </pc:sldChg>
      <pc:sldChg chg="addSp modSp mod setBg">
        <pc:chgData name="Dheeraj Damachya" userId="598d6daf0913dc02" providerId="LiveId" clId="{338C8594-2FC6-4F61-BB43-FBAE851D1F99}" dt="2025-01-01T13:08:23.079" v="824" actId="27636"/>
        <pc:sldMkLst>
          <pc:docMk/>
          <pc:sldMk cId="0" sldId="257"/>
        </pc:sldMkLst>
        <pc:spChg chg="mod">
          <ac:chgData name="Dheeraj Damachya" userId="598d6daf0913dc02" providerId="LiveId" clId="{338C8594-2FC6-4F61-BB43-FBAE851D1F99}" dt="2025-01-01T12:00:09.531" v="72" actId="120"/>
          <ac:spMkLst>
            <pc:docMk/>
            <pc:sldMk cId="0" sldId="257"/>
            <ac:spMk id="2" creationId="{00000000-0000-0000-0000-000000000000}"/>
          </ac:spMkLst>
        </pc:spChg>
        <pc:spChg chg="mod">
          <ac:chgData name="Dheeraj Damachya" userId="598d6daf0913dc02" providerId="LiveId" clId="{338C8594-2FC6-4F61-BB43-FBAE851D1F99}" dt="2025-01-01T13:08:23.079" v="824" actId="27636"/>
          <ac:spMkLst>
            <pc:docMk/>
            <pc:sldMk cId="0" sldId="257"/>
            <ac:spMk id="3" creationId="{00000000-0000-0000-0000-000000000000}"/>
          </ac:spMkLst>
        </pc:spChg>
        <pc:spChg chg="add">
          <ac:chgData name="Dheeraj Damachya" userId="598d6daf0913dc02" providerId="LiveId" clId="{338C8594-2FC6-4F61-BB43-FBAE851D1F99}" dt="2025-01-01T11:54:52.184" v="66" actId="26606"/>
          <ac:spMkLst>
            <pc:docMk/>
            <pc:sldMk cId="0" sldId="257"/>
            <ac:spMk id="8" creationId="{081EA652-8C6A-4E69-BEB9-170809474553}"/>
          </ac:spMkLst>
        </pc:spChg>
        <pc:spChg chg="add">
          <ac:chgData name="Dheeraj Damachya" userId="598d6daf0913dc02" providerId="LiveId" clId="{338C8594-2FC6-4F61-BB43-FBAE851D1F99}" dt="2025-01-01T11:54:52.184" v="66" actId="26606"/>
          <ac:spMkLst>
            <pc:docMk/>
            <pc:sldMk cId="0" sldId="257"/>
            <ac:spMk id="10" creationId="{A4026A73-1F7F-49F2-B319-8CA3B3D53269}"/>
          </ac:spMkLst>
        </pc:spChg>
        <pc:spChg chg="add">
          <ac:chgData name="Dheeraj Damachya" userId="598d6daf0913dc02" providerId="LiveId" clId="{338C8594-2FC6-4F61-BB43-FBAE851D1F99}" dt="2025-01-01T11:54:52.184" v="66" actId="26606"/>
          <ac:spMkLst>
            <pc:docMk/>
            <pc:sldMk cId="0" sldId="257"/>
            <ac:spMk id="12" creationId="{5298780A-33B9-4EA2-8F67-DE68AD62841B}"/>
          </ac:spMkLst>
        </pc:spChg>
        <pc:spChg chg="add">
          <ac:chgData name="Dheeraj Damachya" userId="598d6daf0913dc02" providerId="LiveId" clId="{338C8594-2FC6-4F61-BB43-FBAE851D1F99}" dt="2025-01-01T11:54:52.184" v="66" actId="26606"/>
          <ac:spMkLst>
            <pc:docMk/>
            <pc:sldMk cId="0" sldId="257"/>
            <ac:spMk id="14" creationId="{7F488E8B-4E1E-4402-8935-D4E6C02615C7}"/>
          </ac:spMkLst>
        </pc:spChg>
        <pc:cxnChg chg="add">
          <ac:chgData name="Dheeraj Damachya" userId="598d6daf0913dc02" providerId="LiveId" clId="{338C8594-2FC6-4F61-BB43-FBAE851D1F99}" dt="2025-01-01T11:54:52.184" v="66" actId="26606"/>
          <ac:cxnSpMkLst>
            <pc:docMk/>
            <pc:sldMk cId="0" sldId="257"/>
            <ac:cxnSpMk id="16" creationId="{23AAC9B5-8015-485C-ACF9-A750390E9A56}"/>
          </ac:cxnSpMkLst>
        </pc:cxnChg>
      </pc:sldChg>
      <pc:sldChg chg="addSp delSp modSp mod">
        <pc:chgData name="Dheeraj Damachya" userId="598d6daf0913dc02" providerId="LiveId" clId="{338C8594-2FC6-4F61-BB43-FBAE851D1F99}" dt="2025-01-01T12:11:25.901" v="147" actId="478"/>
        <pc:sldMkLst>
          <pc:docMk/>
          <pc:sldMk cId="0" sldId="258"/>
        </pc:sldMkLst>
        <pc:spChg chg="del mod">
          <ac:chgData name="Dheeraj Damachya" userId="598d6daf0913dc02" providerId="LiveId" clId="{338C8594-2FC6-4F61-BB43-FBAE851D1F99}" dt="2025-01-01T12:11:13.642" v="143" actId="478"/>
          <ac:spMkLst>
            <pc:docMk/>
            <pc:sldMk cId="0" sldId="258"/>
            <ac:spMk id="3" creationId="{00000000-0000-0000-0000-000000000000}"/>
          </ac:spMkLst>
        </pc:spChg>
        <pc:spChg chg="add del mod">
          <ac:chgData name="Dheeraj Damachya" userId="598d6daf0913dc02" providerId="LiveId" clId="{338C8594-2FC6-4F61-BB43-FBAE851D1F99}" dt="2025-01-01T12:11:16.909" v="144" actId="478"/>
          <ac:spMkLst>
            <pc:docMk/>
            <pc:sldMk cId="0" sldId="258"/>
            <ac:spMk id="5" creationId="{F90B9721-5D55-A93E-62E9-C71E4B3394D6}"/>
          </ac:spMkLst>
        </pc:spChg>
        <pc:picChg chg="add del mod">
          <ac:chgData name="Dheeraj Damachya" userId="598d6daf0913dc02" providerId="LiveId" clId="{338C8594-2FC6-4F61-BB43-FBAE851D1F99}" dt="2025-01-01T12:11:25.901" v="147" actId="478"/>
          <ac:picMkLst>
            <pc:docMk/>
            <pc:sldMk cId="0" sldId="258"/>
            <ac:picMk id="1026" creationId="{E6D9368F-6D20-B31F-26F0-EDFF9B4CC1F5}"/>
          </ac:picMkLst>
        </pc:picChg>
        <pc:picChg chg="add mod">
          <ac:chgData name="Dheeraj Damachya" userId="598d6daf0913dc02" providerId="LiveId" clId="{338C8594-2FC6-4F61-BB43-FBAE851D1F99}" dt="2025-01-01T12:11:18.824" v="145" actId="1076"/>
          <ac:picMkLst>
            <pc:docMk/>
            <pc:sldMk cId="0" sldId="258"/>
            <ac:picMk id="2050" creationId="{D82F7FD5-8BFB-C1E5-7942-69E845B2BFC3}"/>
          </ac:picMkLst>
        </pc:picChg>
      </pc:sldChg>
      <pc:sldChg chg="addSp delSp modSp mod">
        <pc:chgData name="Dheeraj Damachya" userId="598d6daf0913dc02" providerId="LiveId" clId="{338C8594-2FC6-4F61-BB43-FBAE851D1F99}" dt="2025-01-01T12:46:56.252" v="579" actId="20577"/>
        <pc:sldMkLst>
          <pc:docMk/>
          <pc:sldMk cId="0" sldId="259"/>
        </pc:sldMkLst>
        <pc:spChg chg="mod">
          <ac:chgData name="Dheeraj Damachya" userId="598d6daf0913dc02" providerId="LiveId" clId="{338C8594-2FC6-4F61-BB43-FBAE851D1F99}" dt="2025-01-01T12:46:56.252" v="579" actId="20577"/>
          <ac:spMkLst>
            <pc:docMk/>
            <pc:sldMk cId="0" sldId="259"/>
            <ac:spMk id="2" creationId="{00000000-0000-0000-0000-000000000000}"/>
          </ac:spMkLst>
        </pc:spChg>
        <pc:spChg chg="del mod">
          <ac:chgData name="Dheeraj Damachya" userId="598d6daf0913dc02" providerId="LiveId" clId="{338C8594-2FC6-4F61-BB43-FBAE851D1F99}" dt="2025-01-01T12:40:38.204" v="375" actId="22"/>
          <ac:spMkLst>
            <pc:docMk/>
            <pc:sldMk cId="0" sldId="259"/>
            <ac:spMk id="3" creationId="{00000000-0000-0000-0000-000000000000}"/>
          </ac:spMkLst>
        </pc:spChg>
        <pc:picChg chg="add mod ord">
          <ac:chgData name="Dheeraj Damachya" userId="598d6daf0913dc02" providerId="LiveId" clId="{338C8594-2FC6-4F61-BB43-FBAE851D1F99}" dt="2025-01-01T12:40:45.311" v="377" actId="14100"/>
          <ac:picMkLst>
            <pc:docMk/>
            <pc:sldMk cId="0" sldId="259"/>
            <ac:picMk id="5" creationId="{2260C558-9DB1-87E0-6EBA-42EE5BAAEC34}"/>
          </ac:picMkLst>
        </pc:picChg>
      </pc:sldChg>
      <pc:sldChg chg="addSp delSp modSp mod">
        <pc:chgData name="Dheeraj Damachya" userId="598d6daf0913dc02" providerId="LiveId" clId="{338C8594-2FC6-4F61-BB43-FBAE851D1F99}" dt="2025-01-01T13:08:23.111" v="829" actId="27636"/>
        <pc:sldMkLst>
          <pc:docMk/>
          <pc:sldMk cId="0" sldId="260"/>
        </pc:sldMkLst>
        <pc:spChg chg="mod">
          <ac:chgData name="Dheeraj Damachya" userId="598d6daf0913dc02" providerId="LiveId" clId="{338C8594-2FC6-4F61-BB43-FBAE851D1F99}" dt="2025-01-01T13:08:23.111" v="829" actId="27636"/>
          <ac:spMkLst>
            <pc:docMk/>
            <pc:sldMk cId="0" sldId="260"/>
            <ac:spMk id="2" creationId="{00000000-0000-0000-0000-000000000000}"/>
          </ac:spMkLst>
        </pc:spChg>
        <pc:spChg chg="add del mod">
          <ac:chgData name="Dheeraj Damachya" userId="598d6daf0913dc02" providerId="LiveId" clId="{338C8594-2FC6-4F61-BB43-FBAE851D1F99}" dt="2025-01-01T12:54:29.582" v="700" actId="22"/>
          <ac:spMkLst>
            <pc:docMk/>
            <pc:sldMk cId="0" sldId="260"/>
            <ac:spMk id="3" creationId="{00000000-0000-0000-0000-000000000000}"/>
          </ac:spMkLst>
        </pc:spChg>
        <pc:picChg chg="add del mod ord modCrop">
          <ac:chgData name="Dheeraj Damachya" userId="598d6daf0913dc02" providerId="LiveId" clId="{338C8594-2FC6-4F61-BB43-FBAE851D1F99}" dt="2025-01-01T12:54:35.734" v="701" actId="732"/>
          <ac:picMkLst>
            <pc:docMk/>
            <pc:sldMk cId="0" sldId="260"/>
            <ac:picMk id="5" creationId="{2A8891D6-BECE-947B-0E6E-B1D445E4422F}"/>
          </ac:picMkLst>
        </pc:picChg>
      </pc:sldChg>
      <pc:sldChg chg="addSp modSp mod setBg">
        <pc:chgData name="Dheeraj Damachya" userId="598d6daf0913dc02" providerId="LiveId" clId="{338C8594-2FC6-4F61-BB43-FBAE851D1F99}" dt="2025-01-01T13:08:23.127" v="832" actId="27636"/>
        <pc:sldMkLst>
          <pc:docMk/>
          <pc:sldMk cId="0" sldId="261"/>
        </pc:sldMkLst>
        <pc:spChg chg="mod">
          <ac:chgData name="Dheeraj Damachya" userId="598d6daf0913dc02" providerId="LiveId" clId="{338C8594-2FC6-4F61-BB43-FBAE851D1F99}" dt="2025-01-01T13:05:45.728" v="821" actId="26606"/>
          <ac:spMkLst>
            <pc:docMk/>
            <pc:sldMk cId="0" sldId="261"/>
            <ac:spMk id="2" creationId="{00000000-0000-0000-0000-000000000000}"/>
          </ac:spMkLst>
        </pc:spChg>
        <pc:spChg chg="mod">
          <ac:chgData name="Dheeraj Damachya" userId="598d6daf0913dc02" providerId="LiveId" clId="{338C8594-2FC6-4F61-BB43-FBAE851D1F99}" dt="2025-01-01T13:08:23.127" v="832" actId="27636"/>
          <ac:spMkLst>
            <pc:docMk/>
            <pc:sldMk cId="0" sldId="261"/>
            <ac:spMk id="3" creationId="{00000000-0000-0000-0000-000000000000}"/>
          </ac:spMkLst>
        </pc:spChg>
        <pc:spChg chg="add">
          <ac:chgData name="Dheeraj Damachya" userId="598d6daf0913dc02" providerId="LiveId" clId="{338C8594-2FC6-4F61-BB43-FBAE851D1F99}" dt="2025-01-01T13:05:45.728" v="821" actId="26606"/>
          <ac:spMkLst>
            <pc:docMk/>
            <pc:sldMk cId="0" sldId="261"/>
            <ac:spMk id="8" creationId="{081EA652-8C6A-4E69-BEB9-170809474553}"/>
          </ac:spMkLst>
        </pc:spChg>
        <pc:spChg chg="add">
          <ac:chgData name="Dheeraj Damachya" userId="598d6daf0913dc02" providerId="LiveId" clId="{338C8594-2FC6-4F61-BB43-FBAE851D1F99}" dt="2025-01-01T13:05:45.728" v="821" actId="26606"/>
          <ac:spMkLst>
            <pc:docMk/>
            <pc:sldMk cId="0" sldId="261"/>
            <ac:spMk id="10" creationId="{A4026A73-1F7F-49F2-B319-8CA3B3D53269}"/>
          </ac:spMkLst>
        </pc:spChg>
        <pc:spChg chg="add">
          <ac:chgData name="Dheeraj Damachya" userId="598d6daf0913dc02" providerId="LiveId" clId="{338C8594-2FC6-4F61-BB43-FBAE851D1F99}" dt="2025-01-01T13:05:45.728" v="821" actId="26606"/>
          <ac:spMkLst>
            <pc:docMk/>
            <pc:sldMk cId="0" sldId="261"/>
            <ac:spMk id="12" creationId="{5298780A-33B9-4EA2-8F67-DE68AD62841B}"/>
          </ac:spMkLst>
        </pc:spChg>
        <pc:spChg chg="add">
          <ac:chgData name="Dheeraj Damachya" userId="598d6daf0913dc02" providerId="LiveId" clId="{338C8594-2FC6-4F61-BB43-FBAE851D1F99}" dt="2025-01-01T13:05:45.728" v="821" actId="26606"/>
          <ac:spMkLst>
            <pc:docMk/>
            <pc:sldMk cId="0" sldId="261"/>
            <ac:spMk id="14" creationId="{7F488E8B-4E1E-4402-8935-D4E6C02615C7}"/>
          </ac:spMkLst>
        </pc:spChg>
        <pc:cxnChg chg="add">
          <ac:chgData name="Dheeraj Damachya" userId="598d6daf0913dc02" providerId="LiveId" clId="{338C8594-2FC6-4F61-BB43-FBAE851D1F99}" dt="2025-01-01T13:05:45.728" v="821" actId="26606"/>
          <ac:cxnSpMkLst>
            <pc:docMk/>
            <pc:sldMk cId="0" sldId="261"/>
            <ac:cxnSpMk id="16" creationId="{23AAC9B5-8015-485C-ACF9-A750390E9A56}"/>
          </ac:cxnSpMkLst>
        </pc:cxnChg>
      </pc:sldChg>
      <pc:sldChg chg="modSp del mod">
        <pc:chgData name="Dheeraj Damachya" userId="598d6daf0913dc02" providerId="LiveId" clId="{338C8594-2FC6-4F61-BB43-FBAE851D1F99}" dt="2025-01-01T13:06:05.864" v="823" actId="47"/>
        <pc:sldMkLst>
          <pc:docMk/>
          <pc:sldMk cId="0" sldId="262"/>
        </pc:sldMkLst>
        <pc:spChg chg="mod">
          <ac:chgData name="Dheeraj Damachya" userId="598d6daf0913dc02" providerId="LiveId" clId="{338C8594-2FC6-4F61-BB43-FBAE851D1F99}" dt="2025-01-01T11:52:28.930" v="17" actId="27636"/>
          <ac:spMkLst>
            <pc:docMk/>
            <pc:sldMk cId="0" sldId="262"/>
            <ac:spMk id="3" creationId="{00000000-0000-0000-0000-000000000000}"/>
          </ac:spMkLst>
        </pc:spChg>
      </pc:sldChg>
      <pc:sldChg chg="addSp delSp modSp add mod">
        <pc:chgData name="Dheeraj Damachya" userId="598d6daf0913dc02" providerId="LiveId" clId="{338C8594-2FC6-4F61-BB43-FBAE851D1F99}" dt="2025-01-01T12:07:58.047" v="128" actId="1076"/>
        <pc:sldMkLst>
          <pc:docMk/>
          <pc:sldMk cId="31919521" sldId="263"/>
        </pc:sldMkLst>
        <pc:spChg chg="mod">
          <ac:chgData name="Dheeraj Damachya" userId="598d6daf0913dc02" providerId="LiveId" clId="{338C8594-2FC6-4F61-BB43-FBAE851D1F99}" dt="2025-01-01T12:02:16.335" v="114" actId="27636"/>
          <ac:spMkLst>
            <pc:docMk/>
            <pc:sldMk cId="31919521" sldId="263"/>
            <ac:spMk id="2" creationId="{B97D12A8-668C-3224-AA46-4A04E76500D8}"/>
          </ac:spMkLst>
        </pc:spChg>
        <pc:spChg chg="mod">
          <ac:chgData name="Dheeraj Damachya" userId="598d6daf0913dc02" providerId="LiveId" clId="{338C8594-2FC6-4F61-BB43-FBAE851D1F99}" dt="2025-01-01T12:02:09.016" v="112" actId="123"/>
          <ac:spMkLst>
            <pc:docMk/>
            <pc:sldMk cId="31919521" sldId="263"/>
            <ac:spMk id="3" creationId="{E1E64904-4098-B56E-EBC8-764A4D40327D}"/>
          </ac:spMkLst>
        </pc:spChg>
        <pc:picChg chg="add del mod">
          <ac:chgData name="Dheeraj Damachya" userId="598d6daf0913dc02" providerId="LiveId" clId="{338C8594-2FC6-4F61-BB43-FBAE851D1F99}" dt="2025-01-01T12:07:19.711" v="118" actId="21"/>
          <ac:picMkLst>
            <pc:docMk/>
            <pc:sldMk cId="31919521" sldId="263"/>
            <ac:picMk id="1026" creationId="{E6D9368F-6D20-B31F-26F0-EDFF9B4CC1F5}"/>
          </ac:picMkLst>
        </pc:picChg>
        <pc:picChg chg="add mod">
          <ac:chgData name="Dheeraj Damachya" userId="598d6daf0913dc02" providerId="LiveId" clId="{338C8594-2FC6-4F61-BB43-FBAE851D1F99}" dt="2025-01-01T12:07:58.047" v="128" actId="1076"/>
          <ac:picMkLst>
            <pc:docMk/>
            <pc:sldMk cId="31919521" sldId="263"/>
            <ac:picMk id="1028" creationId="{9C67ED8E-D87B-DF9F-92E1-1AE9D26CEDB1}"/>
          </ac:picMkLst>
        </pc:picChg>
      </pc:sldChg>
      <pc:sldChg chg="addSp delSp modSp add mod setBg">
        <pc:chgData name="Dheeraj Damachya" userId="598d6daf0913dc02" providerId="LiveId" clId="{338C8594-2FC6-4F61-BB43-FBAE851D1F99}" dt="2025-01-01T13:08:23.095" v="825" actId="27636"/>
        <pc:sldMkLst>
          <pc:docMk/>
          <pc:sldMk cId="915920963" sldId="264"/>
        </pc:sldMkLst>
        <pc:spChg chg="mod">
          <ac:chgData name="Dheeraj Damachya" userId="598d6daf0913dc02" providerId="LiveId" clId="{338C8594-2FC6-4F61-BB43-FBAE851D1F99}" dt="2025-01-01T12:14:41.116" v="293" actId="26606"/>
          <ac:spMkLst>
            <pc:docMk/>
            <pc:sldMk cId="915920963" sldId="264"/>
            <ac:spMk id="2" creationId="{8E67A89B-95A4-7C7A-D123-2F6E8711E9B1}"/>
          </ac:spMkLst>
        </pc:spChg>
        <pc:spChg chg="mod">
          <ac:chgData name="Dheeraj Damachya" userId="598d6daf0913dc02" providerId="LiveId" clId="{338C8594-2FC6-4F61-BB43-FBAE851D1F99}" dt="2025-01-01T13:08:23.095" v="825" actId="27636"/>
          <ac:spMkLst>
            <pc:docMk/>
            <pc:sldMk cId="915920963" sldId="264"/>
            <ac:spMk id="3" creationId="{B5590053-0991-A37D-F4FA-4CCAE1DFF56B}"/>
          </ac:spMkLst>
        </pc:spChg>
        <pc:spChg chg="add">
          <ac:chgData name="Dheeraj Damachya" userId="598d6daf0913dc02" providerId="LiveId" clId="{338C8594-2FC6-4F61-BB43-FBAE851D1F99}" dt="2025-01-01T12:14:41.116" v="293" actId="26606"/>
          <ac:spMkLst>
            <pc:docMk/>
            <pc:sldMk cId="915920963" sldId="264"/>
            <ac:spMk id="8" creationId="{081EA652-8C6A-4E69-BEB9-170809474553}"/>
          </ac:spMkLst>
        </pc:spChg>
        <pc:spChg chg="add">
          <ac:chgData name="Dheeraj Damachya" userId="598d6daf0913dc02" providerId="LiveId" clId="{338C8594-2FC6-4F61-BB43-FBAE851D1F99}" dt="2025-01-01T12:14:41.116" v="293" actId="26606"/>
          <ac:spMkLst>
            <pc:docMk/>
            <pc:sldMk cId="915920963" sldId="264"/>
            <ac:spMk id="10" creationId="{A4026A73-1F7F-49F2-B319-8CA3B3D53269}"/>
          </ac:spMkLst>
        </pc:spChg>
        <pc:spChg chg="add">
          <ac:chgData name="Dheeraj Damachya" userId="598d6daf0913dc02" providerId="LiveId" clId="{338C8594-2FC6-4F61-BB43-FBAE851D1F99}" dt="2025-01-01T12:14:41.116" v="293" actId="26606"/>
          <ac:spMkLst>
            <pc:docMk/>
            <pc:sldMk cId="915920963" sldId="264"/>
            <ac:spMk id="12" creationId="{5298780A-33B9-4EA2-8F67-DE68AD62841B}"/>
          </ac:spMkLst>
        </pc:spChg>
        <pc:spChg chg="add">
          <ac:chgData name="Dheeraj Damachya" userId="598d6daf0913dc02" providerId="LiveId" clId="{338C8594-2FC6-4F61-BB43-FBAE851D1F99}" dt="2025-01-01T12:14:41.116" v="293" actId="26606"/>
          <ac:spMkLst>
            <pc:docMk/>
            <pc:sldMk cId="915920963" sldId="264"/>
            <ac:spMk id="14" creationId="{7F488E8B-4E1E-4402-8935-D4E6C02615C7}"/>
          </ac:spMkLst>
        </pc:spChg>
        <pc:picChg chg="del">
          <ac:chgData name="Dheeraj Damachya" userId="598d6daf0913dc02" providerId="LiveId" clId="{338C8594-2FC6-4F61-BB43-FBAE851D1F99}" dt="2025-01-01T12:14:36.057" v="292" actId="478"/>
          <ac:picMkLst>
            <pc:docMk/>
            <pc:sldMk cId="915920963" sldId="264"/>
            <ac:picMk id="1026" creationId="{E884C89B-2567-AB02-CB70-863F4A6B959B}"/>
          </ac:picMkLst>
        </pc:picChg>
        <pc:picChg chg="del">
          <ac:chgData name="Dheeraj Damachya" userId="598d6daf0913dc02" providerId="LiveId" clId="{338C8594-2FC6-4F61-BB43-FBAE851D1F99}" dt="2025-01-01T12:10:45.984" v="137" actId="478"/>
          <ac:picMkLst>
            <pc:docMk/>
            <pc:sldMk cId="915920963" sldId="264"/>
            <ac:picMk id="2050" creationId="{E59F4787-9349-EF24-1E28-CF7D7F58CB4F}"/>
          </ac:picMkLst>
        </pc:picChg>
        <pc:cxnChg chg="add">
          <ac:chgData name="Dheeraj Damachya" userId="598d6daf0913dc02" providerId="LiveId" clId="{338C8594-2FC6-4F61-BB43-FBAE851D1F99}" dt="2025-01-01T12:14:41.116" v="293" actId="26606"/>
          <ac:cxnSpMkLst>
            <pc:docMk/>
            <pc:sldMk cId="915920963" sldId="264"/>
            <ac:cxnSpMk id="16" creationId="{23AAC9B5-8015-485C-ACF9-A750390E9A56}"/>
          </ac:cxnSpMkLst>
        </pc:cxnChg>
      </pc:sldChg>
      <pc:sldChg chg="addSp delSp modSp add mod setBg">
        <pc:chgData name="Dheeraj Damachya" userId="598d6daf0913dc02" providerId="LiveId" clId="{338C8594-2FC6-4F61-BB43-FBAE851D1F99}" dt="2025-01-01T13:08:23.111" v="826" actId="27636"/>
        <pc:sldMkLst>
          <pc:docMk/>
          <pc:sldMk cId="827282208" sldId="265"/>
        </pc:sldMkLst>
        <pc:spChg chg="mod">
          <ac:chgData name="Dheeraj Damachya" userId="598d6daf0913dc02" providerId="LiveId" clId="{338C8594-2FC6-4F61-BB43-FBAE851D1F99}" dt="2025-01-01T12:17:04.341" v="315" actId="26606"/>
          <ac:spMkLst>
            <pc:docMk/>
            <pc:sldMk cId="827282208" sldId="265"/>
            <ac:spMk id="2" creationId="{B178E2E2-9817-D205-9B21-0F1F1BA0DE45}"/>
          </ac:spMkLst>
        </pc:spChg>
        <pc:spChg chg="mod">
          <ac:chgData name="Dheeraj Damachya" userId="598d6daf0913dc02" providerId="LiveId" clId="{338C8594-2FC6-4F61-BB43-FBAE851D1F99}" dt="2025-01-01T13:08:23.111" v="826" actId="27636"/>
          <ac:spMkLst>
            <pc:docMk/>
            <pc:sldMk cId="827282208" sldId="265"/>
            <ac:spMk id="3" creationId="{21EFA667-2B5C-7C1B-51B8-2933D97A74B6}"/>
          </ac:spMkLst>
        </pc:spChg>
        <pc:spChg chg="add">
          <ac:chgData name="Dheeraj Damachya" userId="598d6daf0913dc02" providerId="LiveId" clId="{338C8594-2FC6-4F61-BB43-FBAE851D1F99}" dt="2025-01-01T12:17:04.341" v="315" actId="26606"/>
          <ac:spMkLst>
            <pc:docMk/>
            <pc:sldMk cId="827282208" sldId="265"/>
            <ac:spMk id="8" creationId="{081EA652-8C6A-4E69-BEB9-170809474553}"/>
          </ac:spMkLst>
        </pc:spChg>
        <pc:spChg chg="add">
          <ac:chgData name="Dheeraj Damachya" userId="598d6daf0913dc02" providerId="LiveId" clId="{338C8594-2FC6-4F61-BB43-FBAE851D1F99}" dt="2025-01-01T12:17:04.341" v="315" actId="26606"/>
          <ac:spMkLst>
            <pc:docMk/>
            <pc:sldMk cId="827282208" sldId="265"/>
            <ac:spMk id="10" creationId="{A4026A73-1F7F-49F2-B319-8CA3B3D53269}"/>
          </ac:spMkLst>
        </pc:spChg>
        <pc:spChg chg="add">
          <ac:chgData name="Dheeraj Damachya" userId="598d6daf0913dc02" providerId="LiveId" clId="{338C8594-2FC6-4F61-BB43-FBAE851D1F99}" dt="2025-01-01T12:17:04.341" v="315" actId="26606"/>
          <ac:spMkLst>
            <pc:docMk/>
            <pc:sldMk cId="827282208" sldId="265"/>
            <ac:spMk id="12" creationId="{5298780A-33B9-4EA2-8F67-DE68AD62841B}"/>
          </ac:spMkLst>
        </pc:spChg>
        <pc:spChg chg="add">
          <ac:chgData name="Dheeraj Damachya" userId="598d6daf0913dc02" providerId="LiveId" clId="{338C8594-2FC6-4F61-BB43-FBAE851D1F99}" dt="2025-01-01T12:17:04.341" v="315" actId="26606"/>
          <ac:spMkLst>
            <pc:docMk/>
            <pc:sldMk cId="827282208" sldId="265"/>
            <ac:spMk id="14" creationId="{7F488E8B-4E1E-4402-8935-D4E6C02615C7}"/>
          </ac:spMkLst>
        </pc:spChg>
        <pc:picChg chg="del">
          <ac:chgData name="Dheeraj Damachya" userId="598d6daf0913dc02" providerId="LiveId" clId="{338C8594-2FC6-4F61-BB43-FBAE851D1F99}" dt="2025-01-01T12:16:58.423" v="314" actId="478"/>
          <ac:picMkLst>
            <pc:docMk/>
            <pc:sldMk cId="827282208" sldId="265"/>
            <ac:picMk id="1026" creationId="{55FD1F91-25BA-0642-B919-05860FD1A7B1}"/>
          </ac:picMkLst>
        </pc:picChg>
        <pc:cxnChg chg="add">
          <ac:chgData name="Dheeraj Damachya" userId="598d6daf0913dc02" providerId="LiveId" clId="{338C8594-2FC6-4F61-BB43-FBAE851D1F99}" dt="2025-01-01T12:17:04.341" v="315" actId="26606"/>
          <ac:cxnSpMkLst>
            <pc:docMk/>
            <pc:sldMk cId="827282208" sldId="265"/>
            <ac:cxnSpMk id="16" creationId="{23AAC9B5-8015-485C-ACF9-A750390E9A56}"/>
          </ac:cxnSpMkLst>
        </pc:cxnChg>
      </pc:sldChg>
      <pc:sldChg chg="addSp delSp modSp add mod">
        <pc:chgData name="Dheeraj Damachya" userId="598d6daf0913dc02" providerId="LiveId" clId="{338C8594-2FC6-4F61-BB43-FBAE851D1F99}" dt="2025-01-01T12:41:27.504" v="405" actId="1076"/>
        <pc:sldMkLst>
          <pc:docMk/>
          <pc:sldMk cId="2793523319" sldId="266"/>
        </pc:sldMkLst>
        <pc:spChg chg="mod">
          <ac:chgData name="Dheeraj Damachya" userId="598d6daf0913dc02" providerId="LiveId" clId="{338C8594-2FC6-4F61-BB43-FBAE851D1F99}" dt="2025-01-01T12:41:19.567" v="403" actId="20577"/>
          <ac:spMkLst>
            <pc:docMk/>
            <pc:sldMk cId="2793523319" sldId="266"/>
            <ac:spMk id="2" creationId="{749640F2-3FF6-C2BD-1582-875E2E04748C}"/>
          </ac:spMkLst>
        </pc:spChg>
        <pc:spChg chg="del mod">
          <ac:chgData name="Dheeraj Damachya" userId="598d6daf0913dc02" providerId="LiveId" clId="{338C8594-2FC6-4F61-BB43-FBAE851D1F99}" dt="2025-01-01T12:37:34.761" v="368" actId="478"/>
          <ac:spMkLst>
            <pc:docMk/>
            <pc:sldMk cId="2793523319" sldId="266"/>
            <ac:spMk id="3" creationId="{679252CD-E021-58BF-5CEB-4A6B79D675FA}"/>
          </ac:spMkLst>
        </pc:spChg>
        <pc:spChg chg="add del mod">
          <ac:chgData name="Dheeraj Damachya" userId="598d6daf0913dc02" providerId="LiveId" clId="{338C8594-2FC6-4F61-BB43-FBAE851D1F99}" dt="2025-01-01T12:37:38.590" v="369" actId="478"/>
          <ac:spMkLst>
            <pc:docMk/>
            <pc:sldMk cId="2793523319" sldId="266"/>
            <ac:spMk id="5" creationId="{03644D70-7B02-8BCE-0D75-033D76730ECE}"/>
          </ac:spMkLst>
        </pc:spChg>
        <pc:picChg chg="mod">
          <ac:chgData name="Dheeraj Damachya" userId="598d6daf0913dc02" providerId="LiveId" clId="{338C8594-2FC6-4F61-BB43-FBAE851D1F99}" dt="2025-01-01T12:41:27.504" v="405" actId="1076"/>
          <ac:picMkLst>
            <pc:docMk/>
            <pc:sldMk cId="2793523319" sldId="266"/>
            <ac:picMk id="1026" creationId="{B21BB2D6-6770-8745-4AE2-4F80BD73D46F}"/>
          </ac:picMkLst>
        </pc:picChg>
      </pc:sldChg>
      <pc:sldChg chg="delSp modSp add del mod">
        <pc:chgData name="Dheeraj Damachya" userId="598d6daf0913dc02" providerId="LiveId" clId="{338C8594-2FC6-4F61-BB43-FBAE851D1F99}" dt="2025-01-01T12:49:10.309" v="643" actId="47"/>
        <pc:sldMkLst>
          <pc:docMk/>
          <pc:sldMk cId="85900149" sldId="267"/>
        </pc:sldMkLst>
        <pc:spChg chg="del mod">
          <ac:chgData name="Dheeraj Damachya" userId="598d6daf0913dc02" providerId="LiveId" clId="{338C8594-2FC6-4F61-BB43-FBAE851D1F99}" dt="2025-01-01T12:44:42.031" v="552" actId="478"/>
          <ac:spMkLst>
            <pc:docMk/>
            <pc:sldMk cId="85900149" sldId="267"/>
            <ac:spMk id="2" creationId="{C57494D9-695E-06B0-BFCD-CAD675458525}"/>
          </ac:spMkLst>
        </pc:spChg>
        <pc:spChg chg="mod">
          <ac:chgData name="Dheeraj Damachya" userId="598d6daf0913dc02" providerId="LiveId" clId="{338C8594-2FC6-4F61-BB43-FBAE851D1F99}" dt="2025-01-01T12:45:15.330" v="553" actId="12"/>
          <ac:spMkLst>
            <pc:docMk/>
            <pc:sldMk cId="85900149" sldId="267"/>
            <ac:spMk id="3" creationId="{62AECF48-5E43-CC06-20BD-FC392ED35F53}"/>
          </ac:spMkLst>
        </pc:spChg>
      </pc:sldChg>
      <pc:sldChg chg="delSp modSp add del mod setBg delDesignElem">
        <pc:chgData name="Dheeraj Damachya" userId="598d6daf0913dc02" providerId="LiveId" clId="{338C8594-2FC6-4F61-BB43-FBAE851D1F99}" dt="2025-01-01T12:49:14.099" v="644" actId="47"/>
        <pc:sldMkLst>
          <pc:docMk/>
          <pc:sldMk cId="2324188665" sldId="268"/>
        </pc:sldMkLst>
        <pc:spChg chg="mod">
          <ac:chgData name="Dheeraj Damachya" userId="598d6daf0913dc02" providerId="LiveId" clId="{338C8594-2FC6-4F61-BB43-FBAE851D1F99}" dt="2025-01-01T12:48:01.086" v="618" actId="14100"/>
          <ac:spMkLst>
            <pc:docMk/>
            <pc:sldMk cId="2324188665" sldId="268"/>
            <ac:spMk id="3" creationId="{973D8706-8BE1-39C6-A55D-8945887C96CC}"/>
          </ac:spMkLst>
        </pc:spChg>
        <pc:spChg chg="del">
          <ac:chgData name="Dheeraj Damachya" userId="598d6daf0913dc02" providerId="LiveId" clId="{338C8594-2FC6-4F61-BB43-FBAE851D1F99}" dt="2025-01-01T12:45:36.991" v="555"/>
          <ac:spMkLst>
            <pc:docMk/>
            <pc:sldMk cId="2324188665" sldId="268"/>
            <ac:spMk id="8" creationId="{BB31641E-26DD-40C6-F70D-6A63E2D50FAB}"/>
          </ac:spMkLst>
        </pc:spChg>
        <pc:spChg chg="del">
          <ac:chgData name="Dheeraj Damachya" userId="598d6daf0913dc02" providerId="LiveId" clId="{338C8594-2FC6-4F61-BB43-FBAE851D1F99}" dt="2025-01-01T12:45:36.991" v="555"/>
          <ac:spMkLst>
            <pc:docMk/>
            <pc:sldMk cId="2324188665" sldId="268"/>
            <ac:spMk id="10" creationId="{C6B2B0E6-2846-8C09-CD4C-77128480DD3E}"/>
          </ac:spMkLst>
        </pc:spChg>
        <pc:spChg chg="del">
          <ac:chgData name="Dheeraj Damachya" userId="598d6daf0913dc02" providerId="LiveId" clId="{338C8594-2FC6-4F61-BB43-FBAE851D1F99}" dt="2025-01-01T12:45:36.991" v="555"/>
          <ac:spMkLst>
            <pc:docMk/>
            <pc:sldMk cId="2324188665" sldId="268"/>
            <ac:spMk id="12" creationId="{4106576B-232A-C9CC-F357-8828323FCBF4}"/>
          </ac:spMkLst>
        </pc:spChg>
        <pc:spChg chg="del">
          <ac:chgData name="Dheeraj Damachya" userId="598d6daf0913dc02" providerId="LiveId" clId="{338C8594-2FC6-4F61-BB43-FBAE851D1F99}" dt="2025-01-01T12:45:36.991" v="555"/>
          <ac:spMkLst>
            <pc:docMk/>
            <pc:sldMk cId="2324188665" sldId="268"/>
            <ac:spMk id="14" creationId="{95606670-96ED-00A8-27DD-404885EC5F85}"/>
          </ac:spMkLst>
        </pc:spChg>
        <pc:cxnChg chg="del">
          <ac:chgData name="Dheeraj Damachya" userId="598d6daf0913dc02" providerId="LiveId" clId="{338C8594-2FC6-4F61-BB43-FBAE851D1F99}" dt="2025-01-01T12:45:36.991" v="555"/>
          <ac:cxnSpMkLst>
            <pc:docMk/>
            <pc:sldMk cId="2324188665" sldId="268"/>
            <ac:cxnSpMk id="16" creationId="{44EEEAEB-7E08-C7DE-01B6-7300516E4FED}"/>
          </ac:cxnSpMkLst>
        </pc:cxnChg>
      </pc:sldChg>
      <pc:sldChg chg="add del ord">
        <pc:chgData name="Dheeraj Damachya" userId="598d6daf0913dc02" providerId="LiveId" clId="{338C8594-2FC6-4F61-BB43-FBAE851D1F99}" dt="2025-01-01T12:46:31.264" v="566" actId="2890"/>
        <pc:sldMkLst>
          <pc:docMk/>
          <pc:sldMk cId="1163994696" sldId="269"/>
        </pc:sldMkLst>
      </pc:sldChg>
      <pc:sldChg chg="addSp modSp add mod ord">
        <pc:chgData name="Dheeraj Damachya" userId="598d6daf0913dc02" providerId="LiveId" clId="{338C8594-2FC6-4F61-BB43-FBAE851D1F99}" dt="2025-01-01T13:08:23.111" v="828" actId="27636"/>
        <pc:sldMkLst>
          <pc:docMk/>
          <pc:sldMk cId="1748173267" sldId="269"/>
        </pc:sldMkLst>
        <pc:spChg chg="mod">
          <ac:chgData name="Dheeraj Damachya" userId="598d6daf0913dc02" providerId="LiveId" clId="{338C8594-2FC6-4F61-BB43-FBAE851D1F99}" dt="2025-01-01T13:08:23.111" v="828" actId="27636"/>
          <ac:spMkLst>
            <pc:docMk/>
            <pc:sldMk cId="1748173267" sldId="269"/>
            <ac:spMk id="2" creationId="{5BA0E1DD-2303-E14C-9F64-4D67E776DE27}"/>
          </ac:spMkLst>
        </pc:spChg>
        <pc:spChg chg="mod">
          <ac:chgData name="Dheeraj Damachya" userId="598d6daf0913dc02" providerId="LiveId" clId="{338C8594-2FC6-4F61-BB43-FBAE851D1F99}" dt="2025-01-01T13:08:23.111" v="827" actId="27636"/>
          <ac:spMkLst>
            <pc:docMk/>
            <pc:sldMk cId="1748173267" sldId="269"/>
            <ac:spMk id="3" creationId="{47F7737E-9E2C-AD54-3FBC-DE7B93B520AA}"/>
          </ac:spMkLst>
        </pc:spChg>
        <pc:spChg chg="add mod">
          <ac:chgData name="Dheeraj Damachya" userId="598d6daf0913dc02" providerId="LiveId" clId="{338C8594-2FC6-4F61-BB43-FBAE851D1F99}" dt="2025-01-01T12:49:01.985" v="641" actId="1076"/>
          <ac:spMkLst>
            <pc:docMk/>
            <pc:sldMk cId="1748173267" sldId="269"/>
            <ac:spMk id="4" creationId="{5AEAF54A-4B5D-4BE0-DC30-651A1D43F361}"/>
          </ac:spMkLst>
        </pc:spChg>
        <pc:spChg chg="add mod">
          <ac:chgData name="Dheeraj Damachya" userId="598d6daf0913dc02" providerId="LiveId" clId="{338C8594-2FC6-4F61-BB43-FBAE851D1F99}" dt="2025-01-01T12:52:45.183" v="688" actId="403"/>
          <ac:spMkLst>
            <pc:docMk/>
            <pc:sldMk cId="1748173267" sldId="269"/>
            <ac:spMk id="5" creationId="{D251FBDD-9C53-663B-170D-072B0AD92224}"/>
          </ac:spMkLst>
        </pc:spChg>
      </pc:sldChg>
      <pc:sldChg chg="addSp delSp modSp add mod">
        <pc:chgData name="Dheeraj Damachya" userId="598d6daf0913dc02" providerId="LiveId" clId="{338C8594-2FC6-4F61-BB43-FBAE851D1F99}" dt="2025-01-01T12:50:57.819" v="667" actId="20577"/>
        <pc:sldMkLst>
          <pc:docMk/>
          <pc:sldMk cId="3289116289" sldId="270"/>
        </pc:sldMkLst>
        <pc:spChg chg="mod">
          <ac:chgData name="Dheeraj Damachya" userId="598d6daf0913dc02" providerId="LiveId" clId="{338C8594-2FC6-4F61-BB43-FBAE851D1F99}" dt="2025-01-01T12:50:57.819" v="667" actId="20577"/>
          <ac:spMkLst>
            <pc:docMk/>
            <pc:sldMk cId="3289116289" sldId="270"/>
            <ac:spMk id="2" creationId="{2FDB59F7-D64E-4564-44D5-107E61BE1B74}"/>
          </ac:spMkLst>
        </pc:spChg>
        <pc:spChg chg="add del mod">
          <ac:chgData name="Dheeraj Damachya" userId="598d6daf0913dc02" providerId="LiveId" clId="{338C8594-2FC6-4F61-BB43-FBAE851D1F99}" dt="2025-01-01T12:50:33.571" v="648" actId="478"/>
          <ac:spMkLst>
            <pc:docMk/>
            <pc:sldMk cId="3289116289" sldId="270"/>
            <ac:spMk id="4" creationId="{EF06ACC9-F3F4-B1FA-B9E1-AD486083BF67}"/>
          </ac:spMkLst>
        </pc:spChg>
        <pc:picChg chg="del">
          <ac:chgData name="Dheeraj Damachya" userId="598d6daf0913dc02" providerId="LiveId" clId="{338C8594-2FC6-4F61-BB43-FBAE851D1F99}" dt="2025-01-01T12:50:31.004" v="646" actId="478"/>
          <ac:picMkLst>
            <pc:docMk/>
            <pc:sldMk cId="3289116289" sldId="270"/>
            <ac:picMk id="5" creationId="{45BBE044-F232-EFA7-22BB-E037B17B97AA}"/>
          </ac:picMkLst>
        </pc:picChg>
        <pc:picChg chg="add">
          <ac:chgData name="Dheeraj Damachya" userId="598d6daf0913dc02" providerId="LiveId" clId="{338C8594-2FC6-4F61-BB43-FBAE851D1F99}" dt="2025-01-01T12:50:31.515" v="647" actId="22"/>
          <ac:picMkLst>
            <pc:docMk/>
            <pc:sldMk cId="3289116289" sldId="270"/>
            <ac:picMk id="7" creationId="{A9FFB743-738F-4A96-2742-E0018C142C5C}"/>
          </ac:picMkLst>
        </pc:picChg>
      </pc:sldChg>
      <pc:sldChg chg="addSp delSp modSp add mod ord setBg">
        <pc:chgData name="Dheeraj Damachya" userId="598d6daf0913dc02" providerId="LiveId" clId="{338C8594-2FC6-4F61-BB43-FBAE851D1F99}" dt="2025-01-01T12:56:44.114" v="731" actId="123"/>
        <pc:sldMkLst>
          <pc:docMk/>
          <pc:sldMk cId="4256714783" sldId="271"/>
        </pc:sldMkLst>
        <pc:spChg chg="mod">
          <ac:chgData name="Dheeraj Damachya" userId="598d6daf0913dc02" providerId="LiveId" clId="{338C8594-2FC6-4F61-BB43-FBAE851D1F99}" dt="2025-01-01T12:52:17.669" v="680" actId="26606"/>
          <ac:spMkLst>
            <pc:docMk/>
            <pc:sldMk cId="4256714783" sldId="271"/>
            <ac:spMk id="2" creationId="{71C413FE-0C72-A784-7C37-0326E4541BE9}"/>
          </ac:spMkLst>
        </pc:spChg>
        <pc:spChg chg="add mod">
          <ac:chgData name="Dheeraj Damachya" userId="598d6daf0913dc02" providerId="LiveId" clId="{338C8594-2FC6-4F61-BB43-FBAE851D1F99}" dt="2025-01-01T12:56:44.114" v="731" actId="123"/>
          <ac:spMkLst>
            <pc:docMk/>
            <pc:sldMk cId="4256714783" sldId="271"/>
            <ac:spMk id="4" creationId="{2254D877-E806-05B2-C451-78CAABF116FF}"/>
          </ac:spMkLst>
        </pc:spChg>
        <pc:spChg chg="add">
          <ac:chgData name="Dheeraj Damachya" userId="598d6daf0913dc02" providerId="LiveId" clId="{338C8594-2FC6-4F61-BB43-FBAE851D1F99}" dt="2025-01-01T12:52:17.669" v="680" actId="26606"/>
          <ac:spMkLst>
            <pc:docMk/>
            <pc:sldMk cId="4256714783" sldId="271"/>
            <ac:spMk id="9" creationId="{081EA652-8C6A-4E69-BEB9-170809474553}"/>
          </ac:spMkLst>
        </pc:spChg>
        <pc:spChg chg="add">
          <ac:chgData name="Dheeraj Damachya" userId="598d6daf0913dc02" providerId="LiveId" clId="{338C8594-2FC6-4F61-BB43-FBAE851D1F99}" dt="2025-01-01T12:52:17.669" v="680" actId="26606"/>
          <ac:spMkLst>
            <pc:docMk/>
            <pc:sldMk cId="4256714783" sldId="271"/>
            <ac:spMk id="11" creationId="{A4026A73-1F7F-49F2-B319-8CA3B3D53269}"/>
          </ac:spMkLst>
        </pc:spChg>
        <pc:spChg chg="add">
          <ac:chgData name="Dheeraj Damachya" userId="598d6daf0913dc02" providerId="LiveId" clId="{338C8594-2FC6-4F61-BB43-FBAE851D1F99}" dt="2025-01-01T12:52:17.669" v="680" actId="26606"/>
          <ac:spMkLst>
            <pc:docMk/>
            <pc:sldMk cId="4256714783" sldId="271"/>
            <ac:spMk id="13" creationId="{5298780A-33B9-4EA2-8F67-DE68AD62841B}"/>
          </ac:spMkLst>
        </pc:spChg>
        <pc:spChg chg="add">
          <ac:chgData name="Dheeraj Damachya" userId="598d6daf0913dc02" providerId="LiveId" clId="{338C8594-2FC6-4F61-BB43-FBAE851D1F99}" dt="2025-01-01T12:52:17.669" v="680" actId="26606"/>
          <ac:spMkLst>
            <pc:docMk/>
            <pc:sldMk cId="4256714783" sldId="271"/>
            <ac:spMk id="15" creationId="{7F488E8B-4E1E-4402-8935-D4E6C02615C7}"/>
          </ac:spMkLst>
        </pc:spChg>
        <pc:picChg chg="del">
          <ac:chgData name="Dheeraj Damachya" userId="598d6daf0913dc02" providerId="LiveId" clId="{338C8594-2FC6-4F61-BB43-FBAE851D1F99}" dt="2025-01-01T12:51:55.646" v="676" actId="478"/>
          <ac:picMkLst>
            <pc:docMk/>
            <pc:sldMk cId="4256714783" sldId="271"/>
            <ac:picMk id="7" creationId="{C67D0EFB-466D-92FC-A34A-F32C19C886EC}"/>
          </ac:picMkLst>
        </pc:picChg>
        <pc:cxnChg chg="add">
          <ac:chgData name="Dheeraj Damachya" userId="598d6daf0913dc02" providerId="LiveId" clId="{338C8594-2FC6-4F61-BB43-FBAE851D1F99}" dt="2025-01-01T12:52:17.669" v="680" actId="26606"/>
          <ac:cxnSpMkLst>
            <pc:docMk/>
            <pc:sldMk cId="4256714783" sldId="271"/>
            <ac:cxnSpMk id="17" creationId="{23AAC9B5-8015-485C-ACF9-A750390E9A56}"/>
          </ac:cxnSpMkLst>
        </pc:cxnChg>
      </pc:sldChg>
      <pc:sldChg chg="addSp modSp add mod setBg">
        <pc:chgData name="Dheeraj Damachya" userId="598d6daf0913dc02" providerId="LiveId" clId="{338C8594-2FC6-4F61-BB43-FBAE851D1F99}" dt="2025-01-01T13:08:23.127" v="831" actId="27636"/>
        <pc:sldMkLst>
          <pc:docMk/>
          <pc:sldMk cId="4047157785" sldId="272"/>
        </pc:sldMkLst>
        <pc:spChg chg="mod">
          <ac:chgData name="Dheeraj Damachya" userId="598d6daf0913dc02" providerId="LiveId" clId="{338C8594-2FC6-4F61-BB43-FBAE851D1F99}" dt="2025-01-01T13:00:10.322" v="770" actId="26606"/>
          <ac:spMkLst>
            <pc:docMk/>
            <pc:sldMk cId="4047157785" sldId="272"/>
            <ac:spMk id="2" creationId="{046158FB-FFED-A38B-DCB8-CFDBA8BECA12}"/>
          </ac:spMkLst>
        </pc:spChg>
        <pc:spChg chg="mod">
          <ac:chgData name="Dheeraj Damachya" userId="598d6daf0913dc02" providerId="LiveId" clId="{338C8594-2FC6-4F61-BB43-FBAE851D1F99}" dt="2025-01-01T13:08:23.127" v="831" actId="27636"/>
          <ac:spMkLst>
            <pc:docMk/>
            <pc:sldMk cId="4047157785" sldId="272"/>
            <ac:spMk id="3" creationId="{0886BEE5-5397-7A99-A6A6-9F4DD07FBC18}"/>
          </ac:spMkLst>
        </pc:spChg>
        <pc:spChg chg="add">
          <ac:chgData name="Dheeraj Damachya" userId="598d6daf0913dc02" providerId="LiveId" clId="{338C8594-2FC6-4F61-BB43-FBAE851D1F99}" dt="2025-01-01T13:00:10.322" v="770" actId="26606"/>
          <ac:spMkLst>
            <pc:docMk/>
            <pc:sldMk cId="4047157785" sldId="272"/>
            <ac:spMk id="8" creationId="{081EA652-8C6A-4E69-BEB9-170809474553}"/>
          </ac:spMkLst>
        </pc:spChg>
        <pc:spChg chg="add">
          <ac:chgData name="Dheeraj Damachya" userId="598d6daf0913dc02" providerId="LiveId" clId="{338C8594-2FC6-4F61-BB43-FBAE851D1F99}" dt="2025-01-01T13:00:10.322" v="770" actId="26606"/>
          <ac:spMkLst>
            <pc:docMk/>
            <pc:sldMk cId="4047157785" sldId="272"/>
            <ac:spMk id="10" creationId="{A4026A73-1F7F-49F2-B319-8CA3B3D53269}"/>
          </ac:spMkLst>
        </pc:spChg>
        <pc:spChg chg="add">
          <ac:chgData name="Dheeraj Damachya" userId="598d6daf0913dc02" providerId="LiveId" clId="{338C8594-2FC6-4F61-BB43-FBAE851D1F99}" dt="2025-01-01T13:00:10.322" v="770" actId="26606"/>
          <ac:spMkLst>
            <pc:docMk/>
            <pc:sldMk cId="4047157785" sldId="272"/>
            <ac:spMk id="12" creationId="{5298780A-33B9-4EA2-8F67-DE68AD62841B}"/>
          </ac:spMkLst>
        </pc:spChg>
        <pc:spChg chg="add">
          <ac:chgData name="Dheeraj Damachya" userId="598d6daf0913dc02" providerId="LiveId" clId="{338C8594-2FC6-4F61-BB43-FBAE851D1F99}" dt="2025-01-01T13:00:10.322" v="770" actId="26606"/>
          <ac:spMkLst>
            <pc:docMk/>
            <pc:sldMk cId="4047157785" sldId="272"/>
            <ac:spMk id="14" creationId="{7F488E8B-4E1E-4402-8935-D4E6C02615C7}"/>
          </ac:spMkLst>
        </pc:spChg>
        <pc:cxnChg chg="add">
          <ac:chgData name="Dheeraj Damachya" userId="598d6daf0913dc02" providerId="LiveId" clId="{338C8594-2FC6-4F61-BB43-FBAE851D1F99}" dt="2025-01-01T13:00:10.322" v="770" actId="26606"/>
          <ac:cxnSpMkLst>
            <pc:docMk/>
            <pc:sldMk cId="4047157785" sldId="272"/>
            <ac:cxnSpMk id="16" creationId="{23AAC9B5-8015-485C-ACF9-A750390E9A56}"/>
          </ac:cxnSpMkLst>
        </pc:cxnChg>
      </pc:sldChg>
      <pc:sldChg chg="modSp add mod modNotes">
        <pc:chgData name="Dheeraj Damachya" userId="598d6daf0913dc02" providerId="LiveId" clId="{338C8594-2FC6-4F61-BB43-FBAE851D1F99}" dt="2025-01-01T13:02:09.652" v="784" actId="20577"/>
        <pc:sldMkLst>
          <pc:docMk/>
          <pc:sldMk cId="2191066266" sldId="863"/>
        </pc:sldMkLst>
        <pc:spChg chg="mod">
          <ac:chgData name="Dheeraj Damachya" userId="598d6daf0913dc02" providerId="LiveId" clId="{338C8594-2FC6-4F61-BB43-FBAE851D1F99}" dt="2025-01-01T13:02:09.652" v="784" actId="20577"/>
          <ac:spMkLst>
            <pc:docMk/>
            <pc:sldMk cId="2191066266" sldId="863"/>
            <ac:spMk id="9" creationId="{DA2AB71C-9680-54FE-BCF9-72105612615B}"/>
          </ac:spMkLst>
        </pc:spChg>
        <pc:spChg chg="mod">
          <ac:chgData name="Dheeraj Damachya" userId="598d6daf0913dc02" providerId="LiveId" clId="{338C8594-2FC6-4F61-BB43-FBAE851D1F99}" dt="2025-01-01T13:01:47.571" v="775" actId="1076"/>
          <ac:spMkLst>
            <pc:docMk/>
            <pc:sldMk cId="2191066266" sldId="863"/>
            <ac:spMk id="16" creationId="{F6BFED21-59C7-CFA9-180F-E6C52846F227}"/>
          </ac:spMkLst>
        </pc:spChg>
      </pc:sldChg>
      <pc:sldChg chg="addSp delSp modSp add mod">
        <pc:chgData name="Dheeraj Damachya" userId="598d6daf0913dc02" providerId="LiveId" clId="{338C8594-2FC6-4F61-BB43-FBAE851D1F99}" dt="2025-01-01T13:08:23.111" v="830" actId="27636"/>
        <pc:sldMkLst>
          <pc:docMk/>
          <pc:sldMk cId="1839779329" sldId="864"/>
        </pc:sldMkLst>
        <pc:spChg chg="mod">
          <ac:chgData name="Dheeraj Damachya" userId="598d6daf0913dc02" providerId="LiveId" clId="{338C8594-2FC6-4F61-BB43-FBAE851D1F99}" dt="2025-01-01T13:08:23.111" v="830" actId="27636"/>
          <ac:spMkLst>
            <pc:docMk/>
            <pc:sldMk cId="1839779329" sldId="864"/>
            <ac:spMk id="2" creationId="{8DBB98D5-F470-08AD-3125-3E86226F1491}"/>
          </ac:spMkLst>
        </pc:spChg>
        <pc:spChg chg="add del mod">
          <ac:chgData name="Dheeraj Damachya" userId="598d6daf0913dc02" providerId="LiveId" clId="{338C8594-2FC6-4F61-BB43-FBAE851D1F99}" dt="2025-01-01T13:04:36.187" v="790" actId="478"/>
          <ac:spMkLst>
            <pc:docMk/>
            <pc:sldMk cId="1839779329" sldId="864"/>
            <ac:spMk id="4" creationId="{DE611764-5EF1-51EE-5A0C-31DE8D7E40E7}"/>
          </ac:spMkLst>
        </pc:spChg>
        <pc:picChg chg="del">
          <ac:chgData name="Dheeraj Damachya" userId="598d6daf0913dc02" providerId="LiveId" clId="{338C8594-2FC6-4F61-BB43-FBAE851D1F99}" dt="2025-01-01T13:04:30.614" v="786" actId="478"/>
          <ac:picMkLst>
            <pc:docMk/>
            <pc:sldMk cId="1839779329" sldId="864"/>
            <ac:picMk id="5" creationId="{487AD65A-3488-221F-9176-645CCC612C3C}"/>
          </ac:picMkLst>
        </pc:picChg>
        <pc:picChg chg="add mod">
          <ac:chgData name="Dheeraj Damachya" userId="598d6daf0913dc02" providerId="LiveId" clId="{338C8594-2FC6-4F61-BB43-FBAE851D1F99}" dt="2025-01-01T13:04:50.588" v="792" actId="1076"/>
          <ac:picMkLst>
            <pc:docMk/>
            <pc:sldMk cId="1839779329" sldId="864"/>
            <ac:picMk id="7" creationId="{0A133B9D-4C6A-B934-7778-08A8243D7973}"/>
          </ac:picMkLst>
        </pc:picChg>
      </pc:sldChg>
      <pc:sldChg chg="addSp delSp modSp new mod setBg">
        <pc:chgData name="Dheeraj Damachya" userId="598d6daf0913dc02" providerId="LiveId" clId="{338C8594-2FC6-4F61-BB43-FBAE851D1F99}" dt="2025-01-01T13:09:26.105" v="843" actId="26606"/>
        <pc:sldMkLst>
          <pc:docMk/>
          <pc:sldMk cId="2039811834" sldId="865"/>
        </pc:sldMkLst>
        <pc:spChg chg="mod">
          <ac:chgData name="Dheeraj Damachya" userId="598d6daf0913dc02" providerId="LiveId" clId="{338C8594-2FC6-4F61-BB43-FBAE851D1F99}" dt="2025-01-01T13:09:26.105" v="843" actId="26606"/>
          <ac:spMkLst>
            <pc:docMk/>
            <pc:sldMk cId="2039811834" sldId="865"/>
            <ac:spMk id="2" creationId="{8382E1DC-414D-1A75-FA52-32F827A85785}"/>
          </ac:spMkLst>
        </pc:spChg>
        <pc:spChg chg="del">
          <ac:chgData name="Dheeraj Damachya" userId="598d6daf0913dc02" providerId="LiveId" clId="{338C8594-2FC6-4F61-BB43-FBAE851D1F99}" dt="2025-01-01T13:09:26.105" v="843" actId="26606"/>
          <ac:spMkLst>
            <pc:docMk/>
            <pc:sldMk cId="2039811834" sldId="865"/>
            <ac:spMk id="3" creationId="{C1980C2B-924B-CD2B-935F-331DBD76840A}"/>
          </ac:spMkLst>
        </pc:spChg>
        <pc:spChg chg="add">
          <ac:chgData name="Dheeraj Damachya" userId="598d6daf0913dc02" providerId="LiveId" clId="{338C8594-2FC6-4F61-BB43-FBAE851D1F99}" dt="2025-01-01T13:09:26.105" v="843" actId="26606"/>
          <ac:spMkLst>
            <pc:docMk/>
            <pc:sldMk cId="2039811834" sldId="865"/>
            <ac:spMk id="10" creationId="{35555856-9970-4BC3-9AA9-6A917F53AFBD}"/>
          </ac:spMkLst>
        </pc:spChg>
        <pc:spChg chg="add">
          <ac:chgData name="Dheeraj Damachya" userId="598d6daf0913dc02" providerId="LiveId" clId="{338C8594-2FC6-4F61-BB43-FBAE851D1F99}" dt="2025-01-01T13:09:26.105" v="843" actId="26606"/>
          <ac:spMkLst>
            <pc:docMk/>
            <pc:sldMk cId="2039811834" sldId="865"/>
            <ac:spMk id="14" creationId="{13722DD7-BA73-4776-93A3-94491FEF7260}"/>
          </ac:spMkLst>
        </pc:spChg>
        <pc:picChg chg="add">
          <ac:chgData name="Dheeraj Damachya" userId="598d6daf0913dc02" providerId="LiveId" clId="{338C8594-2FC6-4F61-BB43-FBAE851D1F99}" dt="2025-01-01T13:09:26.105" v="843" actId="26606"/>
          <ac:picMkLst>
            <pc:docMk/>
            <pc:sldMk cId="2039811834" sldId="865"/>
            <ac:picMk id="7" creationId="{5AB78DBD-E2CA-D3D1-0358-AE964870DB67}"/>
          </ac:picMkLst>
        </pc:picChg>
        <pc:picChg chg="add">
          <ac:chgData name="Dheeraj Damachya" userId="598d6daf0913dc02" providerId="LiveId" clId="{338C8594-2FC6-4F61-BB43-FBAE851D1F99}" dt="2025-01-01T13:09:26.105" v="843" actId="26606"/>
          <ac:picMkLst>
            <pc:docMk/>
            <pc:sldMk cId="2039811834" sldId="865"/>
            <ac:picMk id="12" creationId="{7F487851-BFAF-46D8-A1ED-50CAD6E46F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A7FE0F03-1AC1-4D7C-A79E-6C682282D084}" type="datetimeFigureOut">
              <a:rPr lang="en-IN" smtClean="0"/>
              <a:pPr/>
              <a:t>01-01-2025</a:t>
            </a:fld>
            <a:endParaRPr lang="en-IN"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076FD44E-BE47-4344-AD6D-88D3F6E82B02}" type="slidenum">
              <a:rPr lang="en-IN" smtClean="0"/>
              <a:pPr/>
              <a:t>‹#›</a:t>
            </a:fld>
            <a:endParaRPr lang="en-IN" dirty="0"/>
          </a:p>
        </p:txBody>
      </p:sp>
    </p:spTree>
    <p:extLst>
      <p:ext uri="{BB962C8B-B14F-4D97-AF65-F5344CB8AC3E}">
        <p14:creationId xmlns:p14="http://schemas.microsoft.com/office/powerpoint/2010/main" val="424297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6144-3173-0B08-72FF-AC5BC5F6B44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D0C607-581C-39EF-4C57-17113DEC739A}"/>
              </a:ext>
            </a:extLst>
          </p:cNvPr>
          <p:cNvSpPr>
            <a:spLocks noGrp="1" noRot="1" noChangeAspect="1"/>
          </p:cNvSpPr>
          <p:nvPr>
            <p:ph type="sldImg"/>
          </p:nvPr>
        </p:nvSpPr>
        <p:spPr>
          <a:xfrm>
            <a:off x="1371600" y="1143000"/>
            <a:ext cx="4114800" cy="3086100"/>
          </a:xfrm>
        </p:spPr>
      </p:sp>
      <p:sp>
        <p:nvSpPr>
          <p:cNvPr id="3" name="ノート プレースホルダー 2">
            <a:extLst>
              <a:ext uri="{FF2B5EF4-FFF2-40B4-BE49-F238E27FC236}">
                <a16:creationId xmlns:a16="http://schemas.microsoft.com/office/drawing/2014/main" id="{CB69F55D-D895-E35E-C8A5-B1A57DE58FE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4AA8CC0-B281-3700-26DF-533899CF9658}"/>
              </a:ext>
            </a:extLst>
          </p:cNvPr>
          <p:cNvSpPr>
            <a:spLocks noGrp="1"/>
          </p:cNvSpPr>
          <p:nvPr>
            <p:ph type="sldNum" sz="quarter" idx="5"/>
          </p:nvPr>
        </p:nvSpPr>
        <p:spPr/>
        <p:txBody>
          <a:bodyPr/>
          <a:lstStyle/>
          <a:p>
            <a:fld id="{602F6B98-36C3-4D6E-959D-CBD920CA9568}" type="slidenum">
              <a:rPr kumimoji="1" lang="ja-JP" altLang="en-US" smtClean="0"/>
              <a:t>11</a:t>
            </a:fld>
            <a:endParaRPr kumimoji="1" lang="ja-JP" altLang="en-US"/>
          </a:p>
        </p:txBody>
      </p:sp>
    </p:spTree>
    <p:extLst>
      <p:ext uri="{BB962C8B-B14F-4D97-AF65-F5344CB8AC3E}">
        <p14:creationId xmlns:p14="http://schemas.microsoft.com/office/powerpoint/2010/main" val="76305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5BCAD085-E8A6-8845-BD4E-CB4CCA059FC4}" type="datetimeFigureOut">
              <a:rPr lang="en-US" smtClean="0"/>
              <a:pPr/>
              <a:t>1/1/2025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C1FF6DA9-008F-8B48-92A6-B652298478BF}" type="slidenum">
              <a:rPr lang="en-US" smtClean="0"/>
              <a:pPr/>
              <a:t>‹#›</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Verdana" panose="020B060403050404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panose="020B060403050404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Verdana" panose="020B060403050404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Verdana" panose="020B060403050404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Verdana" panose="020B060403050404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Verdana" panose="020B060403050404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3849"/>
            <a:ext cx="7772400" cy="1828626"/>
          </a:xfrm>
        </p:spPr>
        <p:txBody>
          <a:bodyPr>
            <a:noAutofit/>
          </a:bodyPr>
          <a:lstStyle/>
          <a:p>
            <a:r>
              <a:rPr lang="en-IN" sz="3600" dirty="0">
                <a:effectLst/>
                <a:latin typeface="Verdana" panose="020B0604030504040204" pitchFamily="34" charset="0"/>
                <a:ea typeface="Verdana" panose="020B0604030504040204" pitchFamily="34" charset="0"/>
                <a:cs typeface="Mangal" panose="02040503050203030202" pitchFamily="18" charset="0"/>
              </a:rPr>
              <a:t>Non-Sewered Sanitation System – </a:t>
            </a:r>
            <a:r>
              <a:rPr sz="3600" dirty="0">
                <a:latin typeface="Verdana" panose="020B0604030504040204" pitchFamily="34" charset="0"/>
                <a:ea typeface="Verdana" panose="020B0604030504040204" pitchFamily="34" charset="0"/>
              </a:rPr>
              <a:t>Rotationally </a:t>
            </a:r>
            <a:r>
              <a:rPr sz="3600" dirty="0" err="1">
                <a:latin typeface="Verdana" panose="020B0604030504040204" pitchFamily="34" charset="0"/>
                <a:ea typeface="Verdana" panose="020B0604030504040204" pitchFamily="34" charset="0"/>
              </a:rPr>
              <a:t>Moulded</a:t>
            </a:r>
            <a:r>
              <a:rPr sz="3600" dirty="0">
                <a:latin typeface="Verdana" panose="020B0604030504040204" pitchFamily="34" charset="0"/>
                <a:ea typeface="Verdana" panose="020B0604030504040204" pitchFamily="34" charset="0"/>
              </a:rPr>
              <a:t> Polyethylene Septic Tanks</a:t>
            </a:r>
          </a:p>
        </p:txBody>
      </p:sp>
      <p:sp>
        <p:nvSpPr>
          <p:cNvPr id="3" name="Subtitle 2"/>
          <p:cNvSpPr>
            <a:spLocks noGrp="1"/>
          </p:cNvSpPr>
          <p:nvPr>
            <p:ph type="subTitle" idx="1"/>
          </p:nvPr>
        </p:nvSpPr>
        <p:spPr>
          <a:xfrm>
            <a:off x="1371600" y="3530877"/>
            <a:ext cx="6400800" cy="547635"/>
          </a:xfrm>
        </p:spPr>
        <p:txBody>
          <a:bodyPr>
            <a:normAutofit/>
          </a:bodyPr>
          <a:lstStyle/>
          <a:p>
            <a:r>
              <a:rPr lang="en-IN" sz="2400" dirty="0">
                <a:latin typeface="Verdana" panose="020B0604030504040204" pitchFamily="34" charset="0"/>
                <a:ea typeface="Verdana" panose="020B0604030504040204" pitchFamily="34" charset="0"/>
              </a:rPr>
              <a:t>Role of Indian Standard IS 18666</a:t>
            </a:r>
            <a:endParaRPr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BB85A7D7-58BA-D668-B2B9-C56D49DE607E}"/>
              </a:ext>
            </a:extLst>
          </p:cNvPr>
          <p:cNvSpPr txBox="1"/>
          <p:nvPr/>
        </p:nvSpPr>
        <p:spPr>
          <a:xfrm>
            <a:off x="4721050" y="4765152"/>
            <a:ext cx="3581400" cy="1200329"/>
          </a:xfrm>
          <a:prstGeom prst="rect">
            <a:avLst/>
          </a:prstGeom>
          <a:noFill/>
        </p:spPr>
        <p:txBody>
          <a:bodyPr wrap="square" rtlCol="0">
            <a:spAutoFit/>
          </a:bodyPr>
          <a:lstStyle/>
          <a:p>
            <a:pPr algn="r"/>
            <a:r>
              <a:rPr lang="en-IN" b="1" i="0" dirty="0">
                <a:solidFill>
                  <a:srgbClr val="595959"/>
                </a:solidFill>
                <a:effectLst/>
                <a:latin typeface="Verdana" panose="020B0604030504040204" pitchFamily="34" charset="0"/>
              </a:rPr>
              <a:t>Shri Dheeraj Damachya</a:t>
            </a:r>
            <a:endParaRPr lang="en-IN" dirty="0">
              <a:solidFill>
                <a:srgbClr val="595959"/>
              </a:solidFill>
              <a:latin typeface="Verdana" panose="020B0604030504040204" pitchFamily="34" charset="0"/>
            </a:endParaRPr>
          </a:p>
          <a:p>
            <a:pPr algn="r"/>
            <a:r>
              <a:rPr lang="en-IN" b="0" i="0" dirty="0">
                <a:solidFill>
                  <a:srgbClr val="595959"/>
                </a:solidFill>
                <a:effectLst/>
                <a:latin typeface="Verdana" panose="020B0604030504040204" pitchFamily="34" charset="0"/>
              </a:rPr>
              <a:t>Scientist ‘B’, Assistant Director</a:t>
            </a:r>
          </a:p>
          <a:p>
            <a:pPr algn="r"/>
            <a:r>
              <a:rPr lang="en-IN" b="0" i="0" dirty="0">
                <a:solidFill>
                  <a:srgbClr val="595959"/>
                </a:solidFill>
                <a:effectLst/>
                <a:latin typeface="Verdana" panose="020B0604030504040204" pitchFamily="34" charset="0"/>
              </a:rPr>
              <a:t>CED, BIS</a:t>
            </a:r>
            <a:endParaRPr lang="en-IN" dirty="0">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04D6DF-226C-FC1D-B098-2265FC3E1F9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618230-050E-8C80-9314-ADDD016D1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0" name="Freeform: Shape 9">
            <a:extLst>
              <a:ext uri="{FF2B5EF4-FFF2-40B4-BE49-F238E27FC236}">
                <a16:creationId xmlns:a16="http://schemas.microsoft.com/office/drawing/2014/main" id="{D0CA4EC7-E0D0-00E1-FCA9-56E87143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Verdana" panose="020B0604030504040204" pitchFamily="34" charset="0"/>
            </a:endParaRPr>
          </a:p>
        </p:txBody>
      </p:sp>
      <p:sp>
        <p:nvSpPr>
          <p:cNvPr id="12" name="Right Triangle 11">
            <a:extLst>
              <a:ext uri="{FF2B5EF4-FFF2-40B4-BE49-F238E27FC236}">
                <a16:creationId xmlns:a16="http://schemas.microsoft.com/office/drawing/2014/main" id="{8409440F-54B7-0013-F6BC-BD0CA812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4" name="Rectangle 13">
            <a:extLst>
              <a:ext uri="{FF2B5EF4-FFF2-40B4-BE49-F238E27FC236}">
                <a16:creationId xmlns:a16="http://schemas.microsoft.com/office/drawing/2014/main" id="{6B346282-6E79-08FE-5F84-B31881E57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2" name="Title 1">
            <a:extLst>
              <a:ext uri="{FF2B5EF4-FFF2-40B4-BE49-F238E27FC236}">
                <a16:creationId xmlns:a16="http://schemas.microsoft.com/office/drawing/2014/main" id="{5BA0E1DD-2303-E14C-9F64-4D67E776DE27}"/>
              </a:ext>
            </a:extLst>
          </p:cNvPr>
          <p:cNvSpPr>
            <a:spLocks noGrp="1"/>
          </p:cNvSpPr>
          <p:nvPr>
            <p:ph type="title"/>
          </p:nvPr>
        </p:nvSpPr>
        <p:spPr>
          <a:xfrm>
            <a:off x="849819" y="1816342"/>
            <a:ext cx="2356072" cy="1393789"/>
          </a:xfrm>
        </p:spPr>
        <p:txBody>
          <a:bodyPr>
            <a:normAutofit fontScale="90000"/>
          </a:bodyPr>
          <a:lstStyle/>
          <a:p>
            <a:pPr algn="r"/>
            <a:r>
              <a:rPr lang="en-IN" sz="2700" dirty="0"/>
              <a:t>Structural Strength and Integrity</a:t>
            </a:r>
          </a:p>
        </p:txBody>
      </p:sp>
      <p:cxnSp>
        <p:nvCxnSpPr>
          <p:cNvPr id="16" name="Straight Connector 15">
            <a:extLst>
              <a:ext uri="{FF2B5EF4-FFF2-40B4-BE49-F238E27FC236}">
                <a16:creationId xmlns:a16="http://schemas.microsoft.com/office/drawing/2014/main" id="{5370F575-7D19-AB7F-C4CF-88F80178A6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F7737E-9E2C-AD54-3FBC-DE7B93B520AA}"/>
              </a:ext>
            </a:extLst>
          </p:cNvPr>
          <p:cNvSpPr>
            <a:spLocks noGrp="1"/>
          </p:cNvSpPr>
          <p:nvPr>
            <p:ph idx="1"/>
          </p:nvPr>
        </p:nvSpPr>
        <p:spPr>
          <a:xfrm>
            <a:off x="3854196" y="1338729"/>
            <a:ext cx="3596688" cy="2349016"/>
          </a:xfrm>
        </p:spPr>
        <p:txBody>
          <a:bodyPr anchor="ctr">
            <a:normAutofit fontScale="92500" lnSpcReduction="10000"/>
          </a:bodyPr>
          <a:lstStyle/>
          <a:p>
            <a:r>
              <a:rPr lang="en-US" sz="1800" dirty="0"/>
              <a:t>The tank is designed to withstand soil loads, hydrostatic pressures, and thermal variations.</a:t>
            </a:r>
          </a:p>
          <a:p>
            <a:r>
              <a:rPr lang="en-US" sz="1800" dirty="0"/>
              <a:t>The Septic tank is tested for Durability, load bearing and structural strength.</a:t>
            </a:r>
          </a:p>
          <a:p>
            <a:r>
              <a:rPr lang="en-US" sz="1800" dirty="0"/>
              <a:t>No structural failures under load-bearing tests.</a:t>
            </a:r>
          </a:p>
        </p:txBody>
      </p:sp>
      <p:sp>
        <p:nvSpPr>
          <p:cNvPr id="4" name="Title 1">
            <a:extLst>
              <a:ext uri="{FF2B5EF4-FFF2-40B4-BE49-F238E27FC236}">
                <a16:creationId xmlns:a16="http://schemas.microsoft.com/office/drawing/2014/main" id="{5AEAF54A-4B5D-4BE0-DC30-651A1D43F361}"/>
              </a:ext>
            </a:extLst>
          </p:cNvPr>
          <p:cNvSpPr txBox="1">
            <a:spLocks/>
          </p:cNvSpPr>
          <p:nvPr/>
        </p:nvSpPr>
        <p:spPr>
          <a:xfrm>
            <a:off x="771177" y="4115435"/>
            <a:ext cx="2356072" cy="13937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IN" sz="2700" dirty="0">
                <a:latin typeface="Verdana" panose="020B0604030504040204" pitchFamily="34" charset="0"/>
              </a:rPr>
              <a:t>Finish</a:t>
            </a:r>
          </a:p>
        </p:txBody>
      </p:sp>
      <p:sp>
        <p:nvSpPr>
          <p:cNvPr id="5" name="Content Placeholder 2">
            <a:extLst>
              <a:ext uri="{FF2B5EF4-FFF2-40B4-BE49-F238E27FC236}">
                <a16:creationId xmlns:a16="http://schemas.microsoft.com/office/drawing/2014/main" id="{D251FBDD-9C53-663B-170D-072B0AD92224}"/>
              </a:ext>
            </a:extLst>
          </p:cNvPr>
          <p:cNvSpPr txBox="1">
            <a:spLocks/>
          </p:cNvSpPr>
          <p:nvPr/>
        </p:nvSpPr>
        <p:spPr>
          <a:xfrm>
            <a:off x="3817383" y="4335672"/>
            <a:ext cx="3596688" cy="121374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Verdana" panose="020B0604030504040204" pitchFamily="34" charset="0"/>
              </a:rPr>
              <a:t>Free from visual defects ensuring durability.</a:t>
            </a:r>
          </a:p>
        </p:txBody>
      </p:sp>
    </p:spTree>
    <p:extLst>
      <p:ext uri="{BB962C8B-B14F-4D97-AF65-F5344CB8AC3E}">
        <p14:creationId xmlns:p14="http://schemas.microsoft.com/office/powerpoint/2010/main" val="174817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60D45-2142-4D8E-5517-1A90BA7F112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6EF2C76-9DF4-5BB1-7331-BEB1119B5CC1}"/>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88E32D96-6BF2-46B1-A639-F807AB747ECF}" type="slidenum">
              <a:rPr kumimoji="1" lang="en-US" altLang="ja-JP"/>
              <a:pPr>
                <a:spcAft>
                  <a:spcPts val="450"/>
                </a:spcAft>
              </a:pPr>
              <a:t>11</a:t>
            </a:fld>
            <a:endParaRPr kumimoji="1" lang="en-US" altLang="ja-JP"/>
          </a:p>
        </p:txBody>
      </p:sp>
      <p:sp>
        <p:nvSpPr>
          <p:cNvPr id="16" name="正方形/長方形 1">
            <a:extLst>
              <a:ext uri="{FF2B5EF4-FFF2-40B4-BE49-F238E27FC236}">
                <a16:creationId xmlns:a16="http://schemas.microsoft.com/office/drawing/2014/main" id="{F6BFED21-59C7-CFA9-180F-E6C52846F227}"/>
              </a:ext>
            </a:extLst>
          </p:cNvPr>
          <p:cNvSpPr/>
          <p:nvPr/>
        </p:nvSpPr>
        <p:spPr>
          <a:xfrm>
            <a:off x="5635" y="124257"/>
            <a:ext cx="9158740" cy="523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ts val="75"/>
              </a:spcBef>
              <a:spcAft>
                <a:spcPct val="0"/>
              </a:spcAft>
              <a:buClr>
                <a:srgbClr val="D4283C"/>
              </a:buClr>
              <a:defRPr/>
            </a:pPr>
            <a:r>
              <a:rPr lang="en-US" altLang="ja-JP" sz="2100" b="1" dirty="0">
                <a:solidFill>
                  <a:schemeClr val="tx1"/>
                </a:solidFill>
                <a:latin typeface="Verdana" panose="020B0604030504040204" pitchFamily="34" charset="0"/>
              </a:rPr>
              <a:t>Indian Standard IS 18797 Packaged Sewage Treatment Plant</a:t>
            </a:r>
            <a:endParaRPr kumimoji="1" lang="en-US" altLang="ja-JP" sz="2100" kern="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DA2AB71C-9680-54FE-BCF9-72105612615B}"/>
              </a:ext>
            </a:extLst>
          </p:cNvPr>
          <p:cNvSpPr txBox="1"/>
          <p:nvPr/>
        </p:nvSpPr>
        <p:spPr>
          <a:xfrm>
            <a:off x="375385" y="875913"/>
            <a:ext cx="4511843" cy="1061829"/>
          </a:xfrm>
          <a:prstGeom prst="rect">
            <a:avLst/>
          </a:prstGeom>
          <a:noFill/>
        </p:spPr>
        <p:txBody>
          <a:bodyPr wrap="square" rtlCol="0">
            <a:spAutoFit/>
          </a:bodyPr>
          <a:lstStyle/>
          <a:p>
            <a:r>
              <a:rPr lang="en-IN" sz="2100" dirty="0">
                <a:latin typeface="Verdana" panose="020B0604030504040204" pitchFamily="34" charset="0"/>
              </a:rPr>
              <a:t>Load test for bearing capacity tank shall be done as per Annex H.</a:t>
            </a:r>
          </a:p>
        </p:txBody>
      </p:sp>
      <p:pic>
        <p:nvPicPr>
          <p:cNvPr id="3" name="Picture 2">
            <a:extLst>
              <a:ext uri="{FF2B5EF4-FFF2-40B4-BE49-F238E27FC236}">
                <a16:creationId xmlns:a16="http://schemas.microsoft.com/office/drawing/2014/main" id="{3EB08F34-4F35-0075-D9C2-F03CD8FEAFD5}"/>
              </a:ext>
            </a:extLst>
          </p:cNvPr>
          <p:cNvPicPr>
            <a:picLocks noChangeAspect="1"/>
          </p:cNvPicPr>
          <p:nvPr/>
        </p:nvPicPr>
        <p:blipFill>
          <a:blip r:embed="rId3"/>
          <a:stretch>
            <a:fillRect/>
          </a:stretch>
        </p:blipFill>
        <p:spPr>
          <a:xfrm>
            <a:off x="4887228" y="1707572"/>
            <a:ext cx="3446393" cy="3823946"/>
          </a:xfrm>
          <a:prstGeom prst="rect">
            <a:avLst/>
          </a:prstGeom>
        </p:spPr>
      </p:pic>
      <p:pic>
        <p:nvPicPr>
          <p:cNvPr id="7" name="Picture 6">
            <a:extLst>
              <a:ext uri="{FF2B5EF4-FFF2-40B4-BE49-F238E27FC236}">
                <a16:creationId xmlns:a16="http://schemas.microsoft.com/office/drawing/2014/main" id="{254CC1D6-3830-0C1E-95A0-1EEB3131DC95}"/>
              </a:ext>
            </a:extLst>
          </p:cNvPr>
          <p:cNvPicPr>
            <a:picLocks noChangeAspect="1"/>
          </p:cNvPicPr>
          <p:nvPr/>
        </p:nvPicPr>
        <p:blipFill>
          <a:blip r:embed="rId4"/>
          <a:stretch>
            <a:fillRect/>
          </a:stretch>
        </p:blipFill>
        <p:spPr>
          <a:xfrm>
            <a:off x="202131" y="3017056"/>
            <a:ext cx="4577153" cy="2881301"/>
          </a:xfrm>
          <a:prstGeom prst="rect">
            <a:avLst/>
          </a:prstGeom>
        </p:spPr>
      </p:pic>
    </p:spTree>
    <p:extLst>
      <p:ext uri="{BB962C8B-B14F-4D97-AF65-F5344CB8AC3E}">
        <p14:creationId xmlns:p14="http://schemas.microsoft.com/office/powerpoint/2010/main" val="219106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306A1E-6716-336D-370A-F9FBB9C8B62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Verdana" panose="020B0604030504040204" pitchFamily="34" charset="0"/>
            </a:endParaRPr>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2" name="Title 1">
            <a:extLst>
              <a:ext uri="{FF2B5EF4-FFF2-40B4-BE49-F238E27FC236}">
                <a16:creationId xmlns:a16="http://schemas.microsoft.com/office/drawing/2014/main" id="{71C413FE-0C72-A784-7C37-0326E4541BE9}"/>
              </a:ext>
            </a:extLst>
          </p:cNvPr>
          <p:cNvSpPr>
            <a:spLocks noGrp="1"/>
          </p:cNvSpPr>
          <p:nvPr>
            <p:ph type="title"/>
          </p:nvPr>
        </p:nvSpPr>
        <p:spPr>
          <a:xfrm>
            <a:off x="755175" y="1188637"/>
            <a:ext cx="2356072" cy="4480726"/>
          </a:xfrm>
        </p:spPr>
        <p:txBody>
          <a:bodyPr vert="horz" lIns="91440" tIns="45720" rIns="91440" bIns="45720" rtlCol="0" anchor="ctr">
            <a:normAutofit/>
          </a:bodyPr>
          <a:lstStyle/>
          <a:p>
            <a:pPr algn="r" defTabSz="914400">
              <a:lnSpc>
                <a:spcPct val="90000"/>
              </a:lnSpc>
            </a:pPr>
            <a:r>
              <a:rPr lang="en-US" sz="5700" kern="1200" dirty="0">
                <a:solidFill>
                  <a:schemeClr val="tx1"/>
                </a:solidFill>
                <a:ea typeface="+mj-ea"/>
                <a:cs typeface="+mj-cs"/>
              </a:rPr>
              <a:t>Tests</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254D877-E806-05B2-C451-78CAABF116FF}"/>
              </a:ext>
            </a:extLst>
          </p:cNvPr>
          <p:cNvSpPr txBox="1"/>
          <p:nvPr/>
        </p:nvSpPr>
        <p:spPr>
          <a:xfrm>
            <a:off x="3854195" y="623275"/>
            <a:ext cx="4534623" cy="4895996"/>
          </a:xfrm>
          <a:prstGeom prst="rect">
            <a:avLst/>
          </a:prstGeom>
        </p:spPr>
        <p:txBody>
          <a:bodyPr vert="horz" lIns="91440" tIns="45720" rIns="91440" bIns="45720" rtlCol="0" anchor="ctr">
            <a:normAutofit/>
          </a:bodyPr>
          <a:lstStyle/>
          <a:p>
            <a:pPr defTabSz="914400">
              <a:lnSpc>
                <a:spcPct val="90000"/>
              </a:lnSpc>
              <a:spcAft>
                <a:spcPts val="800"/>
              </a:spcAft>
            </a:pPr>
            <a:r>
              <a:rPr lang="en-US" sz="1600" b="1" dirty="0">
                <a:effectLst/>
                <a:latin typeface="Verdana" panose="020B0604030504040204" pitchFamily="34" charset="0"/>
                <a:ea typeface="Verdana" panose="020B0604030504040204" pitchFamily="34" charset="0"/>
              </a:rPr>
              <a:t>Type Test</a:t>
            </a:r>
            <a:endParaRPr lang="en-US" sz="1600" dirty="0">
              <a:effectLst/>
              <a:latin typeface="Verdana" panose="020B0604030504040204" pitchFamily="34" charset="0"/>
              <a:ea typeface="Verdana" panose="020B0604030504040204" pitchFamily="34" charset="0"/>
            </a:endParaRPr>
          </a:p>
          <a:p>
            <a:pPr algn="just"/>
            <a:r>
              <a:rPr lang="en-US" sz="1600" dirty="0">
                <a:effectLst/>
                <a:latin typeface="Verdana" panose="020B0604030504040204" pitchFamily="34" charset="0"/>
                <a:ea typeface="Verdana" panose="020B0604030504040204" pitchFamily="34" charset="0"/>
              </a:rPr>
              <a:t>Type tests are intended to prove the suitability and performance of a Septic Tank of a new composition, a new technique, a new design, a new size or shape, or modified wall thickness. These shall also be done whenever a change is made in the raw material, raw material supplier or </a:t>
            </a:r>
            <a:r>
              <a:rPr lang="en-IN" sz="1600" b="0" i="0" u="none" strike="noStrike" baseline="0" dirty="0">
                <a:latin typeface="Verdana" panose="020B0604030504040204" pitchFamily="34" charset="0"/>
                <a:ea typeface="Verdana" panose="020B0604030504040204" pitchFamily="34" charset="0"/>
              </a:rPr>
              <a:t>method of </a:t>
            </a:r>
            <a:r>
              <a:rPr lang="en-US" sz="1600" b="0" i="0" u="none" strike="noStrike" baseline="0" dirty="0">
                <a:latin typeface="Verdana" panose="020B0604030504040204" pitchFamily="34" charset="0"/>
                <a:ea typeface="Verdana" panose="020B0604030504040204" pitchFamily="34" charset="0"/>
              </a:rPr>
              <a:t>manufacture, or when a new design, size or shape of the septic tank is introduced.</a:t>
            </a:r>
            <a:endParaRPr lang="en-US" sz="1600" dirty="0">
              <a:effectLst/>
              <a:latin typeface="Verdana" panose="020B0604030504040204" pitchFamily="34" charset="0"/>
              <a:ea typeface="Verdana" panose="020B0604030504040204" pitchFamily="34" charset="0"/>
            </a:endParaRPr>
          </a:p>
          <a:p>
            <a:pPr defTabSz="914400">
              <a:lnSpc>
                <a:spcPct val="90000"/>
              </a:lnSpc>
              <a:spcAft>
                <a:spcPts val="800"/>
              </a:spcAft>
            </a:pPr>
            <a:r>
              <a:rPr lang="en-US" sz="1600" dirty="0">
                <a:effectLst/>
                <a:latin typeface="Verdana" panose="020B0604030504040204" pitchFamily="34" charset="0"/>
                <a:ea typeface="Verdana" panose="020B0604030504040204" pitchFamily="34" charset="0"/>
              </a:rPr>
              <a:t> </a:t>
            </a:r>
          </a:p>
          <a:p>
            <a:pPr defTabSz="914400">
              <a:lnSpc>
                <a:spcPct val="90000"/>
              </a:lnSpc>
              <a:spcAft>
                <a:spcPts val="800"/>
              </a:spcAft>
            </a:pPr>
            <a:r>
              <a:rPr lang="en-US" sz="1600" b="1" dirty="0">
                <a:effectLst/>
                <a:latin typeface="Verdana" panose="020B0604030504040204" pitchFamily="34" charset="0"/>
                <a:ea typeface="Verdana" panose="020B0604030504040204" pitchFamily="34" charset="0"/>
              </a:rPr>
              <a:t>Acceptance Test</a:t>
            </a:r>
            <a:endParaRPr lang="en-US" sz="1600" dirty="0">
              <a:effectLst/>
              <a:latin typeface="Verdana" panose="020B0604030504040204" pitchFamily="34" charset="0"/>
              <a:ea typeface="Verdana" panose="020B0604030504040204" pitchFamily="34" charset="0"/>
            </a:endParaRPr>
          </a:p>
          <a:p>
            <a:pPr indent="-228600" defTabSz="914400">
              <a:lnSpc>
                <a:spcPct val="90000"/>
              </a:lnSpc>
              <a:spcAft>
                <a:spcPts val="800"/>
              </a:spcAft>
              <a:buFont typeface="Arial" panose="020B0604020202020204" pitchFamily="34" charset="0"/>
              <a:buChar char="•"/>
            </a:pPr>
            <a:r>
              <a:rPr lang="en-US" sz="1600" dirty="0">
                <a:effectLst/>
                <a:latin typeface="Verdana" panose="020B0604030504040204" pitchFamily="34" charset="0"/>
                <a:ea typeface="Verdana" panose="020B0604030504040204" pitchFamily="34" charset="0"/>
              </a:rPr>
              <a:t>Acceptance tests are carried out on samples taken from the lot for the purpose of acceptance of the lot.</a:t>
            </a:r>
          </a:p>
        </p:txBody>
      </p:sp>
    </p:spTree>
    <p:extLst>
      <p:ext uri="{BB962C8B-B14F-4D97-AF65-F5344CB8AC3E}">
        <p14:creationId xmlns:p14="http://schemas.microsoft.com/office/powerpoint/2010/main" val="425671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Sampling &amp; Testing Procedures</a:t>
            </a:r>
          </a:p>
        </p:txBody>
      </p:sp>
      <p:pic>
        <p:nvPicPr>
          <p:cNvPr id="5" name="Content Placeholder 4">
            <a:extLst>
              <a:ext uri="{FF2B5EF4-FFF2-40B4-BE49-F238E27FC236}">
                <a16:creationId xmlns:a16="http://schemas.microsoft.com/office/drawing/2014/main" id="{2A8891D6-BECE-947B-0E6E-B1D445E4422F}"/>
              </a:ext>
            </a:extLst>
          </p:cNvPr>
          <p:cNvPicPr>
            <a:picLocks noGrp="1" noChangeAspect="1"/>
          </p:cNvPicPr>
          <p:nvPr>
            <p:ph idx="1"/>
          </p:nvPr>
        </p:nvPicPr>
        <p:blipFill>
          <a:blip r:embed="rId2"/>
          <a:srcRect r="1429"/>
          <a:stretch/>
        </p:blipFill>
        <p:spPr>
          <a:xfrm>
            <a:off x="1323975" y="1600255"/>
            <a:ext cx="6403207" cy="452585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EF83A-22DD-0BD1-8C23-6BA774CA2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B98D5-F470-08AD-3125-3E86226F1491}"/>
              </a:ext>
            </a:extLst>
          </p:cNvPr>
          <p:cNvSpPr>
            <a:spLocks noGrp="1"/>
          </p:cNvSpPr>
          <p:nvPr>
            <p:ph type="title"/>
          </p:nvPr>
        </p:nvSpPr>
        <p:spPr>
          <a:xfrm>
            <a:off x="457200" y="0"/>
            <a:ext cx="8229600" cy="1143000"/>
          </a:xfrm>
        </p:spPr>
        <p:txBody>
          <a:bodyPr>
            <a:normAutofit fontScale="90000"/>
          </a:bodyPr>
          <a:lstStyle/>
          <a:p>
            <a:r>
              <a:rPr dirty="0"/>
              <a:t>Sampling &amp; Testing Procedures</a:t>
            </a:r>
          </a:p>
        </p:txBody>
      </p:sp>
      <p:pic>
        <p:nvPicPr>
          <p:cNvPr id="7" name="Picture 6">
            <a:extLst>
              <a:ext uri="{FF2B5EF4-FFF2-40B4-BE49-F238E27FC236}">
                <a16:creationId xmlns:a16="http://schemas.microsoft.com/office/drawing/2014/main" id="{0A133B9D-4C6A-B934-7778-08A8243D7973}"/>
              </a:ext>
            </a:extLst>
          </p:cNvPr>
          <p:cNvPicPr>
            <a:picLocks noChangeAspect="1"/>
          </p:cNvPicPr>
          <p:nvPr/>
        </p:nvPicPr>
        <p:blipFill>
          <a:blip r:embed="rId2"/>
          <a:stretch>
            <a:fillRect/>
          </a:stretch>
        </p:blipFill>
        <p:spPr>
          <a:xfrm>
            <a:off x="0" y="1143000"/>
            <a:ext cx="9144000" cy="5547946"/>
          </a:xfrm>
          <a:prstGeom prst="rect">
            <a:avLst/>
          </a:prstGeom>
        </p:spPr>
      </p:pic>
    </p:spTree>
    <p:extLst>
      <p:ext uri="{BB962C8B-B14F-4D97-AF65-F5344CB8AC3E}">
        <p14:creationId xmlns:p14="http://schemas.microsoft.com/office/powerpoint/2010/main" val="183977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CEDFC7-BB45-AAE3-46AC-AF2F7E6D87C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Verdana" panose="020B0604030504040204" pitchFamily="34" charset="0"/>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2" name="Title 1">
            <a:extLst>
              <a:ext uri="{FF2B5EF4-FFF2-40B4-BE49-F238E27FC236}">
                <a16:creationId xmlns:a16="http://schemas.microsoft.com/office/drawing/2014/main" id="{046158FB-FFED-A38B-DCB8-CFDBA8BECA12}"/>
              </a:ext>
            </a:extLst>
          </p:cNvPr>
          <p:cNvSpPr>
            <a:spLocks noGrp="1"/>
          </p:cNvSpPr>
          <p:nvPr>
            <p:ph type="title"/>
          </p:nvPr>
        </p:nvSpPr>
        <p:spPr>
          <a:xfrm>
            <a:off x="755175" y="1188637"/>
            <a:ext cx="2356072" cy="4480726"/>
          </a:xfrm>
        </p:spPr>
        <p:txBody>
          <a:bodyPr>
            <a:normAutofit/>
          </a:bodyPr>
          <a:lstStyle/>
          <a:p>
            <a:pPr algn="r"/>
            <a:r>
              <a:rPr lang="en-IN" sz="2700"/>
              <a:t>Test Requirements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86BEE5-5397-7A99-A6A6-9F4DD07FBC18}"/>
              </a:ext>
            </a:extLst>
          </p:cNvPr>
          <p:cNvSpPr>
            <a:spLocks noGrp="1"/>
          </p:cNvSpPr>
          <p:nvPr>
            <p:ph idx="1"/>
          </p:nvPr>
        </p:nvSpPr>
        <p:spPr>
          <a:xfrm>
            <a:off x="3854196" y="1338729"/>
            <a:ext cx="3596688" cy="4180542"/>
          </a:xfrm>
        </p:spPr>
        <p:txBody>
          <a:bodyPr anchor="ctr">
            <a:normAutofit lnSpcReduction="10000"/>
          </a:bodyPr>
          <a:lstStyle/>
          <a:p>
            <a:pPr marL="0" indent="0">
              <a:buNone/>
            </a:pPr>
            <a:r>
              <a:rPr lang="en-US" sz="2400" dirty="0"/>
              <a:t> Key Parameters:</a:t>
            </a:r>
          </a:p>
          <a:p>
            <a:r>
              <a:rPr lang="en-US" sz="2400" dirty="0"/>
              <a:t>Hydraulic efficiency: ≥99%.</a:t>
            </a:r>
          </a:p>
          <a:p>
            <a:r>
              <a:rPr lang="en-US" sz="2400" dirty="0"/>
              <a:t>Water tightness: No leaks under specified conditions.</a:t>
            </a:r>
          </a:p>
          <a:p>
            <a:r>
              <a:rPr lang="en-US" sz="2400" dirty="0"/>
              <a:t>Structural strength: Verified through load and impact tests.</a:t>
            </a:r>
          </a:p>
        </p:txBody>
      </p:sp>
    </p:spTree>
    <p:extLst>
      <p:ext uri="{BB962C8B-B14F-4D97-AF65-F5344CB8AC3E}">
        <p14:creationId xmlns:p14="http://schemas.microsoft.com/office/powerpoint/2010/main" val="4047157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Verdana" panose="020B0604030504040204" pitchFamily="34" charset="0"/>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2" name="Title 1"/>
          <p:cNvSpPr>
            <a:spLocks noGrp="1"/>
          </p:cNvSpPr>
          <p:nvPr>
            <p:ph type="title"/>
          </p:nvPr>
        </p:nvSpPr>
        <p:spPr>
          <a:xfrm>
            <a:off x="755175" y="1188637"/>
            <a:ext cx="2356072" cy="4480726"/>
          </a:xfrm>
        </p:spPr>
        <p:txBody>
          <a:bodyPr>
            <a:normAutofit/>
          </a:bodyPr>
          <a:lstStyle/>
          <a:p>
            <a:pPr algn="r"/>
            <a:r>
              <a:rPr lang="en-IN" sz="3100"/>
              <a:t>Installation &amp; Maintenance</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54196" y="1338729"/>
            <a:ext cx="3596688" cy="4180542"/>
          </a:xfrm>
        </p:spPr>
        <p:txBody>
          <a:bodyPr anchor="ctr">
            <a:normAutofit fontScale="92500" lnSpcReduction="10000"/>
          </a:bodyPr>
          <a:lstStyle/>
          <a:p>
            <a:pPr marL="0" indent="0">
              <a:lnSpc>
                <a:spcPct val="90000"/>
              </a:lnSpc>
              <a:buNone/>
            </a:pPr>
            <a:r>
              <a:rPr lang="en-US" sz="2000" dirty="0"/>
              <a:t>Installation:</a:t>
            </a:r>
          </a:p>
          <a:p>
            <a:pPr>
              <a:lnSpc>
                <a:spcPct val="90000"/>
              </a:lnSpc>
            </a:pPr>
            <a:r>
              <a:rPr lang="en-US" sz="2000" dirty="0"/>
              <a:t>Follow manufacturer's guidelines for placement, pipe connections, and backfill material.</a:t>
            </a:r>
          </a:p>
          <a:p>
            <a:pPr>
              <a:lnSpc>
                <a:spcPct val="90000"/>
              </a:lnSpc>
            </a:pPr>
            <a:r>
              <a:rPr lang="en-US" sz="2000" dirty="0"/>
              <a:t>Ensure ventilation and proper alignment.</a:t>
            </a:r>
          </a:p>
          <a:p>
            <a:pPr marL="0" indent="0">
              <a:lnSpc>
                <a:spcPct val="90000"/>
              </a:lnSpc>
              <a:buNone/>
            </a:pPr>
            <a:endParaRPr lang="en-US" sz="2000" dirty="0"/>
          </a:p>
          <a:p>
            <a:pPr marL="0" indent="0">
              <a:lnSpc>
                <a:spcPct val="90000"/>
              </a:lnSpc>
              <a:buNone/>
            </a:pPr>
            <a:r>
              <a:rPr lang="en-US" sz="2000" dirty="0"/>
              <a:t>Maintenance:</a:t>
            </a:r>
          </a:p>
          <a:p>
            <a:pPr>
              <a:lnSpc>
                <a:spcPct val="90000"/>
              </a:lnSpc>
            </a:pPr>
            <a:r>
              <a:rPr lang="en-US" sz="2000" dirty="0"/>
              <a:t>Periodic desludging based on usage and capacity.</a:t>
            </a:r>
          </a:p>
          <a:p>
            <a:pPr>
              <a:lnSpc>
                <a:spcPct val="90000"/>
              </a:lnSpc>
            </a:pPr>
            <a:r>
              <a:rPr lang="en-US" sz="2000" dirty="0"/>
              <a:t>Inspect and maintain structural integrity regularly.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a:extLst>
              <a:ext uri="{FF2B5EF4-FFF2-40B4-BE49-F238E27FC236}">
                <a16:creationId xmlns:a16="http://schemas.microsoft.com/office/drawing/2014/main" id="{8382E1DC-414D-1A75-FA52-32F827A85785}"/>
              </a:ext>
            </a:extLst>
          </p:cNvPr>
          <p:cNvSpPr>
            <a:spLocks noGrp="1"/>
          </p:cNvSpPr>
          <p:nvPr>
            <p:ph type="title"/>
          </p:nvPr>
        </p:nvSpPr>
        <p:spPr>
          <a:xfrm>
            <a:off x="306801" y="4058125"/>
            <a:ext cx="3604497" cy="972836"/>
          </a:xfrm>
        </p:spPr>
        <p:txBody>
          <a:bodyPr vert="horz" lIns="91440" tIns="45720" rIns="91440" bIns="45720" rtlCol="0" anchor="t">
            <a:normAutofit/>
          </a:bodyPr>
          <a:lstStyle/>
          <a:p>
            <a:pPr algn="l" defTabSz="914400">
              <a:lnSpc>
                <a:spcPct val="90000"/>
              </a:lnSpc>
            </a:pPr>
            <a:r>
              <a:rPr lang="en-US" sz="3300" kern="1200" dirty="0">
                <a:solidFill>
                  <a:srgbClr val="000000"/>
                </a:solidFill>
                <a:latin typeface="+mj-lt"/>
                <a:ea typeface="+mj-ea"/>
                <a:cs typeface="+mj-cs"/>
              </a:rPr>
              <a:t>Thank you</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Graphic 6" descr="Smiling Face with No Fill">
            <a:extLst>
              <a:ext uri="{FF2B5EF4-FFF2-40B4-BE49-F238E27FC236}">
                <a16:creationId xmlns:a16="http://schemas.microsoft.com/office/drawing/2014/main" id="{5AB78DBD-E2CA-D3D1-0358-AE964870DB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4681" y="2708150"/>
            <a:ext cx="3463967" cy="3463967"/>
          </a:xfrm>
          <a:prstGeom prst="rect">
            <a:avLst/>
          </a:prstGeom>
        </p:spPr>
      </p:pic>
    </p:spTree>
    <p:extLst>
      <p:ext uri="{BB962C8B-B14F-4D97-AF65-F5344CB8AC3E}">
        <p14:creationId xmlns:p14="http://schemas.microsoft.com/office/powerpoint/2010/main" val="203981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Verdana" panose="020B0604030504040204" pitchFamily="34" charset="0"/>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2" name="Title 1"/>
          <p:cNvSpPr>
            <a:spLocks noGrp="1"/>
          </p:cNvSpPr>
          <p:nvPr>
            <p:ph type="title"/>
          </p:nvPr>
        </p:nvSpPr>
        <p:spPr>
          <a:xfrm>
            <a:off x="755175" y="1188637"/>
            <a:ext cx="2356072" cy="4480726"/>
          </a:xfrm>
        </p:spPr>
        <p:txBody>
          <a:bodyPr>
            <a:normAutofit/>
          </a:bodyPr>
          <a:lstStyle/>
          <a:p>
            <a:pPr algn="l"/>
            <a:r>
              <a:rPr lang="en-IN" sz="3100" dirty="0"/>
              <a:t>Scope of IS 18666</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54196" y="1338729"/>
            <a:ext cx="3596688" cy="4180542"/>
          </a:xfrm>
        </p:spPr>
        <p:txBody>
          <a:bodyPr anchor="ctr">
            <a:normAutofit lnSpcReduction="10000"/>
          </a:bodyPr>
          <a:lstStyle/>
          <a:p>
            <a:pPr algn="just"/>
            <a:r>
              <a:rPr lang="en-US" sz="1900" dirty="0"/>
              <a:t>Covers requirements for design, materials, size, performance, and testing of rotationally molded polyethylene (PE) septic tanks for underground installation.</a:t>
            </a:r>
          </a:p>
          <a:p>
            <a:pPr algn="just"/>
            <a:r>
              <a:rPr lang="en-US" sz="1900" dirty="0"/>
              <a:t>Tanks are suitable for standard temperature and pressure conditions.</a:t>
            </a:r>
          </a:p>
          <a:p>
            <a:pPr algn="just"/>
            <a:r>
              <a:rPr lang="en-US" sz="1900" dirty="0"/>
              <a:t>Excludes mechanisms for effluent disposal, which require further treatment as per IS 2470 (Part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D871C6-1226-DA40-651A-116E9A5697B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D4797C-F53E-BDA2-DFF4-5F39A906E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0" name="Freeform: Shape 9">
            <a:extLst>
              <a:ext uri="{FF2B5EF4-FFF2-40B4-BE49-F238E27FC236}">
                <a16:creationId xmlns:a16="http://schemas.microsoft.com/office/drawing/2014/main" id="{E7A50CFD-6339-DE8D-B347-914E25EB4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Verdana" panose="020B0604030504040204" pitchFamily="34" charset="0"/>
            </a:endParaRPr>
          </a:p>
        </p:txBody>
      </p:sp>
      <p:sp>
        <p:nvSpPr>
          <p:cNvPr id="12" name="Right Triangle 11">
            <a:extLst>
              <a:ext uri="{FF2B5EF4-FFF2-40B4-BE49-F238E27FC236}">
                <a16:creationId xmlns:a16="http://schemas.microsoft.com/office/drawing/2014/main" id="{34C39460-8F56-6ED4-C782-FF3CC760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4" name="Rectangle 13">
            <a:extLst>
              <a:ext uri="{FF2B5EF4-FFF2-40B4-BE49-F238E27FC236}">
                <a16:creationId xmlns:a16="http://schemas.microsoft.com/office/drawing/2014/main" id="{9646C6F0-85A9-956F-AFB2-0B485DCA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2" name="Title 1">
            <a:extLst>
              <a:ext uri="{FF2B5EF4-FFF2-40B4-BE49-F238E27FC236}">
                <a16:creationId xmlns:a16="http://schemas.microsoft.com/office/drawing/2014/main" id="{B97D12A8-668C-3224-AA46-4A04E76500D8}"/>
              </a:ext>
            </a:extLst>
          </p:cNvPr>
          <p:cNvSpPr>
            <a:spLocks noGrp="1"/>
          </p:cNvSpPr>
          <p:nvPr>
            <p:ph type="title"/>
          </p:nvPr>
        </p:nvSpPr>
        <p:spPr>
          <a:xfrm>
            <a:off x="755175" y="1188637"/>
            <a:ext cx="2356072" cy="559776"/>
          </a:xfrm>
        </p:spPr>
        <p:txBody>
          <a:bodyPr>
            <a:normAutofit fontScale="90000"/>
          </a:bodyPr>
          <a:lstStyle/>
          <a:p>
            <a:pPr algn="l"/>
            <a:r>
              <a:rPr lang="en-IN" sz="3100" dirty="0"/>
              <a:t>Application</a:t>
            </a:r>
          </a:p>
        </p:txBody>
      </p:sp>
      <p:cxnSp>
        <p:nvCxnSpPr>
          <p:cNvPr id="16" name="Straight Connector 15">
            <a:extLst>
              <a:ext uri="{FF2B5EF4-FFF2-40B4-BE49-F238E27FC236}">
                <a16:creationId xmlns:a16="http://schemas.microsoft.com/office/drawing/2014/main" id="{9D230929-192F-1981-2612-A44B2D92FB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64904-4098-B56E-EBC8-764A4D40327D}"/>
              </a:ext>
            </a:extLst>
          </p:cNvPr>
          <p:cNvSpPr>
            <a:spLocks noGrp="1"/>
          </p:cNvSpPr>
          <p:nvPr>
            <p:ph idx="1"/>
          </p:nvPr>
        </p:nvSpPr>
        <p:spPr>
          <a:xfrm>
            <a:off x="3854196" y="1338729"/>
            <a:ext cx="3596688" cy="4180542"/>
          </a:xfrm>
        </p:spPr>
        <p:txBody>
          <a:bodyPr anchor="ctr">
            <a:normAutofit/>
          </a:bodyPr>
          <a:lstStyle/>
          <a:p>
            <a:pPr marL="0" indent="0" algn="just">
              <a:buNone/>
            </a:pPr>
            <a:r>
              <a:rPr lang="en-US" sz="1800" b="0" i="0" u="none" strike="noStrike" baseline="0" dirty="0"/>
              <a:t>On-site sanitation systems, like septic tank systems, are alternatives to centralized sewerage systems in areas where the latter is unfeasible or unavailable in both urban and rural areas. The septic tank effluent should be given secondary treatment either in a biological filter, up-flow anaerobic filter, on the land or in a sub-surface disposal system.</a:t>
            </a:r>
            <a:endParaRPr lang="en-US" sz="1900" dirty="0"/>
          </a:p>
        </p:txBody>
      </p:sp>
      <p:pic>
        <p:nvPicPr>
          <p:cNvPr id="1028" name="Picture 4" descr="Can You Install a Septic Tank Under a House?">
            <a:extLst>
              <a:ext uri="{FF2B5EF4-FFF2-40B4-BE49-F238E27FC236}">
                <a16:creationId xmlns:a16="http://schemas.microsoft.com/office/drawing/2014/main" id="{9C67ED8E-D87B-DF9F-92E1-1AE9D26CE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77" t="10668" r="20640" b="5343"/>
          <a:stretch/>
        </p:blipFill>
        <p:spPr bwMode="auto">
          <a:xfrm>
            <a:off x="672374" y="2330651"/>
            <a:ext cx="2636612" cy="219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Design Specifications</a:t>
            </a:r>
          </a:p>
        </p:txBody>
      </p:sp>
      <p:pic>
        <p:nvPicPr>
          <p:cNvPr id="2050" name="Picture 2">
            <a:extLst>
              <a:ext uri="{FF2B5EF4-FFF2-40B4-BE49-F238E27FC236}">
                <a16:creationId xmlns:a16="http://schemas.microsoft.com/office/drawing/2014/main" id="{D82F7FD5-8BFB-C1E5-7942-69E845B2B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650"/>
            <a:ext cx="9144000" cy="458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6AAEEA-92CC-4312-0BF5-F3201314161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Verdana" panose="020B0604030504040204" pitchFamily="34" charset="0"/>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2" name="Title 1">
            <a:extLst>
              <a:ext uri="{FF2B5EF4-FFF2-40B4-BE49-F238E27FC236}">
                <a16:creationId xmlns:a16="http://schemas.microsoft.com/office/drawing/2014/main" id="{8E67A89B-95A4-7C7A-D123-2F6E8711E9B1}"/>
              </a:ext>
            </a:extLst>
          </p:cNvPr>
          <p:cNvSpPr>
            <a:spLocks noGrp="1"/>
          </p:cNvSpPr>
          <p:nvPr>
            <p:ph type="title"/>
          </p:nvPr>
        </p:nvSpPr>
        <p:spPr>
          <a:xfrm>
            <a:off x="755175" y="1188637"/>
            <a:ext cx="2356072" cy="4480726"/>
          </a:xfrm>
        </p:spPr>
        <p:txBody>
          <a:bodyPr>
            <a:normAutofit/>
          </a:bodyPr>
          <a:lstStyle/>
          <a:p>
            <a:pPr algn="r"/>
            <a:r>
              <a:rPr lang="en-IN" sz="2700"/>
              <a:t>Key Design Specifications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590053-0991-A37D-F4FA-4CCAE1DFF56B}"/>
              </a:ext>
            </a:extLst>
          </p:cNvPr>
          <p:cNvSpPr>
            <a:spLocks noGrp="1"/>
          </p:cNvSpPr>
          <p:nvPr>
            <p:ph idx="1"/>
          </p:nvPr>
        </p:nvSpPr>
        <p:spPr>
          <a:xfrm>
            <a:off x="3854196" y="1338729"/>
            <a:ext cx="3596688" cy="4180542"/>
          </a:xfrm>
        </p:spPr>
        <p:txBody>
          <a:bodyPr anchor="ctr">
            <a:normAutofit lnSpcReduction="10000"/>
          </a:bodyPr>
          <a:lstStyle/>
          <a:p>
            <a:pPr marL="0" indent="0">
              <a:buNone/>
            </a:pPr>
            <a:r>
              <a:rPr lang="en-IN" sz="2100"/>
              <a:t>Effective Volume and Nominal Size </a:t>
            </a:r>
          </a:p>
          <a:p>
            <a:r>
              <a:rPr lang="en-IN" sz="2100"/>
              <a:t>Minimum hydraulic retention time: 24 hours.</a:t>
            </a:r>
          </a:p>
          <a:p>
            <a:r>
              <a:rPr lang="en-IN" sz="2100"/>
              <a:t>Minimum sludge storage period: 2 years</a:t>
            </a:r>
          </a:p>
          <a:p>
            <a:r>
              <a:rPr lang="en-IN" sz="2100"/>
              <a:t>Minimum effective volume: 1,000 liters.</a:t>
            </a:r>
          </a:p>
          <a:p>
            <a:r>
              <a:rPr lang="en-IN" sz="2100"/>
              <a:t>Recommended dimensions ensure durability.</a:t>
            </a:r>
          </a:p>
        </p:txBody>
      </p:sp>
    </p:spTree>
    <p:extLst>
      <p:ext uri="{BB962C8B-B14F-4D97-AF65-F5344CB8AC3E}">
        <p14:creationId xmlns:p14="http://schemas.microsoft.com/office/powerpoint/2010/main" val="91592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125CC7-7A05-68A4-C1C9-5BF8BB93A87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Verdana" panose="020B0604030504040204" pitchFamily="34" charset="0"/>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2" name="Title 1">
            <a:extLst>
              <a:ext uri="{FF2B5EF4-FFF2-40B4-BE49-F238E27FC236}">
                <a16:creationId xmlns:a16="http://schemas.microsoft.com/office/drawing/2014/main" id="{B178E2E2-9817-D205-9B21-0F1F1BA0DE45}"/>
              </a:ext>
            </a:extLst>
          </p:cNvPr>
          <p:cNvSpPr>
            <a:spLocks noGrp="1"/>
          </p:cNvSpPr>
          <p:nvPr>
            <p:ph type="title"/>
          </p:nvPr>
        </p:nvSpPr>
        <p:spPr>
          <a:xfrm>
            <a:off x="755175" y="1188637"/>
            <a:ext cx="2356072" cy="4480726"/>
          </a:xfrm>
        </p:spPr>
        <p:txBody>
          <a:bodyPr>
            <a:normAutofit/>
          </a:bodyPr>
          <a:lstStyle/>
          <a:p>
            <a:pPr algn="r"/>
            <a:r>
              <a:rPr lang="en-IN" sz="2700"/>
              <a:t>Key Design Specifications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EFA667-2B5C-7C1B-51B8-2933D97A74B6}"/>
              </a:ext>
            </a:extLst>
          </p:cNvPr>
          <p:cNvSpPr>
            <a:spLocks noGrp="1"/>
          </p:cNvSpPr>
          <p:nvPr>
            <p:ph idx="1"/>
          </p:nvPr>
        </p:nvSpPr>
        <p:spPr>
          <a:xfrm>
            <a:off x="3854196" y="1338729"/>
            <a:ext cx="3596688" cy="4180542"/>
          </a:xfrm>
        </p:spPr>
        <p:txBody>
          <a:bodyPr anchor="ctr">
            <a:normAutofit fontScale="85000" lnSpcReduction="10000"/>
          </a:bodyPr>
          <a:lstStyle/>
          <a:p>
            <a:pPr marL="0" indent="0">
              <a:lnSpc>
                <a:spcPct val="90000"/>
              </a:lnSpc>
              <a:buNone/>
            </a:pPr>
            <a:r>
              <a:rPr lang="en-US" sz="1800" b="1" i="0" u="none" strike="noStrike" baseline="0" dirty="0">
                <a:ea typeface="Verdana" panose="020B0604030504040204" pitchFamily="34" charset="0"/>
              </a:rPr>
              <a:t>Compartmentation and Flow</a:t>
            </a:r>
            <a:endParaRPr lang="en-US" sz="1800" dirty="0">
              <a:ea typeface="Verdana" panose="020B0604030504040204" pitchFamily="34" charset="0"/>
            </a:endParaRPr>
          </a:p>
          <a:p>
            <a:pPr>
              <a:lnSpc>
                <a:spcPct val="90000"/>
              </a:lnSpc>
            </a:pPr>
            <a:r>
              <a:rPr lang="en-US" sz="1800" dirty="0">
                <a:ea typeface="Verdana" panose="020B0604030504040204" pitchFamily="34" charset="0"/>
              </a:rPr>
              <a:t>Septic tanks over 2,000 liters must have 2 or more chambers with durable partitions.</a:t>
            </a:r>
          </a:p>
          <a:p>
            <a:pPr>
              <a:lnSpc>
                <a:spcPct val="90000"/>
              </a:lnSpc>
              <a:buFont typeface="Arial" panose="020B0604020202020204" pitchFamily="34" charset="0"/>
              <a:buChar char="•"/>
            </a:pPr>
            <a:r>
              <a:rPr lang="en-US" sz="1800" dirty="0">
                <a:ea typeface="Verdana" panose="020B0604030504040204" pitchFamily="34" charset="0"/>
              </a:rPr>
              <a:t>The first chamber’s capacity must be at least twice that of subsequent chambers, with tops 100 mm above the water level for horizontal tanks.</a:t>
            </a:r>
          </a:p>
          <a:p>
            <a:pPr>
              <a:lnSpc>
                <a:spcPct val="90000"/>
              </a:lnSpc>
              <a:buFont typeface="Arial" panose="020B0604020202020204" pitchFamily="34" charset="0"/>
              <a:buChar char="•"/>
            </a:pPr>
            <a:r>
              <a:rPr lang="en-US" sz="1800" dirty="0">
                <a:ea typeface="Verdana" panose="020B0604030504040204" pitchFamily="34" charset="0"/>
              </a:rPr>
              <a:t>Partitions must maintain tank integrity and withstand mechanized desludging.</a:t>
            </a:r>
          </a:p>
          <a:p>
            <a:pPr>
              <a:lnSpc>
                <a:spcPct val="90000"/>
              </a:lnSpc>
              <a:buFont typeface="Arial" panose="020B0604020202020204" pitchFamily="34" charset="0"/>
              <a:buChar char="•"/>
            </a:pPr>
            <a:r>
              <a:rPr lang="en-US" sz="1800" dirty="0">
                <a:ea typeface="Verdana" panose="020B0604030504040204" pitchFamily="34" charset="0"/>
              </a:rPr>
              <a:t>Openings (100-150 mm wide) must be provided for inter-compartmental flow, with an optional up-flow transfer for improved efficiency.</a:t>
            </a:r>
          </a:p>
          <a:p>
            <a:pPr marL="0" indent="0">
              <a:lnSpc>
                <a:spcPct val="90000"/>
              </a:lnSpc>
              <a:buNone/>
            </a:pPr>
            <a:endParaRPr lang="en-US" sz="1800" dirty="0">
              <a:ea typeface="Verdana" panose="020B0604030504040204" pitchFamily="34" charset="0"/>
            </a:endParaRPr>
          </a:p>
        </p:txBody>
      </p:sp>
    </p:spTree>
    <p:extLst>
      <p:ext uri="{BB962C8B-B14F-4D97-AF65-F5344CB8AC3E}">
        <p14:creationId xmlns:p14="http://schemas.microsoft.com/office/powerpoint/2010/main" val="82728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1ACB3-FD47-1E41-2949-70E36D4A04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640F2-3FF6-C2BD-1582-875E2E04748C}"/>
              </a:ext>
            </a:extLst>
          </p:cNvPr>
          <p:cNvSpPr>
            <a:spLocks noGrp="1"/>
          </p:cNvSpPr>
          <p:nvPr>
            <p:ph type="title"/>
          </p:nvPr>
        </p:nvSpPr>
        <p:spPr/>
        <p:txBody>
          <a:bodyPr/>
          <a:lstStyle/>
          <a:p>
            <a:r>
              <a:rPr lang="en-IN" dirty="0"/>
              <a:t>Typical Septic Tank</a:t>
            </a:r>
            <a:endParaRPr dirty="0"/>
          </a:p>
        </p:txBody>
      </p:sp>
      <p:pic>
        <p:nvPicPr>
          <p:cNvPr id="1026" name="Picture 2" descr="Types of Septic Systems | US EPA">
            <a:extLst>
              <a:ext uri="{FF2B5EF4-FFF2-40B4-BE49-F238E27FC236}">
                <a16:creationId xmlns:a16="http://schemas.microsoft.com/office/drawing/2014/main" id="{B21BB2D6-6770-8745-4AE2-4F80BD73D4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19"/>
          <a:stretch/>
        </p:blipFill>
        <p:spPr bwMode="auto">
          <a:xfrm>
            <a:off x="1404051" y="1417638"/>
            <a:ext cx="6335897" cy="424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2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05"/>
            <a:ext cx="8229600" cy="1143000"/>
          </a:xfrm>
        </p:spPr>
        <p:txBody>
          <a:bodyPr/>
          <a:lstStyle/>
          <a:p>
            <a:r>
              <a:rPr lang="en-IN" dirty="0"/>
              <a:t>Raw Material</a:t>
            </a:r>
            <a:endParaRPr dirty="0"/>
          </a:p>
        </p:txBody>
      </p:sp>
      <p:pic>
        <p:nvPicPr>
          <p:cNvPr id="5" name="Content Placeholder 4">
            <a:extLst>
              <a:ext uri="{FF2B5EF4-FFF2-40B4-BE49-F238E27FC236}">
                <a16:creationId xmlns:a16="http://schemas.microsoft.com/office/drawing/2014/main" id="{2260C558-9DB1-87E0-6EBA-42EE5BAAEC34}"/>
              </a:ext>
            </a:extLst>
          </p:cNvPr>
          <p:cNvPicPr>
            <a:picLocks noGrp="1" noChangeAspect="1"/>
          </p:cNvPicPr>
          <p:nvPr>
            <p:ph idx="1"/>
          </p:nvPr>
        </p:nvPicPr>
        <p:blipFill>
          <a:blip r:embed="rId2"/>
          <a:stretch>
            <a:fillRect/>
          </a:stretch>
        </p:blipFill>
        <p:spPr>
          <a:xfrm>
            <a:off x="849469" y="1268605"/>
            <a:ext cx="7561001" cy="523197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EF06D-EA24-BED7-7AE4-1F27EE502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B59F7-D64E-4564-44D5-107E61BE1B74}"/>
              </a:ext>
            </a:extLst>
          </p:cNvPr>
          <p:cNvSpPr>
            <a:spLocks noGrp="1"/>
          </p:cNvSpPr>
          <p:nvPr>
            <p:ph type="title"/>
          </p:nvPr>
        </p:nvSpPr>
        <p:spPr>
          <a:xfrm>
            <a:off x="457200" y="125605"/>
            <a:ext cx="8229600" cy="1143000"/>
          </a:xfrm>
        </p:spPr>
        <p:txBody>
          <a:bodyPr/>
          <a:lstStyle/>
          <a:p>
            <a:r>
              <a:rPr lang="en-IN" dirty="0"/>
              <a:t>Structural Strength</a:t>
            </a:r>
            <a:endParaRPr dirty="0"/>
          </a:p>
        </p:txBody>
      </p:sp>
      <p:pic>
        <p:nvPicPr>
          <p:cNvPr id="7" name="Picture 6">
            <a:extLst>
              <a:ext uri="{FF2B5EF4-FFF2-40B4-BE49-F238E27FC236}">
                <a16:creationId xmlns:a16="http://schemas.microsoft.com/office/drawing/2014/main" id="{A9FFB743-738F-4A96-2742-E0018C142C5C}"/>
              </a:ext>
            </a:extLst>
          </p:cNvPr>
          <p:cNvPicPr>
            <a:picLocks noChangeAspect="1"/>
          </p:cNvPicPr>
          <p:nvPr/>
        </p:nvPicPr>
        <p:blipFill>
          <a:blip r:embed="rId2"/>
          <a:stretch>
            <a:fillRect/>
          </a:stretch>
        </p:blipFill>
        <p:spPr>
          <a:xfrm>
            <a:off x="0" y="1873787"/>
            <a:ext cx="9144000" cy="3110426"/>
          </a:xfrm>
          <a:prstGeom prst="rect">
            <a:avLst/>
          </a:prstGeom>
        </p:spPr>
      </p:pic>
    </p:spTree>
    <p:extLst>
      <p:ext uri="{BB962C8B-B14F-4D97-AF65-F5344CB8AC3E}">
        <p14:creationId xmlns:p14="http://schemas.microsoft.com/office/powerpoint/2010/main" val="3289116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TotalTime>
  <Words>528</Words>
  <Application>Microsoft Office PowerPoint</Application>
  <PresentationFormat>On-screen Show (4:3)</PresentationFormat>
  <Paragraphs>59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メイリオ</vt:lpstr>
      <vt:lpstr>Arial</vt:lpstr>
      <vt:lpstr>Verdana</vt:lpstr>
      <vt:lpstr>Office Theme</vt:lpstr>
      <vt:lpstr>Non-Sewered Sanitation System – Rotationally Moulded Polyethylene Septic Tanks</vt:lpstr>
      <vt:lpstr>Scope of IS 18666</vt:lpstr>
      <vt:lpstr>Application</vt:lpstr>
      <vt:lpstr>Key Design Specifications</vt:lpstr>
      <vt:lpstr>Key Design Specifications</vt:lpstr>
      <vt:lpstr>Key Design Specifications</vt:lpstr>
      <vt:lpstr>Typical Septic Tank</vt:lpstr>
      <vt:lpstr>Raw Material</vt:lpstr>
      <vt:lpstr>Structural Strength</vt:lpstr>
      <vt:lpstr>Structural Strength and Integrity</vt:lpstr>
      <vt:lpstr>PowerPoint Presentation</vt:lpstr>
      <vt:lpstr>Tests</vt:lpstr>
      <vt:lpstr>Sampling &amp; Testing Procedures</vt:lpstr>
      <vt:lpstr>Sampling &amp; Testing Procedures</vt:lpstr>
      <vt:lpstr>Test Requirements</vt:lpstr>
      <vt:lpstr>Installation &amp; Maintenance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Dheeraj Damachya</cp:lastModifiedBy>
  <cp:revision>1</cp:revision>
  <dcterms:created xsi:type="dcterms:W3CDTF">2013-01-27T09:14:16Z</dcterms:created>
  <dcterms:modified xsi:type="dcterms:W3CDTF">2025-01-01T13:09:33Z</dcterms:modified>
  <cp:category/>
</cp:coreProperties>
</file>