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86" r:id="rId3"/>
    <p:sldId id="287" r:id="rId4"/>
    <p:sldId id="288" r:id="rId5"/>
    <p:sldId id="294" r:id="rId6"/>
    <p:sldId id="289" r:id="rId7"/>
    <p:sldId id="290" r:id="rId8"/>
    <p:sldId id="297" r:id="rId9"/>
    <p:sldId id="295" r:id="rId10"/>
    <p:sldId id="266" r:id="rId11"/>
    <p:sldId id="278" r:id="rId12"/>
    <p:sldId id="267" r:id="rId13"/>
    <p:sldId id="282" r:id="rId14"/>
    <p:sldId id="277" r:id="rId15"/>
    <p:sldId id="292" r:id="rId16"/>
    <p:sldId id="283" r:id="rId17"/>
    <p:sldId id="296" r:id="rId18"/>
  </p:sldIdLst>
  <p:sldSz cx="12192000" cy="6858000"/>
  <p:notesSz cx="7010400" cy="9296400"/>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snapToGrid="0">
      <p:cViewPr varScale="1">
        <p:scale>
          <a:sx n="108" d="100"/>
          <a:sy n="108" d="100"/>
        </p:scale>
        <p:origin x="67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6133B-F8FD-4B46-AA15-E791BD62D3F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23F9724-D8D6-4A9D-8896-4C22A4B569AF}">
      <dgm:prSet phldrT="[Text]"/>
      <dgm:spPr/>
      <dgm:t>
        <a:bodyPr/>
        <a:lstStyle/>
        <a:p>
          <a:r>
            <a:rPr lang="en-US" dirty="0" smtClean="0">
              <a:solidFill>
                <a:schemeClr val="tx1">
                  <a:lumMod val="85000"/>
                  <a:lumOff val="15000"/>
                </a:schemeClr>
              </a:solidFill>
              <a:latin typeface="Times New Roman" panose="02020603050405020304" pitchFamily="18" charset="0"/>
              <a:cs typeface="Times New Roman" panose="02020603050405020304" pitchFamily="18" charset="0"/>
            </a:rPr>
            <a:t>TOXICITY</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26FF62DD-FAAD-4F5C-8FD4-75C66F943A2A}" type="parTrans" cxnId="{83C9DB78-AC18-4128-9C9E-A9D2E868EED2}">
      <dgm:prSet/>
      <dgm:spPr/>
      <dgm:t>
        <a:bodyPr/>
        <a:lstStyle/>
        <a:p>
          <a:endParaRPr lang="en-US"/>
        </a:p>
      </dgm:t>
    </dgm:pt>
    <dgm:pt modelId="{71AA2572-4864-49B6-B230-04C3BAF9BCA5}" type="sibTrans" cxnId="{83C9DB78-AC18-4128-9C9E-A9D2E868EED2}">
      <dgm:prSet/>
      <dgm:spPr/>
      <dgm:t>
        <a:bodyPr/>
        <a:lstStyle/>
        <a:p>
          <a:endParaRPr lang="en-US"/>
        </a:p>
      </dgm:t>
    </dgm:pt>
    <dgm:pt modelId="{5AAEA52A-E4D8-451C-8FBF-1A91983732E2}">
      <dgm:prSet phldrT="[Text]"/>
      <dgm:spPr/>
      <dgm:t>
        <a:bodyPr/>
        <a:lstStyle/>
        <a:p>
          <a:r>
            <a:rPr lang="en-US" dirty="0" smtClean="0">
              <a:solidFill>
                <a:schemeClr val="tx1">
                  <a:lumMod val="85000"/>
                  <a:lumOff val="15000"/>
                </a:schemeClr>
              </a:solidFill>
              <a:latin typeface="Times New Roman" panose="02020603050405020304" pitchFamily="18" charset="0"/>
              <a:cs typeface="Times New Roman" panose="02020603050405020304" pitchFamily="18" charset="0"/>
            </a:rPr>
            <a:t>CHOKING HAZARD</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A24FD1C5-CBFA-4458-92F1-05916402C747}" type="parTrans" cxnId="{C5D82FD3-29BE-414D-9AE5-35BB9629BAC5}">
      <dgm:prSet/>
      <dgm:spPr/>
      <dgm:t>
        <a:bodyPr/>
        <a:lstStyle/>
        <a:p>
          <a:endParaRPr lang="en-US"/>
        </a:p>
      </dgm:t>
    </dgm:pt>
    <dgm:pt modelId="{20EF4DE0-F1A6-40DB-B71C-42BB0EB93F87}" type="sibTrans" cxnId="{C5D82FD3-29BE-414D-9AE5-35BB9629BAC5}">
      <dgm:prSet/>
      <dgm:spPr/>
      <dgm:t>
        <a:bodyPr/>
        <a:lstStyle/>
        <a:p>
          <a:endParaRPr lang="en-US"/>
        </a:p>
      </dgm:t>
    </dgm:pt>
    <dgm:pt modelId="{4DB71C9B-1680-4613-84ED-DFC93590B295}">
      <dgm:prSet phldrT="[Text]"/>
      <dgm:spPr/>
      <dgm:t>
        <a:bodyPr/>
        <a:lstStyle/>
        <a:p>
          <a:r>
            <a:rPr lang="en-US" dirty="0" smtClean="0">
              <a:solidFill>
                <a:schemeClr val="tx1">
                  <a:lumMod val="85000"/>
                  <a:lumOff val="15000"/>
                </a:schemeClr>
              </a:solidFill>
              <a:latin typeface="Times New Roman" panose="02020603050405020304" pitchFamily="18" charset="0"/>
              <a:cs typeface="Times New Roman" panose="02020603050405020304" pitchFamily="18" charset="0"/>
            </a:rPr>
            <a:t>SHARP EDGES / POINTS</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2EAC6266-D244-44CB-A2D4-0C9F9A74F445}" type="parTrans" cxnId="{0FE4A734-C737-4A4D-8568-C8B0E2F9997A}">
      <dgm:prSet/>
      <dgm:spPr/>
      <dgm:t>
        <a:bodyPr/>
        <a:lstStyle/>
        <a:p>
          <a:endParaRPr lang="en-US"/>
        </a:p>
      </dgm:t>
    </dgm:pt>
    <dgm:pt modelId="{883F9154-9118-4391-95E9-4E3B8EEB1641}" type="sibTrans" cxnId="{0FE4A734-C737-4A4D-8568-C8B0E2F9997A}">
      <dgm:prSet/>
      <dgm:spPr/>
      <dgm:t>
        <a:bodyPr/>
        <a:lstStyle/>
        <a:p>
          <a:endParaRPr lang="en-US"/>
        </a:p>
      </dgm:t>
    </dgm:pt>
    <dgm:pt modelId="{90491849-CF3D-43CB-A4DB-F22DE3E69917}" type="pres">
      <dgm:prSet presAssocID="{B5F6133B-F8FD-4B46-AA15-E791BD62D3F9}" presName="Name0" presStyleCnt="0">
        <dgm:presLayoutVars>
          <dgm:dir/>
          <dgm:resizeHandles val="exact"/>
        </dgm:presLayoutVars>
      </dgm:prSet>
      <dgm:spPr/>
      <dgm:t>
        <a:bodyPr/>
        <a:lstStyle/>
        <a:p>
          <a:endParaRPr lang="en-US"/>
        </a:p>
      </dgm:t>
    </dgm:pt>
    <dgm:pt modelId="{E64F26B0-F0E0-49B7-9C2F-52F1646F7382}" type="pres">
      <dgm:prSet presAssocID="{123F9724-D8D6-4A9D-8896-4C22A4B569AF}" presName="node" presStyleLbl="node1" presStyleIdx="0" presStyleCnt="3">
        <dgm:presLayoutVars>
          <dgm:bulletEnabled val="1"/>
        </dgm:presLayoutVars>
      </dgm:prSet>
      <dgm:spPr/>
      <dgm:t>
        <a:bodyPr/>
        <a:lstStyle/>
        <a:p>
          <a:endParaRPr lang="en-US"/>
        </a:p>
      </dgm:t>
    </dgm:pt>
    <dgm:pt modelId="{1707463B-B17F-4718-9A93-4C272EF6D2AD}" type="pres">
      <dgm:prSet presAssocID="{71AA2572-4864-49B6-B230-04C3BAF9BCA5}" presName="sibTrans" presStyleCnt="0"/>
      <dgm:spPr/>
    </dgm:pt>
    <dgm:pt modelId="{1681A55D-B6D5-4C23-AA45-5162C5A81C34}" type="pres">
      <dgm:prSet presAssocID="{5AAEA52A-E4D8-451C-8FBF-1A91983732E2}" presName="node" presStyleLbl="node1" presStyleIdx="1" presStyleCnt="3" custLinFactNeighborX="-23974">
        <dgm:presLayoutVars>
          <dgm:bulletEnabled val="1"/>
        </dgm:presLayoutVars>
      </dgm:prSet>
      <dgm:spPr/>
      <dgm:t>
        <a:bodyPr/>
        <a:lstStyle/>
        <a:p>
          <a:endParaRPr lang="en-US"/>
        </a:p>
      </dgm:t>
    </dgm:pt>
    <dgm:pt modelId="{CDAF4089-46B0-46A5-A1E3-5528D8E44D46}" type="pres">
      <dgm:prSet presAssocID="{20EF4DE0-F1A6-40DB-B71C-42BB0EB93F87}" presName="sibTrans" presStyleCnt="0"/>
      <dgm:spPr/>
    </dgm:pt>
    <dgm:pt modelId="{CA4126D0-6247-4137-8B01-BBFE03B27D57}" type="pres">
      <dgm:prSet presAssocID="{4DB71C9B-1680-4613-84ED-DFC93590B295}" presName="node" presStyleLbl="node1" presStyleIdx="2" presStyleCnt="3">
        <dgm:presLayoutVars>
          <dgm:bulletEnabled val="1"/>
        </dgm:presLayoutVars>
      </dgm:prSet>
      <dgm:spPr/>
      <dgm:t>
        <a:bodyPr/>
        <a:lstStyle/>
        <a:p>
          <a:endParaRPr lang="en-US"/>
        </a:p>
      </dgm:t>
    </dgm:pt>
  </dgm:ptLst>
  <dgm:cxnLst>
    <dgm:cxn modelId="{4E2B2A14-30E3-4ACE-AA5A-B302F67EB205}" type="presOf" srcId="{4DB71C9B-1680-4613-84ED-DFC93590B295}" destId="{CA4126D0-6247-4137-8B01-BBFE03B27D57}" srcOrd="0" destOrd="0" presId="urn:microsoft.com/office/officeart/2005/8/layout/hList6"/>
    <dgm:cxn modelId="{C5D82FD3-29BE-414D-9AE5-35BB9629BAC5}" srcId="{B5F6133B-F8FD-4B46-AA15-E791BD62D3F9}" destId="{5AAEA52A-E4D8-451C-8FBF-1A91983732E2}" srcOrd="1" destOrd="0" parTransId="{A24FD1C5-CBFA-4458-92F1-05916402C747}" sibTransId="{20EF4DE0-F1A6-40DB-B71C-42BB0EB93F87}"/>
    <dgm:cxn modelId="{773C6135-BA4E-4BA6-880B-0B4D5D8E8824}" type="presOf" srcId="{B5F6133B-F8FD-4B46-AA15-E791BD62D3F9}" destId="{90491849-CF3D-43CB-A4DB-F22DE3E69917}" srcOrd="0" destOrd="0" presId="urn:microsoft.com/office/officeart/2005/8/layout/hList6"/>
    <dgm:cxn modelId="{A1EDB33F-FB77-4720-99B9-DDFB98491B6A}" type="presOf" srcId="{123F9724-D8D6-4A9D-8896-4C22A4B569AF}" destId="{E64F26B0-F0E0-49B7-9C2F-52F1646F7382}" srcOrd="0" destOrd="0" presId="urn:microsoft.com/office/officeart/2005/8/layout/hList6"/>
    <dgm:cxn modelId="{A307079B-44B8-40B4-8D11-3698CC7CCA83}" type="presOf" srcId="{5AAEA52A-E4D8-451C-8FBF-1A91983732E2}" destId="{1681A55D-B6D5-4C23-AA45-5162C5A81C34}" srcOrd="0" destOrd="0" presId="urn:microsoft.com/office/officeart/2005/8/layout/hList6"/>
    <dgm:cxn modelId="{0FE4A734-C737-4A4D-8568-C8B0E2F9997A}" srcId="{B5F6133B-F8FD-4B46-AA15-E791BD62D3F9}" destId="{4DB71C9B-1680-4613-84ED-DFC93590B295}" srcOrd="2" destOrd="0" parTransId="{2EAC6266-D244-44CB-A2D4-0C9F9A74F445}" sibTransId="{883F9154-9118-4391-95E9-4E3B8EEB1641}"/>
    <dgm:cxn modelId="{83C9DB78-AC18-4128-9C9E-A9D2E868EED2}" srcId="{B5F6133B-F8FD-4B46-AA15-E791BD62D3F9}" destId="{123F9724-D8D6-4A9D-8896-4C22A4B569AF}" srcOrd="0" destOrd="0" parTransId="{26FF62DD-FAAD-4F5C-8FD4-75C66F943A2A}" sibTransId="{71AA2572-4864-49B6-B230-04C3BAF9BCA5}"/>
    <dgm:cxn modelId="{7F905087-13B7-4A3B-AE8A-AA064AA08F9C}" type="presParOf" srcId="{90491849-CF3D-43CB-A4DB-F22DE3E69917}" destId="{E64F26B0-F0E0-49B7-9C2F-52F1646F7382}" srcOrd="0" destOrd="0" presId="urn:microsoft.com/office/officeart/2005/8/layout/hList6"/>
    <dgm:cxn modelId="{A1E5CEF7-4B2F-4A16-B857-1B9D561A4069}" type="presParOf" srcId="{90491849-CF3D-43CB-A4DB-F22DE3E69917}" destId="{1707463B-B17F-4718-9A93-4C272EF6D2AD}" srcOrd="1" destOrd="0" presId="urn:microsoft.com/office/officeart/2005/8/layout/hList6"/>
    <dgm:cxn modelId="{31E7553D-756F-4A80-A6D1-6A55DFCE7819}" type="presParOf" srcId="{90491849-CF3D-43CB-A4DB-F22DE3E69917}" destId="{1681A55D-B6D5-4C23-AA45-5162C5A81C34}" srcOrd="2" destOrd="0" presId="urn:microsoft.com/office/officeart/2005/8/layout/hList6"/>
    <dgm:cxn modelId="{A0E6DC39-2673-40DB-9AED-0B8A83EC9C88}" type="presParOf" srcId="{90491849-CF3D-43CB-A4DB-F22DE3E69917}" destId="{CDAF4089-46B0-46A5-A1E3-5528D8E44D46}" srcOrd="3" destOrd="0" presId="urn:microsoft.com/office/officeart/2005/8/layout/hList6"/>
    <dgm:cxn modelId="{7770EA56-4DB9-4941-9881-A2CEF0D95020}" type="presParOf" srcId="{90491849-CF3D-43CB-A4DB-F22DE3E69917}" destId="{CA4126D0-6247-4137-8B01-BBFE03B27D5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3EEFC-3BE7-4D0B-9810-D058C48FD2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559E9B-8C55-4640-94FB-B56AACFD25F3}">
      <dgm:prSet phldrT="[Text]" custT="1"/>
      <dgm:spPr/>
      <dgm:t>
        <a:bodyPr/>
        <a:lstStyle/>
        <a:p>
          <a:r>
            <a:rPr lang="en-US" sz="2000" dirty="0" smtClean="0">
              <a:solidFill>
                <a:schemeClr val="tx1">
                  <a:lumMod val="85000"/>
                  <a:lumOff val="15000"/>
                </a:schemeClr>
              </a:solidFill>
              <a:latin typeface="Times New Roman" panose="02020603050405020304" pitchFamily="18" charset="0"/>
              <a:cs typeface="Times New Roman" panose="02020603050405020304" pitchFamily="18" charset="0"/>
            </a:rPr>
            <a:t>Phthalates are used as plasticizers (softening agents) in the manufacture of polyvinyl chloride, which in turn is used in toys and childcare articles. </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CF557739-5B50-48D7-92FE-84E3F9147AE5}" type="parTrans" cxnId="{C005ABA9-4C68-43AE-A7ED-71F741856C5E}">
      <dgm:prSet/>
      <dgm:spPr/>
      <dgm:t>
        <a:bodyPr/>
        <a:lstStyle/>
        <a:p>
          <a:endParaRPr lang="en-US"/>
        </a:p>
      </dgm:t>
    </dgm:pt>
    <dgm:pt modelId="{B95C2D51-94EB-4F74-8472-74599D1B0545}" type="sibTrans" cxnId="{C005ABA9-4C68-43AE-A7ED-71F741856C5E}">
      <dgm:prSet/>
      <dgm:spPr/>
      <dgm:t>
        <a:bodyPr/>
        <a:lstStyle/>
        <a:p>
          <a:endParaRPr lang="en-US"/>
        </a:p>
      </dgm:t>
    </dgm:pt>
    <dgm:pt modelId="{7669304F-DB21-478E-A057-8EE6A1AB679D}">
      <dgm:prSet phldrT="[Text]" custT="1"/>
      <dgm:spPr/>
      <dgm:t>
        <a:bodyPr/>
        <a:lstStyle/>
        <a:p>
          <a:r>
            <a:rPr lang="en-US" sz="2000" dirty="0" smtClean="0">
              <a:solidFill>
                <a:schemeClr val="tx1">
                  <a:lumMod val="85000"/>
                  <a:lumOff val="15000"/>
                </a:schemeClr>
              </a:solidFill>
              <a:latin typeface="Times New Roman" panose="02020603050405020304" pitchFamily="18" charset="0"/>
              <a:cs typeface="Times New Roman" panose="02020603050405020304" pitchFamily="18" charset="0"/>
            </a:rPr>
            <a:t>Migration of elements such as antimony, arsenic, barium, cadmium, mercury, lead, chromium, etc. </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E9C60893-703B-452E-8ADC-FBF623A7A552}" type="parTrans" cxnId="{7D36B846-5AFC-4E3F-8805-5872C4FF2CA3}">
      <dgm:prSet/>
      <dgm:spPr/>
      <dgm:t>
        <a:bodyPr/>
        <a:lstStyle/>
        <a:p>
          <a:endParaRPr lang="en-US"/>
        </a:p>
      </dgm:t>
    </dgm:pt>
    <dgm:pt modelId="{0E6CDEF5-5421-46A3-8B25-93CAAB0FDBC4}" type="sibTrans" cxnId="{7D36B846-5AFC-4E3F-8805-5872C4FF2CA3}">
      <dgm:prSet/>
      <dgm:spPr/>
      <dgm:t>
        <a:bodyPr/>
        <a:lstStyle/>
        <a:p>
          <a:endParaRPr lang="en-US"/>
        </a:p>
      </dgm:t>
    </dgm:pt>
    <dgm:pt modelId="{D8754D1C-9D4C-49A9-90A6-248196EEAC71}">
      <dgm:prSet custT="1"/>
      <dgm:spPr/>
      <dgm:t>
        <a:bodyPr/>
        <a:lstStyle/>
        <a:p>
          <a:r>
            <a:rPr lang="en-US" sz="2000" dirty="0" smtClean="0">
              <a:latin typeface="Times New Roman" panose="02020603050405020304" pitchFamily="18" charset="0"/>
              <a:cs typeface="Times New Roman" panose="02020603050405020304" pitchFamily="18" charset="0"/>
            </a:rPr>
            <a:t>Phthalates have the potential to cause adverse effects on reproduction system and development of child</a:t>
          </a:r>
          <a:endParaRPr lang="en-US" sz="2000" dirty="0">
            <a:latin typeface="Times New Roman" panose="02020603050405020304" pitchFamily="18" charset="0"/>
            <a:cs typeface="Times New Roman" panose="02020603050405020304" pitchFamily="18" charset="0"/>
          </a:endParaRPr>
        </a:p>
      </dgm:t>
    </dgm:pt>
    <dgm:pt modelId="{9F5421A1-C3A0-42EA-AA27-742FA9EE92AB}" type="parTrans" cxnId="{3190CA50-1777-4638-BBE4-1A508C1FEE85}">
      <dgm:prSet/>
      <dgm:spPr/>
      <dgm:t>
        <a:bodyPr/>
        <a:lstStyle/>
        <a:p>
          <a:endParaRPr lang="en-US"/>
        </a:p>
      </dgm:t>
    </dgm:pt>
    <dgm:pt modelId="{46A16933-05E6-433C-BBB4-558147B8570E}" type="sibTrans" cxnId="{3190CA50-1777-4638-BBE4-1A508C1FEE85}">
      <dgm:prSet/>
      <dgm:spPr/>
      <dgm:t>
        <a:bodyPr/>
        <a:lstStyle/>
        <a:p>
          <a:endParaRPr lang="en-US"/>
        </a:p>
      </dgm:t>
    </dgm:pt>
    <dgm:pt modelId="{C87E59D6-6040-48AA-9813-B8CEEA0DC5EB}">
      <dgm:prSet custT="1"/>
      <dgm:spPr/>
      <dgm:t>
        <a:bodyPr/>
        <a:lstStyle/>
        <a:p>
          <a:endParaRPr lang="en-US" sz="2000" dirty="0">
            <a:latin typeface="Times New Roman" panose="02020603050405020304" pitchFamily="18" charset="0"/>
            <a:cs typeface="Times New Roman" panose="02020603050405020304" pitchFamily="18" charset="0"/>
          </a:endParaRPr>
        </a:p>
      </dgm:t>
    </dgm:pt>
    <dgm:pt modelId="{62772D28-91AE-45CA-AE16-8AFB8FBF43EC}" type="sibTrans" cxnId="{01DB9BA0-0A2F-439B-ABFE-954172547507}">
      <dgm:prSet/>
      <dgm:spPr/>
      <dgm:t>
        <a:bodyPr/>
        <a:lstStyle/>
        <a:p>
          <a:endParaRPr lang="en-US"/>
        </a:p>
      </dgm:t>
    </dgm:pt>
    <dgm:pt modelId="{E5881994-77C6-47B2-A158-198AC02AC8E5}" type="parTrans" cxnId="{01DB9BA0-0A2F-439B-ABFE-954172547507}">
      <dgm:prSet/>
      <dgm:spPr/>
      <dgm:t>
        <a:bodyPr/>
        <a:lstStyle/>
        <a:p>
          <a:endParaRPr lang="en-US"/>
        </a:p>
      </dgm:t>
    </dgm:pt>
    <dgm:pt modelId="{128CEF44-8C2C-4DC0-858E-DDF7F3382CF3}" type="pres">
      <dgm:prSet presAssocID="{8023EEFC-3BE7-4D0B-9810-D058C48FD2C4}" presName="linear" presStyleCnt="0">
        <dgm:presLayoutVars>
          <dgm:dir/>
          <dgm:animLvl val="lvl"/>
          <dgm:resizeHandles val="exact"/>
        </dgm:presLayoutVars>
      </dgm:prSet>
      <dgm:spPr/>
      <dgm:t>
        <a:bodyPr/>
        <a:lstStyle/>
        <a:p>
          <a:endParaRPr lang="en-US"/>
        </a:p>
      </dgm:t>
    </dgm:pt>
    <dgm:pt modelId="{D1498EBB-FD9F-457C-BA0F-4D6B6E785AA5}" type="pres">
      <dgm:prSet presAssocID="{7D559E9B-8C55-4640-94FB-B56AACFD25F3}" presName="parentLin" presStyleCnt="0"/>
      <dgm:spPr/>
    </dgm:pt>
    <dgm:pt modelId="{E618B3FE-1884-4C7A-8970-DDC835C2BF68}" type="pres">
      <dgm:prSet presAssocID="{7D559E9B-8C55-4640-94FB-B56AACFD25F3}" presName="parentLeftMargin" presStyleLbl="node1" presStyleIdx="0" presStyleCnt="2"/>
      <dgm:spPr/>
      <dgm:t>
        <a:bodyPr/>
        <a:lstStyle/>
        <a:p>
          <a:endParaRPr lang="en-US"/>
        </a:p>
      </dgm:t>
    </dgm:pt>
    <dgm:pt modelId="{776713BE-5089-4A0B-B7B5-9BE183799589}" type="pres">
      <dgm:prSet presAssocID="{7D559E9B-8C55-4640-94FB-B56AACFD25F3}" presName="parentText" presStyleLbl="node1" presStyleIdx="0" presStyleCnt="2" custScaleX="159107" custScaleY="204020" custLinFactNeighborX="-25724" custLinFactNeighborY="-738">
        <dgm:presLayoutVars>
          <dgm:chMax val="0"/>
          <dgm:bulletEnabled val="1"/>
        </dgm:presLayoutVars>
      </dgm:prSet>
      <dgm:spPr/>
      <dgm:t>
        <a:bodyPr/>
        <a:lstStyle/>
        <a:p>
          <a:endParaRPr lang="en-US"/>
        </a:p>
      </dgm:t>
    </dgm:pt>
    <dgm:pt modelId="{56F7AD81-2CAA-41F9-BB97-AC16A8AD2A2C}" type="pres">
      <dgm:prSet presAssocID="{7D559E9B-8C55-4640-94FB-B56AACFD25F3}" presName="negativeSpace" presStyleCnt="0"/>
      <dgm:spPr/>
    </dgm:pt>
    <dgm:pt modelId="{517667A3-9943-48EB-9C32-9179B5A3F31F}" type="pres">
      <dgm:prSet presAssocID="{7D559E9B-8C55-4640-94FB-B56AACFD25F3}" presName="childText" presStyleLbl="conFgAcc1" presStyleIdx="0" presStyleCnt="2" custScaleX="99770" custScaleY="104958" custLinFactNeighborX="27084" custLinFactNeighborY="-93786">
        <dgm:presLayoutVars>
          <dgm:bulletEnabled val="1"/>
        </dgm:presLayoutVars>
      </dgm:prSet>
      <dgm:spPr/>
      <dgm:t>
        <a:bodyPr/>
        <a:lstStyle/>
        <a:p>
          <a:endParaRPr lang="en-US"/>
        </a:p>
      </dgm:t>
    </dgm:pt>
    <dgm:pt modelId="{06CAC4FD-5A6D-4D56-BDD1-98367B7FC6FB}" type="pres">
      <dgm:prSet presAssocID="{B95C2D51-94EB-4F74-8472-74599D1B0545}" presName="spaceBetweenRectangles" presStyleCnt="0"/>
      <dgm:spPr/>
    </dgm:pt>
    <dgm:pt modelId="{279E5057-00C6-439A-899B-1D5B91C7B11B}" type="pres">
      <dgm:prSet presAssocID="{7669304F-DB21-478E-A057-8EE6A1AB679D}" presName="parentLin" presStyleCnt="0"/>
      <dgm:spPr/>
    </dgm:pt>
    <dgm:pt modelId="{1E468082-F14F-4859-803F-E94F61940738}" type="pres">
      <dgm:prSet presAssocID="{7669304F-DB21-478E-A057-8EE6A1AB679D}" presName="parentLeftMargin" presStyleLbl="node1" presStyleIdx="0" presStyleCnt="2"/>
      <dgm:spPr/>
      <dgm:t>
        <a:bodyPr/>
        <a:lstStyle/>
        <a:p>
          <a:endParaRPr lang="en-US"/>
        </a:p>
      </dgm:t>
    </dgm:pt>
    <dgm:pt modelId="{D0F77326-776E-40AF-A707-0064BEE9E652}" type="pres">
      <dgm:prSet presAssocID="{7669304F-DB21-478E-A057-8EE6A1AB679D}" presName="parentText" presStyleLbl="node1" presStyleIdx="1" presStyleCnt="2" custScaleX="146071" custScaleY="164783" custLinFactNeighborX="-50187" custLinFactNeighborY="-16290">
        <dgm:presLayoutVars>
          <dgm:chMax val="0"/>
          <dgm:bulletEnabled val="1"/>
        </dgm:presLayoutVars>
      </dgm:prSet>
      <dgm:spPr/>
      <dgm:t>
        <a:bodyPr/>
        <a:lstStyle/>
        <a:p>
          <a:endParaRPr lang="en-US"/>
        </a:p>
      </dgm:t>
    </dgm:pt>
    <dgm:pt modelId="{68E98700-C607-42E2-B018-FCC001440CC1}" type="pres">
      <dgm:prSet presAssocID="{7669304F-DB21-478E-A057-8EE6A1AB679D}" presName="negativeSpace" presStyleCnt="0"/>
      <dgm:spPr/>
    </dgm:pt>
    <dgm:pt modelId="{139E3347-25C5-4839-ACD2-25E86CFAB269}" type="pres">
      <dgm:prSet presAssocID="{7669304F-DB21-478E-A057-8EE6A1AB679D}" presName="childText" presStyleLbl="conFgAcc1" presStyleIdx="1" presStyleCnt="2" custScaleY="189955" custLinFactY="24633" custLinFactNeighborY="100000">
        <dgm:presLayoutVars>
          <dgm:bulletEnabled val="1"/>
        </dgm:presLayoutVars>
      </dgm:prSet>
      <dgm:spPr/>
      <dgm:t>
        <a:bodyPr/>
        <a:lstStyle/>
        <a:p>
          <a:endParaRPr lang="en-US"/>
        </a:p>
      </dgm:t>
    </dgm:pt>
  </dgm:ptLst>
  <dgm:cxnLst>
    <dgm:cxn modelId="{EE4944F8-924B-4A90-A46B-F8B4E1E92B65}" type="presOf" srcId="{7669304F-DB21-478E-A057-8EE6A1AB679D}" destId="{D0F77326-776E-40AF-A707-0064BEE9E652}" srcOrd="1" destOrd="0" presId="urn:microsoft.com/office/officeart/2005/8/layout/list1"/>
    <dgm:cxn modelId="{438B19D2-8344-472E-9CAB-EBE3FB29FCCA}" type="presOf" srcId="{7669304F-DB21-478E-A057-8EE6A1AB679D}" destId="{1E468082-F14F-4859-803F-E94F61940738}" srcOrd="0" destOrd="0" presId="urn:microsoft.com/office/officeart/2005/8/layout/list1"/>
    <dgm:cxn modelId="{DDCB3961-A2BF-4972-B477-2DB1D557D1D9}" type="presOf" srcId="{8023EEFC-3BE7-4D0B-9810-D058C48FD2C4}" destId="{128CEF44-8C2C-4DC0-858E-DDF7F3382CF3}" srcOrd="0" destOrd="0" presId="urn:microsoft.com/office/officeart/2005/8/layout/list1"/>
    <dgm:cxn modelId="{B16CE860-9CB2-4AB8-8418-0E37A969C7ED}" type="presOf" srcId="{7D559E9B-8C55-4640-94FB-B56AACFD25F3}" destId="{E618B3FE-1884-4C7A-8970-DDC835C2BF68}" srcOrd="0" destOrd="0" presId="urn:microsoft.com/office/officeart/2005/8/layout/list1"/>
    <dgm:cxn modelId="{01DB9BA0-0A2F-439B-ABFE-954172547507}" srcId="{7669304F-DB21-478E-A057-8EE6A1AB679D}" destId="{C87E59D6-6040-48AA-9813-B8CEEA0DC5EB}" srcOrd="0" destOrd="0" parTransId="{E5881994-77C6-47B2-A158-198AC02AC8E5}" sibTransId="{62772D28-91AE-45CA-AE16-8AFB8FBF43EC}"/>
    <dgm:cxn modelId="{C005ABA9-4C68-43AE-A7ED-71F741856C5E}" srcId="{8023EEFC-3BE7-4D0B-9810-D058C48FD2C4}" destId="{7D559E9B-8C55-4640-94FB-B56AACFD25F3}" srcOrd="0" destOrd="0" parTransId="{CF557739-5B50-48D7-92FE-84E3F9147AE5}" sibTransId="{B95C2D51-94EB-4F74-8472-74599D1B0545}"/>
    <dgm:cxn modelId="{3190CA50-1777-4638-BBE4-1A508C1FEE85}" srcId="{7D559E9B-8C55-4640-94FB-B56AACFD25F3}" destId="{D8754D1C-9D4C-49A9-90A6-248196EEAC71}" srcOrd="0" destOrd="0" parTransId="{9F5421A1-C3A0-42EA-AA27-742FA9EE92AB}" sibTransId="{46A16933-05E6-433C-BBB4-558147B8570E}"/>
    <dgm:cxn modelId="{D573E512-A9A1-4D7F-A391-F903F4B780E1}" type="presOf" srcId="{7D559E9B-8C55-4640-94FB-B56AACFD25F3}" destId="{776713BE-5089-4A0B-B7B5-9BE183799589}" srcOrd="1" destOrd="0" presId="urn:microsoft.com/office/officeart/2005/8/layout/list1"/>
    <dgm:cxn modelId="{7D36B846-5AFC-4E3F-8805-5872C4FF2CA3}" srcId="{8023EEFC-3BE7-4D0B-9810-D058C48FD2C4}" destId="{7669304F-DB21-478E-A057-8EE6A1AB679D}" srcOrd="1" destOrd="0" parTransId="{E9C60893-703B-452E-8ADC-FBF623A7A552}" sibTransId="{0E6CDEF5-5421-46A3-8B25-93CAAB0FDBC4}"/>
    <dgm:cxn modelId="{EB97CB59-F379-4FC4-B2FD-18619A6C7240}" type="presOf" srcId="{D8754D1C-9D4C-49A9-90A6-248196EEAC71}" destId="{517667A3-9943-48EB-9C32-9179B5A3F31F}" srcOrd="0" destOrd="0" presId="urn:microsoft.com/office/officeart/2005/8/layout/list1"/>
    <dgm:cxn modelId="{213AC857-512B-41E2-BC2F-C06E5729425B}" type="presOf" srcId="{C87E59D6-6040-48AA-9813-B8CEEA0DC5EB}" destId="{139E3347-25C5-4839-ACD2-25E86CFAB269}" srcOrd="0" destOrd="0" presId="urn:microsoft.com/office/officeart/2005/8/layout/list1"/>
    <dgm:cxn modelId="{D49B59AC-E53A-4F42-9E0E-3CE7A6829CB1}" type="presParOf" srcId="{128CEF44-8C2C-4DC0-858E-DDF7F3382CF3}" destId="{D1498EBB-FD9F-457C-BA0F-4D6B6E785AA5}" srcOrd="0" destOrd="0" presId="urn:microsoft.com/office/officeart/2005/8/layout/list1"/>
    <dgm:cxn modelId="{2E382094-1A5C-4317-B409-8AC8A4A30CD1}" type="presParOf" srcId="{D1498EBB-FD9F-457C-BA0F-4D6B6E785AA5}" destId="{E618B3FE-1884-4C7A-8970-DDC835C2BF68}" srcOrd="0" destOrd="0" presId="urn:microsoft.com/office/officeart/2005/8/layout/list1"/>
    <dgm:cxn modelId="{42795EF0-AB51-4F4B-979A-2F077C5AF50C}" type="presParOf" srcId="{D1498EBB-FD9F-457C-BA0F-4D6B6E785AA5}" destId="{776713BE-5089-4A0B-B7B5-9BE183799589}" srcOrd="1" destOrd="0" presId="urn:microsoft.com/office/officeart/2005/8/layout/list1"/>
    <dgm:cxn modelId="{D97831B9-5829-4738-A0A8-9ACCB1AC4EEE}" type="presParOf" srcId="{128CEF44-8C2C-4DC0-858E-DDF7F3382CF3}" destId="{56F7AD81-2CAA-41F9-BB97-AC16A8AD2A2C}" srcOrd="1" destOrd="0" presId="urn:microsoft.com/office/officeart/2005/8/layout/list1"/>
    <dgm:cxn modelId="{ABAFE702-48B7-424C-B97E-CCA20D3A6890}" type="presParOf" srcId="{128CEF44-8C2C-4DC0-858E-DDF7F3382CF3}" destId="{517667A3-9943-48EB-9C32-9179B5A3F31F}" srcOrd="2" destOrd="0" presId="urn:microsoft.com/office/officeart/2005/8/layout/list1"/>
    <dgm:cxn modelId="{9FFAA164-FFF1-458F-8EDA-4C662BC9D150}" type="presParOf" srcId="{128CEF44-8C2C-4DC0-858E-DDF7F3382CF3}" destId="{06CAC4FD-5A6D-4D56-BDD1-98367B7FC6FB}" srcOrd="3" destOrd="0" presId="urn:microsoft.com/office/officeart/2005/8/layout/list1"/>
    <dgm:cxn modelId="{4F07950D-4997-4C1D-A099-FA0C32EE460B}" type="presParOf" srcId="{128CEF44-8C2C-4DC0-858E-DDF7F3382CF3}" destId="{279E5057-00C6-439A-899B-1D5B91C7B11B}" srcOrd="4" destOrd="0" presId="urn:microsoft.com/office/officeart/2005/8/layout/list1"/>
    <dgm:cxn modelId="{F969CB89-F9B0-425F-A685-7F6A88325B4C}" type="presParOf" srcId="{279E5057-00C6-439A-899B-1D5B91C7B11B}" destId="{1E468082-F14F-4859-803F-E94F61940738}" srcOrd="0" destOrd="0" presId="urn:microsoft.com/office/officeart/2005/8/layout/list1"/>
    <dgm:cxn modelId="{385665B6-97D9-4071-9FFB-79F3FDF8DEEE}" type="presParOf" srcId="{279E5057-00C6-439A-899B-1D5B91C7B11B}" destId="{D0F77326-776E-40AF-A707-0064BEE9E652}" srcOrd="1" destOrd="0" presId="urn:microsoft.com/office/officeart/2005/8/layout/list1"/>
    <dgm:cxn modelId="{4494ECF9-E681-4F09-98FF-C66D9FD9BC8D}" type="presParOf" srcId="{128CEF44-8C2C-4DC0-858E-DDF7F3382CF3}" destId="{68E98700-C607-42E2-B018-FCC001440CC1}" srcOrd="5" destOrd="0" presId="urn:microsoft.com/office/officeart/2005/8/layout/list1"/>
    <dgm:cxn modelId="{CB0F1E87-D1C0-4656-93A1-6A7ABD7C89F8}" type="presParOf" srcId="{128CEF44-8C2C-4DC0-858E-DDF7F3382CF3}" destId="{139E3347-25C5-4839-ACD2-25E86CFAB26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8CEDD-52AF-4BD6-AEB1-53DC5EFB787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50BCFFE-F5A0-4AA7-84EA-E476117FF42A}" type="pres">
      <dgm:prSet presAssocID="{6708CEDD-52AF-4BD6-AEB1-53DC5EFB787B}" presName="Name0" presStyleCnt="0">
        <dgm:presLayoutVars>
          <dgm:dir/>
          <dgm:resizeHandles val="exact"/>
        </dgm:presLayoutVars>
      </dgm:prSet>
      <dgm:spPr/>
      <dgm:t>
        <a:bodyPr/>
        <a:lstStyle/>
        <a:p>
          <a:endParaRPr lang="en-US"/>
        </a:p>
      </dgm:t>
    </dgm:pt>
  </dgm:ptLst>
  <dgm:cxnLst>
    <dgm:cxn modelId="{D8A63D3F-84FF-40CB-A3BD-F2010B7ADC80}" type="presOf" srcId="{6708CEDD-52AF-4BD6-AEB1-53DC5EFB787B}" destId="{950BCFFE-F5A0-4AA7-84EA-E476117FF42A}"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FA0311-7525-4675-88E3-C363DE102EA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A85F83E-928E-4A32-A960-0AD565C6A49B}">
      <dgm:prSet phldrT="[Text]" custT="1"/>
      <dgm:spPr/>
      <dgm:t>
        <a:bodyPr/>
        <a:lstStyle/>
        <a:p>
          <a:r>
            <a:rPr lang="en-US" sz="2000" dirty="0" smtClean="0">
              <a:solidFill>
                <a:schemeClr val="tx1">
                  <a:lumMod val="85000"/>
                  <a:lumOff val="15000"/>
                </a:schemeClr>
              </a:solidFill>
              <a:latin typeface="Times New Roman" panose="02020603050405020304" pitchFamily="18" charset="0"/>
              <a:cs typeface="Times New Roman" panose="02020603050405020304" pitchFamily="18" charset="0"/>
            </a:rPr>
            <a:t>Sharp Edges / Points </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EB31E243-2C27-4255-8EB9-0A8366D895E3}" type="parTrans" cxnId="{B4AB97C4-C931-4126-8845-30399CD25316}">
      <dgm:prSet/>
      <dgm:spPr/>
      <dgm:t>
        <a:bodyPr/>
        <a:lstStyle/>
        <a:p>
          <a:endParaRPr lang="en-US"/>
        </a:p>
      </dgm:t>
    </dgm:pt>
    <dgm:pt modelId="{3B98C542-1625-4B4E-BF8A-D0BA33715FB6}" type="sibTrans" cxnId="{B4AB97C4-C931-4126-8845-30399CD25316}">
      <dgm:prSet/>
      <dgm:spPr/>
      <dgm:t>
        <a:bodyPr/>
        <a:lstStyle/>
        <a:p>
          <a:endParaRPr lang="en-US"/>
        </a:p>
      </dgm:t>
    </dgm:pt>
    <dgm:pt modelId="{40D97D5C-F519-4A40-88E5-9302502B79EF}">
      <dgm:prSet phldrT="[Text]" custT="1"/>
      <dgm:spPr/>
      <dgm:t>
        <a:bodyPr/>
        <a:lstStyle/>
        <a:p>
          <a:endParaRPr lang="en-US" sz="2000" dirty="0">
            <a:latin typeface="Times New Roman" panose="02020603050405020304" pitchFamily="18" charset="0"/>
            <a:cs typeface="Times New Roman" panose="02020603050405020304" pitchFamily="18" charset="0"/>
          </a:endParaRPr>
        </a:p>
      </dgm:t>
    </dgm:pt>
    <dgm:pt modelId="{6092BF2E-3953-4C10-920B-138E9D9A1FE1}" type="parTrans" cxnId="{3590F9BA-AA49-4197-9F89-30754C93FED6}">
      <dgm:prSet/>
      <dgm:spPr/>
      <dgm:t>
        <a:bodyPr/>
        <a:lstStyle/>
        <a:p>
          <a:endParaRPr lang="en-US"/>
        </a:p>
      </dgm:t>
    </dgm:pt>
    <dgm:pt modelId="{BE6FB437-C664-43EE-8588-5ECA3154F747}" type="sibTrans" cxnId="{3590F9BA-AA49-4197-9F89-30754C93FED6}">
      <dgm:prSet/>
      <dgm:spPr/>
      <dgm:t>
        <a:bodyPr/>
        <a:lstStyle/>
        <a:p>
          <a:endParaRPr lang="en-US"/>
        </a:p>
      </dgm:t>
    </dgm:pt>
    <dgm:pt modelId="{92E59E48-2735-466D-A2C4-460C50C81CD3}">
      <dgm:prSet phldrT="[Text]"/>
      <dgm:spPr/>
      <dgm:t>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p>
      </dgm:t>
    </dgm:pt>
    <dgm:pt modelId="{CE455A12-451A-49DD-96A7-7505F48F02DC}" type="parTrans" cxnId="{ABFDD407-D7DD-40D4-AF93-12C8A76E3A1E}">
      <dgm:prSet/>
      <dgm:spPr/>
      <dgm:t>
        <a:bodyPr/>
        <a:lstStyle/>
        <a:p>
          <a:endParaRPr lang="en-US"/>
        </a:p>
      </dgm:t>
    </dgm:pt>
    <dgm:pt modelId="{9FC489C7-6053-44B7-BB81-E771C212BAAA}" type="sibTrans" cxnId="{ABFDD407-D7DD-40D4-AF93-12C8A76E3A1E}">
      <dgm:prSet/>
      <dgm:spPr/>
      <dgm:t>
        <a:bodyPr/>
        <a:lstStyle/>
        <a:p>
          <a:endParaRPr lang="en-US"/>
        </a:p>
      </dgm:t>
    </dgm:pt>
    <dgm:pt modelId="{62D9357D-A917-4036-9902-BC4FCF2819C9}">
      <dgm:prSet phldrT="[Text]"/>
      <dgm:spPr/>
      <dgm:t>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p>
      </dgm:t>
    </dgm:pt>
    <dgm:pt modelId="{BD9300A3-7501-4059-B071-1F8C8BC40538}" type="sibTrans" cxnId="{1FD6D01F-5F8A-4CC0-A57E-A177FA447247}">
      <dgm:prSet/>
      <dgm:spPr/>
      <dgm:t>
        <a:bodyPr/>
        <a:lstStyle/>
        <a:p>
          <a:endParaRPr lang="en-US"/>
        </a:p>
      </dgm:t>
    </dgm:pt>
    <dgm:pt modelId="{4B0F0E61-400D-4563-9626-9319EF20A67A}" type="parTrans" cxnId="{1FD6D01F-5F8A-4CC0-A57E-A177FA447247}">
      <dgm:prSet/>
      <dgm:spPr/>
      <dgm:t>
        <a:bodyPr/>
        <a:lstStyle/>
        <a:p>
          <a:endParaRPr lang="en-US"/>
        </a:p>
      </dgm:t>
    </dgm:pt>
    <dgm:pt modelId="{15BEE43E-E479-4458-917F-C22BF300C9D1}">
      <dgm:prSet phldrT="[Text]"/>
      <dgm:spPr/>
      <dgm:t>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p>
      </dgm:t>
    </dgm:pt>
    <dgm:pt modelId="{D44F7F88-4685-4265-A441-1D5EE6005BD5}" type="sibTrans" cxnId="{EC13ECD2-2C1B-413D-B4EE-BACC10CBF710}">
      <dgm:prSet/>
      <dgm:spPr/>
      <dgm:t>
        <a:bodyPr/>
        <a:lstStyle/>
        <a:p>
          <a:endParaRPr lang="en-US"/>
        </a:p>
      </dgm:t>
    </dgm:pt>
    <dgm:pt modelId="{D20CFF21-B9A9-4490-8EB1-7E9A6ADB7D9D}" type="parTrans" cxnId="{EC13ECD2-2C1B-413D-B4EE-BACC10CBF710}">
      <dgm:prSet/>
      <dgm:spPr/>
      <dgm:t>
        <a:bodyPr/>
        <a:lstStyle/>
        <a:p>
          <a:endParaRPr lang="en-US"/>
        </a:p>
      </dgm:t>
    </dgm:pt>
    <dgm:pt modelId="{0630143B-01A7-4CD5-8E32-DF80FA4F8EFA}" type="pres">
      <dgm:prSet presAssocID="{06FA0311-7525-4675-88E3-C363DE102EA3}" presName="cycle" presStyleCnt="0">
        <dgm:presLayoutVars>
          <dgm:chMax val="1"/>
          <dgm:dir/>
          <dgm:animLvl val="ctr"/>
          <dgm:resizeHandles val="exact"/>
        </dgm:presLayoutVars>
      </dgm:prSet>
      <dgm:spPr/>
      <dgm:t>
        <a:bodyPr/>
        <a:lstStyle/>
        <a:p>
          <a:endParaRPr lang="en-US"/>
        </a:p>
      </dgm:t>
    </dgm:pt>
    <dgm:pt modelId="{AE9684D9-5E2E-4D33-84E8-E47D3B18D66E}" type="pres">
      <dgm:prSet presAssocID="{FA85F83E-928E-4A32-A960-0AD565C6A49B}" presName="centerShape" presStyleLbl="node0" presStyleIdx="0" presStyleCnt="1" custScaleX="136291"/>
      <dgm:spPr/>
      <dgm:t>
        <a:bodyPr/>
        <a:lstStyle/>
        <a:p>
          <a:endParaRPr lang="en-US"/>
        </a:p>
      </dgm:t>
    </dgm:pt>
    <dgm:pt modelId="{F2F8B7DA-A688-48CC-84D7-D441B4C48D15}" type="pres">
      <dgm:prSet presAssocID="{4B0F0E61-400D-4563-9626-9319EF20A67A}" presName="Name9" presStyleLbl="parChTrans1D2" presStyleIdx="0" presStyleCnt="4"/>
      <dgm:spPr/>
      <dgm:t>
        <a:bodyPr/>
        <a:lstStyle/>
        <a:p>
          <a:endParaRPr lang="en-US"/>
        </a:p>
      </dgm:t>
    </dgm:pt>
    <dgm:pt modelId="{76326CEB-32EA-4225-A384-7187060759DE}" type="pres">
      <dgm:prSet presAssocID="{4B0F0E61-400D-4563-9626-9319EF20A67A}" presName="connTx" presStyleLbl="parChTrans1D2" presStyleIdx="0" presStyleCnt="4"/>
      <dgm:spPr/>
      <dgm:t>
        <a:bodyPr/>
        <a:lstStyle/>
        <a:p>
          <a:endParaRPr lang="en-US"/>
        </a:p>
      </dgm:t>
    </dgm:pt>
    <dgm:pt modelId="{2163ED1D-4E8F-4BA8-8691-68EB2389BD3A}" type="pres">
      <dgm:prSet presAssocID="{62D9357D-A917-4036-9902-BC4FCF2819C9}" presName="node" presStyleLbl="node1" presStyleIdx="0" presStyleCnt="4" custScaleX="163630" custRadScaleRad="129817" custRadScaleInc="1250">
        <dgm:presLayoutVars>
          <dgm:bulletEnabled val="1"/>
        </dgm:presLayoutVars>
      </dgm:prSet>
      <dgm:spPr/>
      <dgm:t>
        <a:bodyPr/>
        <a:lstStyle/>
        <a:p>
          <a:endParaRPr lang="en-US"/>
        </a:p>
      </dgm:t>
    </dgm:pt>
    <dgm:pt modelId="{D5616EBC-F6EB-47FA-9413-74C0403C7F74}" type="pres">
      <dgm:prSet presAssocID="{6092BF2E-3953-4C10-920B-138E9D9A1FE1}" presName="Name9" presStyleLbl="parChTrans1D2" presStyleIdx="1" presStyleCnt="4"/>
      <dgm:spPr/>
      <dgm:t>
        <a:bodyPr/>
        <a:lstStyle/>
        <a:p>
          <a:endParaRPr lang="en-US"/>
        </a:p>
      </dgm:t>
    </dgm:pt>
    <dgm:pt modelId="{A721A2BD-CBFD-4307-9FDE-96B4CC296FFA}" type="pres">
      <dgm:prSet presAssocID="{6092BF2E-3953-4C10-920B-138E9D9A1FE1}" presName="connTx" presStyleLbl="parChTrans1D2" presStyleIdx="1" presStyleCnt="4"/>
      <dgm:spPr/>
      <dgm:t>
        <a:bodyPr/>
        <a:lstStyle/>
        <a:p>
          <a:endParaRPr lang="en-US"/>
        </a:p>
      </dgm:t>
    </dgm:pt>
    <dgm:pt modelId="{518FEB30-AC09-4BF0-8ED1-9CEAD59CD3C6}" type="pres">
      <dgm:prSet presAssocID="{40D97D5C-F519-4A40-88E5-9302502B79EF}" presName="node" presStyleLbl="node1" presStyleIdx="1" presStyleCnt="4" custScaleX="163630" custRadScaleRad="129817" custRadScaleInc="1250">
        <dgm:presLayoutVars>
          <dgm:bulletEnabled val="1"/>
        </dgm:presLayoutVars>
      </dgm:prSet>
      <dgm:spPr/>
      <dgm:t>
        <a:bodyPr/>
        <a:lstStyle/>
        <a:p>
          <a:endParaRPr lang="en-US"/>
        </a:p>
      </dgm:t>
    </dgm:pt>
    <dgm:pt modelId="{E2A0351F-ABB8-4F54-A714-3B04F73FE25B}" type="pres">
      <dgm:prSet presAssocID="{CE455A12-451A-49DD-96A7-7505F48F02DC}" presName="Name9" presStyleLbl="parChTrans1D2" presStyleIdx="2" presStyleCnt="4"/>
      <dgm:spPr/>
      <dgm:t>
        <a:bodyPr/>
        <a:lstStyle/>
        <a:p>
          <a:endParaRPr lang="en-US"/>
        </a:p>
      </dgm:t>
    </dgm:pt>
    <dgm:pt modelId="{3FFCDE7F-4FDA-4661-86BF-591EABA69C94}" type="pres">
      <dgm:prSet presAssocID="{CE455A12-451A-49DD-96A7-7505F48F02DC}" presName="connTx" presStyleLbl="parChTrans1D2" presStyleIdx="2" presStyleCnt="4"/>
      <dgm:spPr/>
      <dgm:t>
        <a:bodyPr/>
        <a:lstStyle/>
        <a:p>
          <a:endParaRPr lang="en-US"/>
        </a:p>
      </dgm:t>
    </dgm:pt>
    <dgm:pt modelId="{EA826C13-EF80-4CF2-B7B6-B5B85B8420BC}" type="pres">
      <dgm:prSet presAssocID="{92E59E48-2735-466D-A2C4-460C50C81CD3}" presName="node" presStyleLbl="node1" presStyleIdx="2" presStyleCnt="4" custScaleX="163630" custRadScaleRad="129817" custRadScaleInc="1250">
        <dgm:presLayoutVars>
          <dgm:bulletEnabled val="1"/>
        </dgm:presLayoutVars>
      </dgm:prSet>
      <dgm:spPr/>
      <dgm:t>
        <a:bodyPr/>
        <a:lstStyle/>
        <a:p>
          <a:endParaRPr lang="en-US"/>
        </a:p>
      </dgm:t>
    </dgm:pt>
    <dgm:pt modelId="{AF636EBC-70E0-495E-B0B6-5C15C08A5058}" type="pres">
      <dgm:prSet presAssocID="{D20CFF21-B9A9-4490-8EB1-7E9A6ADB7D9D}" presName="Name9" presStyleLbl="parChTrans1D2" presStyleIdx="3" presStyleCnt="4"/>
      <dgm:spPr/>
      <dgm:t>
        <a:bodyPr/>
        <a:lstStyle/>
        <a:p>
          <a:endParaRPr lang="en-US"/>
        </a:p>
      </dgm:t>
    </dgm:pt>
    <dgm:pt modelId="{D19C7C08-5D68-47B3-A410-112ADF9C3313}" type="pres">
      <dgm:prSet presAssocID="{D20CFF21-B9A9-4490-8EB1-7E9A6ADB7D9D}" presName="connTx" presStyleLbl="parChTrans1D2" presStyleIdx="3" presStyleCnt="4"/>
      <dgm:spPr/>
      <dgm:t>
        <a:bodyPr/>
        <a:lstStyle/>
        <a:p>
          <a:endParaRPr lang="en-US"/>
        </a:p>
      </dgm:t>
    </dgm:pt>
    <dgm:pt modelId="{DC97F24C-64A9-4D00-8A36-0082DFBEEF4E}" type="pres">
      <dgm:prSet presAssocID="{15BEE43E-E479-4458-917F-C22BF300C9D1}" presName="node" presStyleLbl="node1" presStyleIdx="3" presStyleCnt="4" custScaleX="163630" custRadScaleRad="129817" custRadScaleInc="1250">
        <dgm:presLayoutVars>
          <dgm:bulletEnabled val="1"/>
        </dgm:presLayoutVars>
      </dgm:prSet>
      <dgm:spPr/>
      <dgm:t>
        <a:bodyPr/>
        <a:lstStyle/>
        <a:p>
          <a:endParaRPr lang="en-US"/>
        </a:p>
      </dgm:t>
    </dgm:pt>
  </dgm:ptLst>
  <dgm:cxnLst>
    <dgm:cxn modelId="{C48D49CC-5368-4F6B-9D6A-0A4049D4A798}" type="presOf" srcId="{62D9357D-A917-4036-9902-BC4FCF2819C9}" destId="{2163ED1D-4E8F-4BA8-8691-68EB2389BD3A}" srcOrd="0" destOrd="0" presId="urn:microsoft.com/office/officeart/2005/8/layout/radial1"/>
    <dgm:cxn modelId="{F8EC838D-8A16-4163-94B2-5283C393672C}" type="presOf" srcId="{D20CFF21-B9A9-4490-8EB1-7E9A6ADB7D9D}" destId="{AF636EBC-70E0-495E-B0B6-5C15C08A5058}" srcOrd="0" destOrd="0" presId="urn:microsoft.com/office/officeart/2005/8/layout/radial1"/>
    <dgm:cxn modelId="{ABFDD407-D7DD-40D4-AF93-12C8A76E3A1E}" srcId="{FA85F83E-928E-4A32-A960-0AD565C6A49B}" destId="{92E59E48-2735-466D-A2C4-460C50C81CD3}" srcOrd="2" destOrd="0" parTransId="{CE455A12-451A-49DD-96A7-7505F48F02DC}" sibTransId="{9FC489C7-6053-44B7-BB81-E771C212BAAA}"/>
    <dgm:cxn modelId="{461A1114-CD2E-41FD-9181-DA7B247CB58A}" type="presOf" srcId="{6092BF2E-3953-4C10-920B-138E9D9A1FE1}" destId="{D5616EBC-F6EB-47FA-9413-74C0403C7F74}" srcOrd="0" destOrd="0" presId="urn:microsoft.com/office/officeart/2005/8/layout/radial1"/>
    <dgm:cxn modelId="{1FD6D01F-5F8A-4CC0-A57E-A177FA447247}" srcId="{FA85F83E-928E-4A32-A960-0AD565C6A49B}" destId="{62D9357D-A917-4036-9902-BC4FCF2819C9}" srcOrd="0" destOrd="0" parTransId="{4B0F0E61-400D-4563-9626-9319EF20A67A}" sibTransId="{BD9300A3-7501-4059-B071-1F8C8BC40538}"/>
    <dgm:cxn modelId="{7BC5ECCB-3B31-49FC-8B48-08BD1734021F}" type="presOf" srcId="{15BEE43E-E479-4458-917F-C22BF300C9D1}" destId="{DC97F24C-64A9-4D00-8A36-0082DFBEEF4E}" srcOrd="0" destOrd="0" presId="urn:microsoft.com/office/officeart/2005/8/layout/radial1"/>
    <dgm:cxn modelId="{3590F9BA-AA49-4197-9F89-30754C93FED6}" srcId="{FA85F83E-928E-4A32-A960-0AD565C6A49B}" destId="{40D97D5C-F519-4A40-88E5-9302502B79EF}" srcOrd="1" destOrd="0" parTransId="{6092BF2E-3953-4C10-920B-138E9D9A1FE1}" sibTransId="{BE6FB437-C664-43EE-8588-5ECA3154F747}"/>
    <dgm:cxn modelId="{ECBA5320-BD6E-4963-A0EB-CBF500EBD27B}" type="presOf" srcId="{40D97D5C-F519-4A40-88E5-9302502B79EF}" destId="{518FEB30-AC09-4BF0-8ED1-9CEAD59CD3C6}" srcOrd="0" destOrd="0" presId="urn:microsoft.com/office/officeart/2005/8/layout/radial1"/>
    <dgm:cxn modelId="{BAD7557F-D3A5-4CC8-B836-17208BDAB6FA}" type="presOf" srcId="{6092BF2E-3953-4C10-920B-138E9D9A1FE1}" destId="{A721A2BD-CBFD-4307-9FDE-96B4CC296FFA}" srcOrd="1" destOrd="0" presId="urn:microsoft.com/office/officeart/2005/8/layout/radial1"/>
    <dgm:cxn modelId="{403452BA-F98A-4A2A-B0D3-1FA702A2DC3E}" type="presOf" srcId="{92E59E48-2735-466D-A2C4-460C50C81CD3}" destId="{EA826C13-EF80-4CF2-B7B6-B5B85B8420BC}" srcOrd="0" destOrd="0" presId="urn:microsoft.com/office/officeart/2005/8/layout/radial1"/>
    <dgm:cxn modelId="{03210A92-6267-406F-BF21-1C2F21DE9BAF}" type="presOf" srcId="{D20CFF21-B9A9-4490-8EB1-7E9A6ADB7D9D}" destId="{D19C7C08-5D68-47B3-A410-112ADF9C3313}" srcOrd="1" destOrd="0" presId="urn:microsoft.com/office/officeart/2005/8/layout/radial1"/>
    <dgm:cxn modelId="{D62D4DF3-44D8-487C-86DB-48B1B24EC72E}" type="presOf" srcId="{CE455A12-451A-49DD-96A7-7505F48F02DC}" destId="{3FFCDE7F-4FDA-4661-86BF-591EABA69C94}" srcOrd="1" destOrd="0" presId="urn:microsoft.com/office/officeart/2005/8/layout/radial1"/>
    <dgm:cxn modelId="{8A908703-3D36-485C-8002-F565003AE79B}" type="presOf" srcId="{4B0F0E61-400D-4563-9626-9319EF20A67A}" destId="{F2F8B7DA-A688-48CC-84D7-D441B4C48D15}" srcOrd="0" destOrd="0" presId="urn:microsoft.com/office/officeart/2005/8/layout/radial1"/>
    <dgm:cxn modelId="{3E66AA16-4BD0-4757-8D9D-E57C25773447}" type="presOf" srcId="{FA85F83E-928E-4A32-A960-0AD565C6A49B}" destId="{AE9684D9-5E2E-4D33-84E8-E47D3B18D66E}" srcOrd="0" destOrd="0" presId="urn:microsoft.com/office/officeart/2005/8/layout/radial1"/>
    <dgm:cxn modelId="{D273E5F1-66D7-43E4-9345-A989C1C497EF}" type="presOf" srcId="{06FA0311-7525-4675-88E3-C363DE102EA3}" destId="{0630143B-01A7-4CD5-8E32-DF80FA4F8EFA}" srcOrd="0" destOrd="0" presId="urn:microsoft.com/office/officeart/2005/8/layout/radial1"/>
    <dgm:cxn modelId="{3E0D7BF4-F068-4D28-9BFC-361754BEC3E6}" type="presOf" srcId="{CE455A12-451A-49DD-96A7-7505F48F02DC}" destId="{E2A0351F-ABB8-4F54-A714-3B04F73FE25B}" srcOrd="0" destOrd="0" presId="urn:microsoft.com/office/officeart/2005/8/layout/radial1"/>
    <dgm:cxn modelId="{EC13ECD2-2C1B-413D-B4EE-BACC10CBF710}" srcId="{FA85F83E-928E-4A32-A960-0AD565C6A49B}" destId="{15BEE43E-E479-4458-917F-C22BF300C9D1}" srcOrd="3" destOrd="0" parTransId="{D20CFF21-B9A9-4490-8EB1-7E9A6ADB7D9D}" sibTransId="{D44F7F88-4685-4265-A441-1D5EE6005BD5}"/>
    <dgm:cxn modelId="{82095484-26B3-458A-8F77-3518D0EE00DF}" type="presOf" srcId="{4B0F0E61-400D-4563-9626-9319EF20A67A}" destId="{76326CEB-32EA-4225-A384-7187060759DE}" srcOrd="1" destOrd="0" presId="urn:microsoft.com/office/officeart/2005/8/layout/radial1"/>
    <dgm:cxn modelId="{B4AB97C4-C931-4126-8845-30399CD25316}" srcId="{06FA0311-7525-4675-88E3-C363DE102EA3}" destId="{FA85F83E-928E-4A32-A960-0AD565C6A49B}" srcOrd="0" destOrd="0" parTransId="{EB31E243-2C27-4255-8EB9-0A8366D895E3}" sibTransId="{3B98C542-1625-4B4E-BF8A-D0BA33715FB6}"/>
    <dgm:cxn modelId="{163DBFCF-D15E-4EFD-BD46-C7A903AC5D4C}" type="presParOf" srcId="{0630143B-01A7-4CD5-8E32-DF80FA4F8EFA}" destId="{AE9684D9-5E2E-4D33-84E8-E47D3B18D66E}" srcOrd="0" destOrd="0" presId="urn:microsoft.com/office/officeart/2005/8/layout/radial1"/>
    <dgm:cxn modelId="{D30BEB75-78B4-4FCA-A22C-AEC2DD5861F0}" type="presParOf" srcId="{0630143B-01A7-4CD5-8E32-DF80FA4F8EFA}" destId="{F2F8B7DA-A688-48CC-84D7-D441B4C48D15}" srcOrd="1" destOrd="0" presId="urn:microsoft.com/office/officeart/2005/8/layout/radial1"/>
    <dgm:cxn modelId="{00BB5C48-76A5-4892-8106-1BD468977EBB}" type="presParOf" srcId="{F2F8B7DA-A688-48CC-84D7-D441B4C48D15}" destId="{76326CEB-32EA-4225-A384-7187060759DE}" srcOrd="0" destOrd="0" presId="urn:microsoft.com/office/officeart/2005/8/layout/radial1"/>
    <dgm:cxn modelId="{4964C089-78E5-47B0-AF3B-F344F4B58A36}" type="presParOf" srcId="{0630143B-01A7-4CD5-8E32-DF80FA4F8EFA}" destId="{2163ED1D-4E8F-4BA8-8691-68EB2389BD3A}" srcOrd="2" destOrd="0" presId="urn:microsoft.com/office/officeart/2005/8/layout/radial1"/>
    <dgm:cxn modelId="{23FA4EB5-4F96-4C4F-A651-CF81D452335B}" type="presParOf" srcId="{0630143B-01A7-4CD5-8E32-DF80FA4F8EFA}" destId="{D5616EBC-F6EB-47FA-9413-74C0403C7F74}" srcOrd="3" destOrd="0" presId="urn:microsoft.com/office/officeart/2005/8/layout/radial1"/>
    <dgm:cxn modelId="{9EEE7E4B-3693-47A2-A8E8-927EE00F309A}" type="presParOf" srcId="{D5616EBC-F6EB-47FA-9413-74C0403C7F74}" destId="{A721A2BD-CBFD-4307-9FDE-96B4CC296FFA}" srcOrd="0" destOrd="0" presId="urn:microsoft.com/office/officeart/2005/8/layout/radial1"/>
    <dgm:cxn modelId="{9A39F206-1D7F-4FA9-99D6-06C4309618B9}" type="presParOf" srcId="{0630143B-01A7-4CD5-8E32-DF80FA4F8EFA}" destId="{518FEB30-AC09-4BF0-8ED1-9CEAD59CD3C6}" srcOrd="4" destOrd="0" presId="urn:microsoft.com/office/officeart/2005/8/layout/radial1"/>
    <dgm:cxn modelId="{D43EE961-5E28-4D25-B783-992BD1D7BA4F}" type="presParOf" srcId="{0630143B-01A7-4CD5-8E32-DF80FA4F8EFA}" destId="{E2A0351F-ABB8-4F54-A714-3B04F73FE25B}" srcOrd="5" destOrd="0" presId="urn:microsoft.com/office/officeart/2005/8/layout/radial1"/>
    <dgm:cxn modelId="{A0677089-4F04-47A7-836E-3D930E1F8DC7}" type="presParOf" srcId="{E2A0351F-ABB8-4F54-A714-3B04F73FE25B}" destId="{3FFCDE7F-4FDA-4661-86BF-591EABA69C94}" srcOrd="0" destOrd="0" presId="urn:microsoft.com/office/officeart/2005/8/layout/radial1"/>
    <dgm:cxn modelId="{770BAB71-BAC5-4B41-9687-0911BCBBB6E7}" type="presParOf" srcId="{0630143B-01A7-4CD5-8E32-DF80FA4F8EFA}" destId="{EA826C13-EF80-4CF2-B7B6-B5B85B8420BC}" srcOrd="6" destOrd="0" presId="urn:microsoft.com/office/officeart/2005/8/layout/radial1"/>
    <dgm:cxn modelId="{E6A78F66-7D4B-41D6-A041-E83E6CA534EE}" type="presParOf" srcId="{0630143B-01A7-4CD5-8E32-DF80FA4F8EFA}" destId="{AF636EBC-70E0-495E-B0B6-5C15C08A5058}" srcOrd="7" destOrd="0" presId="urn:microsoft.com/office/officeart/2005/8/layout/radial1"/>
    <dgm:cxn modelId="{C59FEB2F-D388-410E-871F-7C60B36DF868}" type="presParOf" srcId="{AF636EBC-70E0-495E-B0B6-5C15C08A5058}" destId="{D19C7C08-5D68-47B3-A410-112ADF9C3313}" srcOrd="0" destOrd="0" presId="urn:microsoft.com/office/officeart/2005/8/layout/radial1"/>
    <dgm:cxn modelId="{2E8FAE0A-4AD6-47BA-96B1-A3F14C1DA625}" type="presParOf" srcId="{0630143B-01A7-4CD5-8E32-DF80FA4F8EFA}" destId="{DC97F24C-64A9-4D00-8A36-0082DFBEEF4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17B1F-91BD-4341-AE58-D72AC9165DF5}"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B13EF63-8EF6-427A-B2EF-CF35CD984696}">
      <dgm:prSet custT="1"/>
      <dgm:spPr>
        <a:gradFill rotWithShape="0">
          <a:gsLst>
            <a:gs pos="0">
              <a:schemeClr val="tx1">
                <a:lumMod val="85000"/>
                <a:lumOff val="1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r>
            <a:rPr lang="en-US" sz="1800" b="1" dirty="0" smtClean="0">
              <a:latin typeface="Bahnschrift SemiCondensed" panose="020B0502040204020203" pitchFamily="34" charset="0"/>
            </a:rPr>
            <a:t>Hearing Loss</a:t>
          </a:r>
          <a:endParaRPr lang="en-US" sz="1800" b="1" dirty="0">
            <a:latin typeface="Bahnschrift SemiCondensed" panose="020B0502040204020203" pitchFamily="34" charset="0"/>
          </a:endParaRPr>
        </a:p>
      </dgm:t>
    </dgm:pt>
    <dgm:pt modelId="{6402E951-54FC-4431-AFC0-5968CE7A4C7C}" type="parTrans" cxnId="{45F26BBC-9550-4F76-9377-7179B853B12C}">
      <dgm:prSet/>
      <dgm:spPr/>
      <dgm:t>
        <a:bodyPr/>
        <a:lstStyle/>
        <a:p>
          <a:endParaRPr lang="en-US"/>
        </a:p>
      </dgm:t>
    </dgm:pt>
    <dgm:pt modelId="{8B06559D-B02B-4710-B502-258568087597}" type="sibTrans" cxnId="{45F26BBC-9550-4F76-9377-7179B853B12C}">
      <dgm:prSet/>
      <dgm:spPr/>
      <dgm:t>
        <a:bodyPr/>
        <a:lstStyle/>
        <a:p>
          <a:endParaRPr lang="en-US"/>
        </a:p>
      </dgm:t>
    </dgm:pt>
    <dgm:pt modelId="{4C8B1E15-7E5C-4B2B-A7A6-186CC5644E10}">
      <dgm:prSet custT="1"/>
      <dgm:spPr>
        <a:gradFill rotWithShape="0">
          <a:gsLst>
            <a:gs pos="0">
              <a:schemeClr val="tx1">
                <a:lumMod val="85000"/>
                <a:lumOff val="1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r>
            <a:rPr lang="en-US" sz="1800" b="1" dirty="0" smtClean="0">
              <a:latin typeface="Bahnschrift SemiCondensed" panose="020B0502040204020203" pitchFamily="34" charset="0"/>
            </a:rPr>
            <a:t>Sleep Disturbances</a:t>
          </a:r>
          <a:endParaRPr lang="en-US" sz="1800" b="1" dirty="0">
            <a:latin typeface="Bahnschrift SemiCondensed" panose="020B0502040204020203" pitchFamily="34" charset="0"/>
          </a:endParaRPr>
        </a:p>
      </dgm:t>
    </dgm:pt>
    <dgm:pt modelId="{27393622-7834-4DFD-9A6B-3A52DFD0C739}" type="parTrans" cxnId="{A6813256-96AB-4F13-B89A-4312BB8B9D23}">
      <dgm:prSet/>
      <dgm:spPr/>
      <dgm:t>
        <a:bodyPr/>
        <a:lstStyle/>
        <a:p>
          <a:endParaRPr lang="en-US"/>
        </a:p>
      </dgm:t>
    </dgm:pt>
    <dgm:pt modelId="{30644503-02C0-4A1F-AB6B-04C3889A0E33}" type="sibTrans" cxnId="{A6813256-96AB-4F13-B89A-4312BB8B9D23}">
      <dgm:prSet/>
      <dgm:spPr/>
      <dgm:t>
        <a:bodyPr/>
        <a:lstStyle/>
        <a:p>
          <a:endParaRPr lang="en-US"/>
        </a:p>
      </dgm:t>
    </dgm:pt>
    <dgm:pt modelId="{88AD006B-197D-4E66-9496-5581B1EBD934}">
      <dgm:prSet custT="1"/>
      <dgm:spPr>
        <a:gradFill rotWithShape="0">
          <a:gsLst>
            <a:gs pos="0">
              <a:schemeClr val="tx2">
                <a:lumMod val="7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r>
            <a:rPr lang="en-US" sz="1800" b="1" dirty="0" smtClean="0">
              <a:latin typeface="Bahnschrift SemiCondensed" panose="020B0502040204020203" pitchFamily="34" charset="0"/>
            </a:rPr>
            <a:t>Cognitive and Developmental Delays</a:t>
          </a:r>
          <a:endParaRPr lang="en-US" sz="1800" b="1" dirty="0">
            <a:latin typeface="Bahnschrift SemiCondensed" panose="020B0502040204020203" pitchFamily="34" charset="0"/>
          </a:endParaRPr>
        </a:p>
      </dgm:t>
    </dgm:pt>
    <dgm:pt modelId="{4A910D62-A74E-4B95-A8C7-5A6AE924501A}" type="parTrans" cxnId="{AD74EBE1-7E70-4A07-9360-74A928532321}">
      <dgm:prSet/>
      <dgm:spPr/>
      <dgm:t>
        <a:bodyPr/>
        <a:lstStyle/>
        <a:p>
          <a:endParaRPr lang="en-US"/>
        </a:p>
      </dgm:t>
    </dgm:pt>
    <dgm:pt modelId="{58F2B991-B4D7-4B57-8146-D9093221789F}" type="sibTrans" cxnId="{AD74EBE1-7E70-4A07-9360-74A928532321}">
      <dgm:prSet/>
      <dgm:spPr/>
      <dgm:t>
        <a:bodyPr/>
        <a:lstStyle/>
        <a:p>
          <a:endParaRPr lang="en-US" dirty="0"/>
        </a:p>
      </dgm:t>
    </dgm:pt>
    <dgm:pt modelId="{56D7BF49-8271-4054-A4F8-37A1A362000D}">
      <dgm:prSet custT="1"/>
      <dgm:spPr>
        <a:gradFill rotWithShape="0">
          <a:gsLst>
            <a:gs pos="0">
              <a:schemeClr val="tx2">
                <a:lumMod val="7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r>
            <a:rPr lang="en-US" sz="1800" b="1" dirty="0" smtClean="0">
              <a:latin typeface="Bahnschrift SemiCondensed" panose="020B0502040204020203" pitchFamily="34" charset="0"/>
            </a:rPr>
            <a:t>Neurological Effects</a:t>
          </a:r>
          <a:endParaRPr lang="en-US" sz="1800" b="1" dirty="0">
            <a:latin typeface="Bahnschrift SemiCondensed" panose="020B0502040204020203" pitchFamily="34" charset="0"/>
          </a:endParaRPr>
        </a:p>
      </dgm:t>
    </dgm:pt>
    <dgm:pt modelId="{FFA80F12-8509-4B07-925B-AA0A0AFEFEE0}" type="parTrans" cxnId="{A25B55BE-E2F7-45E0-9E97-BF7E47F710EA}">
      <dgm:prSet/>
      <dgm:spPr/>
      <dgm:t>
        <a:bodyPr/>
        <a:lstStyle/>
        <a:p>
          <a:endParaRPr lang="en-US"/>
        </a:p>
      </dgm:t>
    </dgm:pt>
    <dgm:pt modelId="{114337B9-CEC1-4F83-BE95-EE97ED4D70CE}" type="sibTrans" cxnId="{A25B55BE-E2F7-45E0-9E97-BF7E47F710EA}">
      <dgm:prSet/>
      <dgm:spPr/>
      <dgm:t>
        <a:bodyPr/>
        <a:lstStyle/>
        <a:p>
          <a:endParaRPr lang="en-US"/>
        </a:p>
      </dgm:t>
    </dgm:pt>
    <dgm:pt modelId="{D4F8711E-4447-4F15-B20D-28E59FA28D39}" type="pres">
      <dgm:prSet presAssocID="{4A117B1F-91BD-4341-AE58-D72AC9165DF5}" presName="cycle" presStyleCnt="0">
        <dgm:presLayoutVars>
          <dgm:dir/>
          <dgm:resizeHandles val="exact"/>
        </dgm:presLayoutVars>
      </dgm:prSet>
      <dgm:spPr/>
      <dgm:t>
        <a:bodyPr/>
        <a:lstStyle/>
        <a:p>
          <a:endParaRPr lang="en-US"/>
        </a:p>
      </dgm:t>
    </dgm:pt>
    <dgm:pt modelId="{8E7CF3B1-0D55-486D-8ACA-2049499C5C27}" type="pres">
      <dgm:prSet presAssocID="{56D7BF49-8271-4054-A4F8-37A1A362000D}" presName="node" presStyleLbl="node1" presStyleIdx="0" presStyleCnt="4" custScaleX="136775" custScaleY="82895" custRadScaleRad="99225" custRadScaleInc="19454">
        <dgm:presLayoutVars>
          <dgm:bulletEnabled val="1"/>
        </dgm:presLayoutVars>
      </dgm:prSet>
      <dgm:spPr/>
      <dgm:t>
        <a:bodyPr/>
        <a:lstStyle/>
        <a:p>
          <a:endParaRPr lang="en-US"/>
        </a:p>
      </dgm:t>
    </dgm:pt>
    <dgm:pt modelId="{B528548C-C200-440E-A9A2-1FD6DC040F82}" type="pres">
      <dgm:prSet presAssocID="{114337B9-CEC1-4F83-BE95-EE97ED4D70CE}" presName="sibTrans" presStyleLbl="sibTrans2D1" presStyleIdx="0" presStyleCnt="4" custLinFactNeighborX="64677" custLinFactNeighborY="-41002"/>
      <dgm:spPr/>
      <dgm:t>
        <a:bodyPr/>
        <a:lstStyle/>
        <a:p>
          <a:endParaRPr lang="en-US"/>
        </a:p>
      </dgm:t>
    </dgm:pt>
    <dgm:pt modelId="{AA2FC521-CF91-4BC3-8260-28AA87578ADD}" type="pres">
      <dgm:prSet presAssocID="{114337B9-CEC1-4F83-BE95-EE97ED4D70CE}" presName="connectorText" presStyleLbl="sibTrans2D1" presStyleIdx="0" presStyleCnt="4"/>
      <dgm:spPr/>
      <dgm:t>
        <a:bodyPr/>
        <a:lstStyle/>
        <a:p>
          <a:endParaRPr lang="en-US"/>
        </a:p>
      </dgm:t>
    </dgm:pt>
    <dgm:pt modelId="{BD061F1A-4459-4227-B872-AA35CDB9B926}" type="pres">
      <dgm:prSet presAssocID="{88AD006B-197D-4E66-9496-5581B1EBD934}" presName="node" presStyleLbl="node1" presStyleIdx="1" presStyleCnt="4" custScaleX="134469" custScaleY="80304" custRadScaleRad="139095" custRadScaleInc="567">
        <dgm:presLayoutVars>
          <dgm:bulletEnabled val="1"/>
        </dgm:presLayoutVars>
      </dgm:prSet>
      <dgm:spPr/>
      <dgm:t>
        <a:bodyPr/>
        <a:lstStyle/>
        <a:p>
          <a:endParaRPr lang="en-US"/>
        </a:p>
      </dgm:t>
    </dgm:pt>
    <dgm:pt modelId="{EF4B5DEA-477F-49EF-872B-56AEBBCFF3B8}" type="pres">
      <dgm:prSet presAssocID="{58F2B991-B4D7-4B57-8146-D9093221789F}" presName="sibTrans" presStyleLbl="sibTrans2D1" presStyleIdx="1" presStyleCnt="4" custLinFactNeighborX="59737" custLinFactNeighborY="48401"/>
      <dgm:spPr/>
      <dgm:t>
        <a:bodyPr/>
        <a:lstStyle/>
        <a:p>
          <a:endParaRPr lang="en-US"/>
        </a:p>
      </dgm:t>
    </dgm:pt>
    <dgm:pt modelId="{C54CAF95-2494-44B5-955A-CFC20B7FA784}" type="pres">
      <dgm:prSet presAssocID="{58F2B991-B4D7-4B57-8146-D9093221789F}" presName="connectorText" presStyleLbl="sibTrans2D1" presStyleIdx="1" presStyleCnt="4"/>
      <dgm:spPr/>
      <dgm:t>
        <a:bodyPr/>
        <a:lstStyle/>
        <a:p>
          <a:endParaRPr lang="en-US"/>
        </a:p>
      </dgm:t>
    </dgm:pt>
    <dgm:pt modelId="{3B8BACB7-750A-4044-8585-436129490CAE}" type="pres">
      <dgm:prSet presAssocID="{4C8B1E15-7E5C-4B2B-A7A6-186CC5644E10}" presName="node" presStyleLbl="node1" presStyleIdx="2" presStyleCnt="4" custScaleX="136473" custScaleY="72936" custRadScaleRad="94934" custRadScaleInc="-20341">
        <dgm:presLayoutVars>
          <dgm:bulletEnabled val="1"/>
        </dgm:presLayoutVars>
      </dgm:prSet>
      <dgm:spPr/>
      <dgm:t>
        <a:bodyPr/>
        <a:lstStyle/>
        <a:p>
          <a:endParaRPr lang="en-US"/>
        </a:p>
      </dgm:t>
    </dgm:pt>
    <dgm:pt modelId="{F9B4A099-0112-49F6-A9B1-455462CE414C}" type="pres">
      <dgm:prSet presAssocID="{30644503-02C0-4A1F-AB6B-04C3889A0E33}" presName="sibTrans" presStyleLbl="sibTrans2D1" presStyleIdx="2" presStyleCnt="4" custLinFactX="-5135" custLinFactNeighborX="-100000" custLinFactNeighborY="32799"/>
      <dgm:spPr/>
      <dgm:t>
        <a:bodyPr/>
        <a:lstStyle/>
        <a:p>
          <a:endParaRPr lang="en-US"/>
        </a:p>
      </dgm:t>
    </dgm:pt>
    <dgm:pt modelId="{E0121A5A-DCB8-4F23-9E30-59D82DF3A45A}" type="pres">
      <dgm:prSet presAssocID="{30644503-02C0-4A1F-AB6B-04C3889A0E33}" presName="connectorText" presStyleLbl="sibTrans2D1" presStyleIdx="2" presStyleCnt="4"/>
      <dgm:spPr/>
      <dgm:t>
        <a:bodyPr/>
        <a:lstStyle/>
        <a:p>
          <a:endParaRPr lang="en-US"/>
        </a:p>
      </dgm:t>
    </dgm:pt>
    <dgm:pt modelId="{5E41CE00-3324-49E5-8F2A-22BBC2E410E7}" type="pres">
      <dgm:prSet presAssocID="{9B13EF63-8EF6-427A-B2EF-CF35CD984696}" presName="node" presStyleLbl="node1" presStyleIdx="3" presStyleCnt="4" custScaleX="150825" custScaleY="81672" custRadScaleRad="113796" custRadScaleInc="-693">
        <dgm:presLayoutVars>
          <dgm:bulletEnabled val="1"/>
        </dgm:presLayoutVars>
      </dgm:prSet>
      <dgm:spPr/>
      <dgm:t>
        <a:bodyPr/>
        <a:lstStyle/>
        <a:p>
          <a:endParaRPr lang="en-US"/>
        </a:p>
      </dgm:t>
    </dgm:pt>
    <dgm:pt modelId="{D6ACCF6C-FE26-4B59-BCA3-75B851F158B7}" type="pres">
      <dgm:prSet presAssocID="{8B06559D-B02B-4710-B502-258568087597}" presName="sibTrans" presStyleLbl="sibTrans2D1" presStyleIdx="3" presStyleCnt="4" custLinFactNeighborX="-70680" custLinFactNeighborY="-46090"/>
      <dgm:spPr/>
      <dgm:t>
        <a:bodyPr/>
        <a:lstStyle/>
        <a:p>
          <a:endParaRPr lang="en-US"/>
        </a:p>
      </dgm:t>
    </dgm:pt>
    <dgm:pt modelId="{D06DAE3C-4085-4879-8ACA-C465F1C4D555}" type="pres">
      <dgm:prSet presAssocID="{8B06559D-B02B-4710-B502-258568087597}" presName="connectorText" presStyleLbl="sibTrans2D1" presStyleIdx="3" presStyleCnt="4"/>
      <dgm:spPr/>
      <dgm:t>
        <a:bodyPr/>
        <a:lstStyle/>
        <a:p>
          <a:endParaRPr lang="en-US"/>
        </a:p>
      </dgm:t>
    </dgm:pt>
  </dgm:ptLst>
  <dgm:cxnLst>
    <dgm:cxn modelId="{5515B2DD-D584-427E-BED3-CFB2098ACB25}" type="presOf" srcId="{30644503-02C0-4A1F-AB6B-04C3889A0E33}" destId="{F9B4A099-0112-49F6-A9B1-455462CE414C}" srcOrd="0" destOrd="0" presId="urn:microsoft.com/office/officeart/2005/8/layout/cycle2"/>
    <dgm:cxn modelId="{E731036E-D4E4-4A7E-A7BC-704F630226D3}" type="presOf" srcId="{4A117B1F-91BD-4341-AE58-D72AC9165DF5}" destId="{D4F8711E-4447-4F15-B20D-28E59FA28D39}" srcOrd="0" destOrd="0" presId="urn:microsoft.com/office/officeart/2005/8/layout/cycle2"/>
    <dgm:cxn modelId="{45F26BBC-9550-4F76-9377-7179B853B12C}" srcId="{4A117B1F-91BD-4341-AE58-D72AC9165DF5}" destId="{9B13EF63-8EF6-427A-B2EF-CF35CD984696}" srcOrd="3" destOrd="0" parTransId="{6402E951-54FC-4431-AFC0-5968CE7A4C7C}" sibTransId="{8B06559D-B02B-4710-B502-258568087597}"/>
    <dgm:cxn modelId="{80C5F9BF-BC02-468D-B821-053E9B52E36F}" type="presOf" srcId="{58F2B991-B4D7-4B57-8146-D9093221789F}" destId="{EF4B5DEA-477F-49EF-872B-56AEBBCFF3B8}" srcOrd="0" destOrd="0" presId="urn:microsoft.com/office/officeart/2005/8/layout/cycle2"/>
    <dgm:cxn modelId="{DC5AF7E9-1905-42F9-B69D-C18B2F8C92A7}" type="presOf" srcId="{30644503-02C0-4A1F-AB6B-04C3889A0E33}" destId="{E0121A5A-DCB8-4F23-9E30-59D82DF3A45A}" srcOrd="1" destOrd="0" presId="urn:microsoft.com/office/officeart/2005/8/layout/cycle2"/>
    <dgm:cxn modelId="{BCCA184B-0C7A-40BA-953C-5EB34A1834F3}" type="presOf" srcId="{114337B9-CEC1-4F83-BE95-EE97ED4D70CE}" destId="{B528548C-C200-440E-A9A2-1FD6DC040F82}" srcOrd="0" destOrd="0" presId="urn:microsoft.com/office/officeart/2005/8/layout/cycle2"/>
    <dgm:cxn modelId="{3E79CD10-074E-40EA-A95A-616D5625B6E2}" type="presOf" srcId="{4C8B1E15-7E5C-4B2B-A7A6-186CC5644E10}" destId="{3B8BACB7-750A-4044-8585-436129490CAE}" srcOrd="0" destOrd="0" presId="urn:microsoft.com/office/officeart/2005/8/layout/cycle2"/>
    <dgm:cxn modelId="{1038DBC5-406E-4228-8FC7-7DB587AD553F}" type="presOf" srcId="{8B06559D-B02B-4710-B502-258568087597}" destId="{D6ACCF6C-FE26-4B59-BCA3-75B851F158B7}" srcOrd="0" destOrd="0" presId="urn:microsoft.com/office/officeart/2005/8/layout/cycle2"/>
    <dgm:cxn modelId="{5826B178-89F8-4C8B-8247-2606D402B68E}" type="presOf" srcId="{56D7BF49-8271-4054-A4F8-37A1A362000D}" destId="{8E7CF3B1-0D55-486D-8ACA-2049499C5C27}" srcOrd="0" destOrd="0" presId="urn:microsoft.com/office/officeart/2005/8/layout/cycle2"/>
    <dgm:cxn modelId="{17475A6F-283C-459E-93FE-A1CEF96D3234}" type="presOf" srcId="{9B13EF63-8EF6-427A-B2EF-CF35CD984696}" destId="{5E41CE00-3324-49E5-8F2A-22BBC2E410E7}" srcOrd="0" destOrd="0" presId="urn:microsoft.com/office/officeart/2005/8/layout/cycle2"/>
    <dgm:cxn modelId="{9CAE1FD9-83BE-462B-B737-D7914416B087}" type="presOf" srcId="{8B06559D-B02B-4710-B502-258568087597}" destId="{D06DAE3C-4085-4879-8ACA-C465F1C4D555}" srcOrd="1" destOrd="0" presId="urn:microsoft.com/office/officeart/2005/8/layout/cycle2"/>
    <dgm:cxn modelId="{A6813256-96AB-4F13-B89A-4312BB8B9D23}" srcId="{4A117B1F-91BD-4341-AE58-D72AC9165DF5}" destId="{4C8B1E15-7E5C-4B2B-A7A6-186CC5644E10}" srcOrd="2" destOrd="0" parTransId="{27393622-7834-4DFD-9A6B-3A52DFD0C739}" sibTransId="{30644503-02C0-4A1F-AB6B-04C3889A0E33}"/>
    <dgm:cxn modelId="{A25B55BE-E2F7-45E0-9E97-BF7E47F710EA}" srcId="{4A117B1F-91BD-4341-AE58-D72AC9165DF5}" destId="{56D7BF49-8271-4054-A4F8-37A1A362000D}" srcOrd="0" destOrd="0" parTransId="{FFA80F12-8509-4B07-925B-AA0A0AFEFEE0}" sibTransId="{114337B9-CEC1-4F83-BE95-EE97ED4D70CE}"/>
    <dgm:cxn modelId="{72394730-48BB-4C83-8357-9C0E8FE20ECA}" type="presOf" srcId="{58F2B991-B4D7-4B57-8146-D9093221789F}" destId="{C54CAF95-2494-44B5-955A-CFC20B7FA784}" srcOrd="1" destOrd="0" presId="urn:microsoft.com/office/officeart/2005/8/layout/cycle2"/>
    <dgm:cxn modelId="{AD74EBE1-7E70-4A07-9360-74A928532321}" srcId="{4A117B1F-91BD-4341-AE58-D72AC9165DF5}" destId="{88AD006B-197D-4E66-9496-5581B1EBD934}" srcOrd="1" destOrd="0" parTransId="{4A910D62-A74E-4B95-A8C7-5A6AE924501A}" sibTransId="{58F2B991-B4D7-4B57-8146-D9093221789F}"/>
    <dgm:cxn modelId="{740FF920-E696-477C-805B-AAFFB3EE3CE2}" type="presOf" srcId="{114337B9-CEC1-4F83-BE95-EE97ED4D70CE}" destId="{AA2FC521-CF91-4BC3-8260-28AA87578ADD}" srcOrd="1" destOrd="0" presId="urn:microsoft.com/office/officeart/2005/8/layout/cycle2"/>
    <dgm:cxn modelId="{7316FF08-0303-4A58-9494-3B0E33E32549}" type="presOf" srcId="{88AD006B-197D-4E66-9496-5581B1EBD934}" destId="{BD061F1A-4459-4227-B872-AA35CDB9B926}" srcOrd="0" destOrd="0" presId="urn:microsoft.com/office/officeart/2005/8/layout/cycle2"/>
    <dgm:cxn modelId="{15FEBFA3-6F6E-4ED7-AD66-DE16C0CB0F6D}" type="presParOf" srcId="{D4F8711E-4447-4F15-B20D-28E59FA28D39}" destId="{8E7CF3B1-0D55-486D-8ACA-2049499C5C27}" srcOrd="0" destOrd="0" presId="urn:microsoft.com/office/officeart/2005/8/layout/cycle2"/>
    <dgm:cxn modelId="{886CF29F-F418-47F3-9EB1-E9FD84C56D58}" type="presParOf" srcId="{D4F8711E-4447-4F15-B20D-28E59FA28D39}" destId="{B528548C-C200-440E-A9A2-1FD6DC040F82}" srcOrd="1" destOrd="0" presId="urn:microsoft.com/office/officeart/2005/8/layout/cycle2"/>
    <dgm:cxn modelId="{4C1D0A61-6661-43B1-BF8B-7F69086C4602}" type="presParOf" srcId="{B528548C-C200-440E-A9A2-1FD6DC040F82}" destId="{AA2FC521-CF91-4BC3-8260-28AA87578ADD}" srcOrd="0" destOrd="0" presId="urn:microsoft.com/office/officeart/2005/8/layout/cycle2"/>
    <dgm:cxn modelId="{05D23F03-E0BD-4089-8A07-37A5D0BEEC16}" type="presParOf" srcId="{D4F8711E-4447-4F15-B20D-28E59FA28D39}" destId="{BD061F1A-4459-4227-B872-AA35CDB9B926}" srcOrd="2" destOrd="0" presId="urn:microsoft.com/office/officeart/2005/8/layout/cycle2"/>
    <dgm:cxn modelId="{60F0FE8C-14D8-42DB-97C5-3A85312E7D9E}" type="presParOf" srcId="{D4F8711E-4447-4F15-B20D-28E59FA28D39}" destId="{EF4B5DEA-477F-49EF-872B-56AEBBCFF3B8}" srcOrd="3" destOrd="0" presId="urn:microsoft.com/office/officeart/2005/8/layout/cycle2"/>
    <dgm:cxn modelId="{3681B396-89F9-4DD5-AB22-626DFDF6E5E0}" type="presParOf" srcId="{EF4B5DEA-477F-49EF-872B-56AEBBCFF3B8}" destId="{C54CAF95-2494-44B5-955A-CFC20B7FA784}" srcOrd="0" destOrd="0" presId="urn:microsoft.com/office/officeart/2005/8/layout/cycle2"/>
    <dgm:cxn modelId="{92575757-9743-4FB4-B147-E86AEB3B6D5F}" type="presParOf" srcId="{D4F8711E-4447-4F15-B20D-28E59FA28D39}" destId="{3B8BACB7-750A-4044-8585-436129490CAE}" srcOrd="4" destOrd="0" presId="urn:microsoft.com/office/officeart/2005/8/layout/cycle2"/>
    <dgm:cxn modelId="{BC0E1E07-D48F-4DEC-AAD7-A02A7C61CF4C}" type="presParOf" srcId="{D4F8711E-4447-4F15-B20D-28E59FA28D39}" destId="{F9B4A099-0112-49F6-A9B1-455462CE414C}" srcOrd="5" destOrd="0" presId="urn:microsoft.com/office/officeart/2005/8/layout/cycle2"/>
    <dgm:cxn modelId="{735EFFF1-958F-49D8-AA9C-A6F0C1C3F6B6}" type="presParOf" srcId="{F9B4A099-0112-49F6-A9B1-455462CE414C}" destId="{E0121A5A-DCB8-4F23-9E30-59D82DF3A45A}" srcOrd="0" destOrd="0" presId="urn:microsoft.com/office/officeart/2005/8/layout/cycle2"/>
    <dgm:cxn modelId="{A03B6A5D-3721-43B6-B677-C84641105469}" type="presParOf" srcId="{D4F8711E-4447-4F15-B20D-28E59FA28D39}" destId="{5E41CE00-3324-49E5-8F2A-22BBC2E410E7}" srcOrd="6" destOrd="0" presId="urn:microsoft.com/office/officeart/2005/8/layout/cycle2"/>
    <dgm:cxn modelId="{B2587784-4BB8-4068-A5EA-31EAD5C76718}" type="presParOf" srcId="{D4F8711E-4447-4F15-B20D-28E59FA28D39}" destId="{D6ACCF6C-FE26-4B59-BCA3-75B851F158B7}" srcOrd="7" destOrd="0" presId="urn:microsoft.com/office/officeart/2005/8/layout/cycle2"/>
    <dgm:cxn modelId="{49B99853-E20A-4EA4-B082-FD1597AAF99E}" type="presParOf" srcId="{D6ACCF6C-FE26-4B59-BCA3-75B851F158B7}" destId="{D06DAE3C-4085-4879-8ACA-C465F1C4D55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F26B0-F0E0-49B7-9C2F-52F1646F7382}">
      <dsp:nvSpPr>
        <dsp:cNvPr id="0" name=""/>
        <dsp:cNvSpPr/>
      </dsp:nvSpPr>
      <dsp:spPr>
        <a:xfrm rot="16200000">
          <a:off x="-540172" y="540790"/>
          <a:ext cx="2689947" cy="160836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057"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85000"/>
                  <a:lumOff val="15000"/>
                </a:schemeClr>
              </a:solidFill>
              <a:latin typeface="Times New Roman" panose="02020603050405020304" pitchFamily="18" charset="0"/>
              <a:cs typeface="Times New Roman" panose="02020603050405020304" pitchFamily="18" charset="0"/>
            </a:rPr>
            <a:t>TOXICITY</a:t>
          </a:r>
          <a:endParaRPr lang="en-US" sz="2200" kern="1200" dirty="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rot="5400000">
        <a:off x="619" y="537988"/>
        <a:ext cx="1608365" cy="1613969"/>
      </dsp:txXfrm>
    </dsp:sp>
    <dsp:sp modelId="{1681A55D-B6D5-4C23-AA45-5162C5A81C34}">
      <dsp:nvSpPr>
        <dsp:cNvPr id="0" name=""/>
        <dsp:cNvSpPr/>
      </dsp:nvSpPr>
      <dsp:spPr>
        <a:xfrm rot="16200000">
          <a:off x="1159901" y="540790"/>
          <a:ext cx="2689947" cy="160836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057"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85000"/>
                  <a:lumOff val="15000"/>
                </a:schemeClr>
              </a:solidFill>
              <a:latin typeface="Times New Roman" panose="02020603050405020304" pitchFamily="18" charset="0"/>
              <a:cs typeface="Times New Roman" panose="02020603050405020304" pitchFamily="18" charset="0"/>
            </a:rPr>
            <a:t>CHOKING HAZARD</a:t>
          </a:r>
          <a:endParaRPr lang="en-US" sz="2200" kern="1200" dirty="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rot="5400000">
        <a:off x="1700692" y="537988"/>
        <a:ext cx="1608365" cy="1613969"/>
      </dsp:txXfrm>
    </dsp:sp>
    <dsp:sp modelId="{CA4126D0-6247-4137-8B01-BBFE03B27D57}">
      <dsp:nvSpPr>
        <dsp:cNvPr id="0" name=""/>
        <dsp:cNvSpPr/>
      </dsp:nvSpPr>
      <dsp:spPr>
        <a:xfrm rot="16200000">
          <a:off x="2917814" y="540790"/>
          <a:ext cx="2689947" cy="160836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057"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85000"/>
                  <a:lumOff val="15000"/>
                </a:schemeClr>
              </a:solidFill>
              <a:latin typeface="Times New Roman" panose="02020603050405020304" pitchFamily="18" charset="0"/>
              <a:cs typeface="Times New Roman" panose="02020603050405020304" pitchFamily="18" charset="0"/>
            </a:rPr>
            <a:t>SHARP EDGES / POINTS</a:t>
          </a:r>
          <a:endParaRPr lang="en-US" sz="2200" kern="1200" dirty="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rot="5400000">
        <a:off x="3458605" y="537988"/>
        <a:ext cx="1608365" cy="1613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667A3-9943-48EB-9C32-9179B5A3F31F}">
      <dsp:nvSpPr>
        <dsp:cNvPr id="0" name=""/>
        <dsp:cNvSpPr/>
      </dsp:nvSpPr>
      <dsp:spPr>
        <a:xfrm>
          <a:off x="17102" y="934263"/>
          <a:ext cx="7418685" cy="12166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7100" tIns="479044" rIns="57710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Phthalates have the potential to cause adverse effects on reproduction system and development of child</a:t>
          </a:r>
          <a:endParaRPr lang="en-US" sz="2000" kern="1200" dirty="0">
            <a:latin typeface="Times New Roman" panose="02020603050405020304" pitchFamily="18" charset="0"/>
            <a:cs typeface="Times New Roman" panose="02020603050405020304" pitchFamily="18" charset="0"/>
          </a:endParaRPr>
        </a:p>
      </dsp:txBody>
      <dsp:txXfrm>
        <a:off x="17102" y="934263"/>
        <a:ext cx="7418685" cy="1216673"/>
      </dsp:txXfrm>
    </dsp:sp>
    <dsp:sp modelId="{776713BE-5089-4A0B-B7B5-9BE183799589}">
      <dsp:nvSpPr>
        <dsp:cNvPr id="0" name=""/>
        <dsp:cNvSpPr/>
      </dsp:nvSpPr>
      <dsp:spPr>
        <a:xfrm>
          <a:off x="237046" y="1"/>
          <a:ext cx="7108913" cy="1385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739" tIns="0" rIns="196739"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lumMod val="85000"/>
                  <a:lumOff val="15000"/>
                </a:schemeClr>
              </a:solidFill>
              <a:latin typeface="Times New Roman" panose="02020603050405020304" pitchFamily="18" charset="0"/>
              <a:cs typeface="Times New Roman" panose="02020603050405020304" pitchFamily="18" charset="0"/>
            </a:rPr>
            <a:t>Phthalates are used as plasticizers (softening agents) in the manufacture of polyvinyl chloride, which in turn is used in toys and childcare articles. </a:t>
          </a:r>
          <a:endParaRPr lang="en-US" sz="2000" kern="1200" dirty="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a:off x="304667" y="67622"/>
        <a:ext cx="6973671" cy="1249972"/>
      </dsp:txXfrm>
    </dsp:sp>
    <dsp:sp modelId="{139E3347-25C5-4839-ACD2-25E86CFAB269}">
      <dsp:nvSpPr>
        <dsp:cNvPr id="0" name=""/>
        <dsp:cNvSpPr/>
      </dsp:nvSpPr>
      <dsp:spPr>
        <a:xfrm>
          <a:off x="0" y="3175961"/>
          <a:ext cx="7435788" cy="110097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7100" tIns="479044" rIns="57710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Times New Roman" panose="02020603050405020304" pitchFamily="18" charset="0"/>
            <a:cs typeface="Times New Roman" panose="02020603050405020304" pitchFamily="18" charset="0"/>
          </a:endParaRPr>
        </a:p>
      </dsp:txBody>
      <dsp:txXfrm>
        <a:off x="0" y="3175961"/>
        <a:ext cx="7435788" cy="1100979"/>
      </dsp:txXfrm>
    </dsp:sp>
    <dsp:sp modelId="{D0F77326-776E-40AF-A707-0064BEE9E652}">
      <dsp:nvSpPr>
        <dsp:cNvPr id="0" name=""/>
        <dsp:cNvSpPr/>
      </dsp:nvSpPr>
      <dsp:spPr>
        <a:xfrm>
          <a:off x="172539" y="2281016"/>
          <a:ext cx="7083329" cy="1118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739" tIns="0" rIns="196739"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lumMod val="85000"/>
                  <a:lumOff val="15000"/>
                </a:schemeClr>
              </a:solidFill>
              <a:latin typeface="Times New Roman" panose="02020603050405020304" pitchFamily="18" charset="0"/>
              <a:cs typeface="Times New Roman" panose="02020603050405020304" pitchFamily="18" charset="0"/>
            </a:rPr>
            <a:t>Migration of elements such as antimony, arsenic, barium, cadmium, mercury, lead, chromium, etc. </a:t>
          </a:r>
          <a:endParaRPr lang="en-US" sz="2000" kern="1200" dirty="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a:off x="227155" y="2335632"/>
        <a:ext cx="6974097" cy="1009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684D9-5E2E-4D33-84E8-E47D3B18D66E}">
      <dsp:nvSpPr>
        <dsp:cNvPr id="0" name=""/>
        <dsp:cNvSpPr/>
      </dsp:nvSpPr>
      <dsp:spPr>
        <a:xfrm>
          <a:off x="3018033" y="1867871"/>
          <a:ext cx="1954121" cy="1433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85000"/>
                  <a:lumOff val="15000"/>
                </a:schemeClr>
              </a:solidFill>
              <a:latin typeface="Times New Roman" panose="02020603050405020304" pitchFamily="18" charset="0"/>
              <a:cs typeface="Times New Roman" panose="02020603050405020304" pitchFamily="18" charset="0"/>
            </a:rPr>
            <a:t>Sharp Edges / Points </a:t>
          </a:r>
          <a:endParaRPr lang="en-US" sz="2000" kern="1200" dirty="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a:off x="3304207" y="2077844"/>
        <a:ext cx="1381773" cy="1013840"/>
      </dsp:txXfrm>
    </dsp:sp>
    <dsp:sp modelId="{F2F8B7DA-A688-48CC-84D7-D441B4C48D15}">
      <dsp:nvSpPr>
        <dsp:cNvPr id="0" name=""/>
        <dsp:cNvSpPr/>
      </dsp:nvSpPr>
      <dsp:spPr>
        <a:xfrm rot="16243728">
          <a:off x="3789887" y="1634683"/>
          <a:ext cx="434173" cy="32299"/>
        </a:xfrm>
        <a:custGeom>
          <a:avLst/>
          <a:gdLst/>
          <a:ahLst/>
          <a:cxnLst/>
          <a:rect l="0" t="0" r="0" b="0"/>
          <a:pathLst>
            <a:path>
              <a:moveTo>
                <a:pt x="0" y="16149"/>
              </a:moveTo>
              <a:lnTo>
                <a:pt x="434173" y="16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6119" y="1639979"/>
        <a:ext cx="21708" cy="21708"/>
      </dsp:txXfrm>
    </dsp:sp>
    <dsp:sp modelId="{2163ED1D-4E8F-4BA8-8691-68EB2389BD3A}">
      <dsp:nvSpPr>
        <dsp:cNvPr id="0" name=""/>
        <dsp:cNvSpPr/>
      </dsp:nvSpPr>
      <dsp:spPr>
        <a:xfrm>
          <a:off x="2845802" y="0"/>
          <a:ext cx="2346104" cy="1433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
          </a:r>
          <a:br>
            <a:rPr lang="en-US" sz="3500" kern="1200" dirty="0" smtClean="0">
              <a:latin typeface="Times New Roman" panose="02020603050405020304" pitchFamily="18" charset="0"/>
              <a:cs typeface="Times New Roman" panose="02020603050405020304" pitchFamily="18" charset="0"/>
            </a:rPr>
          </a:br>
          <a:endParaRPr lang="en-US" sz="3500" kern="1200" dirty="0"/>
        </a:p>
      </dsp:txBody>
      <dsp:txXfrm>
        <a:off x="3189381" y="209973"/>
        <a:ext cx="1658946" cy="1013840"/>
      </dsp:txXfrm>
    </dsp:sp>
    <dsp:sp modelId="{D5616EBC-F6EB-47FA-9413-74C0403C7F74}">
      <dsp:nvSpPr>
        <dsp:cNvPr id="0" name=""/>
        <dsp:cNvSpPr/>
      </dsp:nvSpPr>
      <dsp:spPr>
        <a:xfrm rot="33750">
          <a:off x="4972060" y="2579533"/>
          <a:ext cx="270291" cy="32299"/>
        </a:xfrm>
        <a:custGeom>
          <a:avLst/>
          <a:gdLst/>
          <a:ahLst/>
          <a:cxnLst/>
          <a:rect l="0" t="0" r="0" b="0"/>
          <a:pathLst>
            <a:path>
              <a:moveTo>
                <a:pt x="0" y="16149"/>
              </a:moveTo>
              <a:lnTo>
                <a:pt x="270291" y="16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0449" y="2588925"/>
        <a:ext cx="13514" cy="13514"/>
      </dsp:txXfrm>
    </dsp:sp>
    <dsp:sp modelId="{518FEB30-AC09-4BF0-8ED1-9CEAD59CD3C6}">
      <dsp:nvSpPr>
        <dsp:cNvPr id="0" name=""/>
        <dsp:cNvSpPr/>
      </dsp:nvSpPr>
      <dsp:spPr>
        <a:xfrm>
          <a:off x="5242194" y="1891631"/>
          <a:ext cx="2346104" cy="1433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latin typeface="Times New Roman" panose="02020603050405020304" pitchFamily="18" charset="0"/>
            <a:cs typeface="Times New Roman" panose="02020603050405020304" pitchFamily="18" charset="0"/>
          </a:endParaRPr>
        </a:p>
      </dsp:txBody>
      <dsp:txXfrm>
        <a:off x="5585773" y="2101604"/>
        <a:ext cx="1658946" cy="1013840"/>
      </dsp:txXfrm>
    </dsp:sp>
    <dsp:sp modelId="{E2A0351F-ABB8-4F54-A714-3B04F73FE25B}">
      <dsp:nvSpPr>
        <dsp:cNvPr id="0" name=""/>
        <dsp:cNvSpPr/>
      </dsp:nvSpPr>
      <dsp:spPr>
        <a:xfrm rot="5443728">
          <a:off x="3766127" y="3502545"/>
          <a:ext cx="434173" cy="32299"/>
        </a:xfrm>
        <a:custGeom>
          <a:avLst/>
          <a:gdLst/>
          <a:ahLst/>
          <a:cxnLst/>
          <a:rect l="0" t="0" r="0" b="0"/>
          <a:pathLst>
            <a:path>
              <a:moveTo>
                <a:pt x="0" y="16149"/>
              </a:moveTo>
              <a:lnTo>
                <a:pt x="434173" y="16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972359" y="3507841"/>
        <a:ext cx="21708" cy="21708"/>
      </dsp:txXfrm>
    </dsp:sp>
    <dsp:sp modelId="{EA826C13-EF80-4CF2-B7B6-B5B85B8420BC}">
      <dsp:nvSpPr>
        <dsp:cNvPr id="0" name=""/>
        <dsp:cNvSpPr/>
      </dsp:nvSpPr>
      <dsp:spPr>
        <a:xfrm>
          <a:off x="2798281" y="3735742"/>
          <a:ext cx="2346104" cy="1433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
          </a:r>
          <a:br>
            <a:rPr lang="en-US" sz="3500" kern="1200" dirty="0" smtClean="0">
              <a:latin typeface="Times New Roman" panose="02020603050405020304" pitchFamily="18" charset="0"/>
              <a:cs typeface="Times New Roman" panose="02020603050405020304" pitchFamily="18" charset="0"/>
            </a:rPr>
          </a:br>
          <a:endParaRPr lang="en-US" sz="3500" kern="1200" dirty="0"/>
        </a:p>
      </dsp:txBody>
      <dsp:txXfrm>
        <a:off x="3141860" y="3945715"/>
        <a:ext cx="1658946" cy="1013840"/>
      </dsp:txXfrm>
    </dsp:sp>
    <dsp:sp modelId="{AF636EBC-70E0-495E-B0B6-5C15C08A5058}">
      <dsp:nvSpPr>
        <dsp:cNvPr id="0" name=""/>
        <dsp:cNvSpPr/>
      </dsp:nvSpPr>
      <dsp:spPr>
        <a:xfrm rot="10833750">
          <a:off x="2747835" y="2557696"/>
          <a:ext cx="270291" cy="32299"/>
        </a:xfrm>
        <a:custGeom>
          <a:avLst/>
          <a:gdLst/>
          <a:ahLst/>
          <a:cxnLst/>
          <a:rect l="0" t="0" r="0" b="0"/>
          <a:pathLst>
            <a:path>
              <a:moveTo>
                <a:pt x="0" y="16149"/>
              </a:moveTo>
              <a:lnTo>
                <a:pt x="270291" y="16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76223" y="2567088"/>
        <a:ext cx="13514" cy="13514"/>
      </dsp:txXfrm>
    </dsp:sp>
    <dsp:sp modelId="{DC97F24C-64A9-4D00-8A36-0082DFBEEF4E}">
      <dsp:nvSpPr>
        <dsp:cNvPr id="0" name=""/>
        <dsp:cNvSpPr/>
      </dsp:nvSpPr>
      <dsp:spPr>
        <a:xfrm>
          <a:off x="401888" y="1844110"/>
          <a:ext cx="2346104" cy="1433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
          </a:r>
          <a:br>
            <a:rPr lang="en-US" sz="3500" kern="1200" dirty="0" smtClean="0">
              <a:latin typeface="Times New Roman" panose="02020603050405020304" pitchFamily="18" charset="0"/>
              <a:cs typeface="Times New Roman" panose="02020603050405020304" pitchFamily="18" charset="0"/>
            </a:rPr>
          </a:br>
          <a:endParaRPr lang="en-US" sz="3500" kern="1200" dirty="0"/>
        </a:p>
      </dsp:txBody>
      <dsp:txXfrm>
        <a:off x="745467" y="2054083"/>
        <a:ext cx="1658946" cy="1013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F3B1-0D55-486D-8ACA-2049499C5C27}">
      <dsp:nvSpPr>
        <dsp:cNvPr id="0" name=""/>
        <dsp:cNvSpPr/>
      </dsp:nvSpPr>
      <dsp:spPr>
        <a:xfrm>
          <a:off x="3226271" y="302362"/>
          <a:ext cx="2371860" cy="1437509"/>
        </a:xfrm>
        <a:prstGeom prst="ellipse">
          <a:avLst/>
        </a:prstGeom>
        <a:gradFill rotWithShape="0">
          <a:gsLst>
            <a:gs pos="0">
              <a:schemeClr val="tx2">
                <a:lumMod val="7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Bahnschrift SemiCondensed" panose="020B0502040204020203" pitchFamily="34" charset="0"/>
            </a:rPr>
            <a:t>Neurological Effects</a:t>
          </a:r>
          <a:endParaRPr lang="en-US" sz="1800" b="1" kern="1200" dirty="0">
            <a:latin typeface="Bahnschrift SemiCondensed" panose="020B0502040204020203" pitchFamily="34" charset="0"/>
          </a:endParaRPr>
        </a:p>
      </dsp:txBody>
      <dsp:txXfrm>
        <a:off x="3573622" y="512880"/>
        <a:ext cx="1677158" cy="1016473"/>
      </dsp:txXfrm>
    </dsp:sp>
    <dsp:sp modelId="{B528548C-C200-440E-A9A2-1FD6DC040F82}">
      <dsp:nvSpPr>
        <dsp:cNvPr id="0" name=""/>
        <dsp:cNvSpPr/>
      </dsp:nvSpPr>
      <dsp:spPr>
        <a:xfrm rot="2311034">
          <a:off x="5634738" y="1393308"/>
          <a:ext cx="584260" cy="5852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653806" y="1455785"/>
        <a:ext cx="408982" cy="351162"/>
      </dsp:txXfrm>
    </dsp:sp>
    <dsp:sp modelId="{BD061F1A-4459-4227-B872-AA35CDB9B926}">
      <dsp:nvSpPr>
        <dsp:cNvPr id="0" name=""/>
        <dsp:cNvSpPr/>
      </dsp:nvSpPr>
      <dsp:spPr>
        <a:xfrm>
          <a:off x="5526997" y="2140125"/>
          <a:ext cx="2331871" cy="1392578"/>
        </a:xfrm>
        <a:prstGeom prst="ellipse">
          <a:avLst/>
        </a:prstGeom>
        <a:gradFill rotWithShape="0">
          <a:gsLst>
            <a:gs pos="0">
              <a:schemeClr val="tx2">
                <a:lumMod val="7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Bahnschrift SemiCondensed" panose="020B0502040204020203" pitchFamily="34" charset="0"/>
            </a:rPr>
            <a:t>Cognitive and Developmental Delays</a:t>
          </a:r>
          <a:endParaRPr lang="en-US" sz="1800" b="1" kern="1200" dirty="0">
            <a:latin typeface="Bahnschrift SemiCondensed" panose="020B0502040204020203" pitchFamily="34" charset="0"/>
          </a:endParaRPr>
        </a:p>
      </dsp:txBody>
      <dsp:txXfrm>
        <a:off x="5868492" y="2344063"/>
        <a:ext cx="1648881" cy="984702"/>
      </dsp:txXfrm>
    </dsp:sp>
    <dsp:sp modelId="{EF4B5DEA-477F-49EF-872B-56AEBBCFF3B8}">
      <dsp:nvSpPr>
        <dsp:cNvPr id="0" name=""/>
        <dsp:cNvSpPr/>
      </dsp:nvSpPr>
      <dsp:spPr>
        <a:xfrm rot="8585820">
          <a:off x="5601880" y="3688435"/>
          <a:ext cx="575857" cy="5852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5757331" y="3753622"/>
        <a:ext cx="403100" cy="351162"/>
      </dsp:txXfrm>
    </dsp:sp>
    <dsp:sp modelId="{3B8BACB7-750A-4044-8585-436129490CAE}">
      <dsp:nvSpPr>
        <dsp:cNvPr id="0" name=""/>
        <dsp:cNvSpPr/>
      </dsp:nvSpPr>
      <dsp:spPr>
        <a:xfrm>
          <a:off x="3228893" y="3916616"/>
          <a:ext cx="2366623" cy="1264807"/>
        </a:xfrm>
        <a:prstGeom prst="ellipse">
          <a:avLst/>
        </a:prstGeom>
        <a:gradFill rotWithShape="0">
          <a:gsLst>
            <a:gs pos="0">
              <a:schemeClr val="tx1">
                <a:lumMod val="85000"/>
                <a:lumOff val="1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Bahnschrift SemiCondensed" panose="020B0502040204020203" pitchFamily="34" charset="0"/>
            </a:rPr>
            <a:t>Sleep Disturbances</a:t>
          </a:r>
          <a:endParaRPr lang="en-US" sz="1800" b="1" kern="1200" dirty="0">
            <a:latin typeface="Bahnschrift SemiCondensed" panose="020B0502040204020203" pitchFamily="34" charset="0"/>
          </a:endParaRPr>
        </a:p>
      </dsp:txBody>
      <dsp:txXfrm>
        <a:off x="3575477" y="4101843"/>
        <a:ext cx="1673455" cy="894353"/>
      </dsp:txXfrm>
    </dsp:sp>
    <dsp:sp modelId="{F9B4A099-0112-49F6-A9B1-455462CE414C}">
      <dsp:nvSpPr>
        <dsp:cNvPr id="0" name=""/>
        <dsp:cNvSpPr/>
      </dsp:nvSpPr>
      <dsp:spPr>
        <a:xfrm rot="12950503">
          <a:off x="2384958" y="3630724"/>
          <a:ext cx="577124" cy="5852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2541702" y="3798468"/>
        <a:ext cx="403987" cy="351162"/>
      </dsp:txXfrm>
    </dsp:sp>
    <dsp:sp modelId="{5E41CE00-3324-49E5-8F2A-22BBC2E410E7}">
      <dsp:nvSpPr>
        <dsp:cNvPr id="0" name=""/>
        <dsp:cNvSpPr/>
      </dsp:nvSpPr>
      <dsp:spPr>
        <a:xfrm>
          <a:off x="733505" y="2128263"/>
          <a:ext cx="2615506" cy="1416301"/>
        </a:xfrm>
        <a:prstGeom prst="ellipse">
          <a:avLst/>
        </a:prstGeom>
        <a:gradFill rotWithShape="0">
          <a:gsLst>
            <a:gs pos="0">
              <a:schemeClr val="tx1">
                <a:lumMod val="85000"/>
                <a:lumOff val="15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Bahnschrift SemiCondensed" panose="020B0502040204020203" pitchFamily="34" charset="0"/>
            </a:rPr>
            <a:t>Hearing Loss</a:t>
          </a:r>
          <a:endParaRPr lang="en-US" sz="1800" b="1" kern="1200" dirty="0">
            <a:latin typeface="Bahnschrift SemiCondensed" panose="020B0502040204020203" pitchFamily="34" charset="0"/>
          </a:endParaRPr>
        </a:p>
      </dsp:txBody>
      <dsp:txXfrm>
        <a:off x="1116537" y="2335675"/>
        <a:ext cx="1849442" cy="1001477"/>
      </dsp:txXfrm>
    </dsp:sp>
    <dsp:sp modelId="{D6ACCF6C-FE26-4B59-BCA3-75B851F158B7}">
      <dsp:nvSpPr>
        <dsp:cNvPr id="0" name=""/>
        <dsp:cNvSpPr/>
      </dsp:nvSpPr>
      <dsp:spPr>
        <a:xfrm rot="19353647">
          <a:off x="2514391" y="1369181"/>
          <a:ext cx="587237" cy="585270"/>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2532476" y="1539605"/>
        <a:ext cx="411656" cy="3511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2F15A6D-81D2-4498-BEF3-CEAD01373A88}" type="datetimeFigureOut">
              <a:rPr lang="en-IN" smtClean="0"/>
              <a:t>21-01-2025</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BCD6423-764C-4D37-B9CA-573E07F710AA}" type="slidenum">
              <a:rPr lang="en-IN" smtClean="0"/>
              <a:t>‹#›</a:t>
            </a:fld>
            <a:endParaRPr lang="en-IN"/>
          </a:p>
        </p:txBody>
      </p:sp>
    </p:spTree>
    <p:extLst>
      <p:ext uri="{BB962C8B-B14F-4D97-AF65-F5344CB8AC3E}">
        <p14:creationId xmlns:p14="http://schemas.microsoft.com/office/powerpoint/2010/main" val="72154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BCD6423-764C-4D37-B9CA-573E07F710AA}" type="slidenum">
              <a:rPr lang="en-IN" smtClean="0"/>
              <a:t>3</a:t>
            </a:fld>
            <a:endParaRPr lang="en-IN"/>
          </a:p>
        </p:txBody>
      </p:sp>
    </p:spTree>
    <p:extLst>
      <p:ext uri="{BB962C8B-B14F-4D97-AF65-F5344CB8AC3E}">
        <p14:creationId xmlns:p14="http://schemas.microsoft.com/office/powerpoint/2010/main" val="104470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BCD6423-764C-4D37-B9CA-573E07F710AA}" type="slidenum">
              <a:rPr lang="en-IN" smtClean="0"/>
              <a:t>10</a:t>
            </a:fld>
            <a:endParaRPr lang="en-IN"/>
          </a:p>
        </p:txBody>
      </p:sp>
    </p:spTree>
    <p:extLst>
      <p:ext uri="{BB962C8B-B14F-4D97-AF65-F5344CB8AC3E}">
        <p14:creationId xmlns:p14="http://schemas.microsoft.com/office/powerpoint/2010/main" val="361899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BCD6423-764C-4D37-B9CA-573E07F710AA}" type="slidenum">
              <a:rPr lang="en-IN" smtClean="0"/>
              <a:t>14</a:t>
            </a:fld>
            <a:endParaRPr lang="en-IN"/>
          </a:p>
        </p:txBody>
      </p:sp>
    </p:spTree>
    <p:extLst>
      <p:ext uri="{BB962C8B-B14F-4D97-AF65-F5344CB8AC3E}">
        <p14:creationId xmlns:p14="http://schemas.microsoft.com/office/powerpoint/2010/main" val="138821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C0F0573-810F-4BA3-9446-D8B2B82C42A3}" type="slidenum">
              <a:rPr lang="en-IN" smtClean="0"/>
              <a:t>15</a:t>
            </a:fld>
            <a:endParaRPr lang="en-IN"/>
          </a:p>
        </p:txBody>
      </p:sp>
    </p:spTree>
    <p:extLst>
      <p:ext uri="{BB962C8B-B14F-4D97-AF65-F5344CB8AC3E}">
        <p14:creationId xmlns:p14="http://schemas.microsoft.com/office/powerpoint/2010/main" val="71041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BCD6423-764C-4D37-B9CA-573E07F710AA}" type="slidenum">
              <a:rPr lang="en-IN" smtClean="0"/>
              <a:t>16</a:t>
            </a:fld>
            <a:endParaRPr lang="en-IN"/>
          </a:p>
        </p:txBody>
      </p:sp>
    </p:spTree>
    <p:extLst>
      <p:ext uri="{BB962C8B-B14F-4D97-AF65-F5344CB8AC3E}">
        <p14:creationId xmlns:p14="http://schemas.microsoft.com/office/powerpoint/2010/main" val="116414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BCD6423-764C-4D37-B9CA-573E07F710AA}" type="slidenum">
              <a:rPr lang="en-IN" smtClean="0"/>
              <a:t>17</a:t>
            </a:fld>
            <a:endParaRPr lang="en-IN"/>
          </a:p>
        </p:txBody>
      </p:sp>
    </p:spTree>
    <p:extLst>
      <p:ext uri="{BB962C8B-B14F-4D97-AF65-F5344CB8AC3E}">
        <p14:creationId xmlns:p14="http://schemas.microsoft.com/office/powerpoint/2010/main" val="130451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i-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289988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342150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360419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156410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i-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2930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387437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i-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8" name="Footer Placeholder 7"/>
          <p:cNvSpPr>
            <a:spLocks noGrp="1"/>
          </p:cNvSpPr>
          <p:nvPr>
            <p:ph type="ftr" sz="quarter" idx="11"/>
          </p:nvPr>
        </p:nvSpPr>
        <p:spPr/>
        <p:txBody>
          <a:bodyPr/>
          <a:lstStyle/>
          <a:p>
            <a:endParaRPr lang="hi-IN"/>
          </a:p>
        </p:txBody>
      </p:sp>
      <p:sp>
        <p:nvSpPr>
          <p:cNvPr id="9" name="Slide Number Placeholder 8"/>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37951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4" name="Footer Placeholder 3"/>
          <p:cNvSpPr>
            <a:spLocks noGrp="1"/>
          </p:cNvSpPr>
          <p:nvPr>
            <p:ph type="ftr" sz="quarter" idx="11"/>
          </p:nvPr>
        </p:nvSpPr>
        <p:spPr/>
        <p:txBody>
          <a:bodyPr/>
          <a:lstStyle/>
          <a:p>
            <a:endParaRPr lang="hi-IN"/>
          </a:p>
        </p:txBody>
      </p:sp>
      <p:sp>
        <p:nvSpPr>
          <p:cNvPr id="5" name="Slide Number Placeholder 4"/>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332712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3" name="Footer Placeholder 2"/>
          <p:cNvSpPr>
            <a:spLocks noGrp="1"/>
          </p:cNvSpPr>
          <p:nvPr>
            <p:ph type="ftr" sz="quarter" idx="11"/>
          </p:nvPr>
        </p:nvSpPr>
        <p:spPr/>
        <p:txBody>
          <a:bodyPr/>
          <a:lstStyle/>
          <a:p>
            <a:endParaRPr lang="hi-IN"/>
          </a:p>
        </p:txBody>
      </p:sp>
      <p:sp>
        <p:nvSpPr>
          <p:cNvPr id="4" name="Slide Number Placeholder 3"/>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283101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i-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149354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i-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i-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FC48C-95B2-47F3-B43E-63167C48E966}" type="datetimeFigureOut">
              <a:rPr lang="hi-IN" smtClean="0"/>
              <a:t>मंगलवार, 1 माघ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940FD3C6-310C-45A8-9925-4614A4F2045A}" type="slidenum">
              <a:rPr lang="hi-IN" smtClean="0"/>
              <a:t>‹#›</a:t>
            </a:fld>
            <a:endParaRPr lang="hi-IN"/>
          </a:p>
        </p:txBody>
      </p:sp>
    </p:spTree>
    <p:extLst>
      <p:ext uri="{BB962C8B-B14F-4D97-AF65-F5344CB8AC3E}">
        <p14:creationId xmlns:p14="http://schemas.microsoft.com/office/powerpoint/2010/main" val="19193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hi-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i-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FC48C-95B2-47F3-B43E-63167C48E966}" type="datetimeFigureOut">
              <a:rPr lang="hi-IN" smtClean="0"/>
              <a:t>मंगलवार, 1 माघ 1946</a:t>
            </a:fld>
            <a:endParaRPr lang="hi-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FD3C6-310C-45A8-9925-4614A4F2045A}" type="slidenum">
              <a:rPr lang="hi-IN" smtClean="0"/>
              <a:t>‹#›</a:t>
            </a:fld>
            <a:endParaRPr lang="hi-IN"/>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04132" y="24956"/>
            <a:ext cx="1315092" cy="1002950"/>
          </a:xfrm>
          <a:prstGeom prst="rect">
            <a:avLst/>
          </a:prstGeom>
        </p:spPr>
      </p:pic>
    </p:spTree>
    <p:extLst>
      <p:ext uri="{BB962C8B-B14F-4D97-AF65-F5344CB8AC3E}">
        <p14:creationId xmlns:p14="http://schemas.microsoft.com/office/powerpoint/2010/main" val="358886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46338" y="1123766"/>
            <a:ext cx="9753600" cy="4876800"/>
          </a:xfrm>
          <a:prstGeom prst="rect">
            <a:avLst/>
          </a:prstGeom>
          <a:blipFill>
            <a:blip r:embed="rId3"/>
            <a:stretch>
              <a:fillRect/>
            </a:stretch>
          </a:blipFill>
        </p:spPr>
      </p:pic>
      <p:sp>
        <p:nvSpPr>
          <p:cNvPr id="8" name="TextBox 7"/>
          <p:cNvSpPr txBox="1"/>
          <p:nvPr/>
        </p:nvSpPr>
        <p:spPr>
          <a:xfrm>
            <a:off x="5095783" y="6143348"/>
            <a:ext cx="691570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PETROLEUM, COAL AND RELATED PRODUCTS DEPARTMENT</a:t>
            </a:r>
            <a:endParaRPr lang="en-IN"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858609" y="200436"/>
            <a:ext cx="8708994" cy="923330"/>
          </a:xfrm>
          <a:prstGeom prst="rect">
            <a:avLst/>
          </a:prstGeom>
          <a:noFill/>
        </p:spPr>
        <p:txBody>
          <a:bodyPr wrap="square" rtlCol="0">
            <a:spAutoFit/>
          </a:bodyPr>
          <a:lstStyle/>
          <a:p>
            <a:r>
              <a:rPr lang="en-US" sz="5400" dirty="0" smtClean="0">
                <a:latin typeface="Algerian" panose="04020705040A02060702" pitchFamily="82" charset="0"/>
              </a:rPr>
              <a:t>SAFETY OF TOYS</a:t>
            </a:r>
            <a:endParaRPr lang="en-IN" sz="5400" dirty="0">
              <a:latin typeface="Algerian" panose="04020705040A02060702" pitchFamily="82" charset="0"/>
            </a:endParaRPr>
          </a:p>
        </p:txBody>
      </p:sp>
    </p:spTree>
    <p:extLst>
      <p:ext uri="{BB962C8B-B14F-4D97-AF65-F5344CB8AC3E}">
        <p14:creationId xmlns:p14="http://schemas.microsoft.com/office/powerpoint/2010/main" val="2210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52860" cy="1325563"/>
          </a:xfrm>
        </p:spPr>
        <p:txBody>
          <a:bodyPr>
            <a:normAutofit/>
          </a:bodyPr>
          <a:lstStyle/>
          <a:p>
            <a:pPr algn="just"/>
            <a:r>
              <a:rPr lang="en-US" sz="4000" dirty="0" smtClean="0">
                <a:solidFill>
                  <a:schemeClr val="tx1">
                    <a:lumMod val="95000"/>
                    <a:lumOff val="5000"/>
                  </a:schemeClr>
                </a:solidFill>
                <a:latin typeface="Algerian" panose="04020705040A02060702" pitchFamily="82" charset="0"/>
                <a:cs typeface="Times New Roman" panose="02020603050405020304" pitchFamily="18" charset="0"/>
              </a:rPr>
              <a:t>Indian Standards on Safety OF Toys </a:t>
            </a:r>
            <a:endParaRPr lang="hi-IN" sz="4000" dirty="0">
              <a:solidFill>
                <a:schemeClr val="tx1">
                  <a:lumMod val="95000"/>
                  <a:lumOff val="5000"/>
                </a:schemeClr>
              </a:solidFill>
              <a:latin typeface="Algerian" panose="04020705040A02060702" pitchFamily="82" charset="0"/>
            </a:endParaRPr>
          </a:p>
        </p:txBody>
      </p:sp>
      <p:sp>
        <p:nvSpPr>
          <p:cNvPr id="3" name="Content Placeholder 2"/>
          <p:cNvSpPr>
            <a:spLocks noGrp="1"/>
          </p:cNvSpPr>
          <p:nvPr>
            <p:ph idx="1"/>
          </p:nvPr>
        </p:nvSpPr>
        <p:spPr>
          <a:xfrm>
            <a:off x="838200" y="1825625"/>
            <a:ext cx="11353800" cy="4380304"/>
          </a:xfrm>
        </p:spPr>
        <p:txBody>
          <a:bodyPr>
            <a:normAutofit fontScale="25000" lnSpcReduction="20000"/>
          </a:bodyPr>
          <a:lstStyle/>
          <a:p>
            <a:pPr marL="0" indent="0" algn="just">
              <a:lnSpc>
                <a:spcPct val="120000"/>
              </a:lnSpc>
              <a:spcBef>
                <a:spcPts val="0"/>
              </a:spcBef>
              <a:buNone/>
            </a:pPr>
            <a:r>
              <a:rPr lang="en-US" sz="12800" b="1" dirty="0" smtClean="0">
                <a:latin typeface="Times New Roman" panose="02020603050405020304" pitchFamily="18" charset="0"/>
                <a:cs typeface="Times New Roman" panose="02020603050405020304" pitchFamily="18" charset="0"/>
              </a:rPr>
              <a:t>1. </a:t>
            </a:r>
            <a:r>
              <a:rPr lang="en-US" sz="12800" dirty="0" smtClean="0">
                <a:latin typeface="Times New Roman" panose="02020603050405020304" pitchFamily="18" charset="0"/>
                <a:cs typeface="Times New Roman" panose="02020603050405020304" pitchFamily="18" charset="0"/>
              </a:rPr>
              <a:t>IS </a:t>
            </a:r>
            <a:r>
              <a:rPr lang="en-US" sz="12800" dirty="0">
                <a:latin typeface="Times New Roman" panose="02020603050405020304" pitchFamily="18" charset="0"/>
                <a:cs typeface="Times New Roman" panose="02020603050405020304" pitchFamily="18" charset="0"/>
              </a:rPr>
              <a:t>9873 (Part 1):</a:t>
            </a:r>
            <a:r>
              <a:rPr lang="en-US" sz="12800" dirty="0" smtClean="0">
                <a:latin typeface="Times New Roman" panose="02020603050405020304" pitchFamily="18" charset="0"/>
                <a:cs typeface="Times New Roman" panose="02020603050405020304" pitchFamily="18" charset="0"/>
              </a:rPr>
              <a:t>2019/ </a:t>
            </a:r>
            <a:r>
              <a:rPr lang="en-US" sz="12800" dirty="0">
                <a:latin typeface="Times New Roman" panose="02020603050405020304" pitchFamily="18" charset="0"/>
                <a:cs typeface="Times New Roman" panose="02020603050405020304" pitchFamily="18" charset="0"/>
              </a:rPr>
              <a:t>ISO 8124-1 : </a:t>
            </a:r>
            <a:r>
              <a:rPr lang="en-US" sz="12800" dirty="0" smtClean="0">
                <a:latin typeface="Times New Roman" panose="02020603050405020304" pitchFamily="18" charset="0"/>
                <a:cs typeface="Times New Roman" panose="02020603050405020304" pitchFamily="18" charset="0"/>
              </a:rPr>
              <a:t>2018 </a:t>
            </a:r>
            <a:r>
              <a:rPr lang="en-US" sz="12800" dirty="0">
                <a:latin typeface="Times New Roman" panose="02020603050405020304" pitchFamily="18" charset="0"/>
                <a:cs typeface="Times New Roman" panose="02020603050405020304" pitchFamily="18" charset="0"/>
              </a:rPr>
              <a:t>Safety </a:t>
            </a:r>
            <a:r>
              <a:rPr lang="en-US" sz="12800" dirty="0" smtClean="0">
                <a:latin typeface="Times New Roman" panose="02020603050405020304" pitchFamily="18" charset="0"/>
                <a:cs typeface="Times New Roman" panose="02020603050405020304" pitchFamily="18" charset="0"/>
              </a:rPr>
              <a:t>of </a:t>
            </a:r>
            <a:r>
              <a:rPr lang="en-US" sz="12800" dirty="0">
                <a:latin typeface="Times New Roman" panose="02020603050405020304" pitchFamily="18" charset="0"/>
                <a:cs typeface="Times New Roman" panose="02020603050405020304" pitchFamily="18" charset="0"/>
              </a:rPr>
              <a:t>toys: </a:t>
            </a:r>
            <a:r>
              <a:rPr lang="en-US" sz="12800" dirty="0" smtClean="0">
                <a:latin typeface="Times New Roman" panose="02020603050405020304" pitchFamily="18" charset="0"/>
                <a:cs typeface="Times New Roman" panose="02020603050405020304" pitchFamily="18" charset="0"/>
              </a:rPr>
              <a:t>Part </a:t>
            </a:r>
            <a:r>
              <a:rPr lang="en-US" sz="12800" dirty="0">
                <a:latin typeface="Times New Roman" panose="02020603050405020304" pitchFamily="18" charset="0"/>
                <a:cs typeface="Times New Roman" panose="02020603050405020304" pitchFamily="18" charset="0"/>
              </a:rPr>
              <a:t>1 Safety aspects related to mechanical and physical </a:t>
            </a:r>
            <a:r>
              <a:rPr lang="en-US" sz="12800" dirty="0" smtClean="0">
                <a:latin typeface="Times New Roman" panose="02020603050405020304" pitchFamily="18" charset="0"/>
                <a:cs typeface="Times New Roman" panose="02020603050405020304" pitchFamily="18" charset="0"/>
              </a:rPr>
              <a:t>properties</a:t>
            </a:r>
          </a:p>
          <a:p>
            <a:pPr marL="0" indent="0" algn="just">
              <a:lnSpc>
                <a:spcPct val="120000"/>
              </a:lnSpc>
              <a:spcBef>
                <a:spcPts val="0"/>
              </a:spcBef>
              <a:buNone/>
            </a:pPr>
            <a:endParaRPr lang="en-US" sz="128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sz="12800" b="1" dirty="0" smtClean="0">
                <a:latin typeface="Times New Roman" panose="02020603050405020304" pitchFamily="18" charset="0"/>
                <a:cs typeface="Times New Roman" panose="02020603050405020304" pitchFamily="18" charset="0"/>
              </a:rPr>
              <a:t>2.</a:t>
            </a:r>
            <a:r>
              <a:rPr lang="en-US" sz="12800" dirty="0" smtClean="0">
                <a:latin typeface="Times New Roman" panose="02020603050405020304" pitchFamily="18" charset="0"/>
                <a:cs typeface="Times New Roman" panose="02020603050405020304" pitchFamily="18" charset="0"/>
              </a:rPr>
              <a:t> IS 9873 (Part 2) : 2017/ ISO 8124-2 : 2014 Safety of toys: Part 2 Flammability</a:t>
            </a:r>
          </a:p>
          <a:p>
            <a:pPr marL="0" indent="0" algn="just">
              <a:lnSpc>
                <a:spcPct val="120000"/>
              </a:lnSpc>
              <a:spcBef>
                <a:spcPts val="0"/>
              </a:spcBef>
              <a:buNone/>
            </a:pPr>
            <a:r>
              <a:rPr lang="en-US" sz="12800" dirty="0" smtClean="0">
                <a:latin typeface="Times New Roman" panose="02020603050405020304" pitchFamily="18" charset="0"/>
                <a:cs typeface="Times New Roman" panose="02020603050405020304" pitchFamily="18" charset="0"/>
              </a:rPr>
              <a:t/>
            </a:r>
            <a:br>
              <a:rPr lang="en-US" sz="12800" dirty="0" smtClean="0">
                <a:latin typeface="Times New Roman" panose="02020603050405020304" pitchFamily="18" charset="0"/>
                <a:cs typeface="Times New Roman" panose="02020603050405020304" pitchFamily="18" charset="0"/>
              </a:rPr>
            </a:br>
            <a:r>
              <a:rPr lang="en-US" sz="12800" b="1" dirty="0" smtClean="0">
                <a:latin typeface="Times New Roman" panose="02020603050405020304" pitchFamily="18" charset="0"/>
                <a:cs typeface="Times New Roman" panose="02020603050405020304" pitchFamily="18" charset="0"/>
              </a:rPr>
              <a:t>3.</a:t>
            </a:r>
            <a:r>
              <a:rPr lang="en-US" sz="12800" dirty="0" smtClean="0">
                <a:latin typeface="Times New Roman" panose="02020603050405020304" pitchFamily="18" charset="0"/>
                <a:cs typeface="Times New Roman" panose="02020603050405020304" pitchFamily="18" charset="0"/>
              </a:rPr>
              <a:t> IS 9873 (Part 3) : 2020/ ISO 8124-3 : 2020 Safety of toys: Part 3 Migration of certain elements</a:t>
            </a:r>
            <a:endParaRPr lang="en-US" sz="11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en-US" sz="112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sz="8000" dirty="0" smtClean="0">
                <a:latin typeface="Times New Roman" panose="02020603050405020304" pitchFamily="18" charset="0"/>
                <a:cs typeface="Times New Roman" panose="02020603050405020304" pitchFamily="18" charset="0"/>
              </a:rPr>
              <a:t/>
            </a:r>
            <a:br>
              <a:rPr lang="en-US" sz="8000" dirty="0" smtClean="0">
                <a:latin typeface="Times New Roman" panose="02020603050405020304" pitchFamily="18" charset="0"/>
                <a:cs typeface="Times New Roman" panose="02020603050405020304" pitchFamily="18" charset="0"/>
              </a:rPr>
            </a:br>
            <a:r>
              <a:rPr lang="en-US" sz="8000" dirty="0" smtClean="0">
                <a:latin typeface="Times New Roman" panose="02020603050405020304" pitchFamily="18" charset="0"/>
                <a:cs typeface="Times New Roman" panose="02020603050405020304" pitchFamily="18" charset="0"/>
              </a:rPr>
              <a:t/>
            </a:r>
            <a:br>
              <a:rPr lang="en-US" sz="8000" dirty="0" smtClean="0">
                <a:latin typeface="Times New Roman" panose="02020603050405020304" pitchFamily="18" charset="0"/>
                <a:cs typeface="Times New Roman" panose="02020603050405020304" pitchFamily="18" charset="0"/>
              </a:rPr>
            </a:br>
            <a:endParaRPr lang="en-US" sz="8000"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8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38" y="347370"/>
            <a:ext cx="10515600" cy="1325563"/>
          </a:xfrm>
        </p:spPr>
        <p:txBody>
          <a:bodyPr>
            <a:normAutofit/>
          </a:bodyPr>
          <a:lstStyle/>
          <a:p>
            <a:r>
              <a:rPr lang="en-US" sz="3600" dirty="0">
                <a:solidFill>
                  <a:schemeClr val="tx1">
                    <a:lumMod val="95000"/>
                    <a:lumOff val="5000"/>
                  </a:schemeClr>
                </a:solidFill>
                <a:latin typeface="Algerian" panose="04020705040A02060702" pitchFamily="82" charset="0"/>
                <a:cs typeface="Times New Roman" panose="02020603050405020304" pitchFamily="18" charset="0"/>
              </a:rPr>
              <a:t>Indian Standards on Safety Requirement for Toys </a:t>
            </a:r>
            <a:r>
              <a:rPr lang="en-US" sz="3600" dirty="0" smtClean="0">
                <a:solidFill>
                  <a:schemeClr val="tx1">
                    <a:lumMod val="95000"/>
                    <a:lumOff val="5000"/>
                  </a:schemeClr>
                </a:solidFill>
                <a:latin typeface="Algerian" panose="04020705040A02060702" pitchFamily="82" charset="0"/>
                <a:cs typeface="Times New Roman" panose="02020603050405020304" pitchFamily="18" charset="0"/>
              </a:rPr>
              <a:t>(Cont.)</a:t>
            </a:r>
            <a:endParaRPr lang="en-US" sz="3600" dirty="0">
              <a:solidFill>
                <a:schemeClr val="tx1">
                  <a:lumMod val="95000"/>
                  <a:lumOff val="5000"/>
                </a:schemeClr>
              </a:solidFill>
              <a:latin typeface="Algerian" panose="04020705040A02060702" pitchFamily="82" charset="0"/>
            </a:endParaRPr>
          </a:p>
        </p:txBody>
      </p:sp>
      <p:sp>
        <p:nvSpPr>
          <p:cNvPr id="3" name="Content Placeholder 2"/>
          <p:cNvSpPr>
            <a:spLocks noGrp="1"/>
          </p:cNvSpPr>
          <p:nvPr>
            <p:ph idx="1"/>
          </p:nvPr>
        </p:nvSpPr>
        <p:spPr>
          <a:xfrm>
            <a:off x="355107" y="1825624"/>
            <a:ext cx="11481786" cy="5032376"/>
          </a:xfrm>
        </p:spPr>
        <p:txBody>
          <a:bodyPr>
            <a:normAutofit/>
          </a:bodyPr>
          <a:lstStyle/>
          <a:p>
            <a:pPr marL="0" indent="0" algn="just">
              <a:lnSpc>
                <a:spcPct val="120000"/>
              </a:lnSpc>
              <a:spcBef>
                <a:spcPts val="0"/>
              </a:spcBef>
              <a:buNone/>
            </a:pPr>
            <a:r>
              <a:rPr lang="en-US" b="1"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IS 9873 (Part 4) : 2017/ ISO 8124-4 : 2014 Safety of Toys </a:t>
            </a:r>
            <a:r>
              <a:rPr lang="en-US" dirty="0" smtClean="0">
                <a:latin typeface="Times New Roman" panose="02020603050405020304" pitchFamily="18" charset="0"/>
                <a:cs typeface="Times New Roman" panose="02020603050405020304" pitchFamily="18" charset="0"/>
              </a:rPr>
              <a:t>:Part </a:t>
            </a:r>
            <a:r>
              <a:rPr lang="en-US" dirty="0">
                <a:latin typeface="Times New Roman" panose="02020603050405020304" pitchFamily="18" charset="0"/>
                <a:cs typeface="Times New Roman" panose="02020603050405020304" pitchFamily="18" charset="0"/>
              </a:rPr>
              <a:t>4 Swings, Slides and Similar Activity Toys for Indoor and Outdoor Family Domestic </a:t>
            </a:r>
            <a:r>
              <a:rPr lang="en-US" dirty="0" smtClean="0">
                <a:latin typeface="Times New Roman" panose="02020603050405020304" pitchFamily="18" charset="0"/>
                <a:cs typeface="Times New Roman" panose="02020603050405020304" pitchFamily="18" charset="0"/>
              </a:rPr>
              <a:t>Use</a:t>
            </a:r>
          </a:p>
          <a:p>
            <a:pPr marL="0" indent="0" algn="just">
              <a:lnSpc>
                <a:spcPct val="120000"/>
              </a:lnSpc>
              <a:spcBef>
                <a:spcPts val="0"/>
              </a:spcBef>
              <a:buNone/>
            </a:pPr>
            <a:endParaRPr lang="en-US" b="1"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b="1" dirty="0" smtClean="0">
                <a:latin typeface="Times New Roman" panose="02020603050405020304" pitchFamily="18" charset="0"/>
                <a:cs typeface="Times New Roman" panose="02020603050405020304" pitchFamily="18" charset="0"/>
              </a:rPr>
              <a:t>5</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9873 (Part 5) : 2017/ ISO 8124-5 : 2015 Safety of Toys </a:t>
            </a:r>
            <a:r>
              <a:rPr lang="en-US" dirty="0" smtClean="0">
                <a:latin typeface="Times New Roman" panose="02020603050405020304" pitchFamily="18" charset="0"/>
                <a:cs typeface="Times New Roman" panose="02020603050405020304" pitchFamily="18" charset="0"/>
              </a:rPr>
              <a:t>:Part </a:t>
            </a:r>
            <a:r>
              <a:rPr lang="en-US" dirty="0">
                <a:latin typeface="Times New Roman" panose="02020603050405020304" pitchFamily="18" charset="0"/>
                <a:cs typeface="Times New Roman" panose="02020603050405020304" pitchFamily="18" charset="0"/>
              </a:rPr>
              <a:t>5 Determination of Total Concentration of Certain Elements in </a:t>
            </a:r>
            <a:r>
              <a:rPr lang="en-US" dirty="0" smtClean="0">
                <a:latin typeface="Times New Roman" panose="02020603050405020304" pitchFamily="18" charset="0"/>
                <a:cs typeface="Times New Roman" panose="02020603050405020304" pitchFamily="18" charset="0"/>
              </a:rPr>
              <a:t>Toys</a:t>
            </a:r>
          </a:p>
          <a:p>
            <a:pPr marL="0" indent="0" algn="just">
              <a:lnSpc>
                <a:spcPct val="120000"/>
              </a:lnSpc>
              <a:spcBef>
                <a:spcPts val="0"/>
              </a:spcBef>
              <a:buNone/>
            </a:pPr>
            <a:endParaRPr lang="en-US" b="1"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b="1" dirty="0" smtClean="0">
                <a:latin typeface="Times New Roman" panose="02020603050405020304" pitchFamily="18" charset="0"/>
                <a:cs typeface="Times New Roman" panose="02020603050405020304" pitchFamily="18" charset="0"/>
              </a:rPr>
              <a:t>6. </a:t>
            </a:r>
            <a:r>
              <a:rPr lang="en-US" dirty="0" smtClean="0">
                <a:latin typeface="Times New Roman" panose="02020603050405020304" pitchFamily="18" charset="0"/>
                <a:cs typeface="Times New Roman" panose="02020603050405020304" pitchFamily="18" charset="0"/>
              </a:rPr>
              <a:t>IS 9873 (Part 6) : 2021/ ISO 8124-6 : 2018 Safety of Toys Part 6 Determination of Certain Phthalate Esters in Toys and Children Products</a:t>
            </a:r>
          </a:p>
          <a:p>
            <a:pPr marL="0" indent="0" algn="just">
              <a:lnSpc>
                <a:spcPct val="120000"/>
              </a:lnSpc>
              <a:spcBef>
                <a:spcPts val="0"/>
              </a:spcBef>
              <a:buNone/>
            </a:pPr>
            <a:endParaRPr lang="en-US" dirty="0"/>
          </a:p>
          <a:p>
            <a:pPr marL="0" indent="0">
              <a:buNone/>
            </a:pPr>
            <a:endParaRPr lang="en-US" dirty="0"/>
          </a:p>
        </p:txBody>
      </p:sp>
    </p:spTree>
    <p:extLst>
      <p:ext uri="{BB962C8B-B14F-4D97-AF65-F5344CB8AC3E}">
        <p14:creationId xmlns:p14="http://schemas.microsoft.com/office/powerpoint/2010/main" val="12208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lumMod val="95000"/>
                    <a:lumOff val="5000"/>
                  </a:schemeClr>
                </a:solidFill>
                <a:latin typeface="Algerian" panose="04020705040A02060702" pitchFamily="82" charset="0"/>
                <a:cs typeface="Times New Roman" panose="02020603050405020304" pitchFamily="18" charset="0"/>
              </a:rPr>
              <a:t>Indian Standards on Safety Requirement for Toys </a:t>
            </a:r>
            <a:r>
              <a:rPr lang="en-US" sz="3600" dirty="0" smtClean="0">
                <a:solidFill>
                  <a:schemeClr val="tx1">
                    <a:lumMod val="95000"/>
                    <a:lumOff val="5000"/>
                  </a:schemeClr>
                </a:solidFill>
                <a:latin typeface="Algerian" panose="04020705040A02060702" pitchFamily="82" charset="0"/>
                <a:cs typeface="Times New Roman" panose="02020603050405020304" pitchFamily="18" charset="0"/>
              </a:rPr>
              <a:t>(Contd.)</a:t>
            </a:r>
            <a:endParaRPr lang="hi-IN" sz="3600" dirty="0">
              <a:solidFill>
                <a:schemeClr val="tx1">
                  <a:lumMod val="95000"/>
                  <a:lumOff val="5000"/>
                </a:schemeClr>
              </a:solidFill>
              <a:latin typeface="Algerian" panose="04020705040A02060702" pitchFamily="82" charset="0"/>
            </a:endParaRPr>
          </a:p>
        </p:txBody>
      </p:sp>
      <p:sp>
        <p:nvSpPr>
          <p:cNvPr id="3" name="Content Placeholder 2"/>
          <p:cNvSpPr>
            <a:spLocks noGrp="1"/>
          </p:cNvSpPr>
          <p:nvPr>
            <p:ph idx="1"/>
          </p:nvPr>
        </p:nvSpPr>
        <p:spPr>
          <a:xfrm>
            <a:off x="838200" y="1825624"/>
            <a:ext cx="11353800" cy="5032375"/>
          </a:xfrm>
        </p:spPr>
        <p:txBody>
          <a:bodyPr>
            <a:noAutofit/>
          </a:bodyPr>
          <a:lstStyle/>
          <a:p>
            <a:pPr marL="0" indent="0">
              <a:lnSpc>
                <a:spcPct val="100000"/>
              </a:lnSpc>
              <a:spcBef>
                <a:spcPts val="0"/>
              </a:spcBef>
              <a:buNone/>
            </a:pPr>
            <a:r>
              <a:rPr lang="en-US" sz="3200" b="1" dirty="0" smtClean="0">
                <a:latin typeface="Times New Roman" panose="02020603050405020304" pitchFamily="18" charset="0"/>
                <a:cs typeface="Times New Roman" panose="02020603050405020304" pitchFamily="18" charset="0"/>
              </a:rPr>
              <a:t>7</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IS 9873 (Part 7) : 2017/ ISO 8124-7 : 2015 Safety of Toys Part 7 Requirements and Test Methods for Finger </a:t>
            </a:r>
            <a:r>
              <a:rPr lang="en-US" sz="3200" dirty="0" smtClean="0">
                <a:latin typeface="Times New Roman" panose="02020603050405020304" pitchFamily="18" charset="0"/>
                <a:cs typeface="Times New Roman" panose="02020603050405020304" pitchFamily="18" charset="0"/>
              </a:rPr>
              <a:t>Paints</a:t>
            </a:r>
          </a:p>
          <a:p>
            <a:pPr marL="0" indent="0">
              <a:lnSpc>
                <a:spcPct val="10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3200" dirty="0" smtClean="0">
                <a:latin typeface="Times New Roman" panose="02020603050405020304" pitchFamily="18" charset="0"/>
                <a:cs typeface="Times New Roman" panose="02020603050405020304" pitchFamily="18" charset="0"/>
              </a:rPr>
              <a:t>8. IS 9873(Part 8): 2019/ ISO/TR 8124-8:2016 </a:t>
            </a:r>
            <a:r>
              <a:rPr lang="en-US" sz="3200" dirty="0">
                <a:latin typeface="Times New Roman" panose="02020603050405020304" pitchFamily="18" charset="0"/>
                <a:cs typeface="Times New Roman" panose="02020603050405020304" pitchFamily="18" charset="0"/>
              </a:rPr>
              <a:t>Safety of </a:t>
            </a:r>
            <a:r>
              <a:rPr lang="en-US" sz="3200" dirty="0" smtClean="0">
                <a:latin typeface="Times New Roman" panose="02020603050405020304" pitchFamily="18" charset="0"/>
                <a:cs typeface="Times New Roman" panose="02020603050405020304" pitchFamily="18" charset="0"/>
              </a:rPr>
              <a:t>Toys</a:t>
            </a:r>
            <a:r>
              <a:rPr lang="en-US" sz="3200" dirty="0">
                <a:latin typeface="Times New Roman" panose="02020603050405020304" pitchFamily="18" charset="0"/>
                <a:cs typeface="Times New Roman" panose="02020603050405020304" pitchFamily="18" charset="0"/>
              </a:rPr>
              <a:t>: Part 8 age determination guidelines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9</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9873 (Part 9</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2017 </a:t>
            </a:r>
            <a:r>
              <a:rPr lang="en-US" sz="3200" dirty="0">
                <a:latin typeface="Times New Roman" panose="02020603050405020304" pitchFamily="18" charset="0"/>
                <a:cs typeface="Times New Roman" panose="02020603050405020304" pitchFamily="18" charset="0"/>
              </a:rPr>
              <a:t>Safety of </a:t>
            </a:r>
            <a:r>
              <a:rPr lang="en-US" sz="3200" dirty="0" smtClean="0">
                <a:latin typeface="Times New Roman" panose="02020603050405020304" pitchFamily="18" charset="0"/>
                <a:cs typeface="Times New Roman" panose="02020603050405020304" pitchFamily="18" charset="0"/>
              </a:rPr>
              <a:t>Toys: </a:t>
            </a:r>
            <a:r>
              <a:rPr lang="en-US" sz="3200" dirty="0">
                <a:latin typeface="Times New Roman" panose="02020603050405020304" pitchFamily="18" charset="0"/>
                <a:cs typeface="Times New Roman" panose="02020603050405020304" pitchFamily="18" charset="0"/>
              </a:rPr>
              <a:t>Part 9 Certain Phthalates Esters in Toys and Children </a:t>
            </a:r>
            <a:r>
              <a:rPr lang="en-US" sz="3200" dirty="0" smtClean="0">
                <a:latin typeface="Times New Roman" panose="02020603050405020304" pitchFamily="18" charset="0"/>
                <a:cs typeface="Times New Roman" panose="02020603050405020304" pitchFamily="18" charset="0"/>
              </a:rPr>
              <a:t>Products</a:t>
            </a:r>
            <a:br>
              <a:rPr lang="en-US" sz="3200"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endParaRPr lang="hi-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8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lumMod val="95000"/>
                    <a:lumOff val="5000"/>
                  </a:schemeClr>
                </a:solidFill>
                <a:latin typeface="Algerian" panose="04020705040A02060702" pitchFamily="82" charset="0"/>
                <a:cs typeface="Times New Roman" panose="02020603050405020304" pitchFamily="18" charset="0"/>
              </a:rPr>
              <a:t>Indian Standards on Safety Requirement for Toys </a:t>
            </a:r>
            <a:r>
              <a:rPr lang="en-US" sz="3600" dirty="0" smtClean="0">
                <a:solidFill>
                  <a:schemeClr val="tx1">
                    <a:lumMod val="95000"/>
                    <a:lumOff val="5000"/>
                  </a:schemeClr>
                </a:solidFill>
                <a:latin typeface="Algerian" panose="04020705040A02060702" pitchFamily="82" charset="0"/>
                <a:cs typeface="Times New Roman" panose="02020603050405020304" pitchFamily="18" charset="0"/>
              </a:rPr>
              <a:t>(Contd.)</a:t>
            </a:r>
            <a:endParaRPr lang="hi-IN" sz="3600" dirty="0">
              <a:solidFill>
                <a:schemeClr val="tx1">
                  <a:lumMod val="95000"/>
                  <a:lumOff val="5000"/>
                </a:schemeClr>
              </a:solidFill>
              <a:latin typeface="Algerian" panose="04020705040A02060702" pitchFamily="82" charset="0"/>
            </a:endParaRPr>
          </a:p>
        </p:txBody>
      </p:sp>
      <p:sp>
        <p:nvSpPr>
          <p:cNvPr id="3" name="Content Placeholder 2"/>
          <p:cNvSpPr>
            <a:spLocks noGrp="1"/>
          </p:cNvSpPr>
          <p:nvPr>
            <p:ph idx="1"/>
          </p:nvPr>
        </p:nvSpPr>
        <p:spPr>
          <a:xfrm>
            <a:off x="838200" y="1825625"/>
            <a:ext cx="11353800" cy="4346576"/>
          </a:xfrm>
        </p:spPr>
        <p:txBody>
          <a:bodyPr>
            <a:noAutofit/>
          </a:bodyPr>
          <a:lstStyle/>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10</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IS 9873 (Part 10):2024/ ISO 8124-10:2023 </a:t>
            </a:r>
            <a:r>
              <a:rPr lang="en-US" sz="3200" dirty="0">
                <a:latin typeface="Times New Roman" panose="02020603050405020304" pitchFamily="18" charset="0"/>
                <a:cs typeface="Times New Roman" panose="02020603050405020304" pitchFamily="18" charset="0"/>
              </a:rPr>
              <a:t>Safety of toys Part 10: Experimental sets for chemistry and Related Activities</a:t>
            </a:r>
          </a:p>
          <a:p>
            <a:pPr marL="0" indent="0">
              <a:lnSpc>
                <a:spcPct val="10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11. IS 9873(Part 11): 2024/ ISO 8124-11:2024 Safety of Toys: Part  11 Chemical Toys Sets Other than Experimental Sets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endParaRPr lang="hi-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86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chemeClr val="tx1">
                    <a:lumMod val="95000"/>
                    <a:lumOff val="5000"/>
                  </a:schemeClr>
                </a:solidFill>
                <a:latin typeface="Algerian" panose="04020705040A02060702" pitchFamily="82" charset="0"/>
              </a:rPr>
              <a:t>ISO/ TC 181 Safety of Toys</a:t>
            </a:r>
            <a:endParaRPr lang="en-US" sz="3600" dirty="0">
              <a:solidFill>
                <a:schemeClr val="tx1">
                  <a:lumMod val="95000"/>
                  <a:lumOff val="5000"/>
                </a:schemeClr>
              </a:solidFill>
              <a:latin typeface="Algerian" panose="04020705040A02060702" pitchFamily="82" charset="0"/>
            </a:endParaRPr>
          </a:p>
        </p:txBody>
      </p:sp>
      <p:sp>
        <p:nvSpPr>
          <p:cNvPr id="3" name="Content Placeholder 2"/>
          <p:cNvSpPr>
            <a:spLocks noGrp="1"/>
          </p:cNvSpPr>
          <p:nvPr>
            <p:ph idx="1"/>
          </p:nvPr>
        </p:nvSpPr>
        <p:spPr/>
        <p:txBody>
          <a:bodyPr/>
          <a:lstStyle/>
          <a:p>
            <a:pPr algn="just">
              <a:lnSpc>
                <a:spcPct val="120000"/>
              </a:lnSpc>
              <a:spcBef>
                <a:spcPts val="0"/>
              </a:spcBef>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At International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level, ISO/TC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181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IN" dirty="0" smtClean="0">
                <a:latin typeface="Times New Roman" panose="02020603050405020304" pitchFamily="18" charset="0"/>
                <a:cs typeface="Times New Roman" panose="02020603050405020304" pitchFamily="18" charset="0"/>
              </a:rPr>
              <a:t>Safety </a:t>
            </a:r>
            <a:r>
              <a:rPr lang="en-IN" dirty="0">
                <a:latin typeface="Times New Roman" panose="02020603050405020304" pitchFamily="18" charset="0"/>
                <a:cs typeface="Times New Roman" panose="02020603050405020304" pitchFamily="18" charset="0"/>
              </a:rPr>
              <a:t>of </a:t>
            </a:r>
            <a:r>
              <a:rPr lang="en-IN" dirty="0" smtClean="0">
                <a:latin typeface="Times New Roman" panose="02020603050405020304" pitchFamily="18" charset="0"/>
                <a:cs typeface="Times New Roman" panose="02020603050405020304" pitchFamily="18" charset="0"/>
              </a:rPr>
              <a:t>toys”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is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responsible for the standardization of toys with respect to safety relating to their mechanical, physical, chemical and flammable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properties. </a:t>
            </a:r>
          </a:p>
          <a:p>
            <a:pPr marL="0" indent="0" algn="just">
              <a:lnSpc>
                <a:spcPct val="120000"/>
              </a:lnSpc>
              <a:spcBef>
                <a:spcPts val="0"/>
              </a:spcBef>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Excluded: All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electrical aspects which are dealt with by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IEC.</a:t>
            </a:r>
          </a:p>
          <a:p>
            <a:pPr marL="0" indent="0" algn="just">
              <a:lnSpc>
                <a:spcPct val="120000"/>
              </a:lnSpc>
              <a:spcBef>
                <a:spcPts val="0"/>
              </a:spcBef>
              <a:buNone/>
            </a:pPr>
            <a:endParaRPr lang="en-US"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So far, ISO/ TC 181 has published 16 standards.</a:t>
            </a:r>
          </a:p>
          <a:p>
            <a:pPr marL="0" indent="0" algn="just">
              <a:lnSpc>
                <a:spcPct val="120000"/>
              </a:lnSpc>
              <a:spcBef>
                <a:spcPts val="0"/>
              </a:spcBef>
              <a:buNone/>
            </a:pPr>
            <a:endParaRPr lang="en-US" dirty="0"/>
          </a:p>
        </p:txBody>
      </p:sp>
    </p:spTree>
    <p:extLst>
      <p:ext uri="{BB962C8B-B14F-4D97-AF65-F5344CB8AC3E}">
        <p14:creationId xmlns:p14="http://schemas.microsoft.com/office/powerpoint/2010/main" val="866742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7187" y="1146956"/>
            <a:ext cx="11926957" cy="923330"/>
          </a:xfrm>
          <a:prstGeom prst="rect">
            <a:avLst/>
          </a:prstGeom>
          <a:noFill/>
        </p:spPr>
        <p:txBody>
          <a:bodyPr wrap="square" rtlCol="0">
            <a:spAutoFit/>
          </a:bodyPr>
          <a:lstStyle/>
          <a:p>
            <a:r>
              <a:rPr lang="en-US" sz="5400" dirty="0" smtClean="0">
                <a:latin typeface="Times New Roman" panose="02020603050405020304" pitchFamily="18" charset="0"/>
                <a:cs typeface="Times New Roman" panose="02020603050405020304" pitchFamily="18" charset="0"/>
              </a:rPr>
              <a:t>ANY REGULATIONS TO ENFORCE  ?</a:t>
            </a:r>
            <a:endParaRPr lang="en-IN" sz="5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033548" y="2510226"/>
            <a:ext cx="3781953" cy="2857899"/>
          </a:xfrm>
          <a:prstGeom prst="rect">
            <a:avLst/>
          </a:prstGeom>
        </p:spPr>
      </p:pic>
    </p:spTree>
    <p:extLst>
      <p:ext uri="{BB962C8B-B14F-4D97-AF65-F5344CB8AC3E}">
        <p14:creationId xmlns:p14="http://schemas.microsoft.com/office/powerpoint/2010/main" val="114322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a:solidFill>
                  <a:schemeClr val="tx1">
                    <a:lumMod val="95000"/>
                    <a:lumOff val="5000"/>
                  </a:schemeClr>
                </a:solidFill>
                <a:latin typeface="Algerian" panose="04020705040A02060702" pitchFamily="82" charset="0"/>
                <a:cs typeface="Times New Roman" panose="02020603050405020304" pitchFamily="18" charset="0"/>
              </a:rPr>
              <a:t>Safety of Toys</a:t>
            </a:r>
            <a:endParaRPr lang="en-US" sz="3600" u="sng" dirty="0">
              <a:solidFill>
                <a:schemeClr val="tx1">
                  <a:lumMod val="95000"/>
                  <a:lumOff val="5000"/>
                </a:schemeClr>
              </a:solidFill>
              <a:latin typeface="Algerian" panose="04020705040A02060702" pitchFamily="82" charset="0"/>
            </a:endParaRPr>
          </a:p>
        </p:txBody>
      </p:sp>
      <p:sp>
        <p:nvSpPr>
          <p:cNvPr id="4" name="AutoShape 2" descr="Portrait of indian child playing with a toy in a car | Premium AI-gener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0" name="Picture 6" descr="Portrait of indian child playing with a toy in a car | Premium AI-gener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24078" y="1592810"/>
            <a:ext cx="4354404" cy="2304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7974" y="1512892"/>
            <a:ext cx="6847428" cy="1477328"/>
          </a:xfrm>
          <a:prstGeom prst="rect">
            <a:avLst/>
          </a:prstGeom>
        </p:spPr>
        <p:txBody>
          <a:bodyPr wrap="square">
            <a:spAutoFit/>
          </a:bodyPr>
          <a:lstStyle/>
          <a:p>
            <a:pPr marL="285750" indent="-285750" algn="just">
              <a:buFont typeface="Wingdings" panose="05000000000000000000" pitchFamily="2" charset="2"/>
              <a:buChar char="q"/>
            </a:pPr>
            <a:r>
              <a:rPr lang="en-US" dirty="0">
                <a:solidFill>
                  <a:srgbClr val="002060"/>
                </a:solidFill>
                <a:latin typeface="Times New Roman" panose="02020603050405020304" pitchFamily="18" charset="0"/>
                <a:cs typeface="Times New Roman" panose="02020603050405020304" pitchFamily="18" charset="0"/>
              </a:rPr>
              <a:t>Out of these 11 Indian standards which ensures safety of toys for the children under the age of 14 years, </a:t>
            </a:r>
            <a:r>
              <a:rPr lang="en-US" dirty="0" smtClean="0">
                <a:solidFill>
                  <a:srgbClr val="002060"/>
                </a:solidFill>
                <a:latin typeface="Times New Roman" panose="02020603050405020304" pitchFamily="18" charset="0"/>
                <a:cs typeface="Times New Roman" panose="02020603050405020304" pitchFamily="18" charset="0"/>
              </a:rPr>
              <a:t>06 </a:t>
            </a:r>
            <a:r>
              <a:rPr lang="en-US" dirty="0">
                <a:solidFill>
                  <a:srgbClr val="002060"/>
                </a:solidFill>
                <a:latin typeface="Times New Roman" panose="02020603050405020304" pitchFamily="18" charset="0"/>
                <a:cs typeface="Times New Roman" panose="02020603050405020304" pitchFamily="18" charset="0"/>
              </a:rPr>
              <a:t>Indian standards are under Mandatory certification brought by Toys (Quality Control) Order, </a:t>
            </a:r>
            <a:r>
              <a:rPr lang="en-US" dirty="0" smtClean="0">
                <a:solidFill>
                  <a:srgbClr val="002060"/>
                </a:solidFill>
                <a:latin typeface="Times New Roman" panose="02020603050405020304" pitchFamily="18" charset="0"/>
                <a:cs typeface="Times New Roman" panose="02020603050405020304" pitchFamily="18" charset="0"/>
              </a:rPr>
              <a:t>2020</a:t>
            </a:r>
            <a:r>
              <a:rPr lang="en-US" dirty="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issued by Department for Promotion of Industry and Internal Trade.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9" y="2989450"/>
            <a:ext cx="2628900" cy="1743075"/>
          </a:xfrm>
          <a:prstGeom prst="rect">
            <a:avLst/>
          </a:prstGeom>
        </p:spPr>
      </p:pic>
      <p:sp>
        <p:nvSpPr>
          <p:cNvPr id="10" name="TextBox 9"/>
          <p:cNvSpPr txBox="1"/>
          <p:nvPr/>
        </p:nvSpPr>
        <p:spPr>
          <a:xfrm>
            <a:off x="3524435" y="4065775"/>
            <a:ext cx="7261933" cy="1631216"/>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Which toys are covered under above order?</a:t>
            </a:r>
          </a:p>
          <a:p>
            <a:r>
              <a:rPr lang="en-US" dirty="0" smtClean="0">
                <a:latin typeface="Times New Roman" panose="02020603050405020304" pitchFamily="18" charset="0"/>
                <a:cs typeface="Times New Roman" panose="02020603050405020304" pitchFamily="18" charset="0"/>
              </a:rPr>
              <a:t>As per Toys (Quality Control)Order 2020, Product or material designed or clearly intended, whether or not exclusively, for use in play by children under 14 years of age or any other product as notified by the Central government from Time to time.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986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099127"/>
            <a:ext cx="11242964" cy="5077836"/>
          </a:xfrm>
          <a:gradFill>
            <a:gsLst>
              <a:gs pos="0">
                <a:schemeClr val="tx1">
                  <a:lumMod val="85000"/>
                  <a:lumOff val="15000"/>
                </a:schemeClr>
              </a:gs>
              <a:gs pos="49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p:spPr>
        <p:txBody>
          <a:bodyPr/>
          <a:lstStyle/>
          <a:p>
            <a:pPr marL="0" indent="0">
              <a:buNone/>
            </a:pPr>
            <a:endParaRPr lang="en-IN" dirty="0"/>
          </a:p>
        </p:txBody>
      </p:sp>
      <p:pic>
        <p:nvPicPr>
          <p:cNvPr id="9" name="Picture 8"/>
          <p:cNvPicPr>
            <a:picLocks noChangeAspect="1"/>
          </p:cNvPicPr>
          <p:nvPr/>
        </p:nvPicPr>
        <p:blipFill>
          <a:blip r:embed="rId3"/>
          <a:stretch>
            <a:fillRect/>
          </a:stretch>
        </p:blipFill>
        <p:spPr>
          <a:xfrm>
            <a:off x="3771905" y="323996"/>
            <a:ext cx="5519877" cy="5545551"/>
          </a:xfrm>
          <a:prstGeom prst="rect">
            <a:avLst/>
          </a:prstGeom>
        </p:spPr>
      </p:pic>
    </p:spTree>
    <p:extLst>
      <p:ext uri="{BB962C8B-B14F-4D97-AF65-F5344CB8AC3E}">
        <p14:creationId xmlns:p14="http://schemas.microsoft.com/office/powerpoint/2010/main" val="2062285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47" y="336150"/>
            <a:ext cx="10675173" cy="1873789"/>
          </a:xfrm>
        </p:spPr>
        <p:txBody>
          <a:bodyPr>
            <a:normAutofit fontScale="90000"/>
          </a:bodyPr>
          <a:lstStyle/>
          <a:p>
            <a:r>
              <a:rPr lang="en-US" sz="3600" dirty="0">
                <a:solidFill>
                  <a:srgbClr val="002060"/>
                </a:solidFill>
                <a:latin typeface="Times New Roman" panose="02020603050405020304" pitchFamily="18" charset="0"/>
                <a:cs typeface="Times New Roman" panose="02020603050405020304" pitchFamily="18" charset="0"/>
              </a:rPr>
              <a:t>W</a:t>
            </a:r>
            <a:r>
              <a:rPr lang="en-US" sz="3600" dirty="0" smtClean="0">
                <a:solidFill>
                  <a:srgbClr val="002060"/>
                </a:solidFill>
                <a:latin typeface="Times New Roman" panose="02020603050405020304" pitchFamily="18" charset="0"/>
                <a:cs typeface="Times New Roman" panose="02020603050405020304" pitchFamily="18" charset="0"/>
              </a:rPr>
              <a:t>hile </a:t>
            </a:r>
            <a:r>
              <a:rPr lang="en-US" sz="3600" dirty="0">
                <a:solidFill>
                  <a:srgbClr val="002060"/>
                </a:solidFill>
                <a:latin typeface="Times New Roman" panose="02020603050405020304" pitchFamily="18" charset="0"/>
                <a:cs typeface="Times New Roman" panose="02020603050405020304" pitchFamily="18" charset="0"/>
              </a:rPr>
              <a:t>buying </a:t>
            </a:r>
            <a:r>
              <a:rPr lang="en-US" sz="3600" dirty="0" smtClean="0">
                <a:solidFill>
                  <a:srgbClr val="002060"/>
                </a:solidFill>
                <a:latin typeface="Times New Roman" panose="02020603050405020304" pitchFamily="18" charset="0"/>
                <a:cs typeface="Times New Roman" panose="02020603050405020304" pitchFamily="18" charset="0"/>
              </a:rPr>
              <a:t>toys for </a:t>
            </a:r>
            <a:r>
              <a:rPr lang="en-US" sz="3600" dirty="0">
                <a:solidFill>
                  <a:srgbClr val="002060"/>
                </a:solidFill>
                <a:latin typeface="Times New Roman" panose="02020603050405020304" pitchFamily="18" charset="0"/>
                <a:cs typeface="Times New Roman" panose="02020603050405020304" pitchFamily="18" charset="0"/>
              </a:rPr>
              <a:t>children</a:t>
            </a:r>
            <a:r>
              <a:rPr lang="en-US" sz="3600" dirty="0" smtClean="0">
                <a:solidFill>
                  <a:srgbClr val="002060"/>
                </a:solidFill>
                <a:latin typeface="Times New Roman" panose="02020603050405020304" pitchFamily="18" charset="0"/>
                <a:cs typeface="Times New Roman" panose="02020603050405020304" pitchFamily="18" charset="0"/>
              </a:rPr>
              <a:t>, few of the major concerns arises among parents all over the world such as:</a:t>
            </a:r>
            <a:r>
              <a:rPr lang="en-US" sz="3600" dirty="0">
                <a:solidFill>
                  <a:srgbClr val="002060"/>
                </a:solidFill>
                <a:latin typeface="Times New Roman" panose="02020603050405020304" pitchFamily="18" charset="0"/>
                <a:cs typeface="Times New Roman" panose="02020603050405020304" pitchFamily="18" charset="0"/>
              </a:rPr>
              <a:t/>
            </a:r>
            <a:br>
              <a:rPr lang="en-US" sz="3600" dirty="0">
                <a:solidFill>
                  <a:srgbClr val="002060"/>
                </a:solidFill>
                <a:latin typeface="Times New Roman" panose="02020603050405020304" pitchFamily="18" charset="0"/>
                <a:cs typeface="Times New Roman" panose="02020603050405020304" pitchFamily="18" charset="0"/>
              </a:rPr>
            </a:br>
            <a:endParaRPr lang="en-IN" sz="3600" dirty="0"/>
          </a:p>
        </p:txBody>
      </p:sp>
      <p:pic>
        <p:nvPicPr>
          <p:cNvPr id="1026" name="Picture 2" descr="SAHM: Is being a stay-at-home mom or dad right for you? | BabyCent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08163" y="2520658"/>
            <a:ext cx="3134043" cy="24242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278805353"/>
              </p:ext>
            </p:extLst>
          </p:nvPr>
        </p:nvGraphicFramePr>
        <p:xfrm>
          <a:off x="365545" y="2086239"/>
          <a:ext cx="5067589" cy="268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5595748" y="2086238"/>
            <a:ext cx="2607219" cy="2752091"/>
            <a:chOff x="-1363582" y="81816"/>
            <a:chExt cx="3134041" cy="2752091"/>
          </a:xfrm>
        </p:grpSpPr>
        <p:sp>
          <p:nvSpPr>
            <p:cNvPr id="8" name="Flowchart: Manual Operation 7"/>
            <p:cNvSpPr/>
            <p:nvPr/>
          </p:nvSpPr>
          <p:spPr>
            <a:xfrm rot="16200000">
              <a:off x="-1854739" y="572973"/>
              <a:ext cx="2752091" cy="176977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lowchart: Manual Operation 4"/>
            <p:cNvSpPr txBox="1"/>
            <p:nvPr/>
          </p:nvSpPr>
          <p:spPr>
            <a:xfrm rot="21600000">
              <a:off x="681" y="658608"/>
              <a:ext cx="1769778" cy="1975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416"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lumMod val="85000"/>
                    <a:lumOff val="15000"/>
                  </a:schemeClr>
                </a:solidFill>
              </a:endParaRPr>
            </a:p>
          </p:txBody>
        </p:sp>
      </p:grpSp>
      <p:sp>
        <p:nvSpPr>
          <p:cNvPr id="6" name="TextBox 5"/>
          <p:cNvSpPr txBox="1"/>
          <p:nvPr/>
        </p:nvSpPr>
        <p:spPr>
          <a:xfrm>
            <a:off x="5717219" y="2929631"/>
            <a:ext cx="1180731"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NOISE LEVEL</a:t>
            </a:r>
            <a:endParaRPr lang="en-IN" sz="2000" dirty="0">
              <a:latin typeface="Times New Roman" panose="02020603050405020304" pitchFamily="18" charset="0"/>
              <a:cs typeface="Times New Roman" panose="02020603050405020304" pitchFamily="18" charset="0"/>
            </a:endParaRPr>
          </a:p>
        </p:txBody>
      </p:sp>
      <p:sp>
        <p:nvSpPr>
          <p:cNvPr id="10" name="Down Arrow 9"/>
          <p:cNvSpPr/>
          <p:nvPr/>
        </p:nvSpPr>
        <p:spPr>
          <a:xfrm>
            <a:off x="1038687" y="4518734"/>
            <a:ext cx="310719" cy="56817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C000"/>
              </a:solidFill>
            </a:endParaRPr>
          </a:p>
        </p:txBody>
      </p:sp>
      <p:sp>
        <p:nvSpPr>
          <p:cNvPr id="11" name="Down Arrow 10"/>
          <p:cNvSpPr/>
          <p:nvPr/>
        </p:nvSpPr>
        <p:spPr>
          <a:xfrm>
            <a:off x="2899339" y="4460757"/>
            <a:ext cx="225601" cy="48410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4674873" y="4434668"/>
            <a:ext cx="279928" cy="42612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6398202" y="4460757"/>
            <a:ext cx="169868" cy="41308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ounded Rectangle 14"/>
          <p:cNvSpPr/>
          <p:nvPr/>
        </p:nvSpPr>
        <p:spPr>
          <a:xfrm>
            <a:off x="279871" y="5086905"/>
            <a:ext cx="1578377" cy="11984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ounded Rectangle 15"/>
          <p:cNvSpPr/>
          <p:nvPr/>
        </p:nvSpPr>
        <p:spPr>
          <a:xfrm>
            <a:off x="2061910" y="5015884"/>
            <a:ext cx="1879775" cy="119848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latin typeface="Times New Roman" panose="02020603050405020304" pitchFamily="18" charset="0"/>
                <a:cs typeface="Times New Roman" panose="02020603050405020304" pitchFamily="18" charset="0"/>
              </a:rPr>
              <a:t>Worrying about small parts or pieces that could be swallowed or pose a choking risk</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133335" y="4873840"/>
            <a:ext cx="1462412" cy="11452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solidFill>
                  <a:schemeClr val="tx1"/>
                </a:solidFill>
                <a:latin typeface="Times New Roman" panose="02020603050405020304" pitchFamily="18" charset="0"/>
                <a:cs typeface="Times New Roman" panose="02020603050405020304" pitchFamily="18" charset="0"/>
              </a:rPr>
              <a:t>Any </a:t>
            </a:r>
            <a:r>
              <a:rPr lang="en-US" sz="1400" dirty="0">
                <a:solidFill>
                  <a:schemeClr val="tx1"/>
                </a:solidFill>
                <a:latin typeface="Times New Roman" panose="02020603050405020304" pitchFamily="18" charset="0"/>
                <a:cs typeface="Times New Roman" panose="02020603050405020304" pitchFamily="18" charset="0"/>
              </a:rPr>
              <a:t>sharp </a:t>
            </a:r>
            <a:r>
              <a:rPr lang="en-US" sz="1400" dirty="0" smtClean="0">
                <a:solidFill>
                  <a:schemeClr val="tx1"/>
                </a:solidFill>
                <a:latin typeface="Times New Roman" panose="02020603050405020304" pitchFamily="18" charset="0"/>
                <a:cs typeface="Times New Roman" panose="02020603050405020304" pitchFamily="18" charset="0"/>
              </a:rPr>
              <a:t>parts that </a:t>
            </a:r>
            <a:r>
              <a:rPr lang="en-US" sz="1400" dirty="0">
                <a:solidFill>
                  <a:schemeClr val="tx1"/>
                </a:solidFill>
                <a:latin typeface="Times New Roman" panose="02020603050405020304" pitchFamily="18" charset="0"/>
                <a:cs typeface="Times New Roman" panose="02020603050405020304" pitchFamily="18" charset="0"/>
              </a:rPr>
              <a:t>could injure their child</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5855526" y="4873840"/>
            <a:ext cx="1482571" cy="96766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Loud </a:t>
            </a:r>
            <a:r>
              <a:rPr lang="en-US" sz="1400" dirty="0">
                <a:solidFill>
                  <a:schemeClr val="tx1"/>
                </a:solidFill>
                <a:latin typeface="Times New Roman" panose="02020603050405020304" pitchFamily="18" charset="0"/>
                <a:cs typeface="Times New Roman" panose="02020603050405020304" pitchFamily="18" charset="0"/>
              </a:rPr>
              <a:t>sounds or music that could damage a child’s hearing</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81601" y="5270649"/>
            <a:ext cx="1374915"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a:t>
            </a:r>
            <a:r>
              <a:rPr lang="en-US" sz="1200" dirty="0" smtClean="0">
                <a:latin typeface="Times New Roman" panose="02020603050405020304" pitchFamily="18" charset="0"/>
                <a:cs typeface="Times New Roman" panose="02020603050405020304" pitchFamily="18" charset="0"/>
              </a:rPr>
              <a:t>armful </a:t>
            </a:r>
            <a:r>
              <a:rPr lang="en-US" sz="1200" dirty="0">
                <a:latin typeface="Times New Roman" panose="02020603050405020304" pitchFamily="18" charset="0"/>
                <a:cs typeface="Times New Roman" panose="02020603050405020304" pitchFamily="18" charset="0"/>
              </a:rPr>
              <a:t>chemicals or materials that can pose a risk to children’s health</a:t>
            </a:r>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2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mtClean="0">
                <a:solidFill>
                  <a:schemeClr val="accent5">
                    <a:lumMod val="75000"/>
                  </a:schemeClr>
                </a:solidFill>
                <a:latin typeface="Algerian" panose="04020705040A02060702" pitchFamily="82" charset="0"/>
              </a:rPr>
              <a:t>TOXICITY </a:t>
            </a:r>
            <a:endParaRPr lang="en-IN" dirty="0">
              <a:solidFill>
                <a:schemeClr val="accent5">
                  <a:lumMod val="75000"/>
                </a:schemeClr>
              </a:solidFill>
              <a:latin typeface="Algerian" panose="04020705040A0206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0390672"/>
              </p:ext>
            </p:extLst>
          </p:nvPr>
        </p:nvGraphicFramePr>
        <p:xfrm>
          <a:off x="623515" y="1591179"/>
          <a:ext cx="7435788" cy="4276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52232" y="4939921"/>
            <a:ext cx="6578354" cy="1015663"/>
          </a:xfrm>
          <a:prstGeom prst="rect">
            <a:avLst/>
          </a:prstGeom>
          <a:noFill/>
        </p:spPr>
        <p:txBody>
          <a:bodyPr wrap="square" rtlCol="0">
            <a:spAutoFit/>
          </a:bodyPr>
          <a:lstStyle/>
          <a:p>
            <a:pPr lvl="0"/>
            <a:r>
              <a:rPr lang="en-US" sz="2000" dirty="0">
                <a:latin typeface="Times New Roman" panose="02020603050405020304" pitchFamily="18" charset="0"/>
                <a:cs typeface="Times New Roman" panose="02020603050405020304" pitchFamily="18" charset="0"/>
              </a:rPr>
              <a:t>Effects of these metals on child health may be Neurological damage, Immune system suppression, Endocrine disruption, etc.</a:t>
            </a:r>
          </a:p>
        </p:txBody>
      </p:sp>
      <p:pic>
        <p:nvPicPr>
          <p:cNvPr id="38" name="Picture 37"/>
          <p:cNvPicPr>
            <a:picLocks noChangeAspect="1"/>
          </p:cNvPicPr>
          <p:nvPr/>
        </p:nvPicPr>
        <p:blipFill>
          <a:blip r:embed="rId8"/>
          <a:stretch>
            <a:fillRect/>
          </a:stretch>
        </p:blipFill>
        <p:spPr>
          <a:xfrm>
            <a:off x="8453904" y="1941035"/>
            <a:ext cx="3410426" cy="3195507"/>
          </a:xfrm>
          <a:prstGeom prst="rect">
            <a:avLst/>
          </a:prstGeom>
        </p:spPr>
      </p:pic>
    </p:spTree>
    <p:extLst>
      <p:ext uri="{BB962C8B-B14F-4D97-AF65-F5344CB8AC3E}">
        <p14:creationId xmlns:p14="http://schemas.microsoft.com/office/powerpoint/2010/main" val="427096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lgerian" panose="04020705040A02060702" pitchFamily="82" charset="0"/>
              </a:rPr>
              <a:t>HOW INDIAN STANDARDS ENSURES SAFETY OF CHILD FROM THESE HARMFUL CHEMICALS?</a:t>
            </a:r>
            <a:endParaRPr lang="en-IN" sz="3600" dirty="0">
              <a:latin typeface="Algerian" panose="04020705040A02060702" pitchFamily="82" charset="0"/>
            </a:endParaRPr>
          </a:p>
        </p:txBody>
      </p:sp>
      <p:sp>
        <p:nvSpPr>
          <p:cNvPr id="3" name="Content Placeholder 2"/>
          <p:cNvSpPr>
            <a:spLocks noGrp="1"/>
          </p:cNvSpPr>
          <p:nvPr>
            <p:ph idx="1"/>
          </p:nvPr>
        </p:nvSpPr>
        <p:spPr>
          <a:xfrm>
            <a:off x="838200" y="1852736"/>
            <a:ext cx="6910066" cy="3892281"/>
          </a:xfrm>
        </p:spPr>
        <p:txBody>
          <a:bodyPr>
            <a:normAutofit/>
          </a:bodyPr>
          <a:lstStyle/>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BIS has published IS 9873 (Part 9) which prescribes the maximum acceptable limit of Phthalates. Presence of these chemicals within the mentioned limit will not pose risk to child health. </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BIS </a:t>
            </a:r>
            <a:r>
              <a:rPr lang="en-US" dirty="0">
                <a:latin typeface="Times New Roman" panose="02020603050405020304" pitchFamily="18" charset="0"/>
                <a:cs typeface="Times New Roman" panose="02020603050405020304" pitchFamily="18" charset="0"/>
              </a:rPr>
              <a:t>has published IS 9873 (Part 6) which specifies the method for the determination of Phthalates content. </a:t>
            </a:r>
            <a:endParaRPr lang="en-IN" dirty="0"/>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091055" y="1852737"/>
            <a:ext cx="3776025" cy="4695845"/>
          </a:xfrm>
          <a:prstGeom prst="rect">
            <a:avLst/>
          </a:prstGeom>
        </p:spPr>
      </p:pic>
    </p:spTree>
    <p:extLst>
      <p:ext uri="{BB962C8B-B14F-4D97-AF65-F5344CB8AC3E}">
        <p14:creationId xmlns:p14="http://schemas.microsoft.com/office/powerpoint/2010/main" val="2416681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IN" dirty="0"/>
          </a:p>
        </p:txBody>
      </p:sp>
      <p:sp>
        <p:nvSpPr>
          <p:cNvPr id="3" name="Content Placeholder 2"/>
          <p:cNvSpPr>
            <a:spLocks noGrp="1"/>
          </p:cNvSpPr>
          <p:nvPr>
            <p:ph idx="1"/>
          </p:nvPr>
        </p:nvSpPr>
        <p:spPr>
          <a:xfrm>
            <a:off x="838201" y="1825625"/>
            <a:ext cx="6227618" cy="4351338"/>
          </a:xfrm>
        </p:spPr>
        <p:txBody>
          <a:bodyPr/>
          <a:lstStyle/>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Also, IS </a:t>
            </a:r>
            <a:r>
              <a:rPr lang="en-US" dirty="0">
                <a:latin typeface="Times New Roman" panose="02020603050405020304" pitchFamily="18" charset="0"/>
                <a:cs typeface="Times New Roman" panose="02020603050405020304" pitchFamily="18" charset="0"/>
              </a:rPr>
              <a:t>9873 (Part 3) prescribes the determination of these elements content through the method of test given in the standards.</a:t>
            </a:r>
          </a:p>
          <a:p>
            <a:endParaRPr lang="en-IN" dirty="0"/>
          </a:p>
        </p:txBody>
      </p:sp>
      <p:pic>
        <p:nvPicPr>
          <p:cNvPr id="5" name="Picture 4"/>
          <p:cNvPicPr>
            <a:picLocks noChangeAspect="1"/>
          </p:cNvPicPr>
          <p:nvPr/>
        </p:nvPicPr>
        <p:blipFill>
          <a:blip r:embed="rId2"/>
          <a:stretch>
            <a:fillRect/>
          </a:stretch>
        </p:blipFill>
        <p:spPr>
          <a:xfrm>
            <a:off x="4100945" y="3187264"/>
            <a:ext cx="7357338" cy="2862554"/>
          </a:xfrm>
          <a:prstGeom prst="rect">
            <a:avLst/>
          </a:prstGeom>
        </p:spPr>
      </p:pic>
    </p:spTree>
    <p:extLst>
      <p:ext uri="{BB962C8B-B14F-4D97-AF65-F5344CB8AC3E}">
        <p14:creationId xmlns:p14="http://schemas.microsoft.com/office/powerpoint/2010/main" val="405371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solidFill>
                  <a:schemeClr val="tx1">
                    <a:lumMod val="85000"/>
                    <a:lumOff val="15000"/>
                  </a:schemeClr>
                </a:solidFill>
                <a:latin typeface="Algerian" panose="04020705040A02060702" pitchFamily="82" charset="0"/>
                <a:cs typeface="Times New Roman" panose="02020603050405020304" pitchFamily="18" charset="0"/>
              </a:rPr>
              <a:t>CHOKING HAZARD</a:t>
            </a:r>
            <a:br>
              <a:rPr lang="en-US" dirty="0">
                <a:solidFill>
                  <a:schemeClr val="tx1">
                    <a:lumMod val="85000"/>
                    <a:lumOff val="15000"/>
                  </a:schemeClr>
                </a:solidFill>
                <a:latin typeface="Algerian" panose="04020705040A02060702" pitchFamily="82" charset="0"/>
                <a:cs typeface="Times New Roman" panose="02020603050405020304" pitchFamily="18" charset="0"/>
              </a:rPr>
            </a:br>
            <a:endParaRPr lang="en-IN" dirty="0">
              <a:latin typeface="Algerian" panose="04020705040A0206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8299047"/>
              </p:ext>
            </p:extLst>
          </p:nvPr>
        </p:nvGraphicFramePr>
        <p:xfrm>
          <a:off x="1193548" y="1771305"/>
          <a:ext cx="8647570" cy="353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22218" y="2815628"/>
            <a:ext cx="1602463" cy="181069"/>
          </a:xfrm>
          <a:prstGeom prst="rect">
            <a:avLst/>
          </a:prstGeom>
          <a:noFill/>
        </p:spPr>
        <p:txBody>
          <a:bodyPr wrap="square" rtlCol="0">
            <a:spAutoFit/>
          </a:bodyPr>
          <a:lstStyle/>
          <a:p>
            <a:endParaRPr lang="en-IN" dirty="0"/>
          </a:p>
        </p:txBody>
      </p:sp>
      <p:grpSp>
        <p:nvGrpSpPr>
          <p:cNvPr id="11" name="Group 10"/>
          <p:cNvGrpSpPr/>
          <p:nvPr/>
        </p:nvGrpSpPr>
        <p:grpSpPr>
          <a:xfrm>
            <a:off x="385011" y="1317538"/>
            <a:ext cx="2833556" cy="2752091"/>
            <a:chOff x="-1363582" y="81816"/>
            <a:chExt cx="3134041" cy="2752091"/>
          </a:xfrm>
        </p:grpSpPr>
        <p:sp>
          <p:nvSpPr>
            <p:cNvPr id="12" name="Flowchart: Manual Operation 11"/>
            <p:cNvSpPr/>
            <p:nvPr/>
          </p:nvSpPr>
          <p:spPr>
            <a:xfrm rot="16200000">
              <a:off x="-1854739" y="572973"/>
              <a:ext cx="2752091" cy="176977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lowchart: Manual Operation 4"/>
            <p:cNvSpPr txBox="1"/>
            <p:nvPr/>
          </p:nvSpPr>
          <p:spPr>
            <a:xfrm rot="21600000">
              <a:off x="681" y="658608"/>
              <a:ext cx="1769778" cy="1975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416"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lumMod val="85000"/>
                    <a:lumOff val="15000"/>
                  </a:schemeClr>
                </a:solidFill>
              </a:endParaRPr>
            </a:p>
          </p:txBody>
        </p:sp>
      </p:grpSp>
      <p:grpSp>
        <p:nvGrpSpPr>
          <p:cNvPr id="14" name="Group 13"/>
          <p:cNvGrpSpPr/>
          <p:nvPr/>
        </p:nvGrpSpPr>
        <p:grpSpPr>
          <a:xfrm>
            <a:off x="2102854" y="1439582"/>
            <a:ext cx="2607219" cy="2752091"/>
            <a:chOff x="-1363582" y="81816"/>
            <a:chExt cx="3134041" cy="2752091"/>
          </a:xfrm>
        </p:grpSpPr>
        <p:sp>
          <p:nvSpPr>
            <p:cNvPr id="15" name="Flowchart: Manual Operation 14"/>
            <p:cNvSpPr/>
            <p:nvPr/>
          </p:nvSpPr>
          <p:spPr>
            <a:xfrm rot="16200000">
              <a:off x="-1854739" y="572973"/>
              <a:ext cx="2752091" cy="176977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lowchart: Manual Operation 4"/>
            <p:cNvSpPr txBox="1"/>
            <p:nvPr/>
          </p:nvSpPr>
          <p:spPr>
            <a:xfrm rot="21600000">
              <a:off x="681" y="658608"/>
              <a:ext cx="1769778" cy="1975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416"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lumMod val="85000"/>
                    <a:lumOff val="15000"/>
                  </a:schemeClr>
                </a:solidFill>
              </a:endParaRPr>
            </a:p>
          </p:txBody>
        </p:sp>
      </p:grpSp>
      <p:grpSp>
        <p:nvGrpSpPr>
          <p:cNvPr id="17" name="Group 16"/>
          <p:cNvGrpSpPr/>
          <p:nvPr/>
        </p:nvGrpSpPr>
        <p:grpSpPr>
          <a:xfrm>
            <a:off x="3692884" y="1439583"/>
            <a:ext cx="2616309" cy="2752091"/>
            <a:chOff x="-1363582" y="81816"/>
            <a:chExt cx="3144968" cy="2752091"/>
          </a:xfrm>
        </p:grpSpPr>
        <p:sp>
          <p:nvSpPr>
            <p:cNvPr id="18" name="Flowchart: Manual Operation 17"/>
            <p:cNvSpPr/>
            <p:nvPr/>
          </p:nvSpPr>
          <p:spPr>
            <a:xfrm rot="16200000">
              <a:off x="-1854739" y="572973"/>
              <a:ext cx="2752091" cy="176977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lowchart: Manual Operation 4"/>
            <p:cNvSpPr txBox="1"/>
            <p:nvPr/>
          </p:nvSpPr>
          <p:spPr>
            <a:xfrm>
              <a:off x="11608" y="577991"/>
              <a:ext cx="1769778" cy="1975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416"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lumMod val="85000"/>
                    <a:lumOff val="15000"/>
                  </a:schemeClr>
                </a:solidFill>
              </a:endParaRPr>
            </a:p>
          </p:txBody>
        </p:sp>
      </p:grpSp>
      <p:grpSp>
        <p:nvGrpSpPr>
          <p:cNvPr id="20" name="Group 19"/>
          <p:cNvGrpSpPr/>
          <p:nvPr/>
        </p:nvGrpSpPr>
        <p:grpSpPr>
          <a:xfrm>
            <a:off x="5362026" y="1506196"/>
            <a:ext cx="2607219" cy="2752091"/>
            <a:chOff x="-1363582" y="81816"/>
            <a:chExt cx="3134041" cy="2752091"/>
          </a:xfrm>
        </p:grpSpPr>
        <p:sp>
          <p:nvSpPr>
            <p:cNvPr id="21" name="Flowchart: Manual Operation 20"/>
            <p:cNvSpPr/>
            <p:nvPr/>
          </p:nvSpPr>
          <p:spPr>
            <a:xfrm rot="16200000">
              <a:off x="-1854739" y="572973"/>
              <a:ext cx="2752091" cy="176977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owchart: Manual Operation 4"/>
            <p:cNvSpPr txBox="1"/>
            <p:nvPr/>
          </p:nvSpPr>
          <p:spPr>
            <a:xfrm rot="21600000">
              <a:off x="681" y="658608"/>
              <a:ext cx="1769778" cy="1975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416"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lumMod val="85000"/>
                    <a:lumOff val="15000"/>
                  </a:schemeClr>
                </a:solidFill>
              </a:endParaRPr>
            </a:p>
          </p:txBody>
        </p:sp>
      </p:grpSp>
      <p:sp>
        <p:nvSpPr>
          <p:cNvPr id="27" name="Rectangle 26"/>
          <p:cNvSpPr/>
          <p:nvPr/>
        </p:nvSpPr>
        <p:spPr>
          <a:xfrm>
            <a:off x="579716" y="2121439"/>
            <a:ext cx="1364368" cy="1015663"/>
          </a:xfrm>
          <a:prstGeom prst="rect">
            <a:avLst/>
          </a:prstGeom>
        </p:spPr>
        <p:txBody>
          <a:bodyPr wrap="square">
            <a:spAutoFit/>
          </a:bodyPr>
          <a:lstStyle/>
          <a:p>
            <a:r>
              <a:rPr lang="en-IN" sz="2000" dirty="0">
                <a:latin typeface="Times New Roman" panose="02020603050405020304" pitchFamily="18" charset="0"/>
                <a:cs typeface="Times New Roman" panose="02020603050405020304" pitchFamily="18" charset="0"/>
              </a:rPr>
              <a:t>Choking and Airway Blockage</a:t>
            </a:r>
          </a:p>
        </p:txBody>
      </p:sp>
      <p:sp>
        <p:nvSpPr>
          <p:cNvPr id="28" name="Rectangle 27"/>
          <p:cNvSpPr/>
          <p:nvPr/>
        </p:nvSpPr>
        <p:spPr>
          <a:xfrm>
            <a:off x="2162529" y="2264485"/>
            <a:ext cx="1684192" cy="830997"/>
          </a:xfrm>
          <a:prstGeom prst="rect">
            <a:avLst/>
          </a:prstGeom>
        </p:spPr>
        <p:txBody>
          <a:bodyPr wrap="square">
            <a:spAutoFit/>
          </a:bodyPr>
          <a:lstStyle/>
          <a:p>
            <a:r>
              <a:rPr lang="en-IN" sz="2400" dirty="0" smtClean="0">
                <a:latin typeface="Times New Roman" panose="02020603050405020304" pitchFamily="18" charset="0"/>
                <a:cs typeface="Times New Roman" panose="02020603050405020304" pitchFamily="18" charset="0"/>
              </a:rPr>
              <a:t>Aspiration of Lungs</a:t>
            </a:r>
            <a:endParaRPr lang="en-IN" sz="2400" dirty="0">
              <a:latin typeface="Times New Roman" panose="02020603050405020304" pitchFamily="18" charset="0"/>
              <a:cs typeface="Times New Roman" panose="02020603050405020304" pitchFamily="18" charset="0"/>
            </a:endParaRPr>
          </a:p>
        </p:txBody>
      </p:sp>
      <p:sp>
        <p:nvSpPr>
          <p:cNvPr id="29" name="Rectangle 28"/>
          <p:cNvSpPr/>
          <p:nvPr/>
        </p:nvSpPr>
        <p:spPr>
          <a:xfrm>
            <a:off x="3906397" y="2180663"/>
            <a:ext cx="1191657" cy="1323439"/>
          </a:xfrm>
          <a:prstGeom prst="rect">
            <a:avLst/>
          </a:prstGeom>
        </p:spPr>
        <p:txBody>
          <a:bodyPr wrap="square">
            <a:spAutoFit/>
          </a:bodyPr>
          <a:lstStyle/>
          <a:p>
            <a:r>
              <a:rPr lang="en-IN" sz="2000" dirty="0">
                <a:latin typeface="Times New Roman" panose="02020603050405020304" pitchFamily="18" charset="0"/>
                <a:cs typeface="Times New Roman" panose="02020603050405020304" pitchFamily="18" charset="0"/>
              </a:rPr>
              <a:t>Internal </a:t>
            </a:r>
            <a:r>
              <a:rPr lang="en-IN" sz="2000" dirty="0" smtClean="0">
                <a:latin typeface="Times New Roman" panose="02020603050405020304" pitchFamily="18" charset="0"/>
                <a:cs typeface="Times New Roman" panose="02020603050405020304" pitchFamily="18" charset="0"/>
              </a:rPr>
              <a:t>Injury in digestive tract</a:t>
            </a:r>
            <a:endParaRPr lang="en-IN"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5425413" y="2241031"/>
            <a:ext cx="1448921" cy="1323439"/>
          </a:xfrm>
          <a:prstGeom prst="rect">
            <a:avLst/>
          </a:prstGeom>
        </p:spPr>
        <p:txBody>
          <a:bodyPr wrap="square">
            <a:spAutoFit/>
          </a:bodyPr>
          <a:lstStyle/>
          <a:p>
            <a:r>
              <a:rPr lang="en-IN" sz="2000" dirty="0">
                <a:latin typeface="Times New Roman" panose="02020603050405020304" pitchFamily="18" charset="0"/>
                <a:cs typeface="Times New Roman" panose="02020603050405020304" pitchFamily="18" charset="0"/>
              </a:rPr>
              <a:t>Emotional and Psychological Impact</a:t>
            </a:r>
          </a:p>
        </p:txBody>
      </p:sp>
      <p:grpSp>
        <p:nvGrpSpPr>
          <p:cNvPr id="31" name="Group 30"/>
          <p:cNvGrpSpPr/>
          <p:nvPr/>
        </p:nvGrpSpPr>
        <p:grpSpPr>
          <a:xfrm>
            <a:off x="6952055" y="1491801"/>
            <a:ext cx="2607219" cy="2752091"/>
            <a:chOff x="-1363582" y="81816"/>
            <a:chExt cx="3134041" cy="2752091"/>
          </a:xfrm>
        </p:grpSpPr>
        <p:sp>
          <p:nvSpPr>
            <p:cNvPr id="32" name="Flowchart: Manual Operation 31"/>
            <p:cNvSpPr/>
            <p:nvPr/>
          </p:nvSpPr>
          <p:spPr>
            <a:xfrm rot="16200000">
              <a:off x="-1854739" y="572973"/>
              <a:ext cx="2752091" cy="176977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lowchart: Manual Operation 4"/>
            <p:cNvSpPr txBox="1"/>
            <p:nvPr/>
          </p:nvSpPr>
          <p:spPr>
            <a:xfrm rot="21600000">
              <a:off x="681" y="658608"/>
              <a:ext cx="1769778" cy="1975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416"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lumMod val="85000"/>
                    <a:lumOff val="15000"/>
                  </a:schemeClr>
                </a:solidFill>
              </a:endParaRPr>
            </a:p>
          </p:txBody>
        </p:sp>
      </p:grpSp>
      <p:sp>
        <p:nvSpPr>
          <p:cNvPr id="34" name="Rectangle 33"/>
          <p:cNvSpPr/>
          <p:nvPr/>
        </p:nvSpPr>
        <p:spPr>
          <a:xfrm>
            <a:off x="7132383" y="2461685"/>
            <a:ext cx="1239616" cy="707886"/>
          </a:xfrm>
          <a:prstGeom prst="rect">
            <a:avLst/>
          </a:prstGeom>
        </p:spPr>
        <p:txBody>
          <a:bodyPr wrap="square">
            <a:spAutoFit/>
          </a:bodyPr>
          <a:lstStyle/>
          <a:p>
            <a:r>
              <a:rPr lang="en-IN" sz="2000" dirty="0" smtClean="0">
                <a:latin typeface="Times New Roman" panose="02020603050405020304" pitchFamily="18" charset="0"/>
                <a:cs typeface="Times New Roman" panose="02020603050405020304" pitchFamily="18" charset="0"/>
              </a:rPr>
              <a:t>Digestive </a:t>
            </a:r>
            <a:r>
              <a:rPr lang="en-IN" sz="2000" dirty="0">
                <a:latin typeface="Times New Roman" panose="02020603050405020304" pitchFamily="18" charset="0"/>
                <a:cs typeface="Times New Roman" panose="02020603050405020304" pitchFamily="18" charset="0"/>
              </a:rPr>
              <a:t>problems</a:t>
            </a:r>
          </a:p>
        </p:txBody>
      </p:sp>
      <p:pic>
        <p:nvPicPr>
          <p:cNvPr id="35" name="Picture 34"/>
          <p:cNvPicPr>
            <a:picLocks noChangeAspect="1"/>
          </p:cNvPicPr>
          <p:nvPr/>
        </p:nvPicPr>
        <p:blipFill>
          <a:blip r:embed="rId7"/>
          <a:stretch>
            <a:fillRect/>
          </a:stretch>
        </p:blipFill>
        <p:spPr>
          <a:xfrm>
            <a:off x="9104181" y="1717205"/>
            <a:ext cx="2043062" cy="2152950"/>
          </a:xfrm>
          <a:prstGeom prst="rect">
            <a:avLst/>
          </a:prstGeom>
        </p:spPr>
      </p:pic>
      <p:sp>
        <p:nvSpPr>
          <p:cNvPr id="36" name="TextBox 35"/>
          <p:cNvSpPr txBox="1"/>
          <p:nvPr/>
        </p:nvSpPr>
        <p:spPr>
          <a:xfrm>
            <a:off x="579716" y="4684854"/>
            <a:ext cx="2244965"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SOLUTION ?</a:t>
            </a:r>
            <a:endParaRPr lang="en-IN" sz="20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60903" y="5404919"/>
            <a:ext cx="10311897" cy="984885"/>
          </a:xfrm>
          <a:prstGeom prst="rect">
            <a:avLst/>
          </a:prstGeom>
          <a:noFill/>
        </p:spPr>
        <p:txBody>
          <a:bodyPr wrap="square" rtlCol="0">
            <a:spAutoFit/>
          </a:bodyP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BIS has published IS 9873 (Part 1) which specifies the requirement of small part test to ensure elimination of choking hazard. </a:t>
            </a:r>
          </a:p>
          <a:p>
            <a:endParaRPr lang="en-IN" dirty="0"/>
          </a:p>
        </p:txBody>
      </p:sp>
    </p:spTree>
    <p:extLst>
      <p:ext uri="{BB962C8B-B14F-4D97-AF65-F5344CB8AC3E}">
        <p14:creationId xmlns:p14="http://schemas.microsoft.com/office/powerpoint/2010/main" val="169298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dirty="0">
                <a:solidFill>
                  <a:schemeClr val="tx1">
                    <a:lumMod val="85000"/>
                    <a:lumOff val="15000"/>
                  </a:schemeClr>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838200" y="1382005"/>
            <a:ext cx="10515600" cy="4351338"/>
          </a:xfrm>
        </p:spPr>
        <p:txBody>
          <a:bodyPr/>
          <a:lstStyle/>
          <a:p>
            <a:pPr marL="0" indent="0">
              <a:buNone/>
            </a:pPr>
            <a:r>
              <a:rPr lang="en-US" dirty="0" smtClean="0"/>
              <a:t>   </a:t>
            </a:r>
            <a:endParaRPr lang="en-IN" dirty="0"/>
          </a:p>
        </p:txBody>
      </p:sp>
      <p:graphicFrame>
        <p:nvGraphicFramePr>
          <p:cNvPr id="4" name="Diagram 3"/>
          <p:cNvGraphicFramePr/>
          <p:nvPr>
            <p:extLst>
              <p:ext uri="{D42A27DB-BD31-4B8C-83A1-F6EECF244321}">
                <p14:modId xmlns:p14="http://schemas.microsoft.com/office/powerpoint/2010/main" val="2033260153"/>
              </p:ext>
            </p:extLst>
          </p:nvPr>
        </p:nvGraphicFramePr>
        <p:xfrm>
          <a:off x="4287260" y="722456"/>
          <a:ext cx="7990188" cy="5169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024588" y="3013500"/>
            <a:ext cx="1798622"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Cuts and Lacerations</a:t>
            </a:r>
          </a:p>
        </p:txBody>
      </p:sp>
      <p:sp>
        <p:nvSpPr>
          <p:cNvPr id="8" name="TextBox 7"/>
          <p:cNvSpPr txBox="1"/>
          <p:nvPr/>
        </p:nvSpPr>
        <p:spPr>
          <a:xfrm>
            <a:off x="7405736" y="913332"/>
            <a:ext cx="1964602" cy="738664"/>
          </a:xfrm>
          <a:prstGeom prst="rect">
            <a:avLst/>
          </a:prstGeom>
          <a:noFill/>
        </p:spPr>
        <p:txBody>
          <a:bodyPr wrap="square" rtlCol="0">
            <a:spAutoFit/>
          </a:bodyPr>
          <a:lstStyle/>
          <a:p>
            <a:pPr lvl="0"/>
            <a:endParaRPr lang="en-US"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Eye Injuries</a:t>
            </a:r>
          </a:p>
        </p:txBody>
      </p:sp>
      <p:sp>
        <p:nvSpPr>
          <p:cNvPr id="9" name="TextBox 8"/>
          <p:cNvSpPr txBox="1"/>
          <p:nvPr/>
        </p:nvSpPr>
        <p:spPr>
          <a:xfrm>
            <a:off x="4926061" y="2808339"/>
            <a:ext cx="2009869" cy="830997"/>
          </a:xfrm>
          <a:prstGeom prst="rect">
            <a:avLst/>
          </a:prstGeom>
          <a:noFill/>
        </p:spPr>
        <p:txBody>
          <a:bodyPr wrap="square" rtlCol="0">
            <a:spAutoFit/>
          </a:bodyPr>
          <a:lstStyle/>
          <a:p>
            <a:pPr lvl="0"/>
            <a:r>
              <a:rPr lang="en-IN" sz="2400" dirty="0">
                <a:latin typeface="Times New Roman" panose="02020603050405020304" pitchFamily="18" charset="0"/>
                <a:cs typeface="Times New Roman" panose="02020603050405020304" pitchFamily="18" charset="0"/>
              </a:rPr>
              <a:t>Psychological Impact</a:t>
            </a:r>
          </a:p>
        </p:txBody>
      </p:sp>
      <p:sp>
        <p:nvSpPr>
          <p:cNvPr id="10" name="TextBox 9"/>
          <p:cNvSpPr txBox="1"/>
          <p:nvPr/>
        </p:nvSpPr>
        <p:spPr>
          <a:xfrm>
            <a:off x="7405736" y="4337135"/>
            <a:ext cx="1861996" cy="1261884"/>
          </a:xfrm>
          <a:prstGeom prst="rect">
            <a:avLst/>
          </a:prstGeom>
          <a:noFill/>
        </p:spPr>
        <p:txBody>
          <a:bodyPr wrap="square" rtlCol="0">
            <a:spAutoFit/>
          </a:bodyPr>
          <a:lstStyle/>
          <a:p>
            <a:pPr lvl="0"/>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a:p>
            <a:r>
              <a:rPr lang="en-IN" sz="2000" dirty="0">
                <a:latin typeface="Times New Roman" panose="02020603050405020304" pitchFamily="18" charset="0"/>
                <a:cs typeface="Times New Roman" panose="02020603050405020304" pitchFamily="18" charset="0"/>
              </a:rPr>
              <a:t>Mouth and Oral Injuries</a:t>
            </a:r>
          </a:p>
        </p:txBody>
      </p:sp>
      <p:sp>
        <p:nvSpPr>
          <p:cNvPr id="11" name="AutoShape 2" descr="Worst Toys for Infant Development: A Guide to Avoiding Harmful Products -  Baba 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 name="Picture 11"/>
          <p:cNvPicPr>
            <a:picLocks noChangeAspect="1"/>
          </p:cNvPicPr>
          <p:nvPr/>
        </p:nvPicPr>
        <p:blipFill>
          <a:blip r:embed="rId7"/>
          <a:stretch>
            <a:fillRect/>
          </a:stretch>
        </p:blipFill>
        <p:spPr>
          <a:xfrm>
            <a:off x="460375" y="290493"/>
            <a:ext cx="2057687" cy="2723007"/>
          </a:xfrm>
          <a:prstGeom prst="rect">
            <a:avLst/>
          </a:prstGeom>
        </p:spPr>
      </p:pic>
      <p:sp>
        <p:nvSpPr>
          <p:cNvPr id="6" name="TextBox 5"/>
          <p:cNvSpPr txBox="1"/>
          <p:nvPr/>
        </p:nvSpPr>
        <p:spPr>
          <a:xfrm>
            <a:off x="460375" y="4198596"/>
            <a:ext cx="3326265"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ANY SOLUTION ?</a:t>
            </a:r>
            <a:endParaRPr lang="en-IN"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68789" y="4824432"/>
            <a:ext cx="5304041" cy="1200329"/>
          </a:xfrm>
          <a:prstGeom prst="rect">
            <a:avLst/>
          </a:prstGeom>
          <a:noFill/>
        </p:spPr>
        <p:txBody>
          <a:bodyPr wrap="square" rtlCol="0">
            <a:spAutoFit/>
          </a:bodyPr>
          <a:lstStyle/>
          <a:p>
            <a:r>
              <a:rPr lang="en-US" sz="2400" dirty="0" smtClean="0">
                <a:solidFill>
                  <a:schemeClr val="tx1">
                    <a:lumMod val="85000"/>
                    <a:lumOff val="15000"/>
                  </a:schemeClr>
                </a:solidFill>
                <a:latin typeface="Times New Roman" panose="02020603050405020304" pitchFamily="18" charset="0"/>
                <a:cs typeface="Times New Roman" panose="02020603050405020304" pitchFamily="18" charset="0"/>
              </a:rPr>
              <a:t>Yes, BIS </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has published IS 9873 (Part 1) which specifies the requirement of sharp edges/points.</a:t>
            </a:r>
          </a:p>
        </p:txBody>
      </p:sp>
    </p:spTree>
    <p:extLst>
      <p:ext uri="{BB962C8B-B14F-4D97-AF65-F5344CB8AC3E}">
        <p14:creationId xmlns:p14="http://schemas.microsoft.com/office/powerpoint/2010/main" val="3387100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48500978"/>
              </p:ext>
            </p:extLst>
          </p:nvPr>
        </p:nvGraphicFramePr>
        <p:xfrm>
          <a:off x="-186074" y="464074"/>
          <a:ext cx="8127014" cy="541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3584875" y="2683718"/>
            <a:ext cx="1473693" cy="1216241"/>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n w="0"/>
                <a:solidFill>
                  <a:schemeClr val="tx1"/>
                </a:solidFill>
                <a:effectLst>
                  <a:outerShdw blurRad="38100" dist="19050" dir="2700000" algn="tl" rotWithShape="0">
                    <a:schemeClr val="dk1">
                      <a:alpha val="40000"/>
                    </a:schemeClr>
                  </a:outerShdw>
                </a:effectLst>
              </a:rPr>
              <a:t>NOISE LEVEL</a:t>
            </a:r>
            <a:endParaRPr lang="en-IN" dirty="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p:cNvCxnSpPr/>
          <p:nvPr/>
        </p:nvCxnSpPr>
        <p:spPr>
          <a:xfrm flipH="1">
            <a:off x="5058568" y="3291838"/>
            <a:ext cx="3724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8909" y="3291838"/>
            <a:ext cx="305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4"/>
          </p:cNvCxnSpPr>
          <p:nvPr/>
        </p:nvCxnSpPr>
        <p:spPr>
          <a:xfrm flipV="1">
            <a:off x="4321721" y="3899959"/>
            <a:ext cx="1" cy="487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21721" y="2225964"/>
            <a:ext cx="0" cy="457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stretch>
            <a:fillRect/>
          </a:stretch>
        </p:blipFill>
        <p:spPr>
          <a:xfrm>
            <a:off x="8257309" y="1138749"/>
            <a:ext cx="2985139" cy="3715050"/>
          </a:xfrm>
          <a:prstGeom prst="rect">
            <a:avLst/>
          </a:prstGeom>
        </p:spPr>
      </p:pic>
      <p:sp>
        <p:nvSpPr>
          <p:cNvPr id="18" name="TextBox 17"/>
          <p:cNvSpPr txBox="1"/>
          <p:nvPr/>
        </p:nvSpPr>
        <p:spPr>
          <a:xfrm>
            <a:off x="283994" y="5879453"/>
            <a:ext cx="2410691"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ANY SOLUTION ?</a:t>
            </a:r>
            <a:endParaRPr lang="en-IN" sz="2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770909" y="5879453"/>
            <a:ext cx="9014691" cy="646331"/>
          </a:xfrm>
          <a:prstGeom prst="rect">
            <a:avLst/>
          </a:prstGeom>
          <a:noFill/>
        </p:spPr>
        <p:txBody>
          <a:bodyPr wrap="square" rtlCol="0">
            <a:spAutoFit/>
          </a:bodyPr>
          <a:lstStyle/>
          <a:p>
            <a:r>
              <a:rPr lang="en-US" dirty="0">
                <a:solidFill>
                  <a:prstClr val="black">
                    <a:lumMod val="85000"/>
                    <a:lumOff val="15000"/>
                  </a:prstClr>
                </a:solidFill>
                <a:latin typeface="Times New Roman" panose="02020603050405020304" pitchFamily="18" charset="0"/>
                <a:cs typeface="Times New Roman" panose="02020603050405020304" pitchFamily="18" charset="0"/>
              </a:rPr>
              <a:t>BIS has published IS </a:t>
            </a:r>
            <a:r>
              <a:rPr lang="en-US" dirty="0" smtClean="0">
                <a:solidFill>
                  <a:prstClr val="black">
                    <a:lumMod val="85000"/>
                    <a:lumOff val="15000"/>
                  </a:prstClr>
                </a:solidFill>
                <a:latin typeface="Times New Roman" panose="02020603050405020304" pitchFamily="18" charset="0"/>
                <a:cs typeface="Times New Roman" panose="02020603050405020304" pitchFamily="18" charset="0"/>
              </a:rPr>
              <a:t>9873 </a:t>
            </a:r>
            <a:r>
              <a:rPr lang="en-US" dirty="0">
                <a:solidFill>
                  <a:prstClr val="black">
                    <a:lumMod val="85000"/>
                    <a:lumOff val="15000"/>
                  </a:prstClr>
                </a:solidFill>
                <a:latin typeface="Times New Roman" panose="02020603050405020304" pitchFamily="18" charset="0"/>
                <a:cs typeface="Times New Roman" panose="02020603050405020304" pitchFamily="18" charset="0"/>
              </a:rPr>
              <a:t>which </a:t>
            </a:r>
            <a:r>
              <a:rPr lang="en-US" dirty="0" smtClean="0">
                <a:solidFill>
                  <a:prstClr val="black">
                    <a:lumMod val="85000"/>
                    <a:lumOff val="15000"/>
                  </a:prstClr>
                </a:solidFill>
                <a:latin typeface="Times New Roman" panose="02020603050405020304" pitchFamily="18" charset="0"/>
                <a:cs typeface="Times New Roman" panose="02020603050405020304" pitchFamily="18" charset="0"/>
              </a:rPr>
              <a:t>provides for Acoustic requirements within permissible </a:t>
            </a:r>
            <a:r>
              <a:rPr lang="en-US" dirty="0">
                <a:solidFill>
                  <a:prstClr val="black">
                    <a:lumMod val="85000"/>
                    <a:lumOff val="15000"/>
                  </a:prstClr>
                </a:solidFill>
                <a:latin typeface="Times New Roman" panose="02020603050405020304" pitchFamily="18" charset="0"/>
                <a:cs typeface="Times New Roman" panose="02020603050405020304" pitchFamily="18" charset="0"/>
              </a:rPr>
              <a:t>limits of noise </a:t>
            </a:r>
            <a:r>
              <a:rPr lang="en-US" dirty="0" smtClean="0">
                <a:solidFill>
                  <a:prstClr val="black">
                    <a:lumMod val="85000"/>
                    <a:lumOff val="15000"/>
                  </a:prstClr>
                </a:solidFill>
                <a:latin typeface="Times New Roman" panose="02020603050405020304" pitchFamily="18" charset="0"/>
                <a:cs typeface="Times New Roman" panose="02020603050405020304" pitchFamily="18" charset="0"/>
              </a:rPr>
              <a:t>levels.</a:t>
            </a:r>
            <a:endParaRPr lang="en-IN" dirty="0"/>
          </a:p>
        </p:txBody>
      </p:sp>
    </p:spTree>
    <p:extLst>
      <p:ext uri="{BB962C8B-B14F-4D97-AF65-F5344CB8AC3E}">
        <p14:creationId xmlns:p14="http://schemas.microsoft.com/office/powerpoint/2010/main" val="170795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073" y="2193925"/>
            <a:ext cx="10515600" cy="1325563"/>
          </a:xfrm>
        </p:spPr>
        <p:txBody>
          <a:bodyPr>
            <a:normAutofit/>
          </a:bodyPr>
          <a:lstStyle/>
          <a:p>
            <a:r>
              <a:rPr lang="en-US" sz="3600" dirty="0" smtClean="0">
                <a:latin typeface="Times New Roman" panose="02020603050405020304" pitchFamily="18" charset="0"/>
                <a:cs typeface="Times New Roman" panose="02020603050405020304" pitchFamily="18" charset="0"/>
              </a:rPr>
              <a:t>There are total 11 Indian Standards exists for Safety of Toys as listed </a:t>
            </a:r>
            <a:r>
              <a:rPr lang="en-US" sz="3600" dirty="0">
                <a:latin typeface="Times New Roman" panose="02020603050405020304" pitchFamily="18" charset="0"/>
                <a:cs typeface="Times New Roman" panose="02020603050405020304" pitchFamily="18" charset="0"/>
              </a:rPr>
              <a:t>:</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715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848</Words>
  <Application>Microsoft Office PowerPoint</Application>
  <PresentationFormat>Widescreen</PresentationFormat>
  <Paragraphs>92</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Bahnschrift SemiCondensed</vt:lpstr>
      <vt:lpstr>Calibri</vt:lpstr>
      <vt:lpstr>Calibri Light</vt:lpstr>
      <vt:lpstr>Mangal</vt:lpstr>
      <vt:lpstr>Times New Roman</vt:lpstr>
      <vt:lpstr>Wingdings</vt:lpstr>
      <vt:lpstr>Office Theme</vt:lpstr>
      <vt:lpstr>PowerPoint Presentation</vt:lpstr>
      <vt:lpstr>While buying toys for children, few of the major concerns arises among parents all over the world such as: </vt:lpstr>
      <vt:lpstr>TOXICITY </vt:lpstr>
      <vt:lpstr>HOW INDIAN STANDARDS ENSURES SAFETY OF CHILD FROM THESE HARMFUL CHEMICALS?</vt:lpstr>
      <vt:lpstr>Continued…</vt:lpstr>
      <vt:lpstr>CHOKING HAZARD </vt:lpstr>
      <vt:lpstr> </vt:lpstr>
      <vt:lpstr>PowerPoint Presentation</vt:lpstr>
      <vt:lpstr>There are total 11 Indian Standards exists for Safety of Toys as listed :</vt:lpstr>
      <vt:lpstr>Indian Standards on Safety OF Toys </vt:lpstr>
      <vt:lpstr>Indian Standards on Safety Requirement for Toys (Cont.)</vt:lpstr>
      <vt:lpstr>Indian Standards on Safety Requirement for Toys (Contd.)</vt:lpstr>
      <vt:lpstr>Indian Standards on Safety Requirement for Toys (Contd.)</vt:lpstr>
      <vt:lpstr>ISO/ TC 181 Safety of Toys</vt:lpstr>
      <vt:lpstr>PowerPoint Presentation</vt:lpstr>
      <vt:lpstr>Safety of Toys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dc:creator>
  <cp:lastModifiedBy>HP</cp:lastModifiedBy>
  <cp:revision>176</cp:revision>
  <cp:lastPrinted>2017-11-27T04:44:31Z</cp:lastPrinted>
  <dcterms:created xsi:type="dcterms:W3CDTF">2017-11-27T03:48:39Z</dcterms:created>
  <dcterms:modified xsi:type="dcterms:W3CDTF">2025-01-21T06:09:25Z</dcterms:modified>
</cp:coreProperties>
</file>