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323" r:id="rId3"/>
    <p:sldId id="324" r:id="rId4"/>
    <p:sldId id="327" r:id="rId5"/>
    <p:sldId id="329" r:id="rId6"/>
    <p:sldId id="330" r:id="rId7"/>
    <p:sldId id="331" r:id="rId8"/>
    <p:sldId id="333" r:id="rId9"/>
    <p:sldId id="334" r:id="rId10"/>
    <p:sldId id="335" r:id="rId11"/>
    <p:sldId id="336" r:id="rId12"/>
    <p:sldId id="337" r:id="rId13"/>
    <p:sldId id="338" r:id="rId14"/>
    <p:sldId id="342" r:id="rId15"/>
    <p:sldId id="341" r:id="rId16"/>
    <p:sldId id="344" r:id="rId17"/>
    <p:sldId id="346" r:id="rId18"/>
    <p:sldId id="315" r:id="rId19"/>
    <p:sldId id="390" r:id="rId20"/>
    <p:sldId id="378" r:id="rId21"/>
    <p:sldId id="3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preet Kaur" userId="2e9e7d5970d2fd99" providerId="LiveId" clId="{915DEC34-1BC8-4489-A385-3B0C23FC9AEE}"/>
    <pc:docChg chg="undo custSel delSld modSld">
      <pc:chgData name="Gurpreet Kaur" userId="2e9e7d5970d2fd99" providerId="LiveId" clId="{915DEC34-1BC8-4489-A385-3B0C23FC9AEE}" dt="2025-01-23T11:56:54.423" v="43" actId="47"/>
      <pc:docMkLst>
        <pc:docMk/>
      </pc:docMkLst>
      <pc:sldChg chg="modSp">
        <pc:chgData name="Gurpreet Kaur" userId="2e9e7d5970d2fd99" providerId="LiveId" clId="{915DEC34-1BC8-4489-A385-3B0C23FC9AEE}" dt="2025-01-22T19:10:16.053" v="2" actId="20577"/>
        <pc:sldMkLst>
          <pc:docMk/>
          <pc:sldMk cId="4291398760" sldId="342"/>
        </pc:sldMkLst>
        <pc:graphicFrameChg chg="mod">
          <ac:chgData name="Gurpreet Kaur" userId="2e9e7d5970d2fd99" providerId="LiveId" clId="{915DEC34-1BC8-4489-A385-3B0C23FC9AEE}" dt="2025-01-22T19:10:16.053" v="2" actId="20577"/>
          <ac:graphicFrameMkLst>
            <pc:docMk/>
            <pc:sldMk cId="4291398760" sldId="342"/>
            <ac:graphicFrameMk id="13" creationId="{F96991B5-F220-E812-716A-AE7DACF62CB6}"/>
          </ac:graphicFrameMkLst>
        </pc:graphicFrameChg>
      </pc:sldChg>
      <pc:sldChg chg="modSp mod">
        <pc:chgData name="Gurpreet Kaur" userId="2e9e7d5970d2fd99" providerId="LiveId" clId="{915DEC34-1BC8-4489-A385-3B0C23FC9AEE}" dt="2025-01-22T19:12:33.494" v="20" actId="20577"/>
        <pc:sldMkLst>
          <pc:docMk/>
          <pc:sldMk cId="3912441204" sldId="344"/>
        </pc:sldMkLst>
        <pc:spChg chg="mod">
          <ac:chgData name="Gurpreet Kaur" userId="2e9e7d5970d2fd99" providerId="LiveId" clId="{915DEC34-1BC8-4489-A385-3B0C23FC9AEE}" dt="2025-01-22T19:12:33.494" v="20" actId="20577"/>
          <ac:spMkLst>
            <pc:docMk/>
            <pc:sldMk cId="3912441204" sldId="344"/>
            <ac:spMk id="3" creationId="{B02706E1-A7D2-3E93-86FE-AACE4EDC1DC5}"/>
          </ac:spMkLst>
        </pc:spChg>
      </pc:sldChg>
      <pc:sldChg chg="delSp modSp del mod">
        <pc:chgData name="Gurpreet Kaur" userId="2e9e7d5970d2fd99" providerId="LiveId" clId="{915DEC34-1BC8-4489-A385-3B0C23FC9AEE}" dt="2025-01-23T11:56:23.428" v="42" actId="47"/>
        <pc:sldMkLst>
          <pc:docMk/>
          <pc:sldMk cId="3916580271" sldId="348"/>
        </pc:sldMkLst>
        <pc:spChg chg="mod">
          <ac:chgData name="Gurpreet Kaur" userId="2e9e7d5970d2fd99" providerId="LiveId" clId="{915DEC34-1BC8-4489-A385-3B0C23FC9AEE}" dt="2025-01-22T18:18:59.834" v="0" actId="20577"/>
          <ac:spMkLst>
            <pc:docMk/>
            <pc:sldMk cId="3916580271" sldId="348"/>
            <ac:spMk id="2" creationId="{C047B6C3-D585-99A6-9627-55424133768E}"/>
          </ac:spMkLst>
        </pc:spChg>
        <pc:spChg chg="mod">
          <ac:chgData name="Gurpreet Kaur" userId="2e9e7d5970d2fd99" providerId="LiveId" clId="{915DEC34-1BC8-4489-A385-3B0C23FC9AEE}" dt="2025-01-22T19:16:40.328" v="24" actId="20577"/>
          <ac:spMkLst>
            <pc:docMk/>
            <pc:sldMk cId="3916580271" sldId="348"/>
            <ac:spMk id="7" creationId="{EC227FD5-E84F-C35B-61B9-25AE91EF09F4}"/>
          </ac:spMkLst>
        </pc:spChg>
        <pc:spChg chg="mod">
          <ac:chgData name="Gurpreet Kaur" userId="2e9e7d5970d2fd99" providerId="LiveId" clId="{915DEC34-1BC8-4489-A385-3B0C23FC9AEE}" dt="2025-01-22T19:22:52.602" v="25" actId="20577"/>
          <ac:spMkLst>
            <pc:docMk/>
            <pc:sldMk cId="3916580271" sldId="348"/>
            <ac:spMk id="10" creationId="{D273B1F2-70D2-9D03-23C0-F0339130BEFF}"/>
          </ac:spMkLst>
        </pc:spChg>
        <pc:spChg chg="del mod">
          <ac:chgData name="Gurpreet Kaur" userId="2e9e7d5970d2fd99" providerId="LiveId" clId="{915DEC34-1BC8-4489-A385-3B0C23FC9AEE}" dt="2025-01-23T11:56:13.568" v="41"/>
          <ac:spMkLst>
            <pc:docMk/>
            <pc:sldMk cId="3916580271" sldId="348"/>
            <ac:spMk id="14" creationId="{235A5A54-D843-40C8-DCB6-F530C8BF5096}"/>
          </ac:spMkLst>
        </pc:spChg>
      </pc:sldChg>
      <pc:sldChg chg="del">
        <pc:chgData name="Gurpreet Kaur" userId="2e9e7d5970d2fd99" providerId="LiveId" clId="{915DEC34-1BC8-4489-A385-3B0C23FC9AEE}" dt="2025-01-23T11:56:54.423" v="43" actId="47"/>
        <pc:sldMkLst>
          <pc:docMk/>
          <pc:sldMk cId="2593139400" sldId="363"/>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4BDA1-9A55-4EC8-87A9-11DE7BC7894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917C539-D1E6-4902-8EBA-BC9A81DC2508}">
      <dgm:prSet/>
      <dgm:spPr/>
      <dgm:t>
        <a:bodyPr/>
        <a:lstStyle/>
        <a:p>
          <a:r>
            <a:rPr lang="en-GB" dirty="0"/>
            <a:t>To test and confirm the medical equipment is electrically safe to be used in a healthcare environment.</a:t>
          </a:r>
          <a:endParaRPr lang="en-US" dirty="0"/>
        </a:p>
      </dgm:t>
    </dgm:pt>
    <dgm:pt modelId="{F39489FE-715D-47CF-9A9A-26478D0E9899}" type="parTrans" cxnId="{2E90F3A4-070E-4418-852B-0D91B0F29739}">
      <dgm:prSet/>
      <dgm:spPr/>
      <dgm:t>
        <a:bodyPr/>
        <a:lstStyle/>
        <a:p>
          <a:endParaRPr lang="en-US"/>
        </a:p>
      </dgm:t>
    </dgm:pt>
    <dgm:pt modelId="{0EA8F154-4DB6-4A8F-B966-234BCDA99601}" type="sibTrans" cxnId="{2E90F3A4-070E-4418-852B-0D91B0F29739}">
      <dgm:prSet/>
      <dgm:spPr/>
      <dgm:t>
        <a:bodyPr/>
        <a:lstStyle/>
        <a:p>
          <a:endParaRPr lang="en-US"/>
        </a:p>
      </dgm:t>
    </dgm:pt>
    <dgm:pt modelId="{D2FC2D9D-0752-4D98-A662-62D95E53F52B}">
      <dgm:prSet/>
      <dgm:spPr/>
      <dgm:t>
        <a:bodyPr/>
        <a:lstStyle/>
        <a:p>
          <a:r>
            <a:rPr lang="en-US" dirty="0"/>
            <a:t>Medical procedures usually expose the patient to more hazards than the typical home or workplace, because :</a:t>
          </a:r>
        </a:p>
      </dgm:t>
    </dgm:pt>
    <dgm:pt modelId="{F4BD066C-EA3B-4071-9A60-F3888052C9C8}" type="parTrans" cxnId="{DE1F321F-E463-4A1C-8AA2-77812900429D}">
      <dgm:prSet/>
      <dgm:spPr/>
      <dgm:t>
        <a:bodyPr/>
        <a:lstStyle/>
        <a:p>
          <a:endParaRPr lang="en-US"/>
        </a:p>
      </dgm:t>
    </dgm:pt>
    <dgm:pt modelId="{F3688406-DF4A-4B2D-A496-8FEC4A287901}" type="sibTrans" cxnId="{DE1F321F-E463-4A1C-8AA2-77812900429D}">
      <dgm:prSet/>
      <dgm:spPr/>
      <dgm:t>
        <a:bodyPr/>
        <a:lstStyle/>
        <a:p>
          <a:endParaRPr lang="en-US"/>
        </a:p>
      </dgm:t>
    </dgm:pt>
    <dgm:pt modelId="{3CC573D7-1B26-4996-9DD8-523205B97A0F}">
      <dgm:prSet custT="1"/>
      <dgm:spPr/>
      <dgm:t>
        <a:bodyPr/>
        <a:lstStyle/>
        <a:p>
          <a:pPr algn="just"/>
          <a:r>
            <a:rPr lang="en-US" sz="1800" dirty="0">
              <a:latin typeface="Times New Roman" panose="02020603050405020304" pitchFamily="18" charset="0"/>
              <a:cs typeface="Times New Roman" panose="02020603050405020304" pitchFamily="18" charset="0"/>
            </a:rPr>
            <a:t>In medical environments the skin and mucous membranes are frequently penetrated or altered.</a:t>
          </a:r>
        </a:p>
      </dgm:t>
    </dgm:pt>
    <dgm:pt modelId="{0F2A3B7F-0BA9-480A-89F9-30316445A2F2}" type="parTrans" cxnId="{67EF496C-FA30-4BA8-B16C-1F2C4F48D3F2}">
      <dgm:prSet/>
      <dgm:spPr/>
      <dgm:t>
        <a:bodyPr/>
        <a:lstStyle/>
        <a:p>
          <a:endParaRPr lang="en-US"/>
        </a:p>
      </dgm:t>
    </dgm:pt>
    <dgm:pt modelId="{2C316CDB-A08B-4F85-A5FD-4A541F452631}" type="sibTrans" cxnId="{67EF496C-FA30-4BA8-B16C-1F2C4F48D3F2}">
      <dgm:prSet/>
      <dgm:spPr/>
      <dgm:t>
        <a:bodyPr/>
        <a:lstStyle/>
        <a:p>
          <a:endParaRPr lang="en-US"/>
        </a:p>
      </dgm:t>
    </dgm:pt>
    <dgm:pt modelId="{5212CEF9-D80D-4622-8F67-BFBC85C2D4C4}">
      <dgm:prSet custT="1"/>
      <dgm:spPr/>
      <dgm:t>
        <a:bodyPr/>
        <a:lstStyle/>
        <a:p>
          <a:pPr algn="just"/>
          <a:r>
            <a:rPr lang="en-US" sz="1800" dirty="0">
              <a:latin typeface="Times New Roman" panose="02020603050405020304" pitchFamily="18" charset="0"/>
              <a:cs typeface="Times New Roman" panose="02020603050405020304" pitchFamily="18" charset="0"/>
            </a:rPr>
            <a:t>There are many sources of potentially hazardous substances and energy forms that could injure either the patient or the medical staff.</a:t>
          </a:r>
        </a:p>
      </dgm:t>
    </dgm:pt>
    <dgm:pt modelId="{F51B3B7E-8C51-4EAD-809B-52139DDC89E0}" type="parTrans" cxnId="{8BC11083-E00F-406E-9E3F-A864C8E0CC6E}">
      <dgm:prSet/>
      <dgm:spPr/>
      <dgm:t>
        <a:bodyPr/>
        <a:lstStyle/>
        <a:p>
          <a:endParaRPr lang="en-US"/>
        </a:p>
      </dgm:t>
    </dgm:pt>
    <dgm:pt modelId="{5B307C48-67A4-4B23-A0AF-B6957A38236D}" type="sibTrans" cxnId="{8BC11083-E00F-406E-9E3F-A864C8E0CC6E}">
      <dgm:prSet/>
      <dgm:spPr/>
      <dgm:t>
        <a:bodyPr/>
        <a:lstStyle/>
        <a:p>
          <a:endParaRPr lang="en-US"/>
        </a:p>
      </dgm:t>
    </dgm:pt>
    <dgm:pt modelId="{4DBF5F30-96F8-4861-A9F5-4C192FDA2A8E}">
      <dgm:prSet custT="1"/>
      <dgm:spPr/>
      <dgm:t>
        <a:bodyPr/>
        <a:lstStyle/>
        <a:p>
          <a:pPr algn="just"/>
          <a:endParaRPr lang="en-US" sz="1800" dirty="0">
            <a:latin typeface="Times New Roman" panose="02020603050405020304" pitchFamily="18" charset="0"/>
            <a:cs typeface="Times New Roman" panose="02020603050405020304" pitchFamily="18" charset="0"/>
          </a:endParaRPr>
        </a:p>
      </dgm:t>
    </dgm:pt>
    <dgm:pt modelId="{6A92CFDA-EFD8-45C3-8EF4-7524472B45F5}" type="parTrans" cxnId="{F82DB460-B515-4323-88F3-6DC52584C5C7}">
      <dgm:prSet/>
      <dgm:spPr/>
      <dgm:t>
        <a:bodyPr/>
        <a:lstStyle/>
        <a:p>
          <a:endParaRPr lang="en-IN"/>
        </a:p>
      </dgm:t>
    </dgm:pt>
    <dgm:pt modelId="{DAD6002F-A5C0-4559-B13E-243012D6C88F}" type="sibTrans" cxnId="{F82DB460-B515-4323-88F3-6DC52584C5C7}">
      <dgm:prSet/>
      <dgm:spPr/>
      <dgm:t>
        <a:bodyPr/>
        <a:lstStyle/>
        <a:p>
          <a:endParaRPr lang="en-IN"/>
        </a:p>
      </dgm:t>
    </dgm:pt>
    <dgm:pt modelId="{D10B24EC-54C7-405D-9CF8-F2AD3DB263D3}" type="pres">
      <dgm:prSet presAssocID="{EB64BDA1-9A55-4EC8-87A9-11DE7BC78947}" presName="linear" presStyleCnt="0">
        <dgm:presLayoutVars>
          <dgm:animLvl val="lvl"/>
          <dgm:resizeHandles val="exact"/>
        </dgm:presLayoutVars>
      </dgm:prSet>
      <dgm:spPr/>
    </dgm:pt>
    <dgm:pt modelId="{E14A31E8-3981-4376-AE94-8CBEA3DF3BA2}" type="pres">
      <dgm:prSet presAssocID="{6917C539-D1E6-4902-8EBA-BC9A81DC2508}" presName="parentText" presStyleLbl="node1" presStyleIdx="0" presStyleCnt="2">
        <dgm:presLayoutVars>
          <dgm:chMax val="0"/>
          <dgm:bulletEnabled val="1"/>
        </dgm:presLayoutVars>
      </dgm:prSet>
      <dgm:spPr/>
    </dgm:pt>
    <dgm:pt modelId="{17C669D2-289F-4FB4-B5F8-8A0DFA86B740}" type="pres">
      <dgm:prSet presAssocID="{0EA8F154-4DB6-4A8F-B966-234BCDA99601}" presName="spacer" presStyleCnt="0"/>
      <dgm:spPr/>
    </dgm:pt>
    <dgm:pt modelId="{8A204912-D4AA-4A8D-A521-100A03A1610C}" type="pres">
      <dgm:prSet presAssocID="{D2FC2D9D-0752-4D98-A662-62D95E53F52B}" presName="parentText" presStyleLbl="node1" presStyleIdx="1" presStyleCnt="2">
        <dgm:presLayoutVars>
          <dgm:chMax val="0"/>
          <dgm:bulletEnabled val="1"/>
        </dgm:presLayoutVars>
      </dgm:prSet>
      <dgm:spPr/>
    </dgm:pt>
    <dgm:pt modelId="{87849B7F-F1C3-4767-AEBF-F828C46C3DC4}" type="pres">
      <dgm:prSet presAssocID="{D2FC2D9D-0752-4D98-A662-62D95E53F52B}" presName="childText" presStyleLbl="revTx" presStyleIdx="0" presStyleCnt="1">
        <dgm:presLayoutVars>
          <dgm:bulletEnabled val="1"/>
        </dgm:presLayoutVars>
      </dgm:prSet>
      <dgm:spPr/>
    </dgm:pt>
  </dgm:ptLst>
  <dgm:cxnLst>
    <dgm:cxn modelId="{DE1F321F-E463-4A1C-8AA2-77812900429D}" srcId="{EB64BDA1-9A55-4EC8-87A9-11DE7BC78947}" destId="{D2FC2D9D-0752-4D98-A662-62D95E53F52B}" srcOrd="1" destOrd="0" parTransId="{F4BD066C-EA3B-4071-9A60-F3888052C9C8}" sibTransId="{F3688406-DF4A-4B2D-A496-8FEC4A287901}"/>
    <dgm:cxn modelId="{F82DB460-B515-4323-88F3-6DC52584C5C7}" srcId="{D2FC2D9D-0752-4D98-A662-62D95E53F52B}" destId="{4DBF5F30-96F8-4861-A9F5-4C192FDA2A8E}" srcOrd="0" destOrd="0" parTransId="{6A92CFDA-EFD8-45C3-8EF4-7524472B45F5}" sibTransId="{DAD6002F-A5C0-4559-B13E-243012D6C88F}"/>
    <dgm:cxn modelId="{1D0E924B-59C2-4E06-A2BB-96041AA0D7F6}" type="presOf" srcId="{3CC573D7-1B26-4996-9DD8-523205B97A0F}" destId="{87849B7F-F1C3-4767-AEBF-F828C46C3DC4}" srcOrd="0" destOrd="1" presId="urn:microsoft.com/office/officeart/2005/8/layout/vList2"/>
    <dgm:cxn modelId="{67EF496C-FA30-4BA8-B16C-1F2C4F48D3F2}" srcId="{D2FC2D9D-0752-4D98-A662-62D95E53F52B}" destId="{3CC573D7-1B26-4996-9DD8-523205B97A0F}" srcOrd="1" destOrd="0" parTransId="{0F2A3B7F-0BA9-480A-89F9-30316445A2F2}" sibTransId="{2C316CDB-A08B-4F85-A5FD-4A541F452631}"/>
    <dgm:cxn modelId="{3EA9A14E-AFC1-4863-82DA-979CD88B9AC4}" type="presOf" srcId="{D2FC2D9D-0752-4D98-A662-62D95E53F52B}" destId="{8A204912-D4AA-4A8D-A521-100A03A1610C}" srcOrd="0" destOrd="0" presId="urn:microsoft.com/office/officeart/2005/8/layout/vList2"/>
    <dgm:cxn modelId="{8BC11083-E00F-406E-9E3F-A864C8E0CC6E}" srcId="{D2FC2D9D-0752-4D98-A662-62D95E53F52B}" destId="{5212CEF9-D80D-4622-8F67-BFBC85C2D4C4}" srcOrd="2" destOrd="0" parTransId="{F51B3B7E-8C51-4EAD-809B-52139DDC89E0}" sibTransId="{5B307C48-67A4-4B23-A0AF-B6957A38236D}"/>
    <dgm:cxn modelId="{5698F690-70F3-44C6-9106-C78EC46FF998}" type="presOf" srcId="{EB64BDA1-9A55-4EC8-87A9-11DE7BC78947}" destId="{D10B24EC-54C7-405D-9CF8-F2AD3DB263D3}" srcOrd="0" destOrd="0" presId="urn:microsoft.com/office/officeart/2005/8/layout/vList2"/>
    <dgm:cxn modelId="{F7D24293-7C33-47B9-9629-D70412FE0421}" type="presOf" srcId="{6917C539-D1E6-4902-8EBA-BC9A81DC2508}" destId="{E14A31E8-3981-4376-AE94-8CBEA3DF3BA2}" srcOrd="0" destOrd="0" presId="urn:microsoft.com/office/officeart/2005/8/layout/vList2"/>
    <dgm:cxn modelId="{2E90F3A4-070E-4418-852B-0D91B0F29739}" srcId="{EB64BDA1-9A55-4EC8-87A9-11DE7BC78947}" destId="{6917C539-D1E6-4902-8EBA-BC9A81DC2508}" srcOrd="0" destOrd="0" parTransId="{F39489FE-715D-47CF-9A9A-26478D0E9899}" sibTransId="{0EA8F154-4DB6-4A8F-B966-234BCDA99601}"/>
    <dgm:cxn modelId="{A9F557BC-2EA5-4B6F-B580-A2BAC9448306}" type="presOf" srcId="{5212CEF9-D80D-4622-8F67-BFBC85C2D4C4}" destId="{87849B7F-F1C3-4767-AEBF-F828C46C3DC4}" srcOrd="0" destOrd="2" presId="urn:microsoft.com/office/officeart/2005/8/layout/vList2"/>
    <dgm:cxn modelId="{3A0CFFF8-40A5-45E6-ABAF-FA97F158D0FC}" type="presOf" srcId="{4DBF5F30-96F8-4861-A9F5-4C192FDA2A8E}" destId="{87849B7F-F1C3-4767-AEBF-F828C46C3DC4}" srcOrd="0" destOrd="0" presId="urn:microsoft.com/office/officeart/2005/8/layout/vList2"/>
    <dgm:cxn modelId="{C92640EE-7C74-4B7F-8963-63111A53E81A}" type="presParOf" srcId="{D10B24EC-54C7-405D-9CF8-F2AD3DB263D3}" destId="{E14A31E8-3981-4376-AE94-8CBEA3DF3BA2}" srcOrd="0" destOrd="0" presId="urn:microsoft.com/office/officeart/2005/8/layout/vList2"/>
    <dgm:cxn modelId="{0C14E073-9CCC-4D7F-8D3A-A947CFCF2548}" type="presParOf" srcId="{D10B24EC-54C7-405D-9CF8-F2AD3DB263D3}" destId="{17C669D2-289F-4FB4-B5F8-8A0DFA86B740}" srcOrd="1" destOrd="0" presId="urn:microsoft.com/office/officeart/2005/8/layout/vList2"/>
    <dgm:cxn modelId="{4C037474-DF00-493E-9399-7F4A4E000034}" type="presParOf" srcId="{D10B24EC-54C7-405D-9CF8-F2AD3DB263D3}" destId="{8A204912-D4AA-4A8D-A521-100A03A1610C}" srcOrd="2" destOrd="0" presId="urn:microsoft.com/office/officeart/2005/8/layout/vList2"/>
    <dgm:cxn modelId="{DC1C1BFA-82C9-48B2-BA7E-B13C3857A87C}" type="presParOf" srcId="{D10B24EC-54C7-405D-9CF8-F2AD3DB263D3}" destId="{87849B7F-F1C3-4767-AEBF-F828C46C3DC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4BDA1-9A55-4EC8-87A9-11DE7BC7894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917C539-D1E6-4902-8EBA-BC9A81DC2508}">
      <dgm:prSet/>
      <dgm:spPr/>
      <dgm:t>
        <a:bodyPr/>
        <a:lstStyle/>
        <a:p>
          <a:r>
            <a:rPr lang="en-US" dirty="0"/>
            <a:t>Most injuries are attributable to improper use of a device because of inadequate training and lack of experience</a:t>
          </a:r>
        </a:p>
      </dgm:t>
    </dgm:pt>
    <dgm:pt modelId="{F39489FE-715D-47CF-9A9A-26478D0E9899}" type="parTrans" cxnId="{2E90F3A4-070E-4418-852B-0D91B0F29739}">
      <dgm:prSet/>
      <dgm:spPr/>
      <dgm:t>
        <a:bodyPr/>
        <a:lstStyle/>
        <a:p>
          <a:endParaRPr lang="en-US"/>
        </a:p>
      </dgm:t>
    </dgm:pt>
    <dgm:pt modelId="{0EA8F154-4DB6-4A8F-B966-234BCDA99601}" type="sibTrans" cxnId="{2E90F3A4-070E-4418-852B-0D91B0F29739}">
      <dgm:prSet/>
      <dgm:spPr/>
      <dgm:t>
        <a:bodyPr/>
        <a:lstStyle/>
        <a:p>
          <a:endParaRPr lang="en-US"/>
        </a:p>
      </dgm:t>
    </dgm:pt>
    <dgm:pt modelId="{D2FC2D9D-0752-4D98-A662-62D95E53F52B}">
      <dgm:prSet/>
      <dgm:spPr/>
      <dgm:t>
        <a:bodyPr/>
        <a:lstStyle/>
        <a:p>
          <a:r>
            <a:rPr lang="en-US" dirty="0"/>
            <a:t>Medical personnel rarely read </a:t>
          </a:r>
          <a:r>
            <a:rPr lang="en-US" b="1" dirty="0"/>
            <a:t>User Manuals </a:t>
          </a:r>
          <a:r>
            <a:rPr lang="en-US" dirty="0"/>
            <a:t>until a problem occurred</a:t>
          </a:r>
        </a:p>
      </dgm:t>
    </dgm:pt>
    <dgm:pt modelId="{F4BD066C-EA3B-4071-9A60-F3888052C9C8}" type="parTrans" cxnId="{DE1F321F-E463-4A1C-8AA2-77812900429D}">
      <dgm:prSet/>
      <dgm:spPr/>
      <dgm:t>
        <a:bodyPr/>
        <a:lstStyle/>
        <a:p>
          <a:endParaRPr lang="en-US"/>
        </a:p>
      </dgm:t>
    </dgm:pt>
    <dgm:pt modelId="{F3688406-DF4A-4B2D-A496-8FEC4A287901}" type="sibTrans" cxnId="{DE1F321F-E463-4A1C-8AA2-77812900429D}">
      <dgm:prSet/>
      <dgm:spPr/>
      <dgm:t>
        <a:bodyPr/>
        <a:lstStyle/>
        <a:p>
          <a:endParaRPr lang="en-US"/>
        </a:p>
      </dgm:t>
    </dgm:pt>
    <dgm:pt modelId="{72478F60-5D67-468E-BFB2-5D91D77B7541}">
      <dgm:prSet/>
      <dgm:spPr/>
      <dgm:t>
        <a:bodyPr/>
        <a:lstStyle/>
        <a:p>
          <a:r>
            <a:rPr lang="en-US" dirty="0"/>
            <a:t>Each year, numerous device-related patient injuries are reported in India</a:t>
          </a:r>
        </a:p>
      </dgm:t>
    </dgm:pt>
    <dgm:pt modelId="{A14A0E3A-F887-421A-8F17-9295EA2B1165}" type="parTrans" cxnId="{627F49A7-9DF8-4006-A114-76457CFE2D30}">
      <dgm:prSet/>
      <dgm:spPr/>
      <dgm:t>
        <a:bodyPr/>
        <a:lstStyle/>
        <a:p>
          <a:endParaRPr lang="en-IN"/>
        </a:p>
      </dgm:t>
    </dgm:pt>
    <dgm:pt modelId="{35395050-CB59-4239-8622-DE25F9E61A19}" type="sibTrans" cxnId="{627F49A7-9DF8-4006-A114-76457CFE2D30}">
      <dgm:prSet/>
      <dgm:spPr/>
      <dgm:t>
        <a:bodyPr/>
        <a:lstStyle/>
        <a:p>
          <a:endParaRPr lang="en-IN"/>
        </a:p>
      </dgm:t>
    </dgm:pt>
    <dgm:pt modelId="{D10B24EC-54C7-405D-9CF8-F2AD3DB263D3}" type="pres">
      <dgm:prSet presAssocID="{EB64BDA1-9A55-4EC8-87A9-11DE7BC78947}" presName="linear" presStyleCnt="0">
        <dgm:presLayoutVars>
          <dgm:animLvl val="lvl"/>
          <dgm:resizeHandles val="exact"/>
        </dgm:presLayoutVars>
      </dgm:prSet>
      <dgm:spPr/>
    </dgm:pt>
    <dgm:pt modelId="{DDD0C78C-FA54-4C74-99D2-692DE2AFF774}" type="pres">
      <dgm:prSet presAssocID="{72478F60-5D67-468E-BFB2-5D91D77B7541}" presName="parentText" presStyleLbl="node1" presStyleIdx="0" presStyleCnt="3">
        <dgm:presLayoutVars>
          <dgm:chMax val="0"/>
          <dgm:bulletEnabled val="1"/>
        </dgm:presLayoutVars>
      </dgm:prSet>
      <dgm:spPr/>
    </dgm:pt>
    <dgm:pt modelId="{566B6BEB-9477-4F99-A2D1-81F8CA062F25}" type="pres">
      <dgm:prSet presAssocID="{35395050-CB59-4239-8622-DE25F9E61A19}" presName="spacer" presStyleCnt="0"/>
      <dgm:spPr/>
    </dgm:pt>
    <dgm:pt modelId="{E14A31E8-3981-4376-AE94-8CBEA3DF3BA2}" type="pres">
      <dgm:prSet presAssocID="{6917C539-D1E6-4902-8EBA-BC9A81DC2508}" presName="parentText" presStyleLbl="node1" presStyleIdx="1" presStyleCnt="3">
        <dgm:presLayoutVars>
          <dgm:chMax val="0"/>
          <dgm:bulletEnabled val="1"/>
        </dgm:presLayoutVars>
      </dgm:prSet>
      <dgm:spPr/>
    </dgm:pt>
    <dgm:pt modelId="{17C669D2-289F-4FB4-B5F8-8A0DFA86B740}" type="pres">
      <dgm:prSet presAssocID="{0EA8F154-4DB6-4A8F-B966-234BCDA99601}" presName="spacer" presStyleCnt="0"/>
      <dgm:spPr/>
    </dgm:pt>
    <dgm:pt modelId="{8A204912-D4AA-4A8D-A521-100A03A1610C}" type="pres">
      <dgm:prSet presAssocID="{D2FC2D9D-0752-4D98-A662-62D95E53F52B}" presName="parentText" presStyleLbl="node1" presStyleIdx="2" presStyleCnt="3">
        <dgm:presLayoutVars>
          <dgm:chMax val="0"/>
          <dgm:bulletEnabled val="1"/>
        </dgm:presLayoutVars>
      </dgm:prSet>
      <dgm:spPr/>
    </dgm:pt>
  </dgm:ptLst>
  <dgm:cxnLst>
    <dgm:cxn modelId="{DE1F321F-E463-4A1C-8AA2-77812900429D}" srcId="{EB64BDA1-9A55-4EC8-87A9-11DE7BC78947}" destId="{D2FC2D9D-0752-4D98-A662-62D95E53F52B}" srcOrd="2" destOrd="0" parTransId="{F4BD066C-EA3B-4071-9A60-F3888052C9C8}" sibTransId="{F3688406-DF4A-4B2D-A496-8FEC4A287901}"/>
    <dgm:cxn modelId="{95189E1F-DF81-4CE0-9A9F-3F2F0DEE815D}" type="presOf" srcId="{72478F60-5D67-468E-BFB2-5D91D77B7541}" destId="{DDD0C78C-FA54-4C74-99D2-692DE2AFF774}" srcOrd="0" destOrd="0" presId="urn:microsoft.com/office/officeart/2005/8/layout/vList2"/>
    <dgm:cxn modelId="{3EA9A14E-AFC1-4863-82DA-979CD88B9AC4}" type="presOf" srcId="{D2FC2D9D-0752-4D98-A662-62D95E53F52B}" destId="{8A204912-D4AA-4A8D-A521-100A03A1610C}" srcOrd="0" destOrd="0" presId="urn:microsoft.com/office/officeart/2005/8/layout/vList2"/>
    <dgm:cxn modelId="{5698F690-70F3-44C6-9106-C78EC46FF998}" type="presOf" srcId="{EB64BDA1-9A55-4EC8-87A9-11DE7BC78947}" destId="{D10B24EC-54C7-405D-9CF8-F2AD3DB263D3}" srcOrd="0" destOrd="0" presId="urn:microsoft.com/office/officeart/2005/8/layout/vList2"/>
    <dgm:cxn modelId="{F7D24293-7C33-47B9-9629-D70412FE0421}" type="presOf" srcId="{6917C539-D1E6-4902-8EBA-BC9A81DC2508}" destId="{E14A31E8-3981-4376-AE94-8CBEA3DF3BA2}" srcOrd="0" destOrd="0" presId="urn:microsoft.com/office/officeart/2005/8/layout/vList2"/>
    <dgm:cxn modelId="{2E90F3A4-070E-4418-852B-0D91B0F29739}" srcId="{EB64BDA1-9A55-4EC8-87A9-11DE7BC78947}" destId="{6917C539-D1E6-4902-8EBA-BC9A81DC2508}" srcOrd="1" destOrd="0" parTransId="{F39489FE-715D-47CF-9A9A-26478D0E9899}" sibTransId="{0EA8F154-4DB6-4A8F-B966-234BCDA99601}"/>
    <dgm:cxn modelId="{627F49A7-9DF8-4006-A114-76457CFE2D30}" srcId="{EB64BDA1-9A55-4EC8-87A9-11DE7BC78947}" destId="{72478F60-5D67-468E-BFB2-5D91D77B7541}" srcOrd="0" destOrd="0" parTransId="{A14A0E3A-F887-421A-8F17-9295EA2B1165}" sibTransId="{35395050-CB59-4239-8622-DE25F9E61A19}"/>
    <dgm:cxn modelId="{A6E7CA2A-0291-4D67-90A1-CD7D02FC87EC}" type="presParOf" srcId="{D10B24EC-54C7-405D-9CF8-F2AD3DB263D3}" destId="{DDD0C78C-FA54-4C74-99D2-692DE2AFF774}" srcOrd="0" destOrd="0" presId="urn:microsoft.com/office/officeart/2005/8/layout/vList2"/>
    <dgm:cxn modelId="{30FA55B3-AA4E-4481-8702-B8EB22A5DF6F}" type="presParOf" srcId="{D10B24EC-54C7-405D-9CF8-F2AD3DB263D3}" destId="{566B6BEB-9477-4F99-A2D1-81F8CA062F25}" srcOrd="1" destOrd="0" presId="urn:microsoft.com/office/officeart/2005/8/layout/vList2"/>
    <dgm:cxn modelId="{C92640EE-7C74-4B7F-8963-63111A53E81A}" type="presParOf" srcId="{D10B24EC-54C7-405D-9CF8-F2AD3DB263D3}" destId="{E14A31E8-3981-4376-AE94-8CBEA3DF3BA2}" srcOrd="2" destOrd="0" presId="urn:microsoft.com/office/officeart/2005/8/layout/vList2"/>
    <dgm:cxn modelId="{0C14E073-9CCC-4D7F-8D3A-A947CFCF2548}" type="presParOf" srcId="{D10B24EC-54C7-405D-9CF8-F2AD3DB263D3}" destId="{17C669D2-289F-4FB4-B5F8-8A0DFA86B740}" srcOrd="3" destOrd="0" presId="urn:microsoft.com/office/officeart/2005/8/layout/vList2"/>
    <dgm:cxn modelId="{4C037474-DF00-493E-9399-7F4A4E000034}" type="presParOf" srcId="{D10B24EC-54C7-405D-9CF8-F2AD3DB263D3}" destId="{8A204912-D4AA-4A8D-A521-100A03A161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0DE50B-EDA6-4EA4-8041-60613BE147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4B71AE-EB32-4637-BE54-CE88625335E1}">
      <dgm:prSet/>
      <dgm:spPr/>
      <dgm:t>
        <a:bodyPr/>
        <a:lstStyle/>
        <a:p>
          <a:pPr>
            <a:lnSpc>
              <a:spcPct val="100000"/>
            </a:lnSpc>
          </a:pPr>
          <a:r>
            <a:rPr lang="en-US" dirty="0">
              <a:latin typeface="Times New Roman" panose="02020603050405020304" pitchFamily="18" charset="0"/>
              <a:cs typeface="Times New Roman" panose="02020603050405020304" pitchFamily="18" charset="0"/>
            </a:rPr>
            <a:t>It is current flowing from the enclosure that is accessible to the operator or patient.</a:t>
          </a:r>
        </a:p>
      </dgm:t>
    </dgm:pt>
    <dgm:pt modelId="{87BDF6E8-531C-4BF0-BE4B-03E6D23EA863}" type="parTrans" cxnId="{D28EF6C8-8A57-4F74-BC75-A44EC0177A9E}">
      <dgm:prSet/>
      <dgm:spPr/>
      <dgm:t>
        <a:bodyPr/>
        <a:lstStyle/>
        <a:p>
          <a:endParaRPr lang="en-US"/>
        </a:p>
      </dgm:t>
    </dgm:pt>
    <dgm:pt modelId="{D8046996-7750-45A0-8FCC-4E0F7D853D1F}" type="sibTrans" cxnId="{D28EF6C8-8A57-4F74-BC75-A44EC0177A9E}">
      <dgm:prSet/>
      <dgm:spPr/>
      <dgm:t>
        <a:bodyPr/>
        <a:lstStyle/>
        <a:p>
          <a:endParaRPr lang="en-US"/>
        </a:p>
      </dgm:t>
    </dgm:pt>
    <dgm:pt modelId="{520AB057-1D31-4333-A409-54F87E748B02}">
      <dgm:prSet/>
      <dgm:spPr/>
      <dgm:t>
        <a:bodyPr/>
        <a:lstStyle/>
        <a:p>
          <a:pPr>
            <a:lnSpc>
              <a:spcPct val="100000"/>
            </a:lnSpc>
          </a:pPr>
          <a:r>
            <a:rPr lang="en-US" dirty="0">
              <a:latin typeface="Times New Roman" panose="02020603050405020304" pitchFamily="18" charset="0"/>
              <a:cs typeface="Times New Roman" panose="02020603050405020304" pitchFamily="18" charset="0"/>
            </a:rPr>
            <a:t>Must be tested with a Safety Analyzer from a conductive surface to the ground</a:t>
          </a:r>
        </a:p>
      </dgm:t>
    </dgm:pt>
    <dgm:pt modelId="{49F8A0F1-8CC6-4909-8E70-17C73E248352}" type="parTrans" cxnId="{72B93E20-813E-432E-8545-61EF46BC1F31}">
      <dgm:prSet/>
      <dgm:spPr/>
      <dgm:t>
        <a:bodyPr/>
        <a:lstStyle/>
        <a:p>
          <a:endParaRPr lang="en-US"/>
        </a:p>
      </dgm:t>
    </dgm:pt>
    <dgm:pt modelId="{09ADB552-F6F8-4129-AB60-3D86AF0D622C}" type="sibTrans" cxnId="{72B93E20-813E-432E-8545-61EF46BC1F31}">
      <dgm:prSet/>
      <dgm:spPr/>
      <dgm:t>
        <a:bodyPr/>
        <a:lstStyle/>
        <a:p>
          <a:endParaRPr lang="en-US"/>
        </a:p>
      </dgm:t>
    </dgm:pt>
    <dgm:pt modelId="{C1F640FC-0AE6-46D0-97D1-D69F8DAA6618}" type="pres">
      <dgm:prSet presAssocID="{450DE50B-EDA6-4EA4-8041-60613BE14742}" presName="root" presStyleCnt="0">
        <dgm:presLayoutVars>
          <dgm:dir/>
          <dgm:resizeHandles val="exact"/>
        </dgm:presLayoutVars>
      </dgm:prSet>
      <dgm:spPr/>
    </dgm:pt>
    <dgm:pt modelId="{10390955-12D8-4E54-B9BA-2A0A45752950}" type="pres">
      <dgm:prSet presAssocID="{2C4B71AE-EB32-4637-BE54-CE88625335E1}" presName="compNode" presStyleCnt="0"/>
      <dgm:spPr/>
    </dgm:pt>
    <dgm:pt modelId="{7C309ACC-F9B2-4A76-BF15-EFDD853952E7}" type="pres">
      <dgm:prSet presAssocID="{2C4B71AE-EB32-4637-BE54-CE88625335E1}" presName="bgRect" presStyleLbl="bgShp" presStyleIdx="0" presStyleCnt="2"/>
      <dgm:spPr/>
    </dgm:pt>
    <dgm:pt modelId="{01C4787E-EB29-407B-9039-9F1C389528E9}" type="pres">
      <dgm:prSet presAssocID="{2C4B71AE-EB32-4637-BE54-CE88625335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574E123B-5F47-4416-904B-A43220BDDE81}" type="pres">
      <dgm:prSet presAssocID="{2C4B71AE-EB32-4637-BE54-CE88625335E1}" presName="spaceRect" presStyleCnt="0"/>
      <dgm:spPr/>
    </dgm:pt>
    <dgm:pt modelId="{B4731FDB-CE16-4ACE-87EC-A05982A88A28}" type="pres">
      <dgm:prSet presAssocID="{2C4B71AE-EB32-4637-BE54-CE88625335E1}" presName="parTx" presStyleLbl="revTx" presStyleIdx="0" presStyleCnt="2">
        <dgm:presLayoutVars>
          <dgm:chMax val="0"/>
          <dgm:chPref val="0"/>
        </dgm:presLayoutVars>
      </dgm:prSet>
      <dgm:spPr/>
    </dgm:pt>
    <dgm:pt modelId="{264E5F89-B663-4B7B-B5D0-BFFDE0713624}" type="pres">
      <dgm:prSet presAssocID="{D8046996-7750-45A0-8FCC-4E0F7D853D1F}" presName="sibTrans" presStyleCnt="0"/>
      <dgm:spPr/>
    </dgm:pt>
    <dgm:pt modelId="{F2A2D4BE-E967-4817-8AF3-7ACD48A915D6}" type="pres">
      <dgm:prSet presAssocID="{520AB057-1D31-4333-A409-54F87E748B02}" presName="compNode" presStyleCnt="0"/>
      <dgm:spPr/>
    </dgm:pt>
    <dgm:pt modelId="{C5B89B4D-FD90-47ED-B05E-46C3B27E3ED6}" type="pres">
      <dgm:prSet presAssocID="{520AB057-1D31-4333-A409-54F87E748B02}" presName="bgRect" presStyleLbl="bgShp" presStyleIdx="1" presStyleCnt="2"/>
      <dgm:spPr/>
    </dgm:pt>
    <dgm:pt modelId="{78B9471E-D944-4FF1-A441-46CB457006BB}" type="pres">
      <dgm:prSet presAssocID="{520AB057-1D31-4333-A409-54F87E748B0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4AD8EECA-EA34-4395-A0A1-7198B6C0F7FB}" type="pres">
      <dgm:prSet presAssocID="{520AB057-1D31-4333-A409-54F87E748B02}" presName="spaceRect" presStyleCnt="0"/>
      <dgm:spPr/>
    </dgm:pt>
    <dgm:pt modelId="{59686A26-E660-4C46-A2C6-8D3E297BFACD}" type="pres">
      <dgm:prSet presAssocID="{520AB057-1D31-4333-A409-54F87E748B02}" presName="parTx" presStyleLbl="revTx" presStyleIdx="1" presStyleCnt="2">
        <dgm:presLayoutVars>
          <dgm:chMax val="0"/>
          <dgm:chPref val="0"/>
        </dgm:presLayoutVars>
      </dgm:prSet>
      <dgm:spPr/>
    </dgm:pt>
  </dgm:ptLst>
  <dgm:cxnLst>
    <dgm:cxn modelId="{72B93E20-813E-432E-8545-61EF46BC1F31}" srcId="{450DE50B-EDA6-4EA4-8041-60613BE14742}" destId="{520AB057-1D31-4333-A409-54F87E748B02}" srcOrd="1" destOrd="0" parTransId="{49F8A0F1-8CC6-4909-8E70-17C73E248352}" sibTransId="{09ADB552-F6F8-4129-AB60-3D86AF0D622C}"/>
    <dgm:cxn modelId="{0BBADE94-2ACD-442C-8C32-700A4AB43E66}" type="presOf" srcId="{520AB057-1D31-4333-A409-54F87E748B02}" destId="{59686A26-E660-4C46-A2C6-8D3E297BFACD}" srcOrd="0" destOrd="0" presId="urn:microsoft.com/office/officeart/2018/2/layout/IconVerticalSolidList"/>
    <dgm:cxn modelId="{D28EF6C8-8A57-4F74-BC75-A44EC0177A9E}" srcId="{450DE50B-EDA6-4EA4-8041-60613BE14742}" destId="{2C4B71AE-EB32-4637-BE54-CE88625335E1}" srcOrd="0" destOrd="0" parTransId="{87BDF6E8-531C-4BF0-BE4B-03E6D23EA863}" sibTransId="{D8046996-7750-45A0-8FCC-4E0F7D853D1F}"/>
    <dgm:cxn modelId="{A7293AE1-F70B-4780-BBA2-F3E7855E0FCF}" type="presOf" srcId="{2C4B71AE-EB32-4637-BE54-CE88625335E1}" destId="{B4731FDB-CE16-4ACE-87EC-A05982A88A28}" srcOrd="0" destOrd="0" presId="urn:microsoft.com/office/officeart/2018/2/layout/IconVerticalSolidList"/>
    <dgm:cxn modelId="{233C36E6-12A2-46C6-B1DC-C835BDAFE62A}" type="presOf" srcId="{450DE50B-EDA6-4EA4-8041-60613BE14742}" destId="{C1F640FC-0AE6-46D0-97D1-D69F8DAA6618}" srcOrd="0" destOrd="0" presId="urn:microsoft.com/office/officeart/2018/2/layout/IconVerticalSolidList"/>
    <dgm:cxn modelId="{E8B7D293-A1F0-4EBC-8FA0-F0DDF555829C}" type="presParOf" srcId="{C1F640FC-0AE6-46D0-97D1-D69F8DAA6618}" destId="{10390955-12D8-4E54-B9BA-2A0A45752950}" srcOrd="0" destOrd="0" presId="urn:microsoft.com/office/officeart/2018/2/layout/IconVerticalSolidList"/>
    <dgm:cxn modelId="{B1A93F49-3942-4B0B-81D7-A5502A1537A5}" type="presParOf" srcId="{10390955-12D8-4E54-B9BA-2A0A45752950}" destId="{7C309ACC-F9B2-4A76-BF15-EFDD853952E7}" srcOrd="0" destOrd="0" presId="urn:microsoft.com/office/officeart/2018/2/layout/IconVerticalSolidList"/>
    <dgm:cxn modelId="{1C71ADD8-3B0B-4BCB-B4E4-A1B7BE8348CD}" type="presParOf" srcId="{10390955-12D8-4E54-B9BA-2A0A45752950}" destId="{01C4787E-EB29-407B-9039-9F1C389528E9}" srcOrd="1" destOrd="0" presId="urn:microsoft.com/office/officeart/2018/2/layout/IconVerticalSolidList"/>
    <dgm:cxn modelId="{D3530DAB-A9F1-48C7-B65F-0C02DD6AE1E4}" type="presParOf" srcId="{10390955-12D8-4E54-B9BA-2A0A45752950}" destId="{574E123B-5F47-4416-904B-A43220BDDE81}" srcOrd="2" destOrd="0" presId="urn:microsoft.com/office/officeart/2018/2/layout/IconVerticalSolidList"/>
    <dgm:cxn modelId="{73D7F94C-0B65-4D36-AE10-0D232597EB4C}" type="presParOf" srcId="{10390955-12D8-4E54-B9BA-2A0A45752950}" destId="{B4731FDB-CE16-4ACE-87EC-A05982A88A28}" srcOrd="3" destOrd="0" presId="urn:microsoft.com/office/officeart/2018/2/layout/IconVerticalSolidList"/>
    <dgm:cxn modelId="{B38E5CC0-E8BC-4D9A-B102-AFE45D676D0B}" type="presParOf" srcId="{C1F640FC-0AE6-46D0-97D1-D69F8DAA6618}" destId="{264E5F89-B663-4B7B-B5D0-BFFDE0713624}" srcOrd="1" destOrd="0" presId="urn:microsoft.com/office/officeart/2018/2/layout/IconVerticalSolidList"/>
    <dgm:cxn modelId="{F2AAF71F-829D-4E7C-B981-EE4819BB9AFA}" type="presParOf" srcId="{C1F640FC-0AE6-46D0-97D1-D69F8DAA6618}" destId="{F2A2D4BE-E967-4817-8AF3-7ACD48A915D6}" srcOrd="2" destOrd="0" presId="urn:microsoft.com/office/officeart/2018/2/layout/IconVerticalSolidList"/>
    <dgm:cxn modelId="{1906C3B3-24C5-4B89-B4AE-E000089736C3}" type="presParOf" srcId="{F2A2D4BE-E967-4817-8AF3-7ACD48A915D6}" destId="{C5B89B4D-FD90-47ED-B05E-46C3B27E3ED6}" srcOrd="0" destOrd="0" presId="urn:microsoft.com/office/officeart/2018/2/layout/IconVerticalSolidList"/>
    <dgm:cxn modelId="{56B2BFDD-7409-4F1C-BBB3-35D05F502E6D}" type="presParOf" srcId="{F2A2D4BE-E967-4817-8AF3-7ACD48A915D6}" destId="{78B9471E-D944-4FF1-A441-46CB457006BB}" srcOrd="1" destOrd="0" presId="urn:microsoft.com/office/officeart/2018/2/layout/IconVerticalSolidList"/>
    <dgm:cxn modelId="{0D467979-D5AF-4661-A3BE-ACF64EFE136D}" type="presParOf" srcId="{F2A2D4BE-E967-4817-8AF3-7ACD48A915D6}" destId="{4AD8EECA-EA34-4395-A0A1-7198B6C0F7FB}" srcOrd="2" destOrd="0" presId="urn:microsoft.com/office/officeart/2018/2/layout/IconVerticalSolidList"/>
    <dgm:cxn modelId="{4808C7AF-37BE-457C-8B37-D988C7873AD4}" type="presParOf" srcId="{F2A2D4BE-E967-4817-8AF3-7ACD48A915D6}" destId="{59686A26-E660-4C46-A2C6-8D3E297BFA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607FA-3370-45AF-B75B-C8676482C09B}"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D5C2A832-67BA-499E-A60C-2E1375628AC4}">
      <dgm:prSet custT="1"/>
      <dgm:spPr/>
      <dgm:t>
        <a:bodyPr/>
        <a:lstStyle/>
        <a:p>
          <a:r>
            <a:rPr lang="en-GB" sz="2400">
              <a:latin typeface="Times New Roman" panose="02020603050405020304" pitchFamily="18" charset="0"/>
              <a:cs typeface="Times New Roman" panose="02020603050405020304" pitchFamily="18" charset="0"/>
            </a:rPr>
            <a:t>Unavoidable and as a result of capacitive and resistive dielectrics</a:t>
          </a:r>
          <a:endParaRPr lang="en-US" sz="2400">
            <a:latin typeface="Times New Roman" panose="02020603050405020304" pitchFamily="18" charset="0"/>
            <a:cs typeface="Times New Roman" panose="02020603050405020304" pitchFamily="18" charset="0"/>
          </a:endParaRPr>
        </a:p>
      </dgm:t>
    </dgm:pt>
    <dgm:pt modelId="{6EFA4E7D-6E00-47C6-AB77-36F9C035D92F}" type="parTrans" cxnId="{2DF0DC44-B859-463C-9245-A87F1461C094}">
      <dgm:prSet/>
      <dgm:spPr/>
      <dgm:t>
        <a:bodyPr/>
        <a:lstStyle/>
        <a:p>
          <a:endParaRPr lang="en-US"/>
        </a:p>
      </dgm:t>
    </dgm:pt>
    <dgm:pt modelId="{85597E89-1A2D-423E-8081-B0CFFB8427F1}" type="sibTrans" cxnId="{2DF0DC44-B859-463C-9245-A87F1461C094}">
      <dgm:prSet/>
      <dgm:spPr/>
      <dgm:t>
        <a:bodyPr/>
        <a:lstStyle/>
        <a:p>
          <a:endParaRPr lang="en-US"/>
        </a:p>
      </dgm:t>
    </dgm:pt>
    <dgm:pt modelId="{C51BAC74-3962-42F1-A490-3D077C83A0E2}">
      <dgm:prSet custT="1"/>
      <dgm:spPr/>
      <dgm:t>
        <a:bodyPr/>
        <a:lstStyle/>
        <a:p>
          <a:r>
            <a:rPr lang="en-GB" sz="2400">
              <a:latin typeface="Times New Roman" panose="02020603050405020304" pitchFamily="18" charset="0"/>
              <a:cs typeface="Times New Roman" panose="02020603050405020304" pitchFamily="18" charset="0"/>
            </a:rPr>
            <a:t>Flowing from high to low potential ( to ground or across the body arm – to arm)</a:t>
          </a:r>
          <a:endParaRPr lang="en-US" sz="2400">
            <a:latin typeface="Times New Roman" panose="02020603050405020304" pitchFamily="18" charset="0"/>
            <a:cs typeface="Times New Roman" panose="02020603050405020304" pitchFamily="18" charset="0"/>
          </a:endParaRPr>
        </a:p>
      </dgm:t>
    </dgm:pt>
    <dgm:pt modelId="{F2D0A34D-AA96-4F0B-9380-9738062439EB}" type="parTrans" cxnId="{381B1586-D304-4C03-B9B0-8B5BE726827C}">
      <dgm:prSet/>
      <dgm:spPr/>
      <dgm:t>
        <a:bodyPr/>
        <a:lstStyle/>
        <a:p>
          <a:endParaRPr lang="en-US"/>
        </a:p>
      </dgm:t>
    </dgm:pt>
    <dgm:pt modelId="{11ED259F-9618-4C79-AC67-5E4F142487E3}" type="sibTrans" cxnId="{381B1586-D304-4C03-B9B0-8B5BE726827C}">
      <dgm:prSet/>
      <dgm:spPr/>
      <dgm:t>
        <a:bodyPr/>
        <a:lstStyle/>
        <a:p>
          <a:endParaRPr lang="en-US"/>
        </a:p>
      </dgm:t>
    </dgm:pt>
    <dgm:pt modelId="{1F3D117D-282C-4B47-A3C0-FEB9B359BADD}">
      <dgm:prSet custT="1"/>
      <dgm:spPr/>
      <dgm:t>
        <a:bodyPr/>
        <a:lstStyle/>
        <a:p>
          <a:r>
            <a:rPr lang="en-GB" sz="2400" dirty="0">
              <a:latin typeface="Times New Roman" panose="02020603050405020304" pitchFamily="18" charset="0"/>
              <a:cs typeface="Times New Roman" panose="02020603050405020304" pitchFamily="18" charset="0"/>
            </a:rPr>
            <a:t>Non-hazardous if controlled through standards design criteria</a:t>
          </a:r>
          <a:endParaRPr lang="en-US" sz="2400" dirty="0">
            <a:latin typeface="Times New Roman" panose="02020603050405020304" pitchFamily="18" charset="0"/>
            <a:cs typeface="Times New Roman" panose="02020603050405020304" pitchFamily="18" charset="0"/>
          </a:endParaRPr>
        </a:p>
      </dgm:t>
    </dgm:pt>
    <dgm:pt modelId="{A1BA36D1-D441-4A89-B344-006176ACD284}" type="parTrans" cxnId="{D486B64F-E486-4CCB-BD31-9481A51B1CB3}">
      <dgm:prSet/>
      <dgm:spPr/>
      <dgm:t>
        <a:bodyPr/>
        <a:lstStyle/>
        <a:p>
          <a:endParaRPr lang="en-US"/>
        </a:p>
      </dgm:t>
    </dgm:pt>
    <dgm:pt modelId="{764F74D2-DDF7-4BAB-BD8D-D06AF6F78F04}" type="sibTrans" cxnId="{D486B64F-E486-4CCB-BD31-9481A51B1CB3}">
      <dgm:prSet/>
      <dgm:spPr/>
      <dgm:t>
        <a:bodyPr/>
        <a:lstStyle/>
        <a:p>
          <a:endParaRPr lang="en-US"/>
        </a:p>
      </dgm:t>
    </dgm:pt>
    <dgm:pt modelId="{F1BCD697-20AF-42C2-98FC-37A064EC35E1}">
      <dgm:prSet custT="1"/>
      <dgm:spPr/>
      <dgm:t>
        <a:bodyPr/>
        <a:lstStyle/>
        <a:p>
          <a:r>
            <a:rPr lang="en-GB" sz="2400">
              <a:latin typeface="Times New Roman" panose="02020603050405020304" pitchFamily="18" charset="0"/>
              <a:cs typeface="Times New Roman" panose="02020603050405020304" pitchFamily="18" charset="0"/>
            </a:rPr>
            <a:t>Potentially hazardous if outside the stated standard limits</a:t>
          </a:r>
          <a:endParaRPr lang="en-US" sz="2400">
            <a:latin typeface="Times New Roman" panose="02020603050405020304" pitchFamily="18" charset="0"/>
            <a:cs typeface="Times New Roman" panose="02020603050405020304" pitchFamily="18" charset="0"/>
          </a:endParaRPr>
        </a:p>
      </dgm:t>
    </dgm:pt>
    <dgm:pt modelId="{C2454467-59FD-4AA3-A1D5-3C9EFEF9D4A0}" type="parTrans" cxnId="{55201AFD-5E78-475A-9591-E98DB4ED9CAC}">
      <dgm:prSet/>
      <dgm:spPr/>
      <dgm:t>
        <a:bodyPr/>
        <a:lstStyle/>
        <a:p>
          <a:endParaRPr lang="en-US"/>
        </a:p>
      </dgm:t>
    </dgm:pt>
    <dgm:pt modelId="{CA8114A7-38E8-454D-AADF-77A740127040}" type="sibTrans" cxnId="{55201AFD-5E78-475A-9591-E98DB4ED9CAC}">
      <dgm:prSet/>
      <dgm:spPr/>
      <dgm:t>
        <a:bodyPr/>
        <a:lstStyle/>
        <a:p>
          <a:endParaRPr lang="en-US"/>
        </a:p>
      </dgm:t>
    </dgm:pt>
    <dgm:pt modelId="{4F57343F-6711-491D-98F3-EB6515536CC1}">
      <dgm:prSet custT="1"/>
      <dgm:spPr/>
      <dgm:t>
        <a:bodyPr/>
        <a:lstStyle/>
        <a:p>
          <a:r>
            <a:rPr lang="en-GB" sz="2400" dirty="0">
              <a:latin typeface="Times New Roman" panose="02020603050405020304" pitchFamily="18" charset="0"/>
              <a:cs typeface="Times New Roman" panose="02020603050405020304" pitchFamily="18" charset="0"/>
            </a:rPr>
            <a:t>It is prone to be overlooked and subject to incorrect testing</a:t>
          </a:r>
          <a:endParaRPr lang="en-US" sz="2400" dirty="0">
            <a:latin typeface="Times New Roman" panose="02020603050405020304" pitchFamily="18" charset="0"/>
            <a:cs typeface="Times New Roman" panose="02020603050405020304" pitchFamily="18" charset="0"/>
          </a:endParaRPr>
        </a:p>
      </dgm:t>
    </dgm:pt>
    <dgm:pt modelId="{9F6ED3BC-DB15-4361-9F4A-6A5A124AE625}" type="parTrans" cxnId="{19D413FB-41EC-4ECC-B2E8-FEFE4B62F60C}">
      <dgm:prSet/>
      <dgm:spPr/>
      <dgm:t>
        <a:bodyPr/>
        <a:lstStyle/>
        <a:p>
          <a:endParaRPr lang="en-US"/>
        </a:p>
      </dgm:t>
    </dgm:pt>
    <dgm:pt modelId="{972A9941-4E3E-4A1E-841F-E257C7DED50F}" type="sibTrans" cxnId="{19D413FB-41EC-4ECC-B2E8-FEFE4B62F60C}">
      <dgm:prSet/>
      <dgm:spPr/>
      <dgm:t>
        <a:bodyPr/>
        <a:lstStyle/>
        <a:p>
          <a:endParaRPr lang="en-US"/>
        </a:p>
      </dgm:t>
    </dgm:pt>
    <dgm:pt modelId="{BC1330F1-CD66-4D08-A710-66B030C7508D}" type="pres">
      <dgm:prSet presAssocID="{77A607FA-3370-45AF-B75B-C8676482C09B}" presName="vert0" presStyleCnt="0">
        <dgm:presLayoutVars>
          <dgm:dir/>
          <dgm:animOne val="branch"/>
          <dgm:animLvl val="lvl"/>
        </dgm:presLayoutVars>
      </dgm:prSet>
      <dgm:spPr/>
    </dgm:pt>
    <dgm:pt modelId="{453CBD70-5A66-4D4E-9A7B-B696944EDDB3}" type="pres">
      <dgm:prSet presAssocID="{D5C2A832-67BA-499E-A60C-2E1375628AC4}" presName="thickLine" presStyleLbl="alignNode1" presStyleIdx="0" presStyleCnt="5"/>
      <dgm:spPr/>
    </dgm:pt>
    <dgm:pt modelId="{754030F8-41EC-4D53-BEE4-4E8A14130EA0}" type="pres">
      <dgm:prSet presAssocID="{D5C2A832-67BA-499E-A60C-2E1375628AC4}" presName="horz1" presStyleCnt="0"/>
      <dgm:spPr/>
    </dgm:pt>
    <dgm:pt modelId="{918BA929-21E4-4284-9413-6BDA1B399DF5}" type="pres">
      <dgm:prSet presAssocID="{D5C2A832-67BA-499E-A60C-2E1375628AC4}" presName="tx1" presStyleLbl="revTx" presStyleIdx="0" presStyleCnt="5"/>
      <dgm:spPr/>
    </dgm:pt>
    <dgm:pt modelId="{599876A5-3949-4CF5-9FCE-1357C9EF1E8A}" type="pres">
      <dgm:prSet presAssocID="{D5C2A832-67BA-499E-A60C-2E1375628AC4}" presName="vert1" presStyleCnt="0"/>
      <dgm:spPr/>
    </dgm:pt>
    <dgm:pt modelId="{B664F069-53FC-4E77-BB4B-930B9A15E086}" type="pres">
      <dgm:prSet presAssocID="{C51BAC74-3962-42F1-A490-3D077C83A0E2}" presName="thickLine" presStyleLbl="alignNode1" presStyleIdx="1" presStyleCnt="5"/>
      <dgm:spPr/>
    </dgm:pt>
    <dgm:pt modelId="{7BE2E1AB-23E7-4E79-96BA-73854BA23998}" type="pres">
      <dgm:prSet presAssocID="{C51BAC74-3962-42F1-A490-3D077C83A0E2}" presName="horz1" presStyleCnt="0"/>
      <dgm:spPr/>
    </dgm:pt>
    <dgm:pt modelId="{0923C806-7639-454C-BF4F-023227931D22}" type="pres">
      <dgm:prSet presAssocID="{C51BAC74-3962-42F1-A490-3D077C83A0E2}" presName="tx1" presStyleLbl="revTx" presStyleIdx="1" presStyleCnt="5"/>
      <dgm:spPr/>
    </dgm:pt>
    <dgm:pt modelId="{EA33D797-C823-497B-B349-FD58FA0877E0}" type="pres">
      <dgm:prSet presAssocID="{C51BAC74-3962-42F1-A490-3D077C83A0E2}" presName="vert1" presStyleCnt="0"/>
      <dgm:spPr/>
    </dgm:pt>
    <dgm:pt modelId="{3EDFD240-04A0-4F4E-8A1B-66486BC15C05}" type="pres">
      <dgm:prSet presAssocID="{1F3D117D-282C-4B47-A3C0-FEB9B359BADD}" presName="thickLine" presStyleLbl="alignNode1" presStyleIdx="2" presStyleCnt="5"/>
      <dgm:spPr/>
    </dgm:pt>
    <dgm:pt modelId="{0002690E-CCC3-420B-8018-E7D0C844923C}" type="pres">
      <dgm:prSet presAssocID="{1F3D117D-282C-4B47-A3C0-FEB9B359BADD}" presName="horz1" presStyleCnt="0"/>
      <dgm:spPr/>
    </dgm:pt>
    <dgm:pt modelId="{AE320AFA-9CC3-4C9D-8E74-79405FE48702}" type="pres">
      <dgm:prSet presAssocID="{1F3D117D-282C-4B47-A3C0-FEB9B359BADD}" presName="tx1" presStyleLbl="revTx" presStyleIdx="2" presStyleCnt="5"/>
      <dgm:spPr/>
    </dgm:pt>
    <dgm:pt modelId="{62C64AFC-5C24-437A-8E66-0F986EF35CD7}" type="pres">
      <dgm:prSet presAssocID="{1F3D117D-282C-4B47-A3C0-FEB9B359BADD}" presName="vert1" presStyleCnt="0"/>
      <dgm:spPr/>
    </dgm:pt>
    <dgm:pt modelId="{66039E62-3ED2-40ED-9F59-7B21104AFB91}" type="pres">
      <dgm:prSet presAssocID="{F1BCD697-20AF-42C2-98FC-37A064EC35E1}" presName="thickLine" presStyleLbl="alignNode1" presStyleIdx="3" presStyleCnt="5"/>
      <dgm:spPr/>
    </dgm:pt>
    <dgm:pt modelId="{9B1E2B43-C289-435D-9858-C9077A621691}" type="pres">
      <dgm:prSet presAssocID="{F1BCD697-20AF-42C2-98FC-37A064EC35E1}" presName="horz1" presStyleCnt="0"/>
      <dgm:spPr/>
    </dgm:pt>
    <dgm:pt modelId="{FD627AED-DB2C-4A87-B5AE-833E32862517}" type="pres">
      <dgm:prSet presAssocID="{F1BCD697-20AF-42C2-98FC-37A064EC35E1}" presName="tx1" presStyleLbl="revTx" presStyleIdx="3" presStyleCnt="5"/>
      <dgm:spPr/>
    </dgm:pt>
    <dgm:pt modelId="{D0AA19E5-7F8D-40D7-A1E6-CBBF62529C1F}" type="pres">
      <dgm:prSet presAssocID="{F1BCD697-20AF-42C2-98FC-37A064EC35E1}" presName="vert1" presStyleCnt="0"/>
      <dgm:spPr/>
    </dgm:pt>
    <dgm:pt modelId="{5E28DD2A-F1E3-40C1-B0CB-6EA2F22A6850}" type="pres">
      <dgm:prSet presAssocID="{4F57343F-6711-491D-98F3-EB6515536CC1}" presName="thickLine" presStyleLbl="alignNode1" presStyleIdx="4" presStyleCnt="5"/>
      <dgm:spPr/>
    </dgm:pt>
    <dgm:pt modelId="{734952A7-280E-4622-AE0C-41140C0750A1}" type="pres">
      <dgm:prSet presAssocID="{4F57343F-6711-491D-98F3-EB6515536CC1}" presName="horz1" presStyleCnt="0"/>
      <dgm:spPr/>
    </dgm:pt>
    <dgm:pt modelId="{D6EA1B77-5531-4167-91E8-53C87CDFD1EF}" type="pres">
      <dgm:prSet presAssocID="{4F57343F-6711-491D-98F3-EB6515536CC1}" presName="tx1" presStyleLbl="revTx" presStyleIdx="4" presStyleCnt="5"/>
      <dgm:spPr/>
    </dgm:pt>
    <dgm:pt modelId="{CBDDADE8-4A3B-4F6D-8314-93958F5DAA37}" type="pres">
      <dgm:prSet presAssocID="{4F57343F-6711-491D-98F3-EB6515536CC1}" presName="vert1" presStyleCnt="0"/>
      <dgm:spPr/>
    </dgm:pt>
  </dgm:ptLst>
  <dgm:cxnLst>
    <dgm:cxn modelId="{E73C0014-6046-4B05-ADC6-55891B1A7BCD}" type="presOf" srcId="{77A607FA-3370-45AF-B75B-C8676482C09B}" destId="{BC1330F1-CD66-4D08-A710-66B030C7508D}" srcOrd="0" destOrd="0" presId="urn:microsoft.com/office/officeart/2008/layout/LinedList"/>
    <dgm:cxn modelId="{4C23DE2B-1818-492B-814B-34EFF7983B49}" type="presOf" srcId="{4F57343F-6711-491D-98F3-EB6515536CC1}" destId="{D6EA1B77-5531-4167-91E8-53C87CDFD1EF}" srcOrd="0" destOrd="0" presId="urn:microsoft.com/office/officeart/2008/layout/LinedList"/>
    <dgm:cxn modelId="{2DF0DC44-B859-463C-9245-A87F1461C094}" srcId="{77A607FA-3370-45AF-B75B-C8676482C09B}" destId="{D5C2A832-67BA-499E-A60C-2E1375628AC4}" srcOrd="0" destOrd="0" parTransId="{6EFA4E7D-6E00-47C6-AB77-36F9C035D92F}" sibTransId="{85597E89-1A2D-423E-8081-B0CFFB8427F1}"/>
    <dgm:cxn modelId="{7EACBD6C-45E4-4BB7-B73F-E9EFA6B9A08E}" type="presOf" srcId="{1F3D117D-282C-4B47-A3C0-FEB9B359BADD}" destId="{AE320AFA-9CC3-4C9D-8E74-79405FE48702}" srcOrd="0" destOrd="0" presId="urn:microsoft.com/office/officeart/2008/layout/LinedList"/>
    <dgm:cxn modelId="{D486B64F-E486-4CCB-BD31-9481A51B1CB3}" srcId="{77A607FA-3370-45AF-B75B-C8676482C09B}" destId="{1F3D117D-282C-4B47-A3C0-FEB9B359BADD}" srcOrd="2" destOrd="0" parTransId="{A1BA36D1-D441-4A89-B344-006176ACD284}" sibTransId="{764F74D2-DDF7-4BAB-BD8D-D06AF6F78F04}"/>
    <dgm:cxn modelId="{381B1586-D304-4C03-B9B0-8B5BE726827C}" srcId="{77A607FA-3370-45AF-B75B-C8676482C09B}" destId="{C51BAC74-3962-42F1-A490-3D077C83A0E2}" srcOrd="1" destOrd="0" parTransId="{F2D0A34D-AA96-4F0B-9380-9738062439EB}" sibTransId="{11ED259F-9618-4C79-AC67-5E4F142487E3}"/>
    <dgm:cxn modelId="{EB500CBD-5191-4014-A3C5-251AE4F4869A}" type="presOf" srcId="{F1BCD697-20AF-42C2-98FC-37A064EC35E1}" destId="{FD627AED-DB2C-4A87-B5AE-833E32862517}" srcOrd="0" destOrd="0" presId="urn:microsoft.com/office/officeart/2008/layout/LinedList"/>
    <dgm:cxn modelId="{34A2ABD1-B70C-4756-856B-CD2801B77489}" type="presOf" srcId="{D5C2A832-67BA-499E-A60C-2E1375628AC4}" destId="{918BA929-21E4-4284-9413-6BDA1B399DF5}" srcOrd="0" destOrd="0" presId="urn:microsoft.com/office/officeart/2008/layout/LinedList"/>
    <dgm:cxn modelId="{72ACF4D5-6626-4494-8F18-35DC4319E380}" type="presOf" srcId="{C51BAC74-3962-42F1-A490-3D077C83A0E2}" destId="{0923C806-7639-454C-BF4F-023227931D22}" srcOrd="0" destOrd="0" presId="urn:microsoft.com/office/officeart/2008/layout/LinedList"/>
    <dgm:cxn modelId="{19D413FB-41EC-4ECC-B2E8-FEFE4B62F60C}" srcId="{77A607FA-3370-45AF-B75B-C8676482C09B}" destId="{4F57343F-6711-491D-98F3-EB6515536CC1}" srcOrd="4" destOrd="0" parTransId="{9F6ED3BC-DB15-4361-9F4A-6A5A124AE625}" sibTransId="{972A9941-4E3E-4A1E-841F-E257C7DED50F}"/>
    <dgm:cxn modelId="{55201AFD-5E78-475A-9591-E98DB4ED9CAC}" srcId="{77A607FA-3370-45AF-B75B-C8676482C09B}" destId="{F1BCD697-20AF-42C2-98FC-37A064EC35E1}" srcOrd="3" destOrd="0" parTransId="{C2454467-59FD-4AA3-A1D5-3C9EFEF9D4A0}" sibTransId="{CA8114A7-38E8-454D-AADF-77A740127040}"/>
    <dgm:cxn modelId="{ECA711D5-E285-4556-89D9-EFBE16794E30}" type="presParOf" srcId="{BC1330F1-CD66-4D08-A710-66B030C7508D}" destId="{453CBD70-5A66-4D4E-9A7B-B696944EDDB3}" srcOrd="0" destOrd="0" presId="urn:microsoft.com/office/officeart/2008/layout/LinedList"/>
    <dgm:cxn modelId="{ECECD375-D349-4DBF-90BF-9606ABDD0D79}" type="presParOf" srcId="{BC1330F1-CD66-4D08-A710-66B030C7508D}" destId="{754030F8-41EC-4D53-BEE4-4E8A14130EA0}" srcOrd="1" destOrd="0" presId="urn:microsoft.com/office/officeart/2008/layout/LinedList"/>
    <dgm:cxn modelId="{45704D79-D908-4C4E-B355-47E396C113B1}" type="presParOf" srcId="{754030F8-41EC-4D53-BEE4-4E8A14130EA0}" destId="{918BA929-21E4-4284-9413-6BDA1B399DF5}" srcOrd="0" destOrd="0" presId="urn:microsoft.com/office/officeart/2008/layout/LinedList"/>
    <dgm:cxn modelId="{67D7B3C0-3F02-461D-BDCE-8042F890438C}" type="presParOf" srcId="{754030F8-41EC-4D53-BEE4-4E8A14130EA0}" destId="{599876A5-3949-4CF5-9FCE-1357C9EF1E8A}" srcOrd="1" destOrd="0" presId="urn:microsoft.com/office/officeart/2008/layout/LinedList"/>
    <dgm:cxn modelId="{B5FA5819-716A-44EC-955C-3F18A951890B}" type="presParOf" srcId="{BC1330F1-CD66-4D08-A710-66B030C7508D}" destId="{B664F069-53FC-4E77-BB4B-930B9A15E086}" srcOrd="2" destOrd="0" presId="urn:microsoft.com/office/officeart/2008/layout/LinedList"/>
    <dgm:cxn modelId="{C4480AAE-882A-4B40-AB4D-3FB5C2439BE7}" type="presParOf" srcId="{BC1330F1-CD66-4D08-A710-66B030C7508D}" destId="{7BE2E1AB-23E7-4E79-96BA-73854BA23998}" srcOrd="3" destOrd="0" presId="urn:microsoft.com/office/officeart/2008/layout/LinedList"/>
    <dgm:cxn modelId="{06E6217A-6700-4B78-82DD-810D094A692D}" type="presParOf" srcId="{7BE2E1AB-23E7-4E79-96BA-73854BA23998}" destId="{0923C806-7639-454C-BF4F-023227931D22}" srcOrd="0" destOrd="0" presId="urn:microsoft.com/office/officeart/2008/layout/LinedList"/>
    <dgm:cxn modelId="{B63E3AB3-4161-498B-BF98-51483F2834F3}" type="presParOf" srcId="{7BE2E1AB-23E7-4E79-96BA-73854BA23998}" destId="{EA33D797-C823-497B-B349-FD58FA0877E0}" srcOrd="1" destOrd="0" presId="urn:microsoft.com/office/officeart/2008/layout/LinedList"/>
    <dgm:cxn modelId="{48E8C22F-2D74-4B60-B0D9-1D3915B42AFC}" type="presParOf" srcId="{BC1330F1-CD66-4D08-A710-66B030C7508D}" destId="{3EDFD240-04A0-4F4E-8A1B-66486BC15C05}" srcOrd="4" destOrd="0" presId="urn:microsoft.com/office/officeart/2008/layout/LinedList"/>
    <dgm:cxn modelId="{9CA82C9F-9FDD-44CE-9E97-B1DC85A43B77}" type="presParOf" srcId="{BC1330F1-CD66-4D08-A710-66B030C7508D}" destId="{0002690E-CCC3-420B-8018-E7D0C844923C}" srcOrd="5" destOrd="0" presId="urn:microsoft.com/office/officeart/2008/layout/LinedList"/>
    <dgm:cxn modelId="{E9710186-2B0A-4E22-9694-2934320F8934}" type="presParOf" srcId="{0002690E-CCC3-420B-8018-E7D0C844923C}" destId="{AE320AFA-9CC3-4C9D-8E74-79405FE48702}" srcOrd="0" destOrd="0" presId="urn:microsoft.com/office/officeart/2008/layout/LinedList"/>
    <dgm:cxn modelId="{812477E5-DA88-4B22-B39E-3815BE51D3BE}" type="presParOf" srcId="{0002690E-CCC3-420B-8018-E7D0C844923C}" destId="{62C64AFC-5C24-437A-8E66-0F986EF35CD7}" srcOrd="1" destOrd="0" presId="urn:microsoft.com/office/officeart/2008/layout/LinedList"/>
    <dgm:cxn modelId="{83179419-4FAE-4711-BF72-A1142E45E4C2}" type="presParOf" srcId="{BC1330F1-CD66-4D08-A710-66B030C7508D}" destId="{66039E62-3ED2-40ED-9F59-7B21104AFB91}" srcOrd="6" destOrd="0" presId="urn:microsoft.com/office/officeart/2008/layout/LinedList"/>
    <dgm:cxn modelId="{C07C3527-9D03-428A-9E93-36F2A5DE4D7E}" type="presParOf" srcId="{BC1330F1-CD66-4D08-A710-66B030C7508D}" destId="{9B1E2B43-C289-435D-9858-C9077A621691}" srcOrd="7" destOrd="0" presId="urn:microsoft.com/office/officeart/2008/layout/LinedList"/>
    <dgm:cxn modelId="{5E6F1073-F811-4D4A-B71D-D493DFE6F689}" type="presParOf" srcId="{9B1E2B43-C289-435D-9858-C9077A621691}" destId="{FD627AED-DB2C-4A87-B5AE-833E32862517}" srcOrd="0" destOrd="0" presId="urn:microsoft.com/office/officeart/2008/layout/LinedList"/>
    <dgm:cxn modelId="{F8BDDAC2-B50E-4F6B-B58B-821237D5F54C}" type="presParOf" srcId="{9B1E2B43-C289-435D-9858-C9077A621691}" destId="{D0AA19E5-7F8D-40D7-A1E6-CBBF62529C1F}" srcOrd="1" destOrd="0" presId="urn:microsoft.com/office/officeart/2008/layout/LinedList"/>
    <dgm:cxn modelId="{4A144808-E034-49C8-A70C-32CC65081176}" type="presParOf" srcId="{BC1330F1-CD66-4D08-A710-66B030C7508D}" destId="{5E28DD2A-F1E3-40C1-B0CB-6EA2F22A6850}" srcOrd="8" destOrd="0" presId="urn:microsoft.com/office/officeart/2008/layout/LinedList"/>
    <dgm:cxn modelId="{B75EF236-38A9-42F0-B3F6-47A42F2E12CD}" type="presParOf" srcId="{BC1330F1-CD66-4D08-A710-66B030C7508D}" destId="{734952A7-280E-4622-AE0C-41140C0750A1}" srcOrd="9" destOrd="0" presId="urn:microsoft.com/office/officeart/2008/layout/LinedList"/>
    <dgm:cxn modelId="{AC5BC4FC-540C-474E-9257-80713E8B3E09}" type="presParOf" srcId="{734952A7-280E-4622-AE0C-41140C0750A1}" destId="{D6EA1B77-5531-4167-91E8-53C87CDFD1EF}" srcOrd="0" destOrd="0" presId="urn:microsoft.com/office/officeart/2008/layout/LinedList"/>
    <dgm:cxn modelId="{1143D239-1964-4287-9D7C-0A6BF5EA8EC8}" type="presParOf" srcId="{734952A7-280E-4622-AE0C-41140C0750A1}" destId="{CBDDADE8-4A3B-4F6D-8314-93958F5DAA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518E93-C834-4859-8DDD-8FB2EE50A20A}"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A0A75B90-DB9F-4875-B1D4-D5B42282D493}">
      <dgm:prSet/>
      <dgm:spPr/>
      <dgm:t>
        <a:bodyPr/>
        <a:lstStyle/>
        <a:p>
          <a:r>
            <a:rPr lang="en-US">
              <a:latin typeface="Times New Roman" panose="02020603050405020304" pitchFamily="18" charset="0"/>
              <a:cs typeface="Times New Roman" panose="02020603050405020304" pitchFamily="18" charset="0"/>
            </a:rPr>
            <a:t>Classes of Equipment</a:t>
          </a:r>
        </a:p>
      </dgm:t>
    </dgm:pt>
    <dgm:pt modelId="{2CE1D7AF-7D54-46DE-8525-EF6588F243F2}" type="parTrans" cxnId="{62B70A72-167F-4DD5-AEB9-D64318036061}">
      <dgm:prSet/>
      <dgm:spPr/>
      <dgm:t>
        <a:bodyPr/>
        <a:lstStyle/>
        <a:p>
          <a:endParaRPr lang="en-US"/>
        </a:p>
      </dgm:t>
    </dgm:pt>
    <dgm:pt modelId="{9997ECF9-F733-4337-9183-DB85B1476867}" type="sibTrans" cxnId="{62B70A72-167F-4DD5-AEB9-D64318036061}">
      <dgm:prSet/>
      <dgm:spPr/>
      <dgm:t>
        <a:bodyPr/>
        <a:lstStyle/>
        <a:p>
          <a:endParaRPr lang="en-US"/>
        </a:p>
      </dgm:t>
    </dgm:pt>
    <dgm:pt modelId="{F71F4DB6-452B-47BC-AFFC-9E9DA9D08D17}">
      <dgm:prSet/>
      <dgm:spPr/>
      <dgm:t>
        <a:bodyPr/>
        <a:lstStyle/>
        <a:p>
          <a:r>
            <a:rPr lang="en-US" dirty="0">
              <a:latin typeface="Times New Roman" panose="02020603050405020304" pitchFamily="18" charset="0"/>
              <a:cs typeface="Times New Roman" panose="02020603050405020304" pitchFamily="18" charset="0"/>
            </a:rPr>
            <a:t>All electrical equipment is categorized into classes according to the method of protection against electric shock that is used.</a:t>
          </a:r>
        </a:p>
      </dgm:t>
    </dgm:pt>
    <dgm:pt modelId="{CE984C05-9245-4E6F-BBD2-FA3E8FC8F716}" type="parTrans" cxnId="{43B4621D-5204-44CB-BACB-903650E0D961}">
      <dgm:prSet/>
      <dgm:spPr/>
      <dgm:t>
        <a:bodyPr/>
        <a:lstStyle/>
        <a:p>
          <a:endParaRPr lang="en-US"/>
        </a:p>
      </dgm:t>
    </dgm:pt>
    <dgm:pt modelId="{5B00569F-50AE-4FEA-ADFC-9C5297D8AEEA}" type="sibTrans" cxnId="{43B4621D-5204-44CB-BACB-903650E0D961}">
      <dgm:prSet/>
      <dgm:spPr/>
      <dgm:t>
        <a:bodyPr/>
        <a:lstStyle/>
        <a:p>
          <a:endParaRPr lang="en-US"/>
        </a:p>
      </dgm:t>
    </dgm:pt>
    <dgm:pt modelId="{3C18928D-FEC1-4F36-8782-694B5D9E74C2}">
      <dgm:prSet/>
      <dgm:spPr/>
      <dgm:t>
        <a:bodyPr/>
        <a:lstStyle/>
        <a:p>
          <a:r>
            <a:rPr lang="en-IN">
              <a:latin typeface="Times New Roman" panose="02020603050405020304" pitchFamily="18" charset="0"/>
              <a:cs typeface="Times New Roman" panose="02020603050405020304" pitchFamily="18" charset="0"/>
            </a:rPr>
            <a:t>Types of Equipment</a:t>
          </a:r>
          <a:endParaRPr lang="en-US">
            <a:latin typeface="Times New Roman" panose="02020603050405020304" pitchFamily="18" charset="0"/>
            <a:cs typeface="Times New Roman" panose="02020603050405020304" pitchFamily="18" charset="0"/>
          </a:endParaRPr>
        </a:p>
      </dgm:t>
    </dgm:pt>
    <dgm:pt modelId="{CED87569-F071-44FE-B117-07D9E01BEEAE}" type="parTrans" cxnId="{F49041E1-D1C7-4B47-90C0-A2674B0D16F5}">
      <dgm:prSet/>
      <dgm:spPr/>
      <dgm:t>
        <a:bodyPr/>
        <a:lstStyle/>
        <a:p>
          <a:endParaRPr lang="en-US"/>
        </a:p>
      </dgm:t>
    </dgm:pt>
    <dgm:pt modelId="{8B73B7A9-46AF-4D99-9EF7-30C9E602CC18}" type="sibTrans" cxnId="{F49041E1-D1C7-4B47-90C0-A2674B0D16F5}">
      <dgm:prSet/>
      <dgm:spPr/>
      <dgm:t>
        <a:bodyPr/>
        <a:lstStyle/>
        <a:p>
          <a:endParaRPr lang="en-US"/>
        </a:p>
      </dgm:t>
    </dgm:pt>
    <dgm:pt modelId="{1884C754-A2DA-458A-A8F7-5D42E34FB5FE}">
      <dgm:prSet/>
      <dgm:spPr/>
      <dgm:t>
        <a:bodyPr/>
        <a:lstStyle/>
        <a:p>
          <a:r>
            <a:rPr lang="en-US" dirty="0">
              <a:latin typeface="Times New Roman" panose="02020603050405020304" pitchFamily="18" charset="0"/>
              <a:cs typeface="Times New Roman" panose="02020603050405020304" pitchFamily="18" charset="0"/>
            </a:rPr>
            <a:t>The degree of protection for medical electrical equipment is defined by the type designation.</a:t>
          </a:r>
        </a:p>
      </dgm:t>
    </dgm:pt>
    <dgm:pt modelId="{EEA4CAE0-E062-482A-ACD8-7FE7CC12FB1E}" type="parTrans" cxnId="{36ADBC96-A134-46A3-AD0E-5EE45BBFAFA9}">
      <dgm:prSet/>
      <dgm:spPr/>
      <dgm:t>
        <a:bodyPr/>
        <a:lstStyle/>
        <a:p>
          <a:endParaRPr lang="en-US"/>
        </a:p>
      </dgm:t>
    </dgm:pt>
    <dgm:pt modelId="{9BCB85E8-8ABD-4475-8F34-63ACF39909C4}" type="sibTrans" cxnId="{36ADBC96-A134-46A3-AD0E-5EE45BBFAFA9}">
      <dgm:prSet/>
      <dgm:spPr/>
      <dgm:t>
        <a:bodyPr/>
        <a:lstStyle/>
        <a:p>
          <a:endParaRPr lang="en-US"/>
        </a:p>
      </dgm:t>
    </dgm:pt>
    <dgm:pt modelId="{69E1C677-C358-4313-8C92-5C9482256C1E}" type="pres">
      <dgm:prSet presAssocID="{D2518E93-C834-4859-8DDD-8FB2EE50A20A}" presName="Name0" presStyleCnt="0">
        <dgm:presLayoutVars>
          <dgm:dir/>
          <dgm:animLvl val="lvl"/>
          <dgm:resizeHandles val="exact"/>
        </dgm:presLayoutVars>
      </dgm:prSet>
      <dgm:spPr/>
    </dgm:pt>
    <dgm:pt modelId="{93A64DB9-73AC-4B5B-A2D5-C500D4A76946}" type="pres">
      <dgm:prSet presAssocID="{A0A75B90-DB9F-4875-B1D4-D5B42282D493}" presName="composite" presStyleCnt="0"/>
      <dgm:spPr/>
    </dgm:pt>
    <dgm:pt modelId="{92E5CF5C-9A6A-48C3-843D-9629353BE3B2}" type="pres">
      <dgm:prSet presAssocID="{A0A75B90-DB9F-4875-B1D4-D5B42282D493}" presName="parTx" presStyleLbl="alignNode1" presStyleIdx="0" presStyleCnt="2">
        <dgm:presLayoutVars>
          <dgm:chMax val="0"/>
          <dgm:chPref val="0"/>
          <dgm:bulletEnabled val="1"/>
        </dgm:presLayoutVars>
      </dgm:prSet>
      <dgm:spPr/>
    </dgm:pt>
    <dgm:pt modelId="{4341EC45-E97A-4264-89B3-15F52B804C1F}" type="pres">
      <dgm:prSet presAssocID="{A0A75B90-DB9F-4875-B1D4-D5B42282D493}" presName="desTx" presStyleLbl="alignAccFollowNode1" presStyleIdx="0" presStyleCnt="2">
        <dgm:presLayoutVars>
          <dgm:bulletEnabled val="1"/>
        </dgm:presLayoutVars>
      </dgm:prSet>
      <dgm:spPr/>
    </dgm:pt>
    <dgm:pt modelId="{911DCF51-1C19-49A0-BFB3-0E79779314E4}" type="pres">
      <dgm:prSet presAssocID="{9997ECF9-F733-4337-9183-DB85B1476867}" presName="space" presStyleCnt="0"/>
      <dgm:spPr/>
    </dgm:pt>
    <dgm:pt modelId="{E9F3584C-0411-40B2-8ACD-1ACC3E0DBC98}" type="pres">
      <dgm:prSet presAssocID="{3C18928D-FEC1-4F36-8782-694B5D9E74C2}" presName="composite" presStyleCnt="0"/>
      <dgm:spPr/>
    </dgm:pt>
    <dgm:pt modelId="{A599178D-4BF6-4CED-9BB3-0F5ADF047E1C}" type="pres">
      <dgm:prSet presAssocID="{3C18928D-FEC1-4F36-8782-694B5D9E74C2}" presName="parTx" presStyleLbl="alignNode1" presStyleIdx="1" presStyleCnt="2">
        <dgm:presLayoutVars>
          <dgm:chMax val="0"/>
          <dgm:chPref val="0"/>
          <dgm:bulletEnabled val="1"/>
        </dgm:presLayoutVars>
      </dgm:prSet>
      <dgm:spPr/>
    </dgm:pt>
    <dgm:pt modelId="{AD9079F3-6A28-4128-8A5F-5B96CCC177FA}" type="pres">
      <dgm:prSet presAssocID="{3C18928D-FEC1-4F36-8782-694B5D9E74C2}" presName="desTx" presStyleLbl="alignAccFollowNode1" presStyleIdx="1" presStyleCnt="2">
        <dgm:presLayoutVars>
          <dgm:bulletEnabled val="1"/>
        </dgm:presLayoutVars>
      </dgm:prSet>
      <dgm:spPr/>
    </dgm:pt>
  </dgm:ptLst>
  <dgm:cxnLst>
    <dgm:cxn modelId="{43B4621D-5204-44CB-BACB-903650E0D961}" srcId="{A0A75B90-DB9F-4875-B1D4-D5B42282D493}" destId="{F71F4DB6-452B-47BC-AFFC-9E9DA9D08D17}" srcOrd="0" destOrd="0" parTransId="{CE984C05-9245-4E6F-BBD2-FA3E8FC8F716}" sibTransId="{5B00569F-50AE-4FEA-ADFC-9C5297D8AEEA}"/>
    <dgm:cxn modelId="{CA43884D-D033-482E-858E-9907632E61F5}" type="presOf" srcId="{A0A75B90-DB9F-4875-B1D4-D5B42282D493}" destId="{92E5CF5C-9A6A-48C3-843D-9629353BE3B2}" srcOrd="0" destOrd="0" presId="urn:microsoft.com/office/officeart/2005/8/layout/hList1"/>
    <dgm:cxn modelId="{31C06070-C2D4-4BC7-8A3A-5C198DAAFD29}" type="presOf" srcId="{F71F4DB6-452B-47BC-AFFC-9E9DA9D08D17}" destId="{4341EC45-E97A-4264-89B3-15F52B804C1F}" srcOrd="0" destOrd="0" presId="urn:microsoft.com/office/officeart/2005/8/layout/hList1"/>
    <dgm:cxn modelId="{62B70A72-167F-4DD5-AEB9-D64318036061}" srcId="{D2518E93-C834-4859-8DDD-8FB2EE50A20A}" destId="{A0A75B90-DB9F-4875-B1D4-D5B42282D493}" srcOrd="0" destOrd="0" parTransId="{2CE1D7AF-7D54-46DE-8525-EF6588F243F2}" sibTransId="{9997ECF9-F733-4337-9183-DB85B1476867}"/>
    <dgm:cxn modelId="{8C39578F-E2E3-4696-BDED-C2BE51CB9A17}" type="presOf" srcId="{D2518E93-C834-4859-8DDD-8FB2EE50A20A}" destId="{69E1C677-C358-4313-8C92-5C9482256C1E}" srcOrd="0" destOrd="0" presId="urn:microsoft.com/office/officeart/2005/8/layout/hList1"/>
    <dgm:cxn modelId="{36ADBC96-A134-46A3-AD0E-5EE45BBFAFA9}" srcId="{3C18928D-FEC1-4F36-8782-694B5D9E74C2}" destId="{1884C754-A2DA-458A-A8F7-5D42E34FB5FE}" srcOrd="0" destOrd="0" parTransId="{EEA4CAE0-E062-482A-ACD8-7FE7CC12FB1E}" sibTransId="{9BCB85E8-8ABD-4475-8F34-63ACF39909C4}"/>
    <dgm:cxn modelId="{80D8F4C3-FB06-492C-981D-4F16608E66E8}" type="presOf" srcId="{1884C754-A2DA-458A-A8F7-5D42E34FB5FE}" destId="{AD9079F3-6A28-4128-8A5F-5B96CCC177FA}" srcOrd="0" destOrd="0" presId="urn:microsoft.com/office/officeart/2005/8/layout/hList1"/>
    <dgm:cxn modelId="{F49041E1-D1C7-4B47-90C0-A2674B0D16F5}" srcId="{D2518E93-C834-4859-8DDD-8FB2EE50A20A}" destId="{3C18928D-FEC1-4F36-8782-694B5D9E74C2}" srcOrd="1" destOrd="0" parTransId="{CED87569-F071-44FE-B117-07D9E01BEEAE}" sibTransId="{8B73B7A9-46AF-4D99-9EF7-30C9E602CC18}"/>
    <dgm:cxn modelId="{4E6035EA-C997-49A1-9D48-4096948BF9A1}" type="presOf" srcId="{3C18928D-FEC1-4F36-8782-694B5D9E74C2}" destId="{A599178D-4BF6-4CED-9BB3-0F5ADF047E1C}" srcOrd="0" destOrd="0" presId="urn:microsoft.com/office/officeart/2005/8/layout/hList1"/>
    <dgm:cxn modelId="{D8AFB123-B4BF-45ED-9CD7-8AFBA044FF71}" type="presParOf" srcId="{69E1C677-C358-4313-8C92-5C9482256C1E}" destId="{93A64DB9-73AC-4B5B-A2D5-C500D4A76946}" srcOrd="0" destOrd="0" presId="urn:microsoft.com/office/officeart/2005/8/layout/hList1"/>
    <dgm:cxn modelId="{B2D4449D-721E-4C7B-B3EB-1D6262EA8FFE}" type="presParOf" srcId="{93A64DB9-73AC-4B5B-A2D5-C500D4A76946}" destId="{92E5CF5C-9A6A-48C3-843D-9629353BE3B2}" srcOrd="0" destOrd="0" presId="urn:microsoft.com/office/officeart/2005/8/layout/hList1"/>
    <dgm:cxn modelId="{03ED0D88-8E69-4E68-8E89-0FBD6113CAA6}" type="presParOf" srcId="{93A64DB9-73AC-4B5B-A2D5-C500D4A76946}" destId="{4341EC45-E97A-4264-89B3-15F52B804C1F}" srcOrd="1" destOrd="0" presId="urn:microsoft.com/office/officeart/2005/8/layout/hList1"/>
    <dgm:cxn modelId="{7BB9A1A2-D13C-4B16-BE7A-7722DCFDFC1A}" type="presParOf" srcId="{69E1C677-C358-4313-8C92-5C9482256C1E}" destId="{911DCF51-1C19-49A0-BFB3-0E79779314E4}" srcOrd="1" destOrd="0" presId="urn:microsoft.com/office/officeart/2005/8/layout/hList1"/>
    <dgm:cxn modelId="{0B297E90-011A-446B-9462-B62EFD8A5B29}" type="presParOf" srcId="{69E1C677-C358-4313-8C92-5C9482256C1E}" destId="{E9F3584C-0411-40B2-8ACD-1ACC3E0DBC98}" srcOrd="2" destOrd="0" presId="urn:microsoft.com/office/officeart/2005/8/layout/hList1"/>
    <dgm:cxn modelId="{956D43C8-0C15-435F-A497-418CDF24F454}" type="presParOf" srcId="{E9F3584C-0411-40B2-8ACD-1ACC3E0DBC98}" destId="{A599178D-4BF6-4CED-9BB3-0F5ADF047E1C}" srcOrd="0" destOrd="0" presId="urn:microsoft.com/office/officeart/2005/8/layout/hList1"/>
    <dgm:cxn modelId="{94DA7A24-58DF-4A92-B265-43A5A13B35D3}" type="presParOf" srcId="{E9F3584C-0411-40B2-8ACD-1ACC3E0DBC98}" destId="{AD9079F3-6A28-4128-8A5F-5B96CCC177F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A31E8-3981-4376-AE94-8CBEA3DF3BA2}">
      <dsp:nvSpPr>
        <dsp:cNvPr id="0" name=""/>
        <dsp:cNvSpPr/>
      </dsp:nvSpPr>
      <dsp:spPr>
        <a:xfrm>
          <a:off x="0" y="87544"/>
          <a:ext cx="10058399" cy="131274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To test and confirm the medical equipment is electrically safe to be used in a healthcare environment.</a:t>
          </a:r>
          <a:endParaRPr lang="en-US" sz="3300" kern="1200" dirty="0"/>
        </a:p>
      </dsp:txBody>
      <dsp:txXfrm>
        <a:off x="64083" y="151627"/>
        <a:ext cx="9930233" cy="1184574"/>
      </dsp:txXfrm>
    </dsp:sp>
    <dsp:sp modelId="{8A204912-D4AA-4A8D-A521-100A03A1610C}">
      <dsp:nvSpPr>
        <dsp:cNvPr id="0" name=""/>
        <dsp:cNvSpPr/>
      </dsp:nvSpPr>
      <dsp:spPr>
        <a:xfrm>
          <a:off x="0" y="1495324"/>
          <a:ext cx="10058399" cy="1312740"/>
        </a:xfrm>
        <a:prstGeom prst="roundRect">
          <a:avLst/>
        </a:prstGeom>
        <a:gradFill rotWithShape="0">
          <a:gsLst>
            <a:gs pos="0">
              <a:schemeClr val="accent5">
                <a:hueOff val="6010703"/>
                <a:satOff val="-26380"/>
                <a:lumOff val="7843"/>
                <a:alphaOff val="0"/>
                <a:shade val="85000"/>
                <a:satMod val="130000"/>
              </a:schemeClr>
            </a:gs>
            <a:gs pos="34000">
              <a:schemeClr val="accent5">
                <a:hueOff val="6010703"/>
                <a:satOff val="-26380"/>
                <a:lumOff val="7843"/>
                <a:alphaOff val="0"/>
                <a:shade val="87000"/>
                <a:satMod val="125000"/>
              </a:schemeClr>
            </a:gs>
            <a:gs pos="70000">
              <a:schemeClr val="accent5">
                <a:hueOff val="6010703"/>
                <a:satOff val="-26380"/>
                <a:lumOff val="7843"/>
                <a:alphaOff val="0"/>
                <a:tint val="100000"/>
                <a:shade val="90000"/>
                <a:satMod val="130000"/>
              </a:schemeClr>
            </a:gs>
            <a:gs pos="100000">
              <a:schemeClr val="accent5">
                <a:hueOff val="6010703"/>
                <a:satOff val="-26380"/>
                <a:lumOff val="784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Medical procedures usually expose the patient to more hazards than the typical home or workplace, because :</a:t>
          </a:r>
        </a:p>
      </dsp:txBody>
      <dsp:txXfrm>
        <a:off x="64083" y="1559407"/>
        <a:ext cx="9930233" cy="1184574"/>
      </dsp:txXfrm>
    </dsp:sp>
    <dsp:sp modelId="{87849B7F-F1C3-4767-AEBF-F828C46C3DC4}">
      <dsp:nvSpPr>
        <dsp:cNvPr id="0" name=""/>
        <dsp:cNvSpPr/>
      </dsp:nvSpPr>
      <dsp:spPr>
        <a:xfrm>
          <a:off x="0" y="2808065"/>
          <a:ext cx="10058399"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n-US"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20000"/>
            </a:spcAft>
            <a:buChar char="•"/>
          </a:pPr>
          <a:r>
            <a:rPr lang="en-US" sz="1800" kern="1200" dirty="0">
              <a:latin typeface="Times New Roman" panose="02020603050405020304" pitchFamily="18" charset="0"/>
              <a:cs typeface="Times New Roman" panose="02020603050405020304" pitchFamily="18" charset="0"/>
            </a:rPr>
            <a:t>In medical environments the skin and mucous membranes are frequently penetrated or altered.</a:t>
          </a:r>
        </a:p>
        <a:p>
          <a:pPr marL="171450" lvl="1" indent="-171450" algn="just" defTabSz="800100">
            <a:lnSpc>
              <a:spcPct val="90000"/>
            </a:lnSpc>
            <a:spcBef>
              <a:spcPct val="0"/>
            </a:spcBef>
            <a:spcAft>
              <a:spcPct val="20000"/>
            </a:spcAft>
            <a:buChar char="•"/>
          </a:pPr>
          <a:r>
            <a:rPr lang="en-US" sz="1800" kern="1200" dirty="0">
              <a:latin typeface="Times New Roman" panose="02020603050405020304" pitchFamily="18" charset="0"/>
              <a:cs typeface="Times New Roman" panose="02020603050405020304" pitchFamily="18" charset="0"/>
            </a:rPr>
            <a:t>There are many sources of potentially hazardous substances and energy forms that could injure either the patient or the medical staff.</a:t>
          </a:r>
        </a:p>
      </dsp:txBody>
      <dsp:txXfrm>
        <a:off x="0" y="2808065"/>
        <a:ext cx="10058399" cy="1127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0C78C-FA54-4C74-99D2-692DE2AFF774}">
      <dsp:nvSpPr>
        <dsp:cNvPr id="0" name=""/>
        <dsp:cNvSpPr/>
      </dsp:nvSpPr>
      <dsp:spPr>
        <a:xfrm>
          <a:off x="0" y="9762"/>
          <a:ext cx="10058399" cy="127296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Each year, numerous device-related patient injuries are reported in India</a:t>
          </a:r>
        </a:p>
      </dsp:txBody>
      <dsp:txXfrm>
        <a:off x="62141" y="71903"/>
        <a:ext cx="9934117" cy="1148678"/>
      </dsp:txXfrm>
    </dsp:sp>
    <dsp:sp modelId="{E14A31E8-3981-4376-AE94-8CBEA3DF3BA2}">
      <dsp:nvSpPr>
        <dsp:cNvPr id="0" name=""/>
        <dsp:cNvSpPr/>
      </dsp:nvSpPr>
      <dsp:spPr>
        <a:xfrm>
          <a:off x="0" y="1374882"/>
          <a:ext cx="10058399" cy="1272960"/>
        </a:xfrm>
        <a:prstGeom prst="roundRect">
          <a:avLst/>
        </a:prstGeom>
        <a:gradFill rotWithShape="0">
          <a:gsLst>
            <a:gs pos="0">
              <a:schemeClr val="accent5">
                <a:hueOff val="3005351"/>
                <a:satOff val="-13190"/>
                <a:lumOff val="3921"/>
                <a:alphaOff val="0"/>
                <a:shade val="85000"/>
                <a:satMod val="130000"/>
              </a:schemeClr>
            </a:gs>
            <a:gs pos="34000">
              <a:schemeClr val="accent5">
                <a:hueOff val="3005351"/>
                <a:satOff val="-13190"/>
                <a:lumOff val="3921"/>
                <a:alphaOff val="0"/>
                <a:shade val="87000"/>
                <a:satMod val="125000"/>
              </a:schemeClr>
            </a:gs>
            <a:gs pos="70000">
              <a:schemeClr val="accent5">
                <a:hueOff val="3005351"/>
                <a:satOff val="-13190"/>
                <a:lumOff val="3921"/>
                <a:alphaOff val="0"/>
                <a:tint val="100000"/>
                <a:shade val="90000"/>
                <a:satMod val="130000"/>
              </a:schemeClr>
            </a:gs>
            <a:gs pos="100000">
              <a:schemeClr val="accent5">
                <a:hueOff val="3005351"/>
                <a:satOff val="-13190"/>
                <a:lumOff val="392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Most injuries are attributable to improper use of a device because of inadequate training and lack of experience</a:t>
          </a:r>
        </a:p>
      </dsp:txBody>
      <dsp:txXfrm>
        <a:off x="62141" y="1437023"/>
        <a:ext cx="9934117" cy="1148678"/>
      </dsp:txXfrm>
    </dsp:sp>
    <dsp:sp modelId="{8A204912-D4AA-4A8D-A521-100A03A1610C}">
      <dsp:nvSpPr>
        <dsp:cNvPr id="0" name=""/>
        <dsp:cNvSpPr/>
      </dsp:nvSpPr>
      <dsp:spPr>
        <a:xfrm>
          <a:off x="0" y="2740002"/>
          <a:ext cx="10058399" cy="1272960"/>
        </a:xfrm>
        <a:prstGeom prst="roundRect">
          <a:avLst/>
        </a:prstGeom>
        <a:gradFill rotWithShape="0">
          <a:gsLst>
            <a:gs pos="0">
              <a:schemeClr val="accent5">
                <a:hueOff val="6010703"/>
                <a:satOff val="-26380"/>
                <a:lumOff val="7843"/>
                <a:alphaOff val="0"/>
                <a:shade val="85000"/>
                <a:satMod val="130000"/>
              </a:schemeClr>
            </a:gs>
            <a:gs pos="34000">
              <a:schemeClr val="accent5">
                <a:hueOff val="6010703"/>
                <a:satOff val="-26380"/>
                <a:lumOff val="7843"/>
                <a:alphaOff val="0"/>
                <a:shade val="87000"/>
                <a:satMod val="125000"/>
              </a:schemeClr>
            </a:gs>
            <a:gs pos="70000">
              <a:schemeClr val="accent5">
                <a:hueOff val="6010703"/>
                <a:satOff val="-26380"/>
                <a:lumOff val="7843"/>
                <a:alphaOff val="0"/>
                <a:tint val="100000"/>
                <a:shade val="90000"/>
                <a:satMod val="130000"/>
              </a:schemeClr>
            </a:gs>
            <a:gs pos="100000">
              <a:schemeClr val="accent5">
                <a:hueOff val="6010703"/>
                <a:satOff val="-26380"/>
                <a:lumOff val="784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Medical personnel rarely read </a:t>
          </a:r>
          <a:r>
            <a:rPr lang="en-US" sz="3200" b="1" kern="1200" dirty="0"/>
            <a:t>User Manuals </a:t>
          </a:r>
          <a:r>
            <a:rPr lang="en-US" sz="3200" kern="1200" dirty="0"/>
            <a:t>until a problem occurred</a:t>
          </a:r>
        </a:p>
      </dsp:txBody>
      <dsp:txXfrm>
        <a:off x="62141" y="2802143"/>
        <a:ext cx="9934117"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09ACC-F9B2-4A76-BF15-EFDD853952E7}">
      <dsp:nvSpPr>
        <dsp:cNvPr id="0" name=""/>
        <dsp:cNvSpPr/>
      </dsp:nvSpPr>
      <dsp:spPr>
        <a:xfrm>
          <a:off x="0" y="653692"/>
          <a:ext cx="10058399" cy="12068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4787E-EB29-407B-9039-9F1C389528E9}">
      <dsp:nvSpPr>
        <dsp:cNvPr id="0" name=""/>
        <dsp:cNvSpPr/>
      </dsp:nvSpPr>
      <dsp:spPr>
        <a:xfrm>
          <a:off x="365062" y="925226"/>
          <a:ext cx="663749" cy="663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731FDB-CE16-4ACE-87EC-A05982A88A28}">
      <dsp:nvSpPr>
        <dsp:cNvPr id="0" name=""/>
        <dsp:cNvSpPr/>
      </dsp:nvSpPr>
      <dsp:spPr>
        <a:xfrm>
          <a:off x="1393874" y="653692"/>
          <a:ext cx="8664525" cy="120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22" tIns="127722" rIns="127722" bIns="12772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It is current flowing from the enclosure that is accessible to the operator or patient.</a:t>
          </a:r>
        </a:p>
      </dsp:txBody>
      <dsp:txXfrm>
        <a:off x="1393874" y="653692"/>
        <a:ext cx="8664525" cy="1206817"/>
      </dsp:txXfrm>
    </dsp:sp>
    <dsp:sp modelId="{C5B89B4D-FD90-47ED-B05E-46C3B27E3ED6}">
      <dsp:nvSpPr>
        <dsp:cNvPr id="0" name=""/>
        <dsp:cNvSpPr/>
      </dsp:nvSpPr>
      <dsp:spPr>
        <a:xfrm>
          <a:off x="0" y="2162214"/>
          <a:ext cx="10058399" cy="12068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9471E-D944-4FF1-A441-46CB457006BB}">
      <dsp:nvSpPr>
        <dsp:cNvPr id="0" name=""/>
        <dsp:cNvSpPr/>
      </dsp:nvSpPr>
      <dsp:spPr>
        <a:xfrm>
          <a:off x="365062" y="2433748"/>
          <a:ext cx="663749" cy="663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686A26-E660-4C46-A2C6-8D3E297BFACD}">
      <dsp:nvSpPr>
        <dsp:cNvPr id="0" name=""/>
        <dsp:cNvSpPr/>
      </dsp:nvSpPr>
      <dsp:spPr>
        <a:xfrm>
          <a:off x="1393874" y="2162214"/>
          <a:ext cx="8664525" cy="120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22" tIns="127722" rIns="127722" bIns="12772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Must be tested with a Safety Analyzer from a conductive surface to the ground</a:t>
          </a:r>
        </a:p>
      </dsp:txBody>
      <dsp:txXfrm>
        <a:off x="1393874" y="2162214"/>
        <a:ext cx="8664525" cy="1206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CBD70-5A66-4D4E-9A7B-B696944EDDB3}">
      <dsp:nvSpPr>
        <dsp:cNvPr id="0" name=""/>
        <dsp:cNvSpPr/>
      </dsp:nvSpPr>
      <dsp:spPr>
        <a:xfrm>
          <a:off x="0" y="491"/>
          <a:ext cx="10058399"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BA929-21E4-4284-9413-6BDA1B399DF5}">
      <dsp:nvSpPr>
        <dsp:cNvPr id="0" name=""/>
        <dsp:cNvSpPr/>
      </dsp:nvSpPr>
      <dsp:spPr>
        <a:xfrm>
          <a:off x="0" y="491"/>
          <a:ext cx="10058399" cy="80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Times New Roman" panose="02020603050405020304" pitchFamily="18" charset="0"/>
              <a:cs typeface="Times New Roman" panose="02020603050405020304" pitchFamily="18" charset="0"/>
            </a:rPr>
            <a:t>Unavoidable and as a result of capacitive and resistive dielectrics</a:t>
          </a:r>
          <a:endParaRPr lang="en-US" sz="2400" kern="1200">
            <a:latin typeface="Times New Roman" panose="02020603050405020304" pitchFamily="18" charset="0"/>
            <a:cs typeface="Times New Roman" panose="02020603050405020304" pitchFamily="18" charset="0"/>
          </a:endParaRPr>
        </a:p>
      </dsp:txBody>
      <dsp:txXfrm>
        <a:off x="0" y="491"/>
        <a:ext cx="10058399" cy="804348"/>
      </dsp:txXfrm>
    </dsp:sp>
    <dsp:sp modelId="{B664F069-53FC-4E77-BB4B-930B9A15E086}">
      <dsp:nvSpPr>
        <dsp:cNvPr id="0" name=""/>
        <dsp:cNvSpPr/>
      </dsp:nvSpPr>
      <dsp:spPr>
        <a:xfrm>
          <a:off x="0" y="804839"/>
          <a:ext cx="10058399"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3C806-7639-454C-BF4F-023227931D22}">
      <dsp:nvSpPr>
        <dsp:cNvPr id="0" name=""/>
        <dsp:cNvSpPr/>
      </dsp:nvSpPr>
      <dsp:spPr>
        <a:xfrm>
          <a:off x="0" y="804839"/>
          <a:ext cx="10058399" cy="80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Times New Roman" panose="02020603050405020304" pitchFamily="18" charset="0"/>
              <a:cs typeface="Times New Roman" panose="02020603050405020304" pitchFamily="18" charset="0"/>
            </a:rPr>
            <a:t>Flowing from high to low potential ( to ground or across the body arm – to arm)</a:t>
          </a:r>
          <a:endParaRPr lang="en-US" sz="2400" kern="1200">
            <a:latin typeface="Times New Roman" panose="02020603050405020304" pitchFamily="18" charset="0"/>
            <a:cs typeface="Times New Roman" panose="02020603050405020304" pitchFamily="18" charset="0"/>
          </a:endParaRPr>
        </a:p>
      </dsp:txBody>
      <dsp:txXfrm>
        <a:off x="0" y="804839"/>
        <a:ext cx="10058399" cy="804348"/>
      </dsp:txXfrm>
    </dsp:sp>
    <dsp:sp modelId="{3EDFD240-04A0-4F4E-8A1B-66486BC15C05}">
      <dsp:nvSpPr>
        <dsp:cNvPr id="0" name=""/>
        <dsp:cNvSpPr/>
      </dsp:nvSpPr>
      <dsp:spPr>
        <a:xfrm>
          <a:off x="0" y="1609188"/>
          <a:ext cx="10058399"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20AFA-9CC3-4C9D-8E74-79405FE48702}">
      <dsp:nvSpPr>
        <dsp:cNvPr id="0" name=""/>
        <dsp:cNvSpPr/>
      </dsp:nvSpPr>
      <dsp:spPr>
        <a:xfrm>
          <a:off x="0" y="1609188"/>
          <a:ext cx="10058399" cy="80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Non-hazardous if controlled through standards design criteria</a:t>
          </a:r>
          <a:endParaRPr lang="en-US" sz="2400" kern="1200" dirty="0">
            <a:latin typeface="Times New Roman" panose="02020603050405020304" pitchFamily="18" charset="0"/>
            <a:cs typeface="Times New Roman" panose="02020603050405020304" pitchFamily="18" charset="0"/>
          </a:endParaRPr>
        </a:p>
      </dsp:txBody>
      <dsp:txXfrm>
        <a:off x="0" y="1609188"/>
        <a:ext cx="10058399" cy="804348"/>
      </dsp:txXfrm>
    </dsp:sp>
    <dsp:sp modelId="{66039E62-3ED2-40ED-9F59-7B21104AFB91}">
      <dsp:nvSpPr>
        <dsp:cNvPr id="0" name=""/>
        <dsp:cNvSpPr/>
      </dsp:nvSpPr>
      <dsp:spPr>
        <a:xfrm>
          <a:off x="0" y="2413536"/>
          <a:ext cx="10058399"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27AED-DB2C-4A87-B5AE-833E32862517}">
      <dsp:nvSpPr>
        <dsp:cNvPr id="0" name=""/>
        <dsp:cNvSpPr/>
      </dsp:nvSpPr>
      <dsp:spPr>
        <a:xfrm>
          <a:off x="0" y="2413536"/>
          <a:ext cx="10058399" cy="80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Times New Roman" panose="02020603050405020304" pitchFamily="18" charset="0"/>
              <a:cs typeface="Times New Roman" panose="02020603050405020304" pitchFamily="18" charset="0"/>
            </a:rPr>
            <a:t>Potentially hazardous if outside the stated standard limits</a:t>
          </a:r>
          <a:endParaRPr lang="en-US" sz="2400" kern="1200">
            <a:latin typeface="Times New Roman" panose="02020603050405020304" pitchFamily="18" charset="0"/>
            <a:cs typeface="Times New Roman" panose="02020603050405020304" pitchFamily="18" charset="0"/>
          </a:endParaRPr>
        </a:p>
      </dsp:txBody>
      <dsp:txXfrm>
        <a:off x="0" y="2413536"/>
        <a:ext cx="10058399" cy="804348"/>
      </dsp:txXfrm>
    </dsp:sp>
    <dsp:sp modelId="{5E28DD2A-F1E3-40C1-B0CB-6EA2F22A6850}">
      <dsp:nvSpPr>
        <dsp:cNvPr id="0" name=""/>
        <dsp:cNvSpPr/>
      </dsp:nvSpPr>
      <dsp:spPr>
        <a:xfrm>
          <a:off x="0" y="3217885"/>
          <a:ext cx="10058399"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A1B77-5531-4167-91E8-53C87CDFD1EF}">
      <dsp:nvSpPr>
        <dsp:cNvPr id="0" name=""/>
        <dsp:cNvSpPr/>
      </dsp:nvSpPr>
      <dsp:spPr>
        <a:xfrm>
          <a:off x="0" y="3217885"/>
          <a:ext cx="10058399" cy="80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It is prone to be overlooked and subject to incorrect testing</a:t>
          </a:r>
          <a:endParaRPr lang="en-US" sz="2400" kern="1200" dirty="0">
            <a:latin typeface="Times New Roman" panose="02020603050405020304" pitchFamily="18" charset="0"/>
            <a:cs typeface="Times New Roman" panose="02020603050405020304" pitchFamily="18" charset="0"/>
          </a:endParaRPr>
        </a:p>
      </dsp:txBody>
      <dsp:txXfrm>
        <a:off x="0" y="3217885"/>
        <a:ext cx="10058399" cy="804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5CF5C-9A6A-48C3-843D-9629353BE3B2}">
      <dsp:nvSpPr>
        <dsp:cNvPr id="0" name=""/>
        <dsp:cNvSpPr/>
      </dsp:nvSpPr>
      <dsp:spPr>
        <a:xfrm>
          <a:off x="49" y="57282"/>
          <a:ext cx="4700141" cy="921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Classes of Equipment</a:t>
          </a:r>
        </a:p>
      </dsp:txBody>
      <dsp:txXfrm>
        <a:off x="49" y="57282"/>
        <a:ext cx="4700141" cy="921600"/>
      </dsp:txXfrm>
    </dsp:sp>
    <dsp:sp modelId="{4341EC45-E97A-4264-89B3-15F52B804C1F}">
      <dsp:nvSpPr>
        <dsp:cNvPr id="0" name=""/>
        <dsp:cNvSpPr/>
      </dsp:nvSpPr>
      <dsp:spPr>
        <a:xfrm>
          <a:off x="49" y="978882"/>
          <a:ext cx="4700141" cy="298656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All electrical equipment is categorized into classes according to the method of protection against electric shock that is used.</a:t>
          </a:r>
        </a:p>
      </dsp:txBody>
      <dsp:txXfrm>
        <a:off x="49" y="978882"/>
        <a:ext cx="4700141" cy="2986560"/>
      </dsp:txXfrm>
    </dsp:sp>
    <dsp:sp modelId="{A599178D-4BF6-4CED-9BB3-0F5ADF047E1C}">
      <dsp:nvSpPr>
        <dsp:cNvPr id="0" name=""/>
        <dsp:cNvSpPr/>
      </dsp:nvSpPr>
      <dsp:spPr>
        <a:xfrm>
          <a:off x="5358209" y="57282"/>
          <a:ext cx="4700141" cy="921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IN" sz="3200" kern="1200">
              <a:latin typeface="Times New Roman" panose="02020603050405020304" pitchFamily="18" charset="0"/>
              <a:cs typeface="Times New Roman" panose="02020603050405020304" pitchFamily="18" charset="0"/>
            </a:rPr>
            <a:t>Types of Equipment</a:t>
          </a:r>
          <a:endParaRPr lang="en-US" sz="3200" kern="1200">
            <a:latin typeface="Times New Roman" panose="02020603050405020304" pitchFamily="18" charset="0"/>
            <a:cs typeface="Times New Roman" panose="02020603050405020304" pitchFamily="18" charset="0"/>
          </a:endParaRPr>
        </a:p>
      </dsp:txBody>
      <dsp:txXfrm>
        <a:off x="5358209" y="57282"/>
        <a:ext cx="4700141" cy="921600"/>
      </dsp:txXfrm>
    </dsp:sp>
    <dsp:sp modelId="{AD9079F3-6A28-4128-8A5F-5B96CCC177FA}">
      <dsp:nvSpPr>
        <dsp:cNvPr id="0" name=""/>
        <dsp:cNvSpPr/>
      </dsp:nvSpPr>
      <dsp:spPr>
        <a:xfrm>
          <a:off x="5358209" y="978882"/>
          <a:ext cx="4700141" cy="298656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The degree of protection for medical electrical equipment is defined by the type designation.</a:t>
          </a:r>
        </a:p>
      </dsp:txBody>
      <dsp:txXfrm>
        <a:off x="5358209" y="978882"/>
        <a:ext cx="4700141" cy="2986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January 23,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34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January 23,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45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January 23,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05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sp>
        <p:nvSpPr>
          <p:cNvPr id="8" name="Pladsholder til indhold 2"/>
          <p:cNvSpPr>
            <a:spLocks noGrp="1"/>
          </p:cNvSpPr>
          <p:nvPr>
            <p:ph idx="1"/>
          </p:nvPr>
        </p:nvSpPr>
        <p:spPr>
          <a:xfrm>
            <a:off x="609600" y="2552707"/>
            <a:ext cx="109728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237068" y="515942"/>
            <a:ext cx="6112933" cy="563563"/>
          </a:xfrm>
          <a:prstGeom prst="rect">
            <a:avLst/>
          </a:prstGeom>
        </p:spPr>
        <p:txBody>
          <a:bodyPr/>
          <a:lstStyle>
            <a:lvl1pPr algn="l">
              <a:defRPr sz="24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280612" y="1454791"/>
            <a:ext cx="8652933" cy="358775"/>
          </a:xfrm>
          <a:prstGeom prst="rect">
            <a:avLst/>
          </a:prstGeom>
        </p:spPr>
        <p:txBody>
          <a:bodyPr anchor="b"/>
          <a:lstStyle>
            <a:lvl1pPr marL="0" indent="0">
              <a:buNone/>
              <a:defRPr sz="1800" b="1">
                <a:latin typeface="Arial"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9" name="Pladsholder til dato 3"/>
          <p:cNvSpPr>
            <a:spLocks noGrp="1"/>
          </p:cNvSpPr>
          <p:nvPr>
            <p:ph type="dt" sz="half" idx="14"/>
          </p:nvPr>
        </p:nvSpPr>
        <p:spPr>
          <a:xfrm>
            <a:off x="609600" y="6356356"/>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8737600" y="6356356"/>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extLst>
      <p:ext uri="{BB962C8B-B14F-4D97-AF65-F5344CB8AC3E}">
        <p14:creationId xmlns:p14="http://schemas.microsoft.com/office/powerpoint/2010/main" val="2400580501"/>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January 23, 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8542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January 23,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80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January 23,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28864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F2841D-FB5C-47AB-B2FF-32E855C1EA71}" type="datetime4">
              <a:rPr lang="en-US" smtClean="0"/>
              <a:t>January 23,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17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January 23,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4245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7A44C0-F7AC-49C2-8289-1E7A86D9FB50}" type="datetime4">
              <a:rPr lang="en-US" smtClean="0"/>
              <a:t>January 23, 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6980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BB84BC-6E78-40D1-8831-40AB1F596614}" type="datetime4">
              <a:rPr lang="en-US" smtClean="0"/>
              <a:t>January 23, 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4AEF59-F28E-467C-9EA3-92D1CFAD475A}" type="slidenum">
              <a:rPr lang="en-US" smtClean="0"/>
              <a:t>‹#›</a:t>
            </a:fld>
            <a:endParaRPr lang="en-US"/>
          </a:p>
        </p:txBody>
      </p:sp>
    </p:spTree>
    <p:extLst>
      <p:ext uri="{BB962C8B-B14F-4D97-AF65-F5344CB8AC3E}">
        <p14:creationId xmlns:p14="http://schemas.microsoft.com/office/powerpoint/2010/main" val="417017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January 23,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2251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6897E83-990A-49BB-A504-A06E51F8E2D7}" type="datetimeFigureOut">
              <a:rPr lang="en-IN" smtClean="0"/>
              <a:t>23-01-2025</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C7D381-C21F-4370-9835-76BB672BD03D}"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8247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ikidoc.org/index.php/Electric_shoc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11F8-1C42-2BC4-DFE3-A30DA907E323}"/>
              </a:ext>
            </a:extLst>
          </p:cNvPr>
          <p:cNvSpPr>
            <a:spLocks noGrp="1"/>
          </p:cNvSpPr>
          <p:nvPr>
            <p:ph type="ctrTitle"/>
          </p:nvPr>
        </p:nvSpPr>
        <p:spPr/>
        <p:txBody>
          <a:bodyPr>
            <a:normAutofit/>
          </a:bodyPr>
          <a:lstStyle/>
          <a:p>
            <a:r>
              <a:rPr lang="en-US" sz="5000" dirty="0">
                <a:latin typeface="Times New Roman" panose="02020603050405020304" pitchFamily="18" charset="0"/>
                <a:ea typeface="Calibri" panose="020F0502020204030204" pitchFamily="34" charset="0"/>
                <a:cs typeface="Times New Roman" panose="02020603050405020304" pitchFamily="18" charset="0"/>
              </a:rPr>
              <a:t>Basic Safety of Medical Equipment</a:t>
            </a:r>
            <a:endParaRPr lang="en-IN" sz="5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F625E48-A11A-1069-3045-CE8C4EBCD9D9}"/>
              </a:ext>
            </a:extLst>
          </p:cNvPr>
          <p:cNvSpPr>
            <a:spLocks noGrp="1"/>
          </p:cNvSpPr>
          <p:nvPr>
            <p:ph type="subTitle" idx="1"/>
          </p:nvPr>
        </p:nvSpPr>
        <p:spPr/>
        <p:txBody>
          <a:bodyPr>
            <a:normAutofit/>
          </a:bodyPr>
          <a:lstStyle/>
          <a:p>
            <a:endParaRPr lang="en-IN" dirty="0"/>
          </a:p>
        </p:txBody>
      </p:sp>
    </p:spTree>
    <p:extLst>
      <p:ext uri="{BB962C8B-B14F-4D97-AF65-F5344CB8AC3E}">
        <p14:creationId xmlns:p14="http://schemas.microsoft.com/office/powerpoint/2010/main" val="235462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3038-09A1-E85D-449E-DA03295BF5BA}"/>
              </a:ext>
            </a:extLst>
          </p:cNvPr>
          <p:cNvSpPr>
            <a:spLocks noGrp="1"/>
          </p:cNvSpPr>
          <p:nvPr>
            <p:ph type="title"/>
          </p:nvPr>
        </p:nvSpPr>
        <p:spPr/>
        <p:txBody>
          <a:bodyPr anchor="b">
            <a:normAutofit/>
          </a:bodyPr>
          <a:lstStyle/>
          <a:p>
            <a:r>
              <a:rPr lang="en-IN" sz="4000" dirty="0">
                <a:latin typeface="Times New Roman" panose="02020603050405020304" pitchFamily="18" charset="0"/>
                <a:cs typeface="Times New Roman" panose="02020603050405020304" pitchFamily="18" charset="0"/>
              </a:rPr>
              <a:t>Physiological effects of electricity: Muscle Cramps</a:t>
            </a:r>
          </a:p>
        </p:txBody>
      </p:sp>
      <p:sp>
        <p:nvSpPr>
          <p:cNvPr id="3" name="Content Placeholder 2">
            <a:extLst>
              <a:ext uri="{FF2B5EF4-FFF2-40B4-BE49-F238E27FC236}">
                <a16:creationId xmlns:a16="http://schemas.microsoft.com/office/drawing/2014/main" id="{73B11270-4D58-0DBF-2BBC-E3F3FA0205EB}"/>
              </a:ext>
            </a:extLst>
          </p:cNvPr>
          <p:cNvSpPr>
            <a:spLocks noGrp="1"/>
          </p:cNvSpPr>
          <p:nvPr>
            <p:ph sz="half" idx="1"/>
          </p:nvPr>
        </p:nvSpPr>
        <p:spPr>
          <a:xfrm>
            <a:off x="1097278" y="1845734"/>
            <a:ext cx="5791377" cy="4023360"/>
          </a:xfrm>
        </p:spPr>
        <p:txBody>
          <a:bodyPr>
            <a:normAutofit/>
          </a:bodyPr>
          <a:lstStyle/>
          <a:p>
            <a:pPr algn="just"/>
            <a:r>
              <a:rPr lang="en-US" sz="2200" dirty="0">
                <a:latin typeface="Times New Roman" panose="02020603050405020304" pitchFamily="18" charset="0"/>
                <a:cs typeface="Times New Roman" panose="02020603050405020304" pitchFamily="18" charset="0"/>
              </a:rPr>
              <a:t>When an electrical stimulus is applied to a motor nerve or muscle, the muscle does exactly what it is designed to do in the presence of such a stimulus i.e., it contracts. The prolonged involuntary contraction of muscles (tetanus) caused by external electrical stimulus is responsible for the phenomenon where a person who is holding an electrically live object can be unable to let go.</a:t>
            </a:r>
            <a:endParaRPr lang="en-IN" sz="2200" dirty="0">
              <a:latin typeface="Times New Roman" panose="02020603050405020304" pitchFamily="18" charset="0"/>
              <a:cs typeface="Times New Roman" panose="02020603050405020304" pitchFamily="18" charset="0"/>
            </a:endParaRPr>
          </a:p>
        </p:txBody>
      </p:sp>
      <p:pic>
        <p:nvPicPr>
          <p:cNvPr id="6" name="Content Placeholder 5" descr="A diagram of the shoulder joint&#10;&#10;Description automatically generated">
            <a:extLst>
              <a:ext uri="{FF2B5EF4-FFF2-40B4-BE49-F238E27FC236}">
                <a16:creationId xmlns:a16="http://schemas.microsoft.com/office/drawing/2014/main" id="{96C9FD2C-9AA6-BB8E-A8D8-6DAC06E40DEF}"/>
              </a:ext>
            </a:extLst>
          </p:cNvPr>
          <p:cNvPicPr>
            <a:picLocks noGrp="1" noChangeAspect="1"/>
          </p:cNvPicPr>
          <p:nvPr>
            <p:ph sz="half" idx="2"/>
          </p:nvPr>
        </p:nvPicPr>
        <p:blipFill rotWithShape="1">
          <a:blip r:embed="rId2"/>
          <a:srcRect t="8248" r="-4" b="12318"/>
          <a:stretch/>
        </p:blipFill>
        <p:spPr>
          <a:xfrm>
            <a:off x="7218337" y="2000471"/>
            <a:ext cx="3876385" cy="2481171"/>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228631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4E5A-4820-2334-D7F9-47DA09BCF569}"/>
              </a:ext>
            </a:extLst>
          </p:cNvPr>
          <p:cNvSpPr>
            <a:spLocks noGrp="1"/>
          </p:cNvSpPr>
          <p:nvPr>
            <p:ph type="title"/>
          </p:nvPr>
        </p:nvSpPr>
        <p:spPr/>
        <p:txBody>
          <a:bodyPr anchor="b">
            <a:normAutofit/>
          </a:bodyPr>
          <a:lstStyle/>
          <a:p>
            <a:r>
              <a:rPr lang="en-IN" sz="4000" dirty="0">
                <a:latin typeface="Times New Roman" panose="02020603050405020304" pitchFamily="18" charset="0"/>
                <a:cs typeface="Times New Roman" panose="02020603050405020304" pitchFamily="18" charset="0"/>
              </a:rPr>
              <a:t>Respiratory Arrest</a:t>
            </a:r>
          </a:p>
        </p:txBody>
      </p:sp>
      <p:sp>
        <p:nvSpPr>
          <p:cNvPr id="3" name="Content Placeholder 2">
            <a:extLst>
              <a:ext uri="{FF2B5EF4-FFF2-40B4-BE49-F238E27FC236}">
                <a16:creationId xmlns:a16="http://schemas.microsoft.com/office/drawing/2014/main" id="{350D65FB-8244-78CA-BD1C-B2B0757F012D}"/>
              </a:ext>
            </a:extLst>
          </p:cNvPr>
          <p:cNvSpPr>
            <a:spLocks noGrp="1"/>
          </p:cNvSpPr>
          <p:nvPr>
            <p:ph idx="1"/>
          </p:nvPr>
        </p:nvSpPr>
        <p:spPr>
          <a:xfrm>
            <a:off x="1097280" y="1845734"/>
            <a:ext cx="5293895" cy="4023360"/>
          </a:xfrm>
        </p:spPr>
        <p:txBody>
          <a:bodyPr>
            <a:normAutofit/>
          </a:bodyPr>
          <a:lstStyle/>
          <a:p>
            <a:pPr algn="just"/>
            <a:r>
              <a:rPr lang="en-US" sz="2400" dirty="0">
                <a:latin typeface="Times New Roman" panose="02020603050405020304" pitchFamily="18" charset="0"/>
                <a:cs typeface="Times New Roman" panose="02020603050405020304" pitchFamily="18" charset="0"/>
              </a:rPr>
              <a:t>The muscles between the ribs (intercostal muscles) need to repeatedly contract and relax in order to facilitate breathing. Prolonged tetanus of these muscles can therefore prevent breathing.</a:t>
            </a:r>
            <a:endParaRPr lang="en-IN" sz="2400" dirty="0">
              <a:latin typeface="Times New Roman" panose="02020603050405020304" pitchFamily="18" charset="0"/>
              <a:cs typeface="Times New Roman" panose="02020603050405020304" pitchFamily="18" charset="0"/>
            </a:endParaRPr>
          </a:p>
        </p:txBody>
      </p:sp>
      <p:pic>
        <p:nvPicPr>
          <p:cNvPr id="5" name="Picture 4" descr="The radiologic figure of a skeleton">
            <a:extLst>
              <a:ext uri="{FF2B5EF4-FFF2-40B4-BE49-F238E27FC236}">
                <a16:creationId xmlns:a16="http://schemas.microsoft.com/office/drawing/2014/main" id="{CB425F98-492E-0AA0-9F3B-41DD8CC6D7C6}"/>
              </a:ext>
            </a:extLst>
          </p:cNvPr>
          <p:cNvPicPr>
            <a:picLocks noChangeAspect="1"/>
          </p:cNvPicPr>
          <p:nvPr/>
        </p:nvPicPr>
        <p:blipFill rotWithShape="1">
          <a:blip r:embed="rId2"/>
          <a:srcRect l="33549" r="-1" b="-1"/>
          <a:stretch/>
        </p:blipFill>
        <p:spPr>
          <a:xfrm>
            <a:off x="6718434" y="1832545"/>
            <a:ext cx="4451765" cy="443831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3888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0B28-462E-3795-8719-AA4DF4DEF73F}"/>
              </a:ext>
            </a:extLst>
          </p:cNvPr>
          <p:cNvSpPr>
            <a:spLocks noGrp="1"/>
          </p:cNvSpPr>
          <p:nvPr>
            <p:ph type="title"/>
          </p:nvPr>
        </p:nvSpPr>
        <p:spPr/>
        <p:txBody>
          <a:bodyPr anchor="b">
            <a:normAutofit/>
          </a:bodyPr>
          <a:lstStyle/>
          <a:p>
            <a:r>
              <a:rPr lang="en-IN" sz="4000" dirty="0">
                <a:latin typeface="Times New Roman" panose="02020603050405020304" pitchFamily="18" charset="0"/>
                <a:cs typeface="Times New Roman" panose="02020603050405020304" pitchFamily="18" charset="0"/>
              </a:rPr>
              <a:t>Cardiac Arrest</a:t>
            </a:r>
          </a:p>
        </p:txBody>
      </p:sp>
      <p:sp>
        <p:nvSpPr>
          <p:cNvPr id="3" name="Content Placeholder 2">
            <a:extLst>
              <a:ext uri="{FF2B5EF4-FFF2-40B4-BE49-F238E27FC236}">
                <a16:creationId xmlns:a16="http://schemas.microsoft.com/office/drawing/2014/main" id="{AC400016-1A04-9434-77C2-66D39426FEC5}"/>
              </a:ext>
            </a:extLst>
          </p:cNvPr>
          <p:cNvSpPr>
            <a:spLocks noGrp="1"/>
          </p:cNvSpPr>
          <p:nvPr>
            <p:ph idx="1"/>
          </p:nvPr>
        </p:nvSpPr>
        <p:spPr>
          <a:xfrm>
            <a:off x="1097280" y="1845734"/>
            <a:ext cx="4379495" cy="4023360"/>
          </a:xfrm>
        </p:spPr>
        <p:txBody>
          <a:bodyPr anchor="t">
            <a:normAutofit/>
          </a:bodyPr>
          <a:lstStyle/>
          <a:p>
            <a:pPr algn="just"/>
            <a:r>
              <a:rPr lang="en-US" sz="2400" dirty="0">
                <a:latin typeface="Times New Roman" panose="02020603050405020304" pitchFamily="18" charset="0"/>
                <a:cs typeface="Times New Roman" panose="02020603050405020304" pitchFamily="18" charset="0"/>
              </a:rPr>
              <a:t>The heart is a muscular organ which needs to able to contract and relax repetitively in order to perform its function as a pump for the blood. Tetanus of the heart musculature will prevent the pumping process.</a:t>
            </a:r>
            <a:endParaRPr lang="en-IN" sz="2400" dirty="0">
              <a:latin typeface="Times New Roman" panose="02020603050405020304" pitchFamily="18" charset="0"/>
              <a:cs typeface="Times New Roman" panose="02020603050405020304" pitchFamily="18" charset="0"/>
            </a:endParaRPr>
          </a:p>
        </p:txBody>
      </p:sp>
      <p:pic>
        <p:nvPicPr>
          <p:cNvPr id="6" name="Picture 5" descr="A nurse putting a person's back on a bed&#10;&#10;Description automatically generated">
            <a:extLst>
              <a:ext uri="{FF2B5EF4-FFF2-40B4-BE49-F238E27FC236}">
                <a16:creationId xmlns:a16="http://schemas.microsoft.com/office/drawing/2014/main" id="{C0D7763B-49EB-C91D-12F9-0794F5CC819A}"/>
              </a:ext>
            </a:extLst>
          </p:cNvPr>
          <p:cNvPicPr>
            <a:picLocks noChangeAspect="1"/>
          </p:cNvPicPr>
          <p:nvPr/>
        </p:nvPicPr>
        <p:blipFill>
          <a:blip r:embed="rId2"/>
          <a:stretch>
            <a:fillRect/>
          </a:stretch>
        </p:blipFill>
        <p:spPr>
          <a:xfrm>
            <a:off x="5967662" y="2075173"/>
            <a:ext cx="5176467" cy="3688232"/>
          </a:xfrm>
          <a:prstGeom prst="rect">
            <a:avLst/>
          </a:prstGeom>
        </p:spPr>
      </p:pic>
    </p:spTree>
    <p:extLst>
      <p:ext uri="{BB962C8B-B14F-4D97-AF65-F5344CB8AC3E}">
        <p14:creationId xmlns:p14="http://schemas.microsoft.com/office/powerpoint/2010/main" val="407721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0F17-EE6C-FB2D-781B-0AC75B12C7C4}"/>
              </a:ext>
            </a:extLst>
          </p:cNvPr>
          <p:cNvSpPr>
            <a:spLocks noGrp="1"/>
          </p:cNvSpPr>
          <p:nvPr>
            <p:ph type="title"/>
          </p:nvPr>
        </p:nvSpPr>
        <p:spPr/>
        <p:txBody>
          <a:bodyPr anchor="b">
            <a:normAutofit/>
          </a:bodyPr>
          <a:lstStyle/>
          <a:p>
            <a:r>
              <a:rPr lang="en-IN" sz="4000" dirty="0">
                <a:latin typeface="Times New Roman" panose="02020603050405020304" pitchFamily="18" charset="0"/>
                <a:cs typeface="Times New Roman" panose="02020603050405020304" pitchFamily="18" charset="0"/>
              </a:rPr>
              <a:t>Ventricular Fibrillation</a:t>
            </a:r>
          </a:p>
        </p:txBody>
      </p:sp>
      <p:sp>
        <p:nvSpPr>
          <p:cNvPr id="3" name="Content Placeholder 2">
            <a:extLst>
              <a:ext uri="{FF2B5EF4-FFF2-40B4-BE49-F238E27FC236}">
                <a16:creationId xmlns:a16="http://schemas.microsoft.com/office/drawing/2014/main" id="{BE506E1A-86D9-690E-2AF9-A378444F7502}"/>
              </a:ext>
            </a:extLst>
          </p:cNvPr>
          <p:cNvSpPr>
            <a:spLocks noGrp="1"/>
          </p:cNvSpPr>
          <p:nvPr>
            <p:ph sz="half" idx="1"/>
          </p:nvPr>
        </p:nvSpPr>
        <p:spPr>
          <a:xfrm>
            <a:off x="1251283" y="2192244"/>
            <a:ext cx="4937760" cy="4023360"/>
          </a:xfrm>
        </p:spPr>
        <p:txBody>
          <a:bodyPr anchor="t">
            <a:noAutofit/>
          </a:bodyPr>
          <a:lstStyle/>
          <a:p>
            <a:pPr algn="just"/>
            <a:r>
              <a:rPr lang="en-US" sz="2200" dirty="0">
                <a:latin typeface="Times New Roman" panose="02020603050405020304" pitchFamily="18" charset="0"/>
                <a:cs typeface="Times New Roman" panose="02020603050405020304" pitchFamily="18" charset="0"/>
              </a:rPr>
              <a:t>The ventricles of the heart are the chambers responsible for pumping blood out of the heart. When the heart is in ventricular fibrillation, the musculature of the ventricles undergoes irregular, uncoordinated twitching resulting in no net blood flow. The condition proves fatal if not corrected in a very short space of time.</a:t>
            </a:r>
            <a:endParaRPr lang="en-IN" sz="2200" dirty="0">
              <a:latin typeface="Times New Roman" panose="02020603050405020304" pitchFamily="18" charset="0"/>
              <a:cs typeface="Times New Roman" panose="02020603050405020304" pitchFamily="18" charset="0"/>
            </a:endParaRPr>
          </a:p>
        </p:txBody>
      </p:sp>
      <p:pic>
        <p:nvPicPr>
          <p:cNvPr id="6" name="Content Placeholder 5" descr="A diagram of a person performing defibrillation&#10;&#10;Description automatically generated">
            <a:extLst>
              <a:ext uri="{FF2B5EF4-FFF2-40B4-BE49-F238E27FC236}">
                <a16:creationId xmlns:a16="http://schemas.microsoft.com/office/drawing/2014/main" id="{94BCD8B7-8371-EB2B-0B6A-3E4AD74C7E2A}"/>
              </a:ext>
            </a:extLst>
          </p:cNvPr>
          <p:cNvPicPr>
            <a:picLocks noGrp="1" noChangeAspect="1"/>
          </p:cNvPicPr>
          <p:nvPr>
            <p:ph sz="half" idx="2"/>
          </p:nvPr>
        </p:nvPicPr>
        <p:blipFill>
          <a:blip r:embed="rId2"/>
          <a:stretch>
            <a:fillRect/>
          </a:stretch>
        </p:blipFill>
        <p:spPr>
          <a:xfrm>
            <a:off x="6456912" y="2348565"/>
            <a:ext cx="4698768" cy="2772076"/>
          </a:xfrm>
          <a:prstGeom prst="rect">
            <a:avLst/>
          </a:prstGeom>
        </p:spPr>
      </p:pic>
    </p:spTree>
    <p:extLst>
      <p:ext uri="{BB962C8B-B14F-4D97-AF65-F5344CB8AC3E}">
        <p14:creationId xmlns:p14="http://schemas.microsoft.com/office/powerpoint/2010/main" val="175217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164C4-6165-7CAB-706E-D056E5B727F0}"/>
              </a:ext>
            </a:extLst>
          </p:cNvPr>
          <p:cNvSpPr>
            <a:spLocks noGrp="1"/>
          </p:cNvSpPr>
          <p:nvPr>
            <p:ph type="title"/>
          </p:nvPr>
        </p:nvSpPr>
        <p:spPr>
          <a:xfrm>
            <a:off x="1096963" y="507984"/>
            <a:ext cx="10058400" cy="1450757"/>
          </a:xfrm>
        </p:spPr>
        <p:txBody>
          <a:bodyPr anchor="ctr">
            <a:normAutofit/>
          </a:bodyPr>
          <a:lstStyle/>
          <a:p>
            <a:r>
              <a:rPr lang="en-GB" sz="4000" dirty="0">
                <a:latin typeface="Times New Roman" panose="02020603050405020304" pitchFamily="18" charset="0"/>
                <a:ea typeface="Montserrat" charset="0"/>
                <a:cs typeface="Times New Roman" panose="02020603050405020304" pitchFamily="18" charset="0"/>
              </a:rPr>
              <a:t>Leakage Current</a:t>
            </a:r>
            <a:endParaRPr lang="en-IN" sz="4000" dirty="0">
              <a:latin typeface="Times New Roman" panose="02020603050405020304" pitchFamily="18" charset="0"/>
              <a:cs typeface="Times New Roman" panose="02020603050405020304" pitchFamily="18" charset="0"/>
            </a:endParaRPr>
          </a:p>
        </p:txBody>
      </p:sp>
      <p:graphicFrame>
        <p:nvGraphicFramePr>
          <p:cNvPr id="13" name="Content Placeholder 3">
            <a:extLst>
              <a:ext uri="{FF2B5EF4-FFF2-40B4-BE49-F238E27FC236}">
                <a16:creationId xmlns:a16="http://schemas.microsoft.com/office/drawing/2014/main" id="{F96991B5-F220-E812-716A-AE7DACF62CB6}"/>
              </a:ext>
            </a:extLst>
          </p:cNvPr>
          <p:cNvGraphicFramePr>
            <a:graphicFrameLocks noGrp="1"/>
          </p:cNvGraphicFramePr>
          <p:nvPr>
            <p:ph idx="1"/>
            <p:extLst>
              <p:ext uri="{D42A27DB-BD31-4B8C-83A1-F6EECF244321}">
                <p14:modId xmlns:p14="http://schemas.microsoft.com/office/powerpoint/2010/main" val="39785691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39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22D3-B021-905C-9314-8CDDBC182A6B}"/>
              </a:ext>
            </a:extLst>
          </p:cNvPr>
          <p:cNvSpPr>
            <a:spLocks noGrp="1"/>
          </p:cNvSpPr>
          <p:nvPr>
            <p:ph type="title"/>
          </p:nvPr>
        </p:nvSpPr>
        <p:spPr>
          <a:xfrm>
            <a:off x="1096963" y="671614"/>
            <a:ext cx="10058400" cy="1450757"/>
          </a:xfrm>
        </p:spPr>
        <p:txBody>
          <a:bodyPr anchor="ctr">
            <a:normAutofit/>
          </a:bodyPr>
          <a:lstStyle/>
          <a:p>
            <a:r>
              <a:rPr lang="en-GB" sz="4000" dirty="0">
                <a:latin typeface="Times New Roman" panose="02020603050405020304" pitchFamily="18" charset="0"/>
                <a:ea typeface="Montserrat" charset="0"/>
                <a:cs typeface="Times New Roman" panose="02020603050405020304" pitchFamily="18" charset="0"/>
              </a:rPr>
              <a:t>Leakage Current</a:t>
            </a:r>
            <a:endParaRPr lang="en-IN" sz="4000" dirty="0">
              <a:latin typeface="Times New Roman" panose="02020603050405020304" pitchFamily="18" charset="0"/>
              <a:cs typeface="Times New Roman" panose="02020603050405020304" pitchFamily="18" charset="0"/>
            </a:endParaRPr>
          </a:p>
        </p:txBody>
      </p:sp>
      <p:graphicFrame>
        <p:nvGraphicFramePr>
          <p:cNvPr id="7" name="Content Placeholder 4">
            <a:extLst>
              <a:ext uri="{FF2B5EF4-FFF2-40B4-BE49-F238E27FC236}">
                <a16:creationId xmlns:a16="http://schemas.microsoft.com/office/drawing/2014/main" id="{008B5BCC-5A5C-112C-ED99-C8F870980FCA}"/>
              </a:ext>
            </a:extLst>
          </p:cNvPr>
          <p:cNvGraphicFramePr>
            <a:graphicFrameLocks noGrp="1"/>
          </p:cNvGraphicFramePr>
          <p:nvPr>
            <p:ph idx="1"/>
            <p:extLst>
              <p:ext uri="{D42A27DB-BD31-4B8C-83A1-F6EECF244321}">
                <p14:modId xmlns:p14="http://schemas.microsoft.com/office/powerpoint/2010/main" val="52481186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83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36EC-B705-1F4B-7A99-CCA995DF867F}"/>
              </a:ext>
            </a:extLst>
          </p:cNvPr>
          <p:cNvSpPr>
            <a:spLocks noGrp="1"/>
          </p:cNvSpPr>
          <p:nvPr>
            <p:ph type="title"/>
          </p:nvPr>
        </p:nvSpPr>
        <p:spPr/>
        <p:txBody>
          <a:bodyPr anchor="b">
            <a:normAutofit/>
          </a:bodyPr>
          <a:lstStyle/>
          <a:p>
            <a:r>
              <a:rPr lang="en-IN" sz="4000" dirty="0">
                <a:latin typeface="Times New Roman" panose="02020603050405020304" pitchFamily="18" charset="0"/>
                <a:cs typeface="Times New Roman" panose="02020603050405020304" pitchFamily="18" charset="0"/>
              </a:rPr>
              <a:t>Electrical Safety - Critical Points</a:t>
            </a:r>
          </a:p>
        </p:txBody>
      </p:sp>
      <p:sp>
        <p:nvSpPr>
          <p:cNvPr id="3" name="Content Placeholder 2">
            <a:extLst>
              <a:ext uri="{FF2B5EF4-FFF2-40B4-BE49-F238E27FC236}">
                <a16:creationId xmlns:a16="http://schemas.microsoft.com/office/drawing/2014/main" id="{B02706E1-A7D2-3E93-86FE-AACE4EDC1DC5}"/>
              </a:ext>
            </a:extLst>
          </p:cNvPr>
          <p:cNvSpPr>
            <a:spLocks noGrp="1"/>
          </p:cNvSpPr>
          <p:nvPr>
            <p:ph idx="1"/>
          </p:nvPr>
        </p:nvSpPr>
        <p:spPr>
          <a:xfrm>
            <a:off x="1097280" y="1845734"/>
            <a:ext cx="6997566" cy="4023360"/>
          </a:xfrm>
        </p:spPr>
        <p:txBody>
          <a:bodyPr anchor="t">
            <a:normAutofit/>
          </a:bodyPr>
          <a:lstStyle/>
          <a:p>
            <a:pPr algn="just"/>
            <a:r>
              <a:rPr lang="en-US" dirty="0">
                <a:latin typeface="Times New Roman" panose="02020603050405020304" pitchFamily="18" charset="0"/>
                <a:cs typeface="Times New Roman" panose="02020603050405020304" pitchFamily="18" charset="0"/>
              </a:rPr>
              <a:t>The electrical installation is a critical part of the safety requirements.</a:t>
            </a:r>
          </a:p>
          <a:p>
            <a:pPr algn="just"/>
            <a:r>
              <a:rPr lang="en-US" dirty="0">
                <a:latin typeface="Times New Roman" panose="02020603050405020304" pitchFamily="18" charset="0"/>
                <a:cs typeface="Times New Roman" panose="02020603050405020304" pitchFamily="18" charset="0"/>
              </a:rPr>
              <a:t>Plugs and cords must be checked and rejected if defective</a:t>
            </a:r>
          </a:p>
          <a:p>
            <a:pPr algn="just"/>
            <a:r>
              <a:rPr lang="en-US" dirty="0">
                <a:latin typeface="Times New Roman" panose="02020603050405020304" pitchFamily="18" charset="0"/>
                <a:cs typeface="Times New Roman" panose="02020603050405020304" pitchFamily="18" charset="0"/>
              </a:rPr>
              <a:t>Only devices tested for safety should be used.</a:t>
            </a:r>
          </a:p>
          <a:p>
            <a:pPr algn="just"/>
            <a:r>
              <a:rPr lang="en-US" dirty="0">
                <a:latin typeface="Times New Roman" panose="02020603050405020304" pitchFamily="18" charset="0"/>
                <a:cs typeface="Times New Roman" panose="02020603050405020304" pitchFamily="18" charset="0"/>
              </a:rPr>
              <a:t>Electrical compatibility of the entire electrical system must be tested regularly.</a:t>
            </a:r>
          </a:p>
          <a:p>
            <a:pPr algn="just"/>
            <a:r>
              <a:rPr lang="en-US" dirty="0">
                <a:latin typeface="Times New Roman" panose="02020603050405020304" pitchFamily="18" charset="0"/>
                <a:cs typeface="Times New Roman" panose="02020603050405020304" pitchFamily="18" charset="0"/>
              </a:rPr>
              <a:t>Patients leads must be attached and connected properly.</a:t>
            </a:r>
          </a:p>
          <a:p>
            <a:pPr algn="just"/>
            <a:r>
              <a:rPr lang="en-US" dirty="0">
                <a:latin typeface="Times New Roman" panose="02020603050405020304" pitchFamily="18" charset="0"/>
                <a:cs typeface="Times New Roman" panose="02020603050405020304" pitchFamily="18" charset="0"/>
              </a:rPr>
              <a:t>Radio-frequency devices (including mobile telephones) must be excluded.</a:t>
            </a:r>
            <a:endParaRPr lang="en-IN" dirty="0">
              <a:latin typeface="Times New Roman" panose="02020603050405020304" pitchFamily="18" charset="0"/>
              <a:cs typeface="Times New Roman" panose="02020603050405020304" pitchFamily="18" charset="0"/>
            </a:endParaRPr>
          </a:p>
        </p:txBody>
      </p:sp>
      <p:pic>
        <p:nvPicPr>
          <p:cNvPr id="7" name="Graphic 6" descr="Plug">
            <a:extLst>
              <a:ext uri="{FF2B5EF4-FFF2-40B4-BE49-F238E27FC236}">
                <a16:creationId xmlns:a16="http://schemas.microsoft.com/office/drawing/2014/main" id="{AB2A8421-A5D6-CD83-D5F1-87222B0627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2178" y="1378097"/>
            <a:ext cx="5458968" cy="5458968"/>
          </a:xfrm>
          <a:prstGeom prst="rect">
            <a:avLst/>
          </a:prstGeom>
        </p:spPr>
      </p:pic>
    </p:spTree>
    <p:extLst>
      <p:ext uri="{BB962C8B-B14F-4D97-AF65-F5344CB8AC3E}">
        <p14:creationId xmlns:p14="http://schemas.microsoft.com/office/powerpoint/2010/main" val="391244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FCD8-20A1-52D0-F28D-2A9E805A9AA8}"/>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Electricity - Class and Types of Equipment</a:t>
            </a:r>
            <a:endParaRPr lang="en-IN" sz="4000"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0B7EC58C-217E-02FF-B79E-EB3AFCFCE192}"/>
              </a:ext>
            </a:extLst>
          </p:cNvPr>
          <p:cNvGraphicFramePr>
            <a:graphicFrameLocks noGrp="1"/>
          </p:cNvGraphicFramePr>
          <p:nvPr>
            <p:ph idx="1"/>
            <p:extLst>
              <p:ext uri="{D42A27DB-BD31-4B8C-83A1-F6EECF244321}">
                <p14:modId xmlns:p14="http://schemas.microsoft.com/office/powerpoint/2010/main" val="374501416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80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C2BF-8822-7864-F00E-4BBA460E487A}"/>
              </a:ext>
            </a:extLst>
          </p:cNvPr>
          <p:cNvSpPr>
            <a:spLocks noGrp="1"/>
          </p:cNvSpPr>
          <p:nvPr>
            <p:ph type="title"/>
          </p:nvPr>
        </p:nvSpPr>
        <p:spPr>
          <a:xfrm>
            <a:off x="1088457" y="802455"/>
            <a:ext cx="10515600" cy="1273233"/>
          </a:xfrm>
        </p:spPr>
        <p:txBody>
          <a:bodyPr vert="horz" lIns="91440" tIns="45720" rIns="91440" bIns="45720" rtlCol="0" anchor="ctr">
            <a:normAutofit/>
          </a:bodyPr>
          <a:lstStyle/>
          <a:p>
            <a:r>
              <a:rPr lang="en-US" sz="4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IS 13450 (Part 1) : 2024</a:t>
            </a:r>
          </a:p>
        </p:txBody>
      </p:sp>
      <p:sp>
        <p:nvSpPr>
          <p:cNvPr id="4" name="Rectangle 3">
            <a:extLst>
              <a:ext uri="{FF2B5EF4-FFF2-40B4-BE49-F238E27FC236}">
                <a16:creationId xmlns:a16="http://schemas.microsoft.com/office/drawing/2014/main" id="{A340AFD4-2BD7-1D22-99C0-5BC2D0B996D0}"/>
              </a:ext>
            </a:extLst>
          </p:cNvPr>
          <p:cNvSpPr/>
          <p:nvPr/>
        </p:nvSpPr>
        <p:spPr>
          <a:xfrm>
            <a:off x="907243" y="2075688"/>
            <a:ext cx="10446557" cy="38996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0035" marR="0" lvl="0" indent="-280035" algn="l" defTabSz="89611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Applies to the basic safety and essential performance of medical electrical equipment and medical electrical systems</a:t>
            </a:r>
          </a:p>
          <a:p>
            <a:pPr marL="280035" marR="0" lvl="0" indent="-280035" algn="l" defTabSz="89611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Cover:</a:t>
            </a:r>
          </a:p>
          <a:p>
            <a:pPr marL="737235" lvl="1" indent="-280035" defTabSz="896112">
              <a:spcAft>
                <a:spcPts val="600"/>
              </a:spcAft>
              <a:buFont typeface="Arial" panose="020B0604020202020204" pitchFamily="34" charset="0"/>
              <a:buChar char="•"/>
            </a:pPr>
            <a:r>
              <a:rPr kumimoji="0" lang="en-US" sz="2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MEDICAL ELECTRICAL EQUIPMENT</a:t>
            </a:r>
          </a:p>
          <a:p>
            <a:pPr marL="737235" lvl="1" indent="-280035" defTabSz="896112">
              <a:spcAft>
                <a:spcPts val="600"/>
              </a:spcAft>
              <a:buFont typeface="Arial" panose="020B0604020202020204" pitchFamily="34" charset="0"/>
              <a:buChar char="•"/>
            </a:pPr>
            <a:r>
              <a:rPr kumimoji="0" lang="en-US" sz="2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MEDICAL ELECTRICAL SYSTEMS: Assembled by several medical electrical equipment components that is used in above equipment</a:t>
            </a:r>
          </a:p>
        </p:txBody>
      </p:sp>
    </p:spTree>
    <p:extLst>
      <p:ext uri="{BB962C8B-B14F-4D97-AF65-F5344CB8AC3E}">
        <p14:creationId xmlns:p14="http://schemas.microsoft.com/office/powerpoint/2010/main" val="300641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1130-557F-0E13-372D-0D88DC112310}"/>
              </a:ext>
            </a:extLst>
          </p:cNvPr>
          <p:cNvSpPr>
            <a:spLocks noGrp="1"/>
          </p:cNvSpPr>
          <p:nvPr>
            <p:ph type="title"/>
          </p:nvPr>
        </p:nvSpPr>
        <p:spPr/>
        <p:txBody>
          <a:bodyPr>
            <a:normAutofit/>
          </a:bodyPr>
          <a:lstStyle/>
          <a:p>
            <a:r>
              <a:rPr lang="en-IN" sz="4000" dirty="0">
                <a:latin typeface="Times New Roman" panose="02020603050405020304" pitchFamily="18" charset="0"/>
                <a:cs typeface="Times New Roman" panose="02020603050405020304" pitchFamily="18" charset="0"/>
              </a:rPr>
              <a:t>Aspects covered by IS 13450 Part 1</a:t>
            </a:r>
          </a:p>
        </p:txBody>
      </p:sp>
      <p:sp>
        <p:nvSpPr>
          <p:cNvPr id="3" name="Content Placeholder 2">
            <a:extLst>
              <a:ext uri="{FF2B5EF4-FFF2-40B4-BE49-F238E27FC236}">
                <a16:creationId xmlns:a16="http://schemas.microsoft.com/office/drawing/2014/main" id="{46378B39-F6DE-3CF4-66D7-A36448F66CC0}"/>
              </a:ext>
            </a:extLst>
          </p:cNvPr>
          <p:cNvSpPr>
            <a:spLocks noGrp="1"/>
          </p:cNvSpPr>
          <p:nvPr>
            <p:ph sz="half" idx="1"/>
          </p:nvPr>
        </p:nvSpPr>
        <p:spPr/>
        <p:txBody>
          <a:bodyPr>
            <a:normAutofit fontScale="70000" lnSpcReduction="20000"/>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General requirements for ME EQUIPMENT</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Classification of ME EQUIPMENT and ME SYSTEMS</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ME EQUIPMENT identification, marking and documents</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Protection against electrical HAZARDS from ME EQUIPMENT</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Protection against MECHANICAL HAZARDS of ME EQUIPMENT and ME SYSTEMS</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Protection against unwanted and excessive radiation HAZARDS</a:t>
            </a:r>
          </a:p>
        </p:txBody>
      </p:sp>
      <p:sp>
        <p:nvSpPr>
          <p:cNvPr id="4" name="Content Placeholder 3">
            <a:extLst>
              <a:ext uri="{FF2B5EF4-FFF2-40B4-BE49-F238E27FC236}">
                <a16:creationId xmlns:a16="http://schemas.microsoft.com/office/drawing/2014/main" id="{697E6ACE-BFBC-BE23-AA53-C0FC3D0D28C4}"/>
              </a:ext>
            </a:extLst>
          </p:cNvPr>
          <p:cNvSpPr>
            <a:spLocks noGrp="1"/>
          </p:cNvSpPr>
          <p:nvPr>
            <p:ph sz="half" idx="2"/>
          </p:nvPr>
        </p:nvSpPr>
        <p:spPr/>
        <p:txBody>
          <a:bodyPr>
            <a:noAutofit/>
          </a:bodyPr>
          <a:lstStyle/>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Protection against excessive temperatures and other HAZARDS</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Accuracy of controls and instruments and protection against hazardous outputs</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HAZARDOUS SITUATIONS and fault conditions for ME EQUIPMENT</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Construction of ME EQUIPMENT</a:t>
            </a: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Electromagnetic compatibility of ME EQUIPMENT and ME SYSTEMS</a:t>
            </a:r>
          </a:p>
          <a:p>
            <a:pPr algn="just">
              <a:buFont typeface="Wingdings" panose="05000000000000000000" pitchFamily="2" charset="2"/>
              <a:buChar char="§"/>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49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AEC1-971D-E884-CA6C-5E331FC7B08C}"/>
              </a:ext>
            </a:extLst>
          </p:cNvPr>
          <p:cNvSpPr>
            <a:spLocks noGrp="1"/>
          </p:cNvSpPr>
          <p:nvPr>
            <p:ph type="title"/>
          </p:nvPr>
        </p:nvSpPr>
        <p:spPr/>
        <p:txBody>
          <a:bodyPr anchor="b">
            <a:normAutofit/>
          </a:bodyPr>
          <a:lstStyle/>
          <a:p>
            <a:r>
              <a:rPr lang="en-GB" sz="4000" dirty="0">
                <a:solidFill>
                  <a:schemeClr val="tx1"/>
                </a:solidFill>
                <a:latin typeface="Times New Roman" panose="02020603050405020304" pitchFamily="18" charset="0"/>
                <a:ea typeface="Montserrat" charset="0"/>
                <a:cs typeface="Times New Roman" panose="02020603050405020304" pitchFamily="18" charset="0"/>
              </a:rPr>
              <a:t>Why is safety testing required?</a:t>
            </a:r>
            <a:endParaRPr lang="en-IN" sz="4000" dirty="0">
              <a:solidFill>
                <a:schemeClr val="tx1"/>
              </a:solidFill>
              <a:latin typeface="Times New Roman" panose="02020603050405020304" pitchFamily="18" charset="0"/>
              <a:cs typeface="Times New Roman" panose="02020603050405020304" pitchFamily="18" charset="0"/>
            </a:endParaRPr>
          </a:p>
        </p:txBody>
      </p:sp>
      <p:graphicFrame>
        <p:nvGraphicFramePr>
          <p:cNvPr id="21" name="Content Placeholder 2">
            <a:extLst>
              <a:ext uri="{FF2B5EF4-FFF2-40B4-BE49-F238E27FC236}">
                <a16:creationId xmlns:a16="http://schemas.microsoft.com/office/drawing/2014/main" id="{92B061DB-BBF5-8997-00D8-BE031C2FE330}"/>
              </a:ext>
            </a:extLst>
          </p:cNvPr>
          <p:cNvGraphicFramePr>
            <a:graphicFrameLocks noGrp="1"/>
          </p:cNvGraphicFramePr>
          <p:nvPr>
            <p:ph idx="1"/>
            <p:extLst>
              <p:ext uri="{D42A27DB-BD31-4B8C-83A1-F6EECF244321}">
                <p14:modId xmlns:p14="http://schemas.microsoft.com/office/powerpoint/2010/main" val="389409111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09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C2BF-8822-7864-F00E-4BBA460E487A}"/>
              </a:ext>
            </a:extLst>
          </p:cNvPr>
          <p:cNvSpPr>
            <a:spLocks noGrp="1"/>
          </p:cNvSpPr>
          <p:nvPr>
            <p:ph type="title"/>
          </p:nvPr>
        </p:nvSpPr>
        <p:spPr>
          <a:xfrm>
            <a:off x="1030705" y="802455"/>
            <a:ext cx="10515600" cy="1273233"/>
          </a:xfrm>
        </p:spPr>
        <p:txBody>
          <a:bodyPr vert="horz" lIns="91440" tIns="45720" rIns="91440" bIns="45720" rtlCol="0" anchor="ctr">
            <a:normAutofit/>
          </a:bodyPr>
          <a:lstStyle/>
          <a:p>
            <a:r>
              <a:rPr lang="en-US" sz="4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IS 13450 (Part 1/Sec 2) : 2024</a:t>
            </a:r>
          </a:p>
        </p:txBody>
      </p:sp>
      <p:sp>
        <p:nvSpPr>
          <p:cNvPr id="4" name="Rectangle 3">
            <a:extLst>
              <a:ext uri="{FF2B5EF4-FFF2-40B4-BE49-F238E27FC236}">
                <a16:creationId xmlns:a16="http://schemas.microsoft.com/office/drawing/2014/main" id="{A340AFD4-2BD7-1D22-99C0-5BC2D0B996D0}"/>
              </a:ext>
            </a:extLst>
          </p:cNvPr>
          <p:cNvSpPr/>
          <p:nvPr/>
        </p:nvSpPr>
        <p:spPr>
          <a:xfrm>
            <a:off x="907243" y="2075688"/>
            <a:ext cx="10446557" cy="38996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just" defTabSz="896112"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cs typeface="Times New Roman" panose="02020603050405020304" pitchFamily="18" charset="0"/>
              </a:rPr>
              <a:t>Applies to the basic safety and essential performance of medical electrical equipment and medical electrical systems</a:t>
            </a:r>
          </a:p>
          <a:p>
            <a:pPr marL="285750" marR="0" lvl="0" indent="-285750" algn="just" defTabSz="896112"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cs typeface="Times New Roman" panose="02020603050405020304" pitchFamily="18" charset="0"/>
              </a:rPr>
              <a:t>Applies to the basic safety and essential performance of ME equipment and me systems </a:t>
            </a:r>
            <a:r>
              <a:rPr kumimoji="0" lang="en-US" sz="2600" b="0" i="1" u="none" strike="noStrike" kern="1200" cap="none" spc="0" normalizeH="0" baseline="0" noProof="0" dirty="0">
                <a:ln>
                  <a:noFill/>
                </a:ln>
                <a:solidFill>
                  <a:srgbClr val="44546A"/>
                </a:solidFill>
                <a:effectLst/>
                <a:uLnTx/>
                <a:uFillTx/>
                <a:latin typeface="Times New Roman" panose="02020603050405020304" pitchFamily="18" charset="0"/>
                <a:cs typeface="Times New Roman" panose="02020603050405020304" pitchFamily="18" charset="0"/>
              </a:rPr>
              <a:t>in the presence of electromagnetic disturbances and to electromagnetic disturbances emitted by me equipment and me systems</a:t>
            </a: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cs typeface="Times New Roman" panose="02020603050405020304" pitchFamily="18" charset="0"/>
              </a:rPr>
              <a:t>.</a:t>
            </a:r>
          </a:p>
          <a:p>
            <a:pPr marL="285750" marR="0" lvl="0" indent="-285750" algn="just" defTabSz="896112"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cs typeface="Times New Roman" panose="02020603050405020304" pitchFamily="18" charset="0"/>
              </a:rPr>
              <a:t>Basic safety about electromagnetic disturbances is applicable to all ME equipment and ME systems.</a:t>
            </a:r>
          </a:p>
        </p:txBody>
      </p:sp>
    </p:spTree>
    <p:extLst>
      <p:ext uri="{BB962C8B-B14F-4D97-AF65-F5344CB8AC3E}">
        <p14:creationId xmlns:p14="http://schemas.microsoft.com/office/powerpoint/2010/main" val="386404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5DCC-B724-2520-F8E4-9633287BD5CC}"/>
              </a:ext>
            </a:extLst>
          </p:cNvPr>
          <p:cNvSpPr>
            <a:spLocks noGrp="1"/>
          </p:cNvSpPr>
          <p:nvPr>
            <p:ph type="title"/>
          </p:nvPr>
        </p:nvSpPr>
        <p:spPr/>
        <p:txBody>
          <a:bodyPr>
            <a:normAutofit/>
          </a:bodyPr>
          <a:lstStyle/>
          <a:p>
            <a:r>
              <a:rPr lang="en-IN" sz="4000" dirty="0">
                <a:latin typeface="Times New Roman" panose="02020603050405020304" pitchFamily="18" charset="0"/>
                <a:cs typeface="Times New Roman" panose="02020603050405020304" pitchFamily="18" charset="0"/>
              </a:rPr>
              <a:t>Aspects covered by IS 13450 Part 1/Sec 2</a:t>
            </a:r>
            <a:endParaRPr lang="en-IN" sz="4000" dirty="0"/>
          </a:p>
        </p:txBody>
      </p:sp>
      <p:sp>
        <p:nvSpPr>
          <p:cNvPr id="3" name="Content Placeholder 2">
            <a:extLst>
              <a:ext uri="{FF2B5EF4-FFF2-40B4-BE49-F238E27FC236}">
                <a16:creationId xmlns:a16="http://schemas.microsoft.com/office/drawing/2014/main" id="{6ACC3CFA-71CD-45D8-FF1A-16FF2FC80409}"/>
              </a:ext>
            </a:extLst>
          </p:cNvPr>
          <p:cNvSpPr>
            <a:spLocks noGrp="1"/>
          </p:cNvSpPr>
          <p:nvPr>
            <p:ph idx="1"/>
          </p:nvPr>
        </p:nvSpPr>
        <p:spPr/>
        <p:txBody>
          <a:bodyPr>
            <a:normAutofit/>
          </a:bodyPr>
          <a:lstStyle/>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RISK MANAGEMENT PROCESS for ME EQUIPMENT and ME SYSTEMS</a:t>
            </a:r>
          </a:p>
          <a:p>
            <a:pPr algn="just">
              <a:buFont typeface="Wingdings" panose="05000000000000000000" pitchFamily="2" charset="2"/>
              <a:buChar char="§"/>
            </a:pPr>
            <a:r>
              <a:rPr lang="en-IN" sz="2600" dirty="0">
                <a:latin typeface="Times New Roman" panose="02020603050405020304" pitchFamily="18" charset="0"/>
                <a:cs typeface="Times New Roman" panose="02020603050405020304" pitchFamily="18" charset="0"/>
              </a:rPr>
              <a:t>General test conditions</a:t>
            </a:r>
          </a:p>
          <a:p>
            <a:pPr algn="just">
              <a:buFont typeface="Wingdings" panose="05000000000000000000" pitchFamily="2" charset="2"/>
              <a:buChar char="§"/>
            </a:pPr>
            <a:r>
              <a:rPr lang="en-IN" sz="2600" dirty="0">
                <a:latin typeface="Times New Roman" panose="02020603050405020304" pitchFamily="18" charset="0"/>
                <a:cs typeface="Times New Roman" panose="02020603050405020304" pitchFamily="18" charset="0"/>
              </a:rPr>
              <a:t>List of tests</a:t>
            </a:r>
            <a:endParaRPr lang="en-US"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IN" sz="2600" dirty="0">
                <a:latin typeface="Times New Roman" panose="02020603050405020304" pitchFamily="18" charset="0"/>
                <a:cs typeface="Times New Roman" panose="02020603050405020304" pitchFamily="18" charset="0"/>
              </a:rPr>
              <a:t>Documentation of the tests</a:t>
            </a: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ELECTROMAGNETIC EMISSIONS requirements</a:t>
            </a:r>
          </a:p>
          <a:p>
            <a:pPr algn="just">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Protection of radio services and other equipment</a:t>
            </a:r>
          </a:p>
          <a:p>
            <a:pPr algn="just">
              <a:buFont typeface="Wingdings" panose="05000000000000000000" pitchFamily="2" charset="2"/>
              <a:buChar char="§"/>
            </a:pPr>
            <a:r>
              <a:rPr lang="en-IN" sz="2600" dirty="0">
                <a:latin typeface="Times New Roman" panose="02020603050405020304" pitchFamily="18" charset="0"/>
                <a:cs typeface="Times New Roman" panose="02020603050405020304" pitchFamily="18" charset="0"/>
              </a:rPr>
              <a:t>Electromagnetic IMMUNITY requirements</a:t>
            </a:r>
          </a:p>
        </p:txBody>
      </p:sp>
    </p:spTree>
    <p:extLst>
      <p:ext uri="{BB962C8B-B14F-4D97-AF65-F5344CB8AC3E}">
        <p14:creationId xmlns:p14="http://schemas.microsoft.com/office/powerpoint/2010/main" val="189493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AEC1-971D-E884-CA6C-5E331FC7B08C}"/>
              </a:ext>
            </a:extLst>
          </p:cNvPr>
          <p:cNvSpPr>
            <a:spLocks noGrp="1"/>
          </p:cNvSpPr>
          <p:nvPr>
            <p:ph type="title"/>
          </p:nvPr>
        </p:nvSpPr>
        <p:spPr/>
        <p:txBody>
          <a:bodyPr anchor="b">
            <a:normAutofit/>
          </a:bodyPr>
          <a:lstStyle/>
          <a:p>
            <a:r>
              <a:rPr lang="en-GB" sz="4000" dirty="0">
                <a:solidFill>
                  <a:schemeClr val="tx1"/>
                </a:solidFill>
                <a:latin typeface="Times New Roman" panose="02020603050405020304" pitchFamily="18" charset="0"/>
                <a:ea typeface="Montserrat" charset="0"/>
                <a:cs typeface="Times New Roman" panose="02020603050405020304" pitchFamily="18" charset="0"/>
              </a:rPr>
              <a:t>Why is safety testing required?</a:t>
            </a:r>
            <a:endParaRPr lang="en-IN" sz="4000" dirty="0">
              <a:solidFill>
                <a:schemeClr val="tx1"/>
              </a:solidFill>
              <a:latin typeface="Times New Roman" panose="02020603050405020304" pitchFamily="18" charset="0"/>
              <a:cs typeface="Times New Roman" panose="02020603050405020304" pitchFamily="18" charset="0"/>
            </a:endParaRPr>
          </a:p>
        </p:txBody>
      </p:sp>
      <p:graphicFrame>
        <p:nvGraphicFramePr>
          <p:cNvPr id="21" name="Content Placeholder 2">
            <a:extLst>
              <a:ext uri="{FF2B5EF4-FFF2-40B4-BE49-F238E27FC236}">
                <a16:creationId xmlns:a16="http://schemas.microsoft.com/office/drawing/2014/main" id="{92B061DB-BBF5-8997-00D8-BE031C2FE330}"/>
              </a:ext>
            </a:extLst>
          </p:cNvPr>
          <p:cNvGraphicFramePr>
            <a:graphicFrameLocks noGrp="1"/>
          </p:cNvGraphicFramePr>
          <p:nvPr>
            <p:ph idx="1"/>
            <p:extLst>
              <p:ext uri="{D42A27DB-BD31-4B8C-83A1-F6EECF244321}">
                <p14:modId xmlns:p14="http://schemas.microsoft.com/office/powerpoint/2010/main" val="421185248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80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DB34-091A-60B5-32C2-996A1BD49FF4}"/>
              </a:ext>
            </a:extLst>
          </p:cNvPr>
          <p:cNvSpPr>
            <a:spLocks noGrp="1"/>
          </p:cNvSpPr>
          <p:nvPr>
            <p:ph type="title"/>
          </p:nvPr>
        </p:nvSpPr>
        <p:spPr/>
        <p:txBody>
          <a:bodyPr>
            <a:normAutofit/>
          </a:bodyPr>
          <a:lstStyle/>
          <a:p>
            <a:r>
              <a:rPr lang="en-IN" sz="4000" dirty="0">
                <a:solidFill>
                  <a:schemeClr val="tx1"/>
                </a:solidFill>
                <a:latin typeface="Times New Roman" panose="02020603050405020304" pitchFamily="18" charset="0"/>
                <a:cs typeface="Times New Roman" panose="02020603050405020304" pitchFamily="18" charset="0"/>
              </a:rPr>
              <a:t>What is Electrical Safety?</a:t>
            </a:r>
          </a:p>
        </p:txBody>
      </p:sp>
      <p:sp>
        <p:nvSpPr>
          <p:cNvPr id="3" name="Content Placeholder 2">
            <a:extLst>
              <a:ext uri="{FF2B5EF4-FFF2-40B4-BE49-F238E27FC236}">
                <a16:creationId xmlns:a16="http://schemas.microsoft.com/office/drawing/2014/main" id="{6503072A-4CE8-2CE2-FBB4-3910E56DC9A5}"/>
              </a:ext>
            </a:extLst>
          </p:cNvPr>
          <p:cNvSpPr>
            <a:spLocks noGrp="1"/>
          </p:cNvSpPr>
          <p:nvPr>
            <p:ph idx="1"/>
          </p:nvPr>
        </p:nvSpPr>
        <p:spPr>
          <a:xfrm>
            <a:off x="1097280" y="1845734"/>
            <a:ext cx="10058400" cy="3890923"/>
          </a:xfrm>
        </p:spPr>
        <p:txBody>
          <a:bodyPr anchor="ctr">
            <a:normAutofit/>
          </a:bodyPr>
          <a:lstStyle/>
          <a:p>
            <a:pPr marL="0" indent="0" algn="just">
              <a:buNone/>
            </a:pPr>
            <a:r>
              <a:rPr lang="en-US" sz="1800" dirty="0">
                <a:latin typeface="Times New Roman" panose="02020603050405020304" pitchFamily="18" charset="0"/>
                <a:cs typeface="Times New Roman" panose="02020603050405020304" pitchFamily="18" charset="0"/>
              </a:rPr>
              <a:t>Electric Safety is the best possible limitation of hazardous electrical Macro — and/or </a:t>
            </a:r>
            <a:r>
              <a:rPr lang="en-US" sz="1800" dirty="0" err="1">
                <a:latin typeface="Times New Roman" panose="02020603050405020304" pitchFamily="18" charset="0"/>
                <a:cs typeface="Times New Roman" panose="02020603050405020304" pitchFamily="18" charset="0"/>
              </a:rPr>
              <a:t>Microshocks</a:t>
            </a:r>
            <a:r>
              <a:rPr lang="en-US" sz="1800" dirty="0">
                <a:latin typeface="Times New Roman" panose="02020603050405020304" pitchFamily="18" charset="0"/>
                <a:cs typeface="Times New Roman" panose="02020603050405020304" pitchFamily="18" charset="0"/>
              </a:rPr>
              <a:t>, sustained by patients, as well as explosion, fire or damage to </a:t>
            </a:r>
            <a:r>
              <a:rPr lang="en-US" sz="1800" dirty="0" err="1">
                <a:latin typeface="Times New Roman" panose="02020603050405020304" pitchFamily="18" charset="0"/>
                <a:cs typeface="Times New Roman" panose="02020603050405020304" pitchFamily="18" charset="0"/>
              </a:rPr>
              <a:t>equipments</a:t>
            </a:r>
            <a:r>
              <a:rPr lang="en-US" sz="1800" dirty="0">
                <a:latin typeface="Times New Roman" panose="02020603050405020304" pitchFamily="18" charset="0"/>
                <a:cs typeface="Times New Roman" panose="02020603050405020304" pitchFamily="18" charset="0"/>
              </a:rPr>
              <a:t> and buildings.</a:t>
            </a:r>
          </a:p>
          <a:p>
            <a:pPr algn="just"/>
            <a:r>
              <a:rPr lang="en-US" sz="1800" dirty="0">
                <a:latin typeface="Times New Roman" panose="02020603050405020304" pitchFamily="18" charset="0"/>
                <a:cs typeface="Times New Roman" panose="02020603050405020304" pitchFamily="18" charset="0"/>
              </a:rPr>
              <a:t>Electric safety in hospital is a shared responsibility between several parties, in addition to the physician, including:</a:t>
            </a:r>
          </a:p>
          <a:p>
            <a:pPr algn="just"/>
            <a:endParaRPr lang="en-US" sz="1800"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The nurses</a:t>
            </a:r>
          </a:p>
          <a:p>
            <a:pPr lvl="1" algn="just"/>
            <a:r>
              <a:rPr lang="en-US" dirty="0">
                <a:latin typeface="Times New Roman" panose="02020603050405020304" pitchFamily="18" charset="0"/>
                <a:cs typeface="Times New Roman" panose="02020603050405020304" pitchFamily="18" charset="0"/>
              </a:rPr>
              <a:t>All engineers (electrical, biomedical, facility,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pPr lvl="1" algn="just"/>
            <a:r>
              <a:rPr lang="en-US" dirty="0">
                <a:latin typeface="Times New Roman" panose="02020603050405020304" pitchFamily="18" charset="0"/>
                <a:cs typeface="Times New Roman" panose="02020603050405020304" pitchFamily="18" charset="0"/>
              </a:rPr>
              <a:t>Manufacturers</a:t>
            </a:r>
          </a:p>
          <a:p>
            <a:pPr lvl="1" algn="just"/>
            <a:r>
              <a:rPr lang="en-US" dirty="0">
                <a:latin typeface="Times New Roman" panose="02020603050405020304" pitchFamily="18" charset="0"/>
                <a:cs typeface="Times New Roman" panose="02020603050405020304" pitchFamily="18" charset="0"/>
              </a:rPr>
              <a:t>The hospital</a:t>
            </a:r>
            <a:endParaRPr lang="en-IN" dirty="0">
              <a:latin typeface="Times New Roman" panose="02020603050405020304" pitchFamily="18" charset="0"/>
              <a:cs typeface="Times New Roman" panose="02020603050405020304" pitchFamily="18" charset="0"/>
            </a:endParaRPr>
          </a:p>
          <a:p>
            <a:pPr marL="0" indent="0" algn="just">
              <a:buNone/>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37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E1B1-D6D8-6FE4-CAED-E7D125AF2590}"/>
              </a:ext>
            </a:extLst>
          </p:cNvPr>
          <p:cNvSpPr>
            <a:spLocks noGrp="1"/>
          </p:cNvSpPr>
          <p:nvPr>
            <p:ph type="title"/>
          </p:nvPr>
        </p:nvSpPr>
        <p:spPr>
          <a:xfrm>
            <a:off x="1106905" y="479493"/>
            <a:ext cx="10246895" cy="1325563"/>
          </a:xfrm>
        </p:spPr>
        <p:txBody>
          <a:bodyPr>
            <a:normAutofit/>
          </a:bodyPr>
          <a:lstStyle/>
          <a:p>
            <a:r>
              <a:rPr lang="en-IN" sz="4000" dirty="0">
                <a:latin typeface="Times New Roman" panose="02020603050405020304" pitchFamily="18" charset="0"/>
                <a:cs typeface="Times New Roman" panose="02020603050405020304" pitchFamily="18" charset="0"/>
              </a:rPr>
              <a:t>Safety of Medical Equipment</a:t>
            </a:r>
          </a:p>
        </p:txBody>
      </p:sp>
      <p:sp>
        <p:nvSpPr>
          <p:cNvPr id="3" name="Content Placeholder 2">
            <a:extLst>
              <a:ext uri="{FF2B5EF4-FFF2-40B4-BE49-F238E27FC236}">
                <a16:creationId xmlns:a16="http://schemas.microsoft.com/office/drawing/2014/main" id="{1F44399B-A252-33CD-CA8D-1FC8A5947495}"/>
              </a:ext>
            </a:extLst>
          </p:cNvPr>
          <p:cNvSpPr>
            <a:spLocks noGrp="1"/>
          </p:cNvSpPr>
          <p:nvPr>
            <p:ph idx="1"/>
          </p:nvPr>
        </p:nvSpPr>
        <p:spPr>
          <a:xfrm>
            <a:off x="5894962" y="1984443"/>
            <a:ext cx="5458838" cy="4192520"/>
          </a:xfrm>
        </p:spPr>
        <p:txBody>
          <a:bodyPr>
            <a:normAutofit/>
          </a:bodyPr>
          <a:lstStyle/>
          <a:p>
            <a:pPr algn="just"/>
            <a:r>
              <a:rPr lang="en-US" sz="2400" dirty="0">
                <a:latin typeface="Times New Roman" panose="02020603050405020304" pitchFamily="18" charset="0"/>
                <a:cs typeface="Times New Roman" panose="02020603050405020304" pitchFamily="18" charset="0"/>
              </a:rPr>
              <a:t>The purpose of safety testing medical electronic equipment is to ensure that a device is safe from electrical hazards to patients, maintenance personnel's and users.</a:t>
            </a:r>
          </a:p>
          <a:p>
            <a:pPr algn="just"/>
            <a:r>
              <a:rPr lang="en-US" sz="2400" dirty="0">
                <a:latin typeface="Times New Roman" panose="02020603050405020304" pitchFamily="18" charset="0"/>
                <a:cs typeface="Times New Roman" panose="02020603050405020304" pitchFamily="18" charset="0"/>
              </a:rPr>
              <a:t>Electric shock are caused by electricity flowing through the body after touching a damaged electrical device and results muscle spasms, burns, cardiac and respiratory arrest and Ventricular Fibrillation</a:t>
            </a:r>
            <a:endParaRPr lang="en-IN" sz="2400" dirty="0">
              <a:latin typeface="Times New Roman" panose="02020603050405020304" pitchFamily="18" charset="0"/>
              <a:cs typeface="Times New Roman" panose="02020603050405020304" pitchFamily="18" charset="0"/>
            </a:endParaRPr>
          </a:p>
        </p:txBody>
      </p:sp>
      <p:pic>
        <p:nvPicPr>
          <p:cNvPr id="4" name="Content Placeholder 3" descr="A chart of different colors&#10;&#10;Description automatically generated">
            <a:extLst>
              <a:ext uri="{FF2B5EF4-FFF2-40B4-BE49-F238E27FC236}">
                <a16:creationId xmlns:a16="http://schemas.microsoft.com/office/drawing/2014/main" id="{4EAAC0B1-59A4-2EB1-B91E-2675D60B3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083" y="1886552"/>
            <a:ext cx="3849567" cy="407779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87580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6CCF-588B-4A56-4B28-19CD76090FBE}"/>
              </a:ext>
            </a:extLst>
          </p:cNvPr>
          <p:cNvSpPr>
            <a:spLocks noGrp="1"/>
          </p:cNvSpPr>
          <p:nvPr>
            <p:ph type="title"/>
          </p:nvPr>
        </p:nvSpPr>
        <p:spPr>
          <a:xfrm>
            <a:off x="1203158" y="226194"/>
            <a:ext cx="7132320" cy="1481328"/>
          </a:xfrm>
        </p:spPr>
        <p:txBody>
          <a:bodyPr anchor="b">
            <a:normAutofit/>
          </a:bodyPr>
          <a:lstStyle/>
          <a:p>
            <a:r>
              <a:rPr lang="en-IN" sz="4000" dirty="0">
                <a:latin typeface="Times New Roman" panose="02020603050405020304" pitchFamily="18" charset="0"/>
                <a:cs typeface="Times New Roman" panose="02020603050405020304" pitchFamily="18" charset="0"/>
              </a:rPr>
              <a:t>Electrical Shock</a:t>
            </a:r>
          </a:p>
        </p:txBody>
      </p:sp>
      <p:sp>
        <p:nvSpPr>
          <p:cNvPr id="3" name="Content Placeholder 2">
            <a:extLst>
              <a:ext uri="{FF2B5EF4-FFF2-40B4-BE49-F238E27FC236}">
                <a16:creationId xmlns:a16="http://schemas.microsoft.com/office/drawing/2014/main" id="{AB9D125E-7EFE-A5DF-F9A0-CFFCADCF089A}"/>
              </a:ext>
            </a:extLst>
          </p:cNvPr>
          <p:cNvSpPr>
            <a:spLocks noGrp="1"/>
          </p:cNvSpPr>
          <p:nvPr>
            <p:ph idx="1"/>
          </p:nvPr>
        </p:nvSpPr>
        <p:spPr>
          <a:xfrm>
            <a:off x="962526" y="1905802"/>
            <a:ext cx="6208294" cy="4302974"/>
          </a:xfrm>
        </p:spPr>
        <p:txBody>
          <a:bodyPr anchor="t">
            <a:normAutofit/>
          </a:bodyPr>
          <a:lstStyle/>
          <a:p>
            <a:pPr algn="just"/>
            <a:r>
              <a:rPr lang="en-US" sz="2200" dirty="0">
                <a:latin typeface="Times New Roman" panose="02020603050405020304" pitchFamily="18" charset="0"/>
                <a:cs typeface="Times New Roman" panose="02020603050405020304" pitchFamily="18" charset="0"/>
              </a:rPr>
              <a:t>Electric Shock : Unwanted or unnecessary physiological response to current.</a:t>
            </a:r>
          </a:p>
          <a:p>
            <a:pPr algn="just"/>
            <a:r>
              <a:rPr lang="en-US" sz="2200" dirty="0">
                <a:latin typeface="Times New Roman" panose="02020603050405020304" pitchFamily="18" charset="0"/>
                <a:cs typeface="Times New Roman" panose="02020603050405020304" pitchFamily="18" charset="0"/>
              </a:rPr>
              <a:t>Three phenomena</a:t>
            </a:r>
          </a:p>
          <a:p>
            <a:pPr lvl="1" algn="just"/>
            <a:r>
              <a:rPr lang="en-US" sz="2200" dirty="0">
                <a:latin typeface="Times New Roman" panose="02020603050405020304" pitchFamily="18" charset="0"/>
                <a:cs typeface="Times New Roman" panose="02020603050405020304" pitchFamily="18" charset="0"/>
              </a:rPr>
              <a:t>Electrical stimulation of excitable tissue (nerve &amp; muscle)</a:t>
            </a:r>
          </a:p>
          <a:p>
            <a:pPr lvl="1" algn="just"/>
            <a:r>
              <a:rPr lang="en-US" sz="2200" dirty="0">
                <a:latin typeface="Times New Roman" panose="02020603050405020304" pitchFamily="18" charset="0"/>
                <a:cs typeface="Times New Roman" panose="02020603050405020304" pitchFamily="18" charset="0"/>
              </a:rPr>
              <a:t>Resistive heating of tissue, and</a:t>
            </a:r>
          </a:p>
          <a:p>
            <a:pPr lvl="1" algn="just"/>
            <a:r>
              <a:rPr lang="en-US" sz="2200" dirty="0">
                <a:latin typeface="Times New Roman" panose="02020603050405020304" pitchFamily="18" charset="0"/>
                <a:cs typeface="Times New Roman" panose="02020603050405020304" pitchFamily="18" charset="0"/>
              </a:rPr>
              <a:t>Electrochemical burns and tissue damage</a:t>
            </a:r>
            <a:endParaRPr lang="en-IN" sz="2200" dirty="0">
              <a:latin typeface="Times New Roman" panose="02020603050405020304" pitchFamily="18" charset="0"/>
              <a:cs typeface="Times New Roman" panose="02020603050405020304" pitchFamily="18" charset="0"/>
            </a:endParaRPr>
          </a:p>
        </p:txBody>
      </p:sp>
      <p:pic>
        <p:nvPicPr>
          <p:cNvPr id="5" name="Picture 4" descr="A yellow triangle sign with a black and yellow triangle and a black and yellow triangle with a lightning bolt on it&#10;&#10;Description automatically generated">
            <a:extLst>
              <a:ext uri="{FF2B5EF4-FFF2-40B4-BE49-F238E27FC236}">
                <a16:creationId xmlns:a16="http://schemas.microsoft.com/office/drawing/2014/main" id="{32940EF8-A1FD-0DCF-6084-307D8C4BB3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120" r="7120"/>
          <a:stretch/>
        </p:blipFill>
        <p:spPr>
          <a:xfrm>
            <a:off x="7401826" y="2006620"/>
            <a:ext cx="4156189" cy="4143588"/>
          </a:xfrm>
          <a:prstGeom prst="rect">
            <a:avLst/>
          </a:prstGeom>
        </p:spPr>
      </p:pic>
    </p:spTree>
    <p:extLst>
      <p:ext uri="{BB962C8B-B14F-4D97-AF65-F5344CB8AC3E}">
        <p14:creationId xmlns:p14="http://schemas.microsoft.com/office/powerpoint/2010/main" val="166668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15FD-4333-BFF6-5111-245AC1AB4F6D}"/>
              </a:ext>
            </a:extLst>
          </p:cNvPr>
          <p:cNvSpPr>
            <a:spLocks noGrp="1"/>
          </p:cNvSpPr>
          <p:nvPr>
            <p:ph type="title"/>
          </p:nvPr>
        </p:nvSpPr>
        <p:spPr>
          <a:xfrm>
            <a:off x="1137034" y="494094"/>
            <a:ext cx="9392421" cy="1330841"/>
          </a:xfrm>
        </p:spPr>
        <p:txBody>
          <a:bodyPr>
            <a:normAutofit/>
          </a:bodyPr>
          <a:lstStyle/>
          <a:p>
            <a:r>
              <a:rPr lang="en-IN" sz="4000" dirty="0" err="1">
                <a:latin typeface="Times New Roman" panose="02020603050405020304" pitchFamily="18" charset="0"/>
                <a:cs typeface="Times New Roman" panose="02020603050405020304" pitchFamily="18" charset="0"/>
              </a:rPr>
              <a:t>Macroshock</a:t>
            </a:r>
            <a:r>
              <a:rPr lang="en-IN" sz="4000" dirty="0">
                <a:latin typeface="Times New Roman" panose="02020603050405020304" pitchFamily="18" charset="0"/>
                <a:cs typeface="Times New Roman" panose="02020603050405020304" pitchFamily="18" charset="0"/>
              </a:rPr>
              <a:t> and </a:t>
            </a:r>
            <a:r>
              <a:rPr lang="en-IN" sz="4000" dirty="0" err="1">
                <a:latin typeface="Times New Roman" panose="02020603050405020304" pitchFamily="18" charset="0"/>
                <a:cs typeface="Times New Roman" panose="02020603050405020304" pitchFamily="18" charset="0"/>
              </a:rPr>
              <a:t>Microshock</a:t>
            </a:r>
            <a:r>
              <a:rPr lang="en-IN" sz="4000" dirty="0">
                <a:latin typeface="Times New Roman" panose="02020603050405020304" pitchFamily="18" charset="0"/>
                <a:cs typeface="Times New Roman" panose="02020603050405020304" pitchFamily="18" charset="0"/>
              </a:rPr>
              <a:t> Hazards</a:t>
            </a:r>
          </a:p>
        </p:txBody>
      </p:sp>
      <p:sp>
        <p:nvSpPr>
          <p:cNvPr id="9" name="Content Placeholder 8">
            <a:extLst>
              <a:ext uri="{FF2B5EF4-FFF2-40B4-BE49-F238E27FC236}">
                <a16:creationId xmlns:a16="http://schemas.microsoft.com/office/drawing/2014/main" id="{8BA587C0-E79F-5061-02C6-DBDFCD7C9BB3}"/>
              </a:ext>
            </a:extLst>
          </p:cNvPr>
          <p:cNvSpPr>
            <a:spLocks noGrp="1"/>
          </p:cNvSpPr>
          <p:nvPr>
            <p:ph idx="1"/>
          </p:nvPr>
        </p:nvSpPr>
        <p:spPr>
          <a:xfrm>
            <a:off x="1300998" y="1976981"/>
            <a:ext cx="4532246" cy="3917773"/>
          </a:xfrm>
        </p:spPr>
        <p:txBody>
          <a:bodyPr>
            <a:noAutofit/>
          </a:bodyPr>
          <a:lstStyle/>
          <a:p>
            <a:pPr algn="just"/>
            <a:r>
              <a:rPr lang="en-US" sz="2200" dirty="0">
                <a:latin typeface="Times New Roman" panose="02020603050405020304" pitchFamily="18" charset="0"/>
                <a:cs typeface="Times New Roman" panose="02020603050405020304" pitchFamily="18" charset="0"/>
              </a:rPr>
              <a:t>Macro-shock is the most common type of shock received and occurs when the human body becomes a conductor of electric current passing by means </a:t>
            </a:r>
            <a:r>
              <a:rPr lang="en-US" sz="2200" i="1" u="sng" dirty="0">
                <a:solidFill>
                  <a:schemeClr val="accent2">
                    <a:lumMod val="75000"/>
                  </a:schemeClr>
                </a:solidFill>
                <a:latin typeface="Times New Roman" panose="02020603050405020304" pitchFamily="18" charset="0"/>
                <a:cs typeface="Times New Roman" panose="02020603050405020304" pitchFamily="18" charset="0"/>
              </a:rPr>
              <a:t>other than directly through the heart.</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Micro-shock is the electrically conducting devices unintentionally make </a:t>
            </a:r>
            <a:r>
              <a:rPr lang="en-US" sz="2200" i="1" u="sng" dirty="0">
                <a:solidFill>
                  <a:schemeClr val="accent2">
                    <a:lumMod val="75000"/>
                  </a:schemeClr>
                </a:solidFill>
                <a:latin typeface="Times New Roman" panose="02020603050405020304" pitchFamily="18" charset="0"/>
                <a:cs typeface="Times New Roman" panose="02020603050405020304" pitchFamily="18" charset="0"/>
              </a:rPr>
              <a:t>direct contact with heart muscles</a:t>
            </a:r>
            <a:r>
              <a:rPr lang="en-US" sz="2200" dirty="0">
                <a:latin typeface="Times New Roman" panose="02020603050405020304" pitchFamily="18" charset="0"/>
                <a:cs typeface="Times New Roman" panose="02020603050405020304" pitchFamily="18" charset="0"/>
              </a:rPr>
              <a:t>, ventricular fibrillation may be induced by minute current (e.g., 200uA) well below the threshold of feeling.</a:t>
            </a:r>
            <a:endParaRPr lang="en-IN" sz="2200" dirty="0">
              <a:latin typeface="Times New Roman" panose="02020603050405020304" pitchFamily="18" charset="0"/>
              <a:cs typeface="Times New Roman" panose="02020603050405020304" pitchFamily="18" charset="0"/>
            </a:endParaRPr>
          </a:p>
        </p:txBody>
      </p:sp>
      <p:pic>
        <p:nvPicPr>
          <p:cNvPr id="10" name="Content Placeholder 6" descr="A diagram of a person's body&#10;&#10;Description automatically generated">
            <a:extLst>
              <a:ext uri="{FF2B5EF4-FFF2-40B4-BE49-F238E27FC236}">
                <a16:creationId xmlns:a16="http://schemas.microsoft.com/office/drawing/2014/main" id="{9A5D2F75-F538-DAAB-37CE-67E4D80AE597}"/>
              </a:ext>
            </a:extLst>
          </p:cNvPr>
          <p:cNvPicPr>
            <a:picLocks noChangeAspect="1"/>
          </p:cNvPicPr>
          <p:nvPr/>
        </p:nvPicPr>
        <p:blipFill rotWithShape="1">
          <a:blip r:embed="rId2"/>
          <a:srcRect t="2563"/>
          <a:stretch/>
        </p:blipFill>
        <p:spPr>
          <a:xfrm>
            <a:off x="6213490" y="2564122"/>
            <a:ext cx="5697065" cy="2942056"/>
          </a:xfrm>
          <a:prstGeom prst="rect">
            <a:avLst/>
          </a:prstGeom>
        </p:spPr>
      </p:pic>
    </p:spTree>
    <p:extLst>
      <p:ext uri="{BB962C8B-B14F-4D97-AF65-F5344CB8AC3E}">
        <p14:creationId xmlns:p14="http://schemas.microsoft.com/office/powerpoint/2010/main" val="170643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F25-A83D-1A5D-BBEA-C22BC40A9C4F}"/>
              </a:ext>
            </a:extLst>
          </p:cNvPr>
          <p:cNvSpPr>
            <a:spLocks noGrp="1"/>
          </p:cNvSpPr>
          <p:nvPr>
            <p:ph type="title"/>
          </p:nvPr>
        </p:nvSpPr>
        <p:spPr/>
        <p:txBody>
          <a:bodyPr>
            <a:normAutofit/>
          </a:bodyPr>
          <a:lstStyle/>
          <a:p>
            <a:r>
              <a:rPr lang="en-IN" sz="4000" dirty="0">
                <a:latin typeface="Times New Roman" panose="02020603050405020304" pitchFamily="18" charset="0"/>
                <a:cs typeface="Times New Roman" panose="02020603050405020304" pitchFamily="18" charset="0"/>
              </a:rPr>
              <a:t>Physiological effects of electricity</a:t>
            </a:r>
          </a:p>
        </p:txBody>
      </p:sp>
      <p:sp>
        <p:nvSpPr>
          <p:cNvPr id="3" name="Content Placeholder 2">
            <a:extLst>
              <a:ext uri="{FF2B5EF4-FFF2-40B4-BE49-F238E27FC236}">
                <a16:creationId xmlns:a16="http://schemas.microsoft.com/office/drawing/2014/main" id="{8494516D-9B6F-6211-3BA9-4898A5715FD1}"/>
              </a:ext>
            </a:extLst>
          </p:cNvPr>
          <p:cNvSpPr>
            <a:spLocks noGrp="1"/>
          </p:cNvSpPr>
          <p:nvPr>
            <p:ph sz="half" idx="1"/>
          </p:nvPr>
        </p:nvSpPr>
        <p:spPr>
          <a:xfrm>
            <a:off x="4735629" y="1980487"/>
            <a:ext cx="6622182" cy="4023360"/>
          </a:xfrm>
        </p:spPr>
        <p:txBody>
          <a:bodyPr>
            <a:normAutofit/>
          </a:bodyPr>
          <a:lstStyle/>
          <a:p>
            <a:pPr algn="just"/>
            <a:r>
              <a:rPr lang="en-US" sz="2400" dirty="0">
                <a:latin typeface="Times New Roman" panose="02020603050405020304" pitchFamily="18" charset="0"/>
                <a:cs typeface="Times New Roman" panose="02020603050405020304" pitchFamily="18" charset="0"/>
              </a:rPr>
              <a:t>For a physiological effect to occur, the body must become part of an electric circuit. Current must enter the body at one point and leave at some other point</a:t>
            </a:r>
          </a:p>
          <a:p>
            <a:pPr algn="just"/>
            <a:r>
              <a:rPr lang="en-US" sz="2400" dirty="0">
                <a:latin typeface="Times New Roman" panose="02020603050405020304" pitchFamily="18" charset="0"/>
                <a:cs typeface="Times New Roman" panose="02020603050405020304" pitchFamily="18" charset="0"/>
              </a:rPr>
              <a:t>The magnitude of the current is equal to the applied voltage divided by the sum of the series impedances of the body tissues and the two interfaces at the entry points</a:t>
            </a:r>
            <a:endParaRPr lang="en-IN" sz="2400" dirty="0">
              <a:latin typeface="Times New Roman" panose="02020603050405020304" pitchFamily="18" charset="0"/>
              <a:cs typeface="Times New Roman" panose="02020603050405020304" pitchFamily="18" charset="0"/>
            </a:endParaRPr>
          </a:p>
        </p:txBody>
      </p:sp>
      <p:pic>
        <p:nvPicPr>
          <p:cNvPr id="5" name="Content Placeholder 4" descr="A person holding a tablet&#10;&#10;Description automatically generated with medium confidence">
            <a:extLst>
              <a:ext uri="{FF2B5EF4-FFF2-40B4-BE49-F238E27FC236}">
                <a16:creationId xmlns:a16="http://schemas.microsoft.com/office/drawing/2014/main" id="{A37AF076-BA1F-63EE-C87B-DAC974EE724E}"/>
              </a:ext>
            </a:extLst>
          </p:cNvPr>
          <p:cNvPicPr>
            <a:picLocks noGrp="1" noChangeAspect="1"/>
          </p:cNvPicPr>
          <p:nvPr>
            <p:ph sz="half" idx="2"/>
          </p:nvPr>
        </p:nvPicPr>
        <p:blipFill>
          <a:blip r:embed="rId2"/>
          <a:stretch>
            <a:fillRect/>
          </a:stretch>
        </p:blipFill>
        <p:spPr>
          <a:xfrm>
            <a:off x="1344691" y="2097886"/>
            <a:ext cx="2825895" cy="302275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6395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60F0-469D-8A38-4E23-20E0D04AE0E1}"/>
              </a:ext>
            </a:extLst>
          </p:cNvPr>
          <p:cNvSpPr>
            <a:spLocks noGrp="1"/>
          </p:cNvSpPr>
          <p:nvPr>
            <p:ph type="title"/>
          </p:nvPr>
        </p:nvSpPr>
        <p:spPr/>
        <p:txBody>
          <a:bodyPr anchor="b">
            <a:normAutofit/>
          </a:bodyPr>
          <a:lstStyle/>
          <a:p>
            <a:r>
              <a:rPr lang="en-IN" sz="4000" dirty="0">
                <a:latin typeface="Times New Roman" panose="02020603050405020304" pitchFamily="18" charset="0"/>
                <a:cs typeface="Times New Roman" panose="02020603050405020304" pitchFamily="18" charset="0"/>
              </a:rPr>
              <a:t>Physiological effects of electricity: Burns</a:t>
            </a:r>
          </a:p>
        </p:txBody>
      </p:sp>
      <p:sp>
        <p:nvSpPr>
          <p:cNvPr id="3" name="Content Placeholder 2">
            <a:extLst>
              <a:ext uri="{FF2B5EF4-FFF2-40B4-BE49-F238E27FC236}">
                <a16:creationId xmlns:a16="http://schemas.microsoft.com/office/drawing/2014/main" id="{D5AC565B-6B5F-6647-F479-1A9DC5DAC521}"/>
              </a:ext>
            </a:extLst>
          </p:cNvPr>
          <p:cNvSpPr>
            <a:spLocks noGrp="1"/>
          </p:cNvSpPr>
          <p:nvPr>
            <p:ph idx="1"/>
          </p:nvPr>
        </p:nvSpPr>
        <p:spPr/>
        <p:txBody>
          <a:bodyPr>
            <a:normAutofit/>
          </a:bodyPr>
          <a:lstStyle/>
          <a:p>
            <a:pPr algn="just"/>
            <a:r>
              <a:rPr lang="en-US" sz="2200" dirty="0">
                <a:latin typeface="Times New Roman" panose="02020603050405020304" pitchFamily="18" charset="0"/>
                <a:cs typeface="Times New Roman" panose="02020603050405020304" pitchFamily="18" charset="0"/>
              </a:rPr>
              <a:t>When an electric current passes through any substance having electrical resistance, heat is produced. The amount of heat depends on the power-dissipated. Whether or not the heat produces a burn depends on the current density.</a:t>
            </a:r>
            <a:endParaRPr lang="en-IN" sz="2200" dirty="0">
              <a:latin typeface="Times New Roman" panose="02020603050405020304" pitchFamily="18" charset="0"/>
              <a:cs typeface="Times New Roman" panose="02020603050405020304" pitchFamily="18" charset="0"/>
            </a:endParaRPr>
          </a:p>
        </p:txBody>
      </p:sp>
      <p:pic>
        <p:nvPicPr>
          <p:cNvPr id="7" name="Picture 6" descr="A hand with a wound on it&#10;&#10;Description automatically generated">
            <a:extLst>
              <a:ext uri="{FF2B5EF4-FFF2-40B4-BE49-F238E27FC236}">
                <a16:creationId xmlns:a16="http://schemas.microsoft.com/office/drawing/2014/main" id="{78BC9B1D-937B-8600-318D-A95840BF9025}"/>
              </a:ext>
            </a:extLst>
          </p:cNvPr>
          <p:cNvPicPr>
            <a:picLocks noChangeAspect="1"/>
          </p:cNvPicPr>
          <p:nvPr/>
        </p:nvPicPr>
        <p:blipFill>
          <a:blip r:embed="rId2"/>
          <a:stretch>
            <a:fillRect/>
          </a:stretch>
        </p:blipFill>
        <p:spPr>
          <a:xfrm>
            <a:off x="6557211" y="3072372"/>
            <a:ext cx="4014216" cy="2455430"/>
          </a:xfrm>
          <a:prstGeom prst="rect">
            <a:avLst/>
          </a:prstGeom>
        </p:spPr>
      </p:pic>
      <p:pic>
        <p:nvPicPr>
          <p:cNvPr id="5" name="Picture 4" descr="A diagram of a skin&#10;&#10;Description automatically generated">
            <a:extLst>
              <a:ext uri="{FF2B5EF4-FFF2-40B4-BE49-F238E27FC236}">
                <a16:creationId xmlns:a16="http://schemas.microsoft.com/office/drawing/2014/main" id="{CE6C31F6-E5E9-230E-57F6-9741C215CEEE}"/>
              </a:ext>
            </a:extLst>
          </p:cNvPr>
          <p:cNvPicPr>
            <a:picLocks noChangeAspect="1"/>
          </p:cNvPicPr>
          <p:nvPr/>
        </p:nvPicPr>
        <p:blipFill>
          <a:blip r:embed="rId3"/>
          <a:stretch>
            <a:fillRect/>
          </a:stretch>
        </p:blipFill>
        <p:spPr>
          <a:xfrm>
            <a:off x="1732891" y="3429000"/>
            <a:ext cx="3557292" cy="2098802"/>
          </a:xfrm>
          <a:prstGeom prst="rect">
            <a:avLst/>
          </a:prstGeom>
        </p:spPr>
      </p:pic>
    </p:spTree>
    <p:extLst>
      <p:ext uri="{BB962C8B-B14F-4D97-AF65-F5344CB8AC3E}">
        <p14:creationId xmlns:p14="http://schemas.microsoft.com/office/powerpoint/2010/main" val="1670450403"/>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462</TotalTime>
  <Words>1148</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Retrospect</vt:lpstr>
      <vt:lpstr>Basic Safety of Medical Equipment</vt:lpstr>
      <vt:lpstr>Why is safety testing required?</vt:lpstr>
      <vt:lpstr>Why is safety testing required?</vt:lpstr>
      <vt:lpstr>What is Electrical Safety?</vt:lpstr>
      <vt:lpstr>Safety of Medical Equipment</vt:lpstr>
      <vt:lpstr>Electrical Shock</vt:lpstr>
      <vt:lpstr>Macroshock and Microshock Hazards</vt:lpstr>
      <vt:lpstr>Physiological effects of electricity</vt:lpstr>
      <vt:lpstr>Physiological effects of electricity: Burns</vt:lpstr>
      <vt:lpstr>Physiological effects of electricity: Muscle Cramps</vt:lpstr>
      <vt:lpstr>Respiratory Arrest</vt:lpstr>
      <vt:lpstr>Cardiac Arrest</vt:lpstr>
      <vt:lpstr>Ventricular Fibrillation</vt:lpstr>
      <vt:lpstr>Leakage Current</vt:lpstr>
      <vt:lpstr>Leakage Current</vt:lpstr>
      <vt:lpstr>Electrical Safety - Critical Points</vt:lpstr>
      <vt:lpstr>Electricity - Class and Types of Equipment</vt:lpstr>
      <vt:lpstr>IS 13450 (Part 1) : 2024</vt:lpstr>
      <vt:lpstr>Aspects covered by IS 13450 Part 1</vt:lpstr>
      <vt:lpstr>IS 13450 (Part 1/Sec 2) : 2024</vt:lpstr>
      <vt:lpstr>Aspects covered by IS 13450 Part 1/Sec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Electromedical, Diagnostic Imaging and Radiotherapy Equipment </dc:title>
  <dc:creator>Pawan Kumar</dc:creator>
  <cp:lastModifiedBy>Gurpreet Kaur</cp:lastModifiedBy>
  <cp:revision>255</cp:revision>
  <dcterms:created xsi:type="dcterms:W3CDTF">2023-10-13T07:32:14Z</dcterms:created>
  <dcterms:modified xsi:type="dcterms:W3CDTF">2025-01-23T11:57:04Z</dcterms:modified>
</cp:coreProperties>
</file>