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Lst>
  <p:notesMasterIdLst>
    <p:notesMasterId r:id="rId24"/>
  </p:notesMasterIdLst>
  <p:handoutMasterIdLst>
    <p:handoutMasterId r:id="rId25"/>
  </p:handoutMasterIdLst>
  <p:sldIdLst>
    <p:sldId id="539" r:id="rId5"/>
    <p:sldId id="257" r:id="rId6"/>
    <p:sldId id="564" r:id="rId7"/>
    <p:sldId id="547" r:id="rId8"/>
    <p:sldId id="568" r:id="rId9"/>
    <p:sldId id="567" r:id="rId10"/>
    <p:sldId id="578" r:id="rId11"/>
    <p:sldId id="562" r:id="rId12"/>
    <p:sldId id="574" r:id="rId13"/>
    <p:sldId id="555" r:id="rId14"/>
    <p:sldId id="576" r:id="rId15"/>
    <p:sldId id="569" r:id="rId16"/>
    <p:sldId id="572" r:id="rId17"/>
    <p:sldId id="570" r:id="rId18"/>
    <p:sldId id="571" r:id="rId19"/>
    <p:sldId id="575" r:id="rId20"/>
    <p:sldId id="560" r:id="rId21"/>
    <p:sldId id="556" r:id="rId22"/>
    <p:sldId id="5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38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98" autoAdjust="0"/>
    <p:restoredTop sz="93731" autoAdjust="0"/>
  </p:normalViewPr>
  <p:slideViewPr>
    <p:cSldViewPr snapToGrid="0">
      <p:cViewPr varScale="1">
        <p:scale>
          <a:sx n="106" d="100"/>
          <a:sy n="106" d="100"/>
        </p:scale>
        <p:origin x="184" y="232"/>
      </p:cViewPr>
      <p:guideLst/>
    </p:cSldViewPr>
  </p:slideViewPr>
  <p:outlineViewPr>
    <p:cViewPr>
      <p:scale>
        <a:sx n="33" d="100"/>
        <a:sy n="33" d="100"/>
      </p:scale>
      <p:origin x="0" y="-144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4852D-9659-C549-8205-C99E96EE7990}" type="doc">
      <dgm:prSet loTypeId="urn:microsoft.com/office/officeart/2005/8/layout/radial1" loCatId="" qsTypeId="urn:microsoft.com/office/officeart/2005/8/quickstyle/simple4" qsCatId="simple" csTypeId="urn:microsoft.com/office/officeart/2005/8/colors/colorful5" csCatId="colorful" phldr="1"/>
      <dgm:spPr/>
      <dgm:t>
        <a:bodyPr/>
        <a:lstStyle/>
        <a:p>
          <a:endParaRPr lang="en-GB"/>
        </a:p>
      </dgm:t>
    </dgm:pt>
    <dgm:pt modelId="{B2B644EB-BD92-C44B-A72B-B4916B77EFF1}">
      <dgm:prSet phldrT="[Text]" custT="1"/>
      <dgm:spPr/>
      <dgm:t>
        <a:bodyPr/>
        <a:lstStyle/>
        <a:p>
          <a:r>
            <a:rPr lang="en-GB" sz="1400" dirty="0">
              <a:latin typeface="Times New Roman" panose="02020603050405020304" pitchFamily="18" charset="0"/>
              <a:cs typeface="Times New Roman" panose="02020603050405020304" pitchFamily="18" charset="0"/>
            </a:rPr>
            <a:t>Key </a:t>
          </a:r>
          <a:r>
            <a:rPr lang="en-GB" sz="1400">
              <a:latin typeface="Times New Roman" panose="02020603050405020304" pitchFamily="18" charset="0"/>
              <a:cs typeface="Times New Roman" panose="02020603050405020304" pitchFamily="18" charset="0"/>
            </a:rPr>
            <a:t>aspects covered</a:t>
          </a:r>
        </a:p>
      </dgm:t>
    </dgm:pt>
    <dgm:pt modelId="{9EAF2CA4-01FA-304C-8B6D-33A98398AD86}" type="parTrans" cxnId="{2A599A07-6D6D-6B4C-ADB3-FB7DAEF7894E}">
      <dgm:prSet/>
      <dgm:spPr/>
      <dgm:t>
        <a:bodyPr/>
        <a:lstStyle/>
        <a:p>
          <a:endParaRPr lang="en-GB" sz="1400">
            <a:latin typeface="Times New Roman" panose="02020603050405020304" pitchFamily="18" charset="0"/>
            <a:cs typeface="Times New Roman" panose="02020603050405020304" pitchFamily="18" charset="0"/>
          </a:endParaRPr>
        </a:p>
      </dgm:t>
    </dgm:pt>
    <dgm:pt modelId="{BD5A07E7-33E9-4143-94FC-CEDA1401845C}" type="sibTrans" cxnId="{2A599A07-6D6D-6B4C-ADB3-FB7DAEF7894E}">
      <dgm:prSet/>
      <dgm:spPr/>
      <dgm:t>
        <a:bodyPr/>
        <a:lstStyle/>
        <a:p>
          <a:endParaRPr lang="en-GB" sz="1400">
            <a:latin typeface="Times New Roman" panose="02020603050405020304" pitchFamily="18" charset="0"/>
            <a:cs typeface="Times New Roman" panose="02020603050405020304" pitchFamily="18" charset="0"/>
          </a:endParaRPr>
        </a:p>
      </dgm:t>
    </dgm:pt>
    <dgm:pt modelId="{727F7BD4-AE4E-844F-AA41-D1B831338DD8}">
      <dgm:prSet phldrT="[Text]" custT="1"/>
      <dgm:spPr/>
      <dgm:t>
        <a:bodyPr/>
        <a:lstStyle/>
        <a:p>
          <a:r>
            <a:rPr lang="en-GB" sz="1400" dirty="0">
              <a:latin typeface="Times New Roman" panose="02020603050405020304" pitchFamily="18" charset="0"/>
              <a:cs typeface="Times New Roman" panose="02020603050405020304" pitchFamily="18" charset="0"/>
            </a:rPr>
            <a:t>Material requirements</a:t>
          </a:r>
        </a:p>
      </dgm:t>
    </dgm:pt>
    <dgm:pt modelId="{DC169D1A-4564-D047-B79E-6F3B58BB228F}" type="parTrans" cxnId="{908E03A9-B1FF-9B44-95B5-C14906D55D7C}">
      <dgm:prSet custT="1"/>
      <dgm:spPr/>
      <dgm:t>
        <a:bodyPr/>
        <a:lstStyle/>
        <a:p>
          <a:endParaRPr lang="en-GB" sz="1400">
            <a:latin typeface="Times New Roman" panose="02020603050405020304" pitchFamily="18" charset="0"/>
            <a:cs typeface="Times New Roman" panose="02020603050405020304" pitchFamily="18" charset="0"/>
          </a:endParaRPr>
        </a:p>
      </dgm:t>
    </dgm:pt>
    <dgm:pt modelId="{B0297CD7-AA11-8640-A18A-AFA56C4A13E0}" type="sibTrans" cxnId="{908E03A9-B1FF-9B44-95B5-C14906D55D7C}">
      <dgm:prSet/>
      <dgm:spPr/>
      <dgm:t>
        <a:bodyPr/>
        <a:lstStyle/>
        <a:p>
          <a:endParaRPr lang="en-GB" sz="1400">
            <a:latin typeface="Times New Roman" panose="02020603050405020304" pitchFamily="18" charset="0"/>
            <a:cs typeface="Times New Roman" panose="02020603050405020304" pitchFamily="18" charset="0"/>
          </a:endParaRPr>
        </a:p>
      </dgm:t>
    </dgm:pt>
    <dgm:pt modelId="{6AE6E66F-3E03-684C-8B7C-554142798EA7}">
      <dgm:prSet phldrT="[Text]" custT="1"/>
      <dgm:spPr/>
      <dgm:t>
        <a:bodyPr/>
        <a:lstStyle/>
        <a:p>
          <a:r>
            <a:rPr lang="en-GB" sz="1400" dirty="0">
              <a:latin typeface="Times New Roman" panose="02020603050405020304" pitchFamily="18" charset="0"/>
              <a:cs typeface="Times New Roman" panose="02020603050405020304" pitchFamily="18" charset="0"/>
            </a:rPr>
            <a:t>Thickness and Dimension requirements </a:t>
          </a:r>
        </a:p>
      </dgm:t>
    </dgm:pt>
    <dgm:pt modelId="{BC50665E-6233-BC46-A431-30B027F8EF0D}" type="parTrans" cxnId="{B0EAB485-14A7-3140-BFDA-878BE60F35A1}">
      <dgm:prSet custT="1"/>
      <dgm:spPr/>
      <dgm:t>
        <a:bodyPr/>
        <a:lstStyle/>
        <a:p>
          <a:endParaRPr lang="en-GB" sz="1400">
            <a:latin typeface="Times New Roman" panose="02020603050405020304" pitchFamily="18" charset="0"/>
            <a:cs typeface="Times New Roman" panose="02020603050405020304" pitchFamily="18" charset="0"/>
          </a:endParaRPr>
        </a:p>
      </dgm:t>
    </dgm:pt>
    <dgm:pt modelId="{80D1D90E-FAB3-E047-8769-7BCA4F8A99A4}" type="sibTrans" cxnId="{B0EAB485-14A7-3140-BFDA-878BE60F35A1}">
      <dgm:prSet/>
      <dgm:spPr/>
      <dgm:t>
        <a:bodyPr/>
        <a:lstStyle/>
        <a:p>
          <a:endParaRPr lang="en-GB" sz="1400">
            <a:latin typeface="Times New Roman" panose="02020603050405020304" pitchFamily="18" charset="0"/>
            <a:cs typeface="Times New Roman" panose="02020603050405020304" pitchFamily="18" charset="0"/>
          </a:endParaRPr>
        </a:p>
      </dgm:t>
    </dgm:pt>
    <dgm:pt modelId="{0298359E-D007-EA47-AA0C-3D3795DC2CE0}">
      <dgm:prSet phldrT="[Text]" custT="1"/>
      <dgm:spPr/>
      <dgm:t>
        <a:bodyPr/>
        <a:lstStyle/>
        <a:p>
          <a:r>
            <a:rPr lang="en-GB" sz="1400" dirty="0">
              <a:latin typeface="Times New Roman" panose="02020603050405020304" pitchFamily="18" charset="0"/>
              <a:cs typeface="Times New Roman" panose="02020603050405020304" pitchFamily="18" charset="0"/>
            </a:rPr>
            <a:t>Tensile and Elongation test requirements</a:t>
          </a:r>
        </a:p>
      </dgm:t>
    </dgm:pt>
    <dgm:pt modelId="{631854B6-B00C-504B-BF70-1940BC73CC4A}" type="parTrans" cxnId="{C4712EF1-5087-AD44-A441-7C02E8C65F31}">
      <dgm:prSet custT="1"/>
      <dgm:spPr/>
      <dgm:t>
        <a:bodyPr/>
        <a:lstStyle/>
        <a:p>
          <a:endParaRPr lang="en-GB" sz="1400">
            <a:latin typeface="Times New Roman" panose="02020603050405020304" pitchFamily="18" charset="0"/>
            <a:cs typeface="Times New Roman" panose="02020603050405020304" pitchFamily="18" charset="0"/>
          </a:endParaRPr>
        </a:p>
      </dgm:t>
    </dgm:pt>
    <dgm:pt modelId="{874705C0-89D7-4E44-9753-58C400F49440}" type="sibTrans" cxnId="{C4712EF1-5087-AD44-A441-7C02E8C65F31}">
      <dgm:prSet/>
      <dgm:spPr/>
      <dgm:t>
        <a:bodyPr/>
        <a:lstStyle/>
        <a:p>
          <a:endParaRPr lang="en-GB" sz="1400">
            <a:latin typeface="Times New Roman" panose="02020603050405020304" pitchFamily="18" charset="0"/>
            <a:cs typeface="Times New Roman" panose="02020603050405020304" pitchFamily="18" charset="0"/>
          </a:endParaRPr>
        </a:p>
      </dgm:t>
    </dgm:pt>
    <dgm:pt modelId="{44409AC4-63CE-EE42-B99C-0F33F7B540CE}">
      <dgm:prSet phldrT="[Text]" custT="1"/>
      <dgm:spPr/>
      <dgm:t>
        <a:bodyPr/>
        <a:lstStyle/>
        <a:p>
          <a:r>
            <a:rPr lang="en-GB" sz="1400" dirty="0">
              <a:latin typeface="Times New Roman" panose="02020603050405020304" pitchFamily="18" charset="0"/>
              <a:cs typeface="Times New Roman" panose="02020603050405020304" pitchFamily="18" charset="0"/>
            </a:rPr>
            <a:t>Drop test </a:t>
          </a:r>
        </a:p>
      </dgm:t>
    </dgm:pt>
    <dgm:pt modelId="{EA826BAC-D724-7C4B-A710-ABAF034381E0}" type="parTrans" cxnId="{35EEB3B2-8A57-B242-9585-3913F8492E3D}">
      <dgm:prSet custT="1"/>
      <dgm:spPr/>
      <dgm:t>
        <a:bodyPr/>
        <a:lstStyle/>
        <a:p>
          <a:endParaRPr lang="en-GB" sz="1400">
            <a:latin typeface="Times New Roman" panose="02020603050405020304" pitchFamily="18" charset="0"/>
            <a:cs typeface="Times New Roman" panose="02020603050405020304" pitchFamily="18" charset="0"/>
          </a:endParaRPr>
        </a:p>
      </dgm:t>
    </dgm:pt>
    <dgm:pt modelId="{C8D202BA-8A88-C34D-A5EB-A388603C91C1}" type="sibTrans" cxnId="{35EEB3B2-8A57-B242-9585-3913F8492E3D}">
      <dgm:prSet/>
      <dgm:spPr/>
      <dgm:t>
        <a:bodyPr/>
        <a:lstStyle/>
        <a:p>
          <a:endParaRPr lang="en-GB" sz="1400">
            <a:latin typeface="Times New Roman" panose="02020603050405020304" pitchFamily="18" charset="0"/>
            <a:cs typeface="Times New Roman" panose="02020603050405020304" pitchFamily="18" charset="0"/>
          </a:endParaRPr>
        </a:p>
      </dgm:t>
    </dgm:pt>
    <dgm:pt modelId="{13F6D841-939A-F849-8DBF-0084D1F7EC95}">
      <dgm:prSet phldrT="[Text]" custT="1"/>
      <dgm:spPr/>
      <dgm:t>
        <a:bodyPr/>
        <a:lstStyle/>
        <a:p>
          <a:r>
            <a:rPr lang="en-GB" sz="1400" dirty="0">
              <a:latin typeface="Times New Roman" panose="02020603050405020304" pitchFamily="18" charset="0"/>
              <a:cs typeface="Times New Roman" panose="02020603050405020304" pitchFamily="18" charset="0"/>
            </a:rPr>
            <a:t>Tear Strength test </a:t>
          </a:r>
        </a:p>
      </dgm:t>
    </dgm:pt>
    <dgm:pt modelId="{22C66C14-3195-844C-855E-FDD82B4D7A08}" type="parTrans" cxnId="{E5DFC9C4-B0E8-BD4C-A811-2050BF9D9DBC}">
      <dgm:prSet custT="1"/>
      <dgm:spPr/>
      <dgm:t>
        <a:bodyPr/>
        <a:lstStyle/>
        <a:p>
          <a:endParaRPr lang="en-GB" sz="1400"/>
        </a:p>
      </dgm:t>
    </dgm:pt>
    <dgm:pt modelId="{231AB273-E442-FF48-BD74-B03EEB0EEA25}" type="sibTrans" cxnId="{E5DFC9C4-B0E8-BD4C-A811-2050BF9D9DBC}">
      <dgm:prSet/>
      <dgm:spPr/>
      <dgm:t>
        <a:bodyPr/>
        <a:lstStyle/>
        <a:p>
          <a:endParaRPr lang="en-GB" sz="1400"/>
        </a:p>
      </dgm:t>
    </dgm:pt>
    <dgm:pt modelId="{A5C8B26C-8C10-5E4F-B3FB-77988F7CC001}">
      <dgm:prSet phldrT="[Text]" custT="1"/>
      <dgm:spPr/>
      <dgm:t>
        <a:bodyPr/>
        <a:lstStyle/>
        <a:p>
          <a:r>
            <a:rPr lang="en-GB" sz="1400" dirty="0">
              <a:latin typeface="Times New Roman" panose="02020603050405020304" pitchFamily="18" charset="0"/>
              <a:cs typeface="Times New Roman" panose="02020603050405020304" pitchFamily="18" charset="0"/>
            </a:rPr>
            <a:t>Autoclavability test</a:t>
          </a:r>
        </a:p>
      </dgm:t>
    </dgm:pt>
    <dgm:pt modelId="{63B25B35-8FE6-D542-BB77-C1AF821AC63D}" type="parTrans" cxnId="{4689EA6F-FECC-4B40-9441-C3FBF54FB55F}">
      <dgm:prSet custT="1"/>
      <dgm:spPr/>
      <dgm:t>
        <a:bodyPr/>
        <a:lstStyle/>
        <a:p>
          <a:endParaRPr lang="en-GB" sz="1400"/>
        </a:p>
      </dgm:t>
    </dgm:pt>
    <dgm:pt modelId="{1C9AAC42-9F1C-E745-A0D4-2FCFB495FDE9}" type="sibTrans" cxnId="{4689EA6F-FECC-4B40-9441-C3FBF54FB55F}">
      <dgm:prSet/>
      <dgm:spPr/>
      <dgm:t>
        <a:bodyPr/>
        <a:lstStyle/>
        <a:p>
          <a:endParaRPr lang="en-GB" sz="1400"/>
        </a:p>
      </dgm:t>
    </dgm:pt>
    <dgm:pt modelId="{CAB1B67F-4984-8242-B7A5-890B8F40D51B}">
      <dgm:prSet phldrT="[Text]" custT="1"/>
      <dgm:spPr/>
      <dgm:t>
        <a:bodyPr/>
        <a:lstStyle/>
        <a:p>
          <a:r>
            <a:rPr lang="en-GB" sz="1400" dirty="0">
              <a:latin typeface="Times New Roman" panose="02020603050405020304" pitchFamily="18" charset="0"/>
              <a:cs typeface="Times New Roman" panose="02020603050405020304" pitchFamily="18" charset="0"/>
            </a:rPr>
            <a:t>Marking and Labelling requirements </a:t>
          </a:r>
        </a:p>
      </dgm:t>
    </dgm:pt>
    <dgm:pt modelId="{17628F49-FFC8-E44F-AF87-8EC243F3076C}" type="parTrans" cxnId="{D7FC986A-77B8-014D-BFFA-129736D9A831}">
      <dgm:prSet custT="1"/>
      <dgm:spPr/>
      <dgm:t>
        <a:bodyPr/>
        <a:lstStyle/>
        <a:p>
          <a:endParaRPr lang="en-GB" sz="500"/>
        </a:p>
      </dgm:t>
    </dgm:pt>
    <dgm:pt modelId="{C183D548-FE70-A540-987B-DE7CC63CA95B}" type="sibTrans" cxnId="{D7FC986A-77B8-014D-BFFA-129736D9A831}">
      <dgm:prSet/>
      <dgm:spPr/>
      <dgm:t>
        <a:bodyPr/>
        <a:lstStyle/>
        <a:p>
          <a:endParaRPr lang="en-GB" sz="1800"/>
        </a:p>
      </dgm:t>
    </dgm:pt>
    <dgm:pt modelId="{79EE61D9-9757-DE40-B228-494B70373F34}" type="pres">
      <dgm:prSet presAssocID="{A9C4852D-9659-C549-8205-C99E96EE7990}" presName="cycle" presStyleCnt="0">
        <dgm:presLayoutVars>
          <dgm:chMax val="1"/>
          <dgm:dir/>
          <dgm:animLvl val="ctr"/>
          <dgm:resizeHandles val="exact"/>
        </dgm:presLayoutVars>
      </dgm:prSet>
      <dgm:spPr/>
    </dgm:pt>
    <dgm:pt modelId="{7360BD96-AE34-7347-9E98-74ED801BC1A0}" type="pres">
      <dgm:prSet presAssocID="{B2B644EB-BD92-C44B-A72B-B4916B77EFF1}" presName="centerShape" presStyleLbl="node0" presStyleIdx="0" presStyleCnt="1"/>
      <dgm:spPr/>
    </dgm:pt>
    <dgm:pt modelId="{7E33B6DF-2D15-D643-99FD-50A773B85332}" type="pres">
      <dgm:prSet presAssocID="{DC169D1A-4564-D047-B79E-6F3B58BB228F}" presName="Name9" presStyleLbl="parChTrans1D2" presStyleIdx="0" presStyleCnt="7"/>
      <dgm:spPr/>
    </dgm:pt>
    <dgm:pt modelId="{2DA4C157-B0F0-E747-8084-665F6CDC377F}" type="pres">
      <dgm:prSet presAssocID="{DC169D1A-4564-D047-B79E-6F3B58BB228F}" presName="connTx" presStyleLbl="parChTrans1D2" presStyleIdx="0" presStyleCnt="7"/>
      <dgm:spPr/>
    </dgm:pt>
    <dgm:pt modelId="{ADCE9B70-9EB9-704E-9F53-22A3EB1190C0}" type="pres">
      <dgm:prSet presAssocID="{727F7BD4-AE4E-844F-AA41-D1B831338DD8}" presName="node" presStyleLbl="node1" presStyleIdx="0" presStyleCnt="7">
        <dgm:presLayoutVars>
          <dgm:bulletEnabled val="1"/>
        </dgm:presLayoutVars>
      </dgm:prSet>
      <dgm:spPr/>
    </dgm:pt>
    <dgm:pt modelId="{DF54E50F-6F39-F44D-A046-08CADCAD07EC}" type="pres">
      <dgm:prSet presAssocID="{BC50665E-6233-BC46-A431-30B027F8EF0D}" presName="Name9" presStyleLbl="parChTrans1D2" presStyleIdx="1" presStyleCnt="7"/>
      <dgm:spPr/>
    </dgm:pt>
    <dgm:pt modelId="{167360A9-FD45-0F46-85E9-FCC759796DB4}" type="pres">
      <dgm:prSet presAssocID="{BC50665E-6233-BC46-A431-30B027F8EF0D}" presName="connTx" presStyleLbl="parChTrans1D2" presStyleIdx="1" presStyleCnt="7"/>
      <dgm:spPr/>
    </dgm:pt>
    <dgm:pt modelId="{AC4CE9B7-5264-A344-8B49-FB85884E91D7}" type="pres">
      <dgm:prSet presAssocID="{6AE6E66F-3E03-684C-8B7C-554142798EA7}" presName="node" presStyleLbl="node1" presStyleIdx="1" presStyleCnt="7">
        <dgm:presLayoutVars>
          <dgm:bulletEnabled val="1"/>
        </dgm:presLayoutVars>
      </dgm:prSet>
      <dgm:spPr/>
    </dgm:pt>
    <dgm:pt modelId="{EED3A9CF-AEB0-E949-96B3-038677B46758}" type="pres">
      <dgm:prSet presAssocID="{631854B6-B00C-504B-BF70-1940BC73CC4A}" presName="Name9" presStyleLbl="parChTrans1D2" presStyleIdx="2" presStyleCnt="7"/>
      <dgm:spPr/>
    </dgm:pt>
    <dgm:pt modelId="{A127AC08-6A36-7649-8A60-79813C27D537}" type="pres">
      <dgm:prSet presAssocID="{631854B6-B00C-504B-BF70-1940BC73CC4A}" presName="connTx" presStyleLbl="parChTrans1D2" presStyleIdx="2" presStyleCnt="7"/>
      <dgm:spPr/>
    </dgm:pt>
    <dgm:pt modelId="{63FB6FF0-9531-CB4D-BE02-D754792B83E4}" type="pres">
      <dgm:prSet presAssocID="{0298359E-D007-EA47-AA0C-3D3795DC2CE0}" presName="node" presStyleLbl="node1" presStyleIdx="2" presStyleCnt="7">
        <dgm:presLayoutVars>
          <dgm:bulletEnabled val="1"/>
        </dgm:presLayoutVars>
      </dgm:prSet>
      <dgm:spPr/>
    </dgm:pt>
    <dgm:pt modelId="{17CD28F8-322B-9743-90C9-E67FCC7F5A54}" type="pres">
      <dgm:prSet presAssocID="{EA826BAC-D724-7C4B-A710-ABAF034381E0}" presName="Name9" presStyleLbl="parChTrans1D2" presStyleIdx="3" presStyleCnt="7"/>
      <dgm:spPr/>
    </dgm:pt>
    <dgm:pt modelId="{61BB2114-84F7-804B-A3D0-D09D0BDB6E02}" type="pres">
      <dgm:prSet presAssocID="{EA826BAC-D724-7C4B-A710-ABAF034381E0}" presName="connTx" presStyleLbl="parChTrans1D2" presStyleIdx="3" presStyleCnt="7"/>
      <dgm:spPr/>
    </dgm:pt>
    <dgm:pt modelId="{BC1FB965-7C03-4F43-B18E-6F07E12763F9}" type="pres">
      <dgm:prSet presAssocID="{44409AC4-63CE-EE42-B99C-0F33F7B540CE}" presName="node" presStyleLbl="node1" presStyleIdx="3" presStyleCnt="7">
        <dgm:presLayoutVars>
          <dgm:bulletEnabled val="1"/>
        </dgm:presLayoutVars>
      </dgm:prSet>
      <dgm:spPr/>
    </dgm:pt>
    <dgm:pt modelId="{8BC0B670-AEE4-BA4F-8551-5981E22CD7AB}" type="pres">
      <dgm:prSet presAssocID="{22C66C14-3195-844C-855E-FDD82B4D7A08}" presName="Name9" presStyleLbl="parChTrans1D2" presStyleIdx="4" presStyleCnt="7"/>
      <dgm:spPr/>
    </dgm:pt>
    <dgm:pt modelId="{6DDBFA0A-C510-CF4D-9C35-06092F75AE0D}" type="pres">
      <dgm:prSet presAssocID="{22C66C14-3195-844C-855E-FDD82B4D7A08}" presName="connTx" presStyleLbl="parChTrans1D2" presStyleIdx="4" presStyleCnt="7"/>
      <dgm:spPr/>
    </dgm:pt>
    <dgm:pt modelId="{EF41B9AF-148B-254C-BFE3-69DFDFE6ED2F}" type="pres">
      <dgm:prSet presAssocID="{13F6D841-939A-F849-8DBF-0084D1F7EC95}" presName="node" presStyleLbl="node1" presStyleIdx="4" presStyleCnt="7">
        <dgm:presLayoutVars>
          <dgm:bulletEnabled val="1"/>
        </dgm:presLayoutVars>
      </dgm:prSet>
      <dgm:spPr/>
    </dgm:pt>
    <dgm:pt modelId="{113CB7DC-777C-2C4D-A294-F8E38B3BF109}" type="pres">
      <dgm:prSet presAssocID="{63B25B35-8FE6-D542-BB77-C1AF821AC63D}" presName="Name9" presStyleLbl="parChTrans1D2" presStyleIdx="5" presStyleCnt="7"/>
      <dgm:spPr/>
    </dgm:pt>
    <dgm:pt modelId="{DACC27F0-F98C-544F-8B50-B03834515AA1}" type="pres">
      <dgm:prSet presAssocID="{63B25B35-8FE6-D542-BB77-C1AF821AC63D}" presName="connTx" presStyleLbl="parChTrans1D2" presStyleIdx="5" presStyleCnt="7"/>
      <dgm:spPr/>
    </dgm:pt>
    <dgm:pt modelId="{9B8B1E94-0EB6-8C4C-A00B-01F0F1539C76}" type="pres">
      <dgm:prSet presAssocID="{A5C8B26C-8C10-5E4F-B3FB-77988F7CC001}" presName="node" presStyleLbl="node1" presStyleIdx="5" presStyleCnt="7" custScaleX="110538">
        <dgm:presLayoutVars>
          <dgm:bulletEnabled val="1"/>
        </dgm:presLayoutVars>
      </dgm:prSet>
      <dgm:spPr/>
    </dgm:pt>
    <dgm:pt modelId="{7FEB46B4-EB01-464C-A1C7-7672CB7602BC}" type="pres">
      <dgm:prSet presAssocID="{17628F49-FFC8-E44F-AF87-8EC243F3076C}" presName="Name9" presStyleLbl="parChTrans1D2" presStyleIdx="6" presStyleCnt="7"/>
      <dgm:spPr/>
    </dgm:pt>
    <dgm:pt modelId="{A4312F41-A1BE-8247-A948-82DCA937DE02}" type="pres">
      <dgm:prSet presAssocID="{17628F49-FFC8-E44F-AF87-8EC243F3076C}" presName="connTx" presStyleLbl="parChTrans1D2" presStyleIdx="6" presStyleCnt="7"/>
      <dgm:spPr/>
    </dgm:pt>
    <dgm:pt modelId="{AB79E3E6-FD8B-D549-9E94-CCAA7BE03E4E}" type="pres">
      <dgm:prSet presAssocID="{CAB1B67F-4984-8242-B7A5-890B8F40D51B}" presName="node" presStyleLbl="node1" presStyleIdx="6" presStyleCnt="7">
        <dgm:presLayoutVars>
          <dgm:bulletEnabled val="1"/>
        </dgm:presLayoutVars>
      </dgm:prSet>
      <dgm:spPr/>
    </dgm:pt>
  </dgm:ptLst>
  <dgm:cxnLst>
    <dgm:cxn modelId="{2A599A07-6D6D-6B4C-ADB3-FB7DAEF7894E}" srcId="{A9C4852D-9659-C549-8205-C99E96EE7990}" destId="{B2B644EB-BD92-C44B-A72B-B4916B77EFF1}" srcOrd="0" destOrd="0" parTransId="{9EAF2CA4-01FA-304C-8B6D-33A98398AD86}" sibTransId="{BD5A07E7-33E9-4143-94FC-CEDA1401845C}"/>
    <dgm:cxn modelId="{9F97C31F-4F9B-1642-9CD1-EF0D4BE62384}" type="presOf" srcId="{CAB1B67F-4984-8242-B7A5-890B8F40D51B}" destId="{AB79E3E6-FD8B-D549-9E94-CCAA7BE03E4E}" srcOrd="0" destOrd="0" presId="urn:microsoft.com/office/officeart/2005/8/layout/radial1"/>
    <dgm:cxn modelId="{A8D1E525-3D5C-2F41-A548-0709EA546A54}" type="presOf" srcId="{DC169D1A-4564-D047-B79E-6F3B58BB228F}" destId="{7E33B6DF-2D15-D643-99FD-50A773B85332}" srcOrd="0" destOrd="0" presId="urn:microsoft.com/office/officeart/2005/8/layout/radial1"/>
    <dgm:cxn modelId="{EA371637-E255-0141-9CB4-7766C15CB404}" type="presOf" srcId="{B2B644EB-BD92-C44B-A72B-B4916B77EFF1}" destId="{7360BD96-AE34-7347-9E98-74ED801BC1A0}" srcOrd="0" destOrd="0" presId="urn:microsoft.com/office/officeart/2005/8/layout/radial1"/>
    <dgm:cxn modelId="{779B0A3B-C261-2D44-8627-DE1C910082C2}" type="presOf" srcId="{BC50665E-6233-BC46-A431-30B027F8EF0D}" destId="{167360A9-FD45-0F46-85E9-FCC759796DB4}" srcOrd="1" destOrd="0" presId="urn:microsoft.com/office/officeart/2005/8/layout/radial1"/>
    <dgm:cxn modelId="{AF80EF4A-62CD-F24B-A4B5-0E4323341A24}" type="presOf" srcId="{6AE6E66F-3E03-684C-8B7C-554142798EA7}" destId="{AC4CE9B7-5264-A344-8B49-FB85884E91D7}" srcOrd="0" destOrd="0" presId="urn:microsoft.com/office/officeart/2005/8/layout/radial1"/>
    <dgm:cxn modelId="{01351950-BBF1-7546-A64B-50ADABC69E32}" type="presOf" srcId="{63B25B35-8FE6-D542-BB77-C1AF821AC63D}" destId="{DACC27F0-F98C-544F-8B50-B03834515AA1}" srcOrd="1" destOrd="0" presId="urn:microsoft.com/office/officeart/2005/8/layout/radial1"/>
    <dgm:cxn modelId="{110A3950-1182-C849-91E5-7D8EADFF4363}" type="presOf" srcId="{44409AC4-63CE-EE42-B99C-0F33F7B540CE}" destId="{BC1FB965-7C03-4F43-B18E-6F07E12763F9}" srcOrd="0" destOrd="0" presId="urn:microsoft.com/office/officeart/2005/8/layout/radial1"/>
    <dgm:cxn modelId="{A78ACD50-DDF3-0549-8559-5081BB692AA1}" type="presOf" srcId="{17628F49-FFC8-E44F-AF87-8EC243F3076C}" destId="{7FEB46B4-EB01-464C-A1C7-7672CB7602BC}" srcOrd="0" destOrd="0" presId="urn:microsoft.com/office/officeart/2005/8/layout/radial1"/>
    <dgm:cxn modelId="{7808D95D-C004-5C4A-9632-C8AA0444360C}" type="presOf" srcId="{A9C4852D-9659-C549-8205-C99E96EE7990}" destId="{79EE61D9-9757-DE40-B228-494B70373F34}" srcOrd="0" destOrd="0" presId="urn:microsoft.com/office/officeart/2005/8/layout/radial1"/>
    <dgm:cxn modelId="{3F758564-0684-9B40-91C1-6D384FF9AA45}" type="presOf" srcId="{22C66C14-3195-844C-855E-FDD82B4D7A08}" destId="{8BC0B670-AEE4-BA4F-8551-5981E22CD7AB}" srcOrd="0" destOrd="0" presId="urn:microsoft.com/office/officeart/2005/8/layout/radial1"/>
    <dgm:cxn modelId="{D7FC986A-77B8-014D-BFFA-129736D9A831}" srcId="{B2B644EB-BD92-C44B-A72B-B4916B77EFF1}" destId="{CAB1B67F-4984-8242-B7A5-890B8F40D51B}" srcOrd="6" destOrd="0" parTransId="{17628F49-FFC8-E44F-AF87-8EC243F3076C}" sibTransId="{C183D548-FE70-A540-987B-DE7CC63CA95B}"/>
    <dgm:cxn modelId="{4689EA6F-FECC-4B40-9441-C3FBF54FB55F}" srcId="{B2B644EB-BD92-C44B-A72B-B4916B77EFF1}" destId="{A5C8B26C-8C10-5E4F-B3FB-77988F7CC001}" srcOrd="5" destOrd="0" parTransId="{63B25B35-8FE6-D542-BB77-C1AF821AC63D}" sibTransId="{1C9AAC42-9F1C-E745-A0D4-2FCFB495FDE9}"/>
    <dgm:cxn modelId="{D08AF370-A543-6F4A-B3C2-CCBEA9980340}" type="presOf" srcId="{A5C8B26C-8C10-5E4F-B3FB-77988F7CC001}" destId="{9B8B1E94-0EB6-8C4C-A00B-01F0F1539C76}" srcOrd="0" destOrd="0" presId="urn:microsoft.com/office/officeart/2005/8/layout/radial1"/>
    <dgm:cxn modelId="{BA0B5878-829B-AD43-92C9-3C3B8518711A}" type="presOf" srcId="{22C66C14-3195-844C-855E-FDD82B4D7A08}" destId="{6DDBFA0A-C510-CF4D-9C35-06092F75AE0D}" srcOrd="1" destOrd="0" presId="urn:microsoft.com/office/officeart/2005/8/layout/radial1"/>
    <dgm:cxn modelId="{5F70C07D-733E-8A4B-8203-6A53FE255EB4}" type="presOf" srcId="{631854B6-B00C-504B-BF70-1940BC73CC4A}" destId="{EED3A9CF-AEB0-E949-96B3-038677B46758}" srcOrd="0" destOrd="0" presId="urn:microsoft.com/office/officeart/2005/8/layout/radial1"/>
    <dgm:cxn modelId="{A7EFB481-129A-9641-80DA-43160205D785}" type="presOf" srcId="{17628F49-FFC8-E44F-AF87-8EC243F3076C}" destId="{A4312F41-A1BE-8247-A948-82DCA937DE02}" srcOrd="1" destOrd="0" presId="urn:microsoft.com/office/officeart/2005/8/layout/radial1"/>
    <dgm:cxn modelId="{ECEEB182-1DF4-A949-B532-CF328125D827}" type="presOf" srcId="{EA826BAC-D724-7C4B-A710-ABAF034381E0}" destId="{17CD28F8-322B-9743-90C9-E67FCC7F5A54}" srcOrd="0" destOrd="0" presId="urn:microsoft.com/office/officeart/2005/8/layout/radial1"/>
    <dgm:cxn modelId="{C1BA5685-D59B-0F46-80DF-BDBFCA196F86}" type="presOf" srcId="{BC50665E-6233-BC46-A431-30B027F8EF0D}" destId="{DF54E50F-6F39-F44D-A046-08CADCAD07EC}" srcOrd="0" destOrd="0" presId="urn:microsoft.com/office/officeart/2005/8/layout/radial1"/>
    <dgm:cxn modelId="{B0EAB485-14A7-3140-BFDA-878BE60F35A1}" srcId="{B2B644EB-BD92-C44B-A72B-B4916B77EFF1}" destId="{6AE6E66F-3E03-684C-8B7C-554142798EA7}" srcOrd="1" destOrd="0" parTransId="{BC50665E-6233-BC46-A431-30B027F8EF0D}" sibTransId="{80D1D90E-FAB3-E047-8769-7BCA4F8A99A4}"/>
    <dgm:cxn modelId="{E8F0BB89-CCD9-B046-92CC-924B00869C9A}" type="presOf" srcId="{DC169D1A-4564-D047-B79E-6F3B58BB228F}" destId="{2DA4C157-B0F0-E747-8084-665F6CDC377F}" srcOrd="1" destOrd="0" presId="urn:microsoft.com/office/officeart/2005/8/layout/radial1"/>
    <dgm:cxn modelId="{908E03A9-B1FF-9B44-95B5-C14906D55D7C}" srcId="{B2B644EB-BD92-C44B-A72B-B4916B77EFF1}" destId="{727F7BD4-AE4E-844F-AA41-D1B831338DD8}" srcOrd="0" destOrd="0" parTransId="{DC169D1A-4564-D047-B79E-6F3B58BB228F}" sibTransId="{B0297CD7-AA11-8640-A18A-AFA56C4A13E0}"/>
    <dgm:cxn modelId="{35EEB3B2-8A57-B242-9585-3913F8492E3D}" srcId="{B2B644EB-BD92-C44B-A72B-B4916B77EFF1}" destId="{44409AC4-63CE-EE42-B99C-0F33F7B540CE}" srcOrd="3" destOrd="0" parTransId="{EA826BAC-D724-7C4B-A710-ABAF034381E0}" sibTransId="{C8D202BA-8A88-C34D-A5EB-A388603C91C1}"/>
    <dgm:cxn modelId="{CE92DDB4-6E65-0B40-B371-ACB42E44C161}" type="presOf" srcId="{EA826BAC-D724-7C4B-A710-ABAF034381E0}" destId="{61BB2114-84F7-804B-A3D0-D09D0BDB6E02}" srcOrd="1" destOrd="0" presId="urn:microsoft.com/office/officeart/2005/8/layout/radial1"/>
    <dgm:cxn modelId="{E030F0BD-2C80-0E41-B5E4-25D9D023EE6B}" type="presOf" srcId="{0298359E-D007-EA47-AA0C-3D3795DC2CE0}" destId="{63FB6FF0-9531-CB4D-BE02-D754792B83E4}" srcOrd="0" destOrd="0" presId="urn:microsoft.com/office/officeart/2005/8/layout/radial1"/>
    <dgm:cxn modelId="{E5DFC9C4-B0E8-BD4C-A811-2050BF9D9DBC}" srcId="{B2B644EB-BD92-C44B-A72B-B4916B77EFF1}" destId="{13F6D841-939A-F849-8DBF-0084D1F7EC95}" srcOrd="4" destOrd="0" parTransId="{22C66C14-3195-844C-855E-FDD82B4D7A08}" sibTransId="{231AB273-E442-FF48-BD74-B03EEB0EEA25}"/>
    <dgm:cxn modelId="{1F9AAAC8-F100-7441-80A6-5C44F56961EB}" type="presOf" srcId="{727F7BD4-AE4E-844F-AA41-D1B831338DD8}" destId="{ADCE9B70-9EB9-704E-9F53-22A3EB1190C0}" srcOrd="0" destOrd="0" presId="urn:microsoft.com/office/officeart/2005/8/layout/radial1"/>
    <dgm:cxn modelId="{8762F9E8-3CFF-2B4D-BF23-107A39C30668}" type="presOf" srcId="{63B25B35-8FE6-D542-BB77-C1AF821AC63D}" destId="{113CB7DC-777C-2C4D-A294-F8E38B3BF109}" srcOrd="0" destOrd="0" presId="urn:microsoft.com/office/officeart/2005/8/layout/radial1"/>
    <dgm:cxn modelId="{950A29F0-E284-8F4D-8394-DF2B178DC01A}" type="presOf" srcId="{13F6D841-939A-F849-8DBF-0084D1F7EC95}" destId="{EF41B9AF-148B-254C-BFE3-69DFDFE6ED2F}" srcOrd="0" destOrd="0" presId="urn:microsoft.com/office/officeart/2005/8/layout/radial1"/>
    <dgm:cxn modelId="{C4712EF1-5087-AD44-A441-7C02E8C65F31}" srcId="{B2B644EB-BD92-C44B-A72B-B4916B77EFF1}" destId="{0298359E-D007-EA47-AA0C-3D3795DC2CE0}" srcOrd="2" destOrd="0" parTransId="{631854B6-B00C-504B-BF70-1940BC73CC4A}" sibTransId="{874705C0-89D7-4E44-9753-58C400F49440}"/>
    <dgm:cxn modelId="{2F8888F6-CEBB-F54A-B151-15F9A5E0AD90}" type="presOf" srcId="{631854B6-B00C-504B-BF70-1940BC73CC4A}" destId="{A127AC08-6A36-7649-8A60-79813C27D537}" srcOrd="1" destOrd="0" presId="urn:microsoft.com/office/officeart/2005/8/layout/radial1"/>
    <dgm:cxn modelId="{20065BEB-E477-C646-8AAE-6D3E79796444}" type="presParOf" srcId="{79EE61D9-9757-DE40-B228-494B70373F34}" destId="{7360BD96-AE34-7347-9E98-74ED801BC1A0}" srcOrd="0" destOrd="0" presId="urn:microsoft.com/office/officeart/2005/8/layout/radial1"/>
    <dgm:cxn modelId="{FA5F20DA-AD22-E343-A6A0-79A2165F4308}" type="presParOf" srcId="{79EE61D9-9757-DE40-B228-494B70373F34}" destId="{7E33B6DF-2D15-D643-99FD-50A773B85332}" srcOrd="1" destOrd="0" presId="urn:microsoft.com/office/officeart/2005/8/layout/radial1"/>
    <dgm:cxn modelId="{49759A53-5064-FF48-94C3-8F9F5D0C270E}" type="presParOf" srcId="{7E33B6DF-2D15-D643-99FD-50A773B85332}" destId="{2DA4C157-B0F0-E747-8084-665F6CDC377F}" srcOrd="0" destOrd="0" presId="urn:microsoft.com/office/officeart/2005/8/layout/radial1"/>
    <dgm:cxn modelId="{569CAB19-63EC-F84E-8853-B5019C247BAF}" type="presParOf" srcId="{79EE61D9-9757-DE40-B228-494B70373F34}" destId="{ADCE9B70-9EB9-704E-9F53-22A3EB1190C0}" srcOrd="2" destOrd="0" presId="urn:microsoft.com/office/officeart/2005/8/layout/radial1"/>
    <dgm:cxn modelId="{4DDDF615-5759-3744-BD41-27E3C7E5F61A}" type="presParOf" srcId="{79EE61D9-9757-DE40-B228-494B70373F34}" destId="{DF54E50F-6F39-F44D-A046-08CADCAD07EC}" srcOrd="3" destOrd="0" presId="urn:microsoft.com/office/officeart/2005/8/layout/radial1"/>
    <dgm:cxn modelId="{511223FD-66E3-4442-AEE8-431CD630AA7C}" type="presParOf" srcId="{DF54E50F-6F39-F44D-A046-08CADCAD07EC}" destId="{167360A9-FD45-0F46-85E9-FCC759796DB4}" srcOrd="0" destOrd="0" presId="urn:microsoft.com/office/officeart/2005/8/layout/radial1"/>
    <dgm:cxn modelId="{8B2458F4-ADCD-7F48-9917-A4AEA159BDFF}" type="presParOf" srcId="{79EE61D9-9757-DE40-B228-494B70373F34}" destId="{AC4CE9B7-5264-A344-8B49-FB85884E91D7}" srcOrd="4" destOrd="0" presId="urn:microsoft.com/office/officeart/2005/8/layout/radial1"/>
    <dgm:cxn modelId="{ADA398A1-DE4A-D741-9487-2B58719335EC}" type="presParOf" srcId="{79EE61D9-9757-DE40-B228-494B70373F34}" destId="{EED3A9CF-AEB0-E949-96B3-038677B46758}" srcOrd="5" destOrd="0" presId="urn:microsoft.com/office/officeart/2005/8/layout/radial1"/>
    <dgm:cxn modelId="{DD225E69-B2C5-DA4A-8E8C-1E087A8C916E}" type="presParOf" srcId="{EED3A9CF-AEB0-E949-96B3-038677B46758}" destId="{A127AC08-6A36-7649-8A60-79813C27D537}" srcOrd="0" destOrd="0" presId="urn:microsoft.com/office/officeart/2005/8/layout/radial1"/>
    <dgm:cxn modelId="{B7EA31CC-7E4D-AB4F-9199-A1399285B20D}" type="presParOf" srcId="{79EE61D9-9757-DE40-B228-494B70373F34}" destId="{63FB6FF0-9531-CB4D-BE02-D754792B83E4}" srcOrd="6" destOrd="0" presId="urn:microsoft.com/office/officeart/2005/8/layout/radial1"/>
    <dgm:cxn modelId="{06F8F3F7-15A3-F342-B84A-76B17ECF7E88}" type="presParOf" srcId="{79EE61D9-9757-DE40-B228-494B70373F34}" destId="{17CD28F8-322B-9743-90C9-E67FCC7F5A54}" srcOrd="7" destOrd="0" presId="urn:microsoft.com/office/officeart/2005/8/layout/radial1"/>
    <dgm:cxn modelId="{BBFDEF57-4B27-F247-A59A-441E688A2B88}" type="presParOf" srcId="{17CD28F8-322B-9743-90C9-E67FCC7F5A54}" destId="{61BB2114-84F7-804B-A3D0-D09D0BDB6E02}" srcOrd="0" destOrd="0" presId="urn:microsoft.com/office/officeart/2005/8/layout/radial1"/>
    <dgm:cxn modelId="{5919A4A1-8019-A546-ACEA-6553141A593B}" type="presParOf" srcId="{79EE61D9-9757-DE40-B228-494B70373F34}" destId="{BC1FB965-7C03-4F43-B18E-6F07E12763F9}" srcOrd="8" destOrd="0" presId="urn:microsoft.com/office/officeart/2005/8/layout/radial1"/>
    <dgm:cxn modelId="{F68FD8B3-89A4-0B44-AE66-10DBD083CEB7}" type="presParOf" srcId="{79EE61D9-9757-DE40-B228-494B70373F34}" destId="{8BC0B670-AEE4-BA4F-8551-5981E22CD7AB}" srcOrd="9" destOrd="0" presId="urn:microsoft.com/office/officeart/2005/8/layout/radial1"/>
    <dgm:cxn modelId="{70BC6BCE-0CA5-DA45-B64E-7F8198012AE6}" type="presParOf" srcId="{8BC0B670-AEE4-BA4F-8551-5981E22CD7AB}" destId="{6DDBFA0A-C510-CF4D-9C35-06092F75AE0D}" srcOrd="0" destOrd="0" presId="urn:microsoft.com/office/officeart/2005/8/layout/radial1"/>
    <dgm:cxn modelId="{0973EEE0-830C-F349-82F5-0FAD8CED09E5}" type="presParOf" srcId="{79EE61D9-9757-DE40-B228-494B70373F34}" destId="{EF41B9AF-148B-254C-BFE3-69DFDFE6ED2F}" srcOrd="10" destOrd="0" presId="urn:microsoft.com/office/officeart/2005/8/layout/radial1"/>
    <dgm:cxn modelId="{8E2EBBDF-C43F-C64B-91DC-A4980C6F52CB}" type="presParOf" srcId="{79EE61D9-9757-DE40-B228-494B70373F34}" destId="{113CB7DC-777C-2C4D-A294-F8E38B3BF109}" srcOrd="11" destOrd="0" presId="urn:microsoft.com/office/officeart/2005/8/layout/radial1"/>
    <dgm:cxn modelId="{897606A3-F13E-7944-91C0-381D219E37AE}" type="presParOf" srcId="{113CB7DC-777C-2C4D-A294-F8E38B3BF109}" destId="{DACC27F0-F98C-544F-8B50-B03834515AA1}" srcOrd="0" destOrd="0" presId="urn:microsoft.com/office/officeart/2005/8/layout/radial1"/>
    <dgm:cxn modelId="{CF9EE9B4-10E9-444B-B811-28C3DDE60507}" type="presParOf" srcId="{79EE61D9-9757-DE40-B228-494B70373F34}" destId="{9B8B1E94-0EB6-8C4C-A00B-01F0F1539C76}" srcOrd="12" destOrd="0" presId="urn:microsoft.com/office/officeart/2005/8/layout/radial1"/>
    <dgm:cxn modelId="{C58A3484-E675-F848-B86D-DADA0633E446}" type="presParOf" srcId="{79EE61D9-9757-DE40-B228-494B70373F34}" destId="{7FEB46B4-EB01-464C-A1C7-7672CB7602BC}" srcOrd="13" destOrd="0" presId="urn:microsoft.com/office/officeart/2005/8/layout/radial1"/>
    <dgm:cxn modelId="{1F96D776-767B-374B-8430-8F754567B863}" type="presParOf" srcId="{7FEB46B4-EB01-464C-A1C7-7672CB7602BC}" destId="{A4312F41-A1BE-8247-A948-82DCA937DE02}" srcOrd="0" destOrd="0" presId="urn:microsoft.com/office/officeart/2005/8/layout/radial1"/>
    <dgm:cxn modelId="{BEC80022-5998-6E48-A6D6-13150ED91EF6}" type="presParOf" srcId="{79EE61D9-9757-DE40-B228-494B70373F34}" destId="{AB79E3E6-FD8B-D549-9E94-CCAA7BE03E4E}"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C4852D-9659-C549-8205-C99E96EE7990}" type="doc">
      <dgm:prSet loTypeId="urn:microsoft.com/office/officeart/2005/8/layout/radial1" loCatId="" qsTypeId="urn:microsoft.com/office/officeart/2005/8/quickstyle/simple4" qsCatId="simple" csTypeId="urn:microsoft.com/office/officeart/2005/8/colors/colorful5" csCatId="colorful" phldr="1"/>
      <dgm:spPr/>
      <dgm:t>
        <a:bodyPr/>
        <a:lstStyle/>
        <a:p>
          <a:endParaRPr lang="en-GB"/>
        </a:p>
      </dgm:t>
    </dgm:pt>
    <dgm:pt modelId="{B2B644EB-BD92-C44B-A72B-B4916B77EFF1}">
      <dgm:prSet phldrT="[Text]" custT="1"/>
      <dgm:spPr/>
      <dgm:t>
        <a:bodyPr/>
        <a:lstStyle/>
        <a:p>
          <a:r>
            <a:rPr lang="en-GB" sz="1400" dirty="0">
              <a:latin typeface="Times New Roman" panose="02020603050405020304" pitchFamily="18" charset="0"/>
              <a:cs typeface="Times New Roman" panose="02020603050405020304" pitchFamily="18" charset="0"/>
            </a:rPr>
            <a:t>Key aspects covered</a:t>
          </a:r>
        </a:p>
      </dgm:t>
    </dgm:pt>
    <dgm:pt modelId="{9EAF2CA4-01FA-304C-8B6D-33A98398AD86}" type="parTrans" cxnId="{2A599A07-6D6D-6B4C-ADB3-FB7DAEF7894E}">
      <dgm:prSet/>
      <dgm:spPr/>
      <dgm:t>
        <a:bodyPr/>
        <a:lstStyle/>
        <a:p>
          <a:endParaRPr lang="en-GB" sz="1400">
            <a:latin typeface="Times New Roman" panose="02020603050405020304" pitchFamily="18" charset="0"/>
            <a:cs typeface="Times New Roman" panose="02020603050405020304" pitchFamily="18" charset="0"/>
          </a:endParaRPr>
        </a:p>
      </dgm:t>
    </dgm:pt>
    <dgm:pt modelId="{BD5A07E7-33E9-4143-94FC-CEDA1401845C}" type="sibTrans" cxnId="{2A599A07-6D6D-6B4C-ADB3-FB7DAEF7894E}">
      <dgm:prSet/>
      <dgm:spPr/>
      <dgm:t>
        <a:bodyPr/>
        <a:lstStyle/>
        <a:p>
          <a:endParaRPr lang="en-GB" sz="1400">
            <a:latin typeface="Times New Roman" panose="02020603050405020304" pitchFamily="18" charset="0"/>
            <a:cs typeface="Times New Roman" panose="02020603050405020304" pitchFamily="18" charset="0"/>
          </a:endParaRPr>
        </a:p>
      </dgm:t>
    </dgm:pt>
    <dgm:pt modelId="{727F7BD4-AE4E-844F-AA41-D1B831338DD8}">
      <dgm:prSet phldrT="[Text]" custT="1"/>
      <dgm:spPr/>
      <dgm:t>
        <a:bodyPr/>
        <a:lstStyle/>
        <a:p>
          <a:r>
            <a:rPr lang="en-GB" sz="1400" dirty="0">
              <a:latin typeface="Times New Roman" panose="02020603050405020304" pitchFamily="18" charset="0"/>
              <a:cs typeface="Times New Roman" panose="02020603050405020304" pitchFamily="18" charset="0"/>
            </a:rPr>
            <a:t>Material requirements</a:t>
          </a:r>
        </a:p>
      </dgm:t>
    </dgm:pt>
    <dgm:pt modelId="{DC169D1A-4564-D047-B79E-6F3B58BB228F}" type="parTrans" cxnId="{908E03A9-B1FF-9B44-95B5-C14906D55D7C}">
      <dgm:prSet custT="1"/>
      <dgm:spPr/>
      <dgm:t>
        <a:bodyPr/>
        <a:lstStyle/>
        <a:p>
          <a:endParaRPr lang="en-GB" sz="1400">
            <a:latin typeface="Times New Roman" panose="02020603050405020304" pitchFamily="18" charset="0"/>
            <a:cs typeface="Times New Roman" panose="02020603050405020304" pitchFamily="18" charset="0"/>
          </a:endParaRPr>
        </a:p>
      </dgm:t>
    </dgm:pt>
    <dgm:pt modelId="{B0297CD7-AA11-8640-A18A-AFA56C4A13E0}" type="sibTrans" cxnId="{908E03A9-B1FF-9B44-95B5-C14906D55D7C}">
      <dgm:prSet/>
      <dgm:spPr/>
      <dgm:t>
        <a:bodyPr/>
        <a:lstStyle/>
        <a:p>
          <a:endParaRPr lang="en-GB" sz="1400">
            <a:latin typeface="Times New Roman" panose="02020603050405020304" pitchFamily="18" charset="0"/>
            <a:cs typeface="Times New Roman" panose="02020603050405020304" pitchFamily="18" charset="0"/>
          </a:endParaRPr>
        </a:p>
      </dgm:t>
    </dgm:pt>
    <dgm:pt modelId="{6AE6E66F-3E03-684C-8B7C-554142798EA7}">
      <dgm:prSet phldrT="[Text]" custT="1"/>
      <dgm:spPr/>
      <dgm:t>
        <a:bodyPr/>
        <a:lstStyle/>
        <a:p>
          <a:r>
            <a:rPr lang="en-GB" sz="1400" dirty="0">
              <a:latin typeface="Times New Roman" panose="02020603050405020304" pitchFamily="18" charset="0"/>
              <a:cs typeface="Times New Roman" panose="02020603050405020304" pitchFamily="18" charset="0"/>
            </a:rPr>
            <a:t>Adhesion test</a:t>
          </a:r>
        </a:p>
      </dgm:t>
    </dgm:pt>
    <dgm:pt modelId="{BC50665E-6233-BC46-A431-30B027F8EF0D}" type="parTrans" cxnId="{B0EAB485-14A7-3140-BFDA-878BE60F35A1}">
      <dgm:prSet custT="1"/>
      <dgm:spPr/>
      <dgm:t>
        <a:bodyPr/>
        <a:lstStyle/>
        <a:p>
          <a:endParaRPr lang="en-GB" sz="1400">
            <a:latin typeface="Times New Roman" panose="02020603050405020304" pitchFamily="18" charset="0"/>
            <a:cs typeface="Times New Roman" panose="02020603050405020304" pitchFamily="18" charset="0"/>
          </a:endParaRPr>
        </a:p>
      </dgm:t>
    </dgm:pt>
    <dgm:pt modelId="{80D1D90E-FAB3-E047-8769-7BCA4F8A99A4}" type="sibTrans" cxnId="{B0EAB485-14A7-3140-BFDA-878BE60F35A1}">
      <dgm:prSet/>
      <dgm:spPr/>
      <dgm:t>
        <a:bodyPr/>
        <a:lstStyle/>
        <a:p>
          <a:endParaRPr lang="en-GB" sz="1400">
            <a:latin typeface="Times New Roman" panose="02020603050405020304" pitchFamily="18" charset="0"/>
            <a:cs typeface="Times New Roman" panose="02020603050405020304" pitchFamily="18" charset="0"/>
          </a:endParaRPr>
        </a:p>
      </dgm:t>
    </dgm:pt>
    <dgm:pt modelId="{CAB1B67F-4984-8242-B7A5-890B8F40D51B}">
      <dgm:prSet phldrT="[Text]" custT="1"/>
      <dgm:spPr/>
      <dgm:t>
        <a:bodyPr/>
        <a:lstStyle/>
        <a:p>
          <a:r>
            <a:rPr lang="en-GB" sz="1400" dirty="0">
              <a:latin typeface="Times New Roman" panose="02020603050405020304" pitchFamily="18" charset="0"/>
              <a:cs typeface="Times New Roman" panose="02020603050405020304" pitchFamily="18" charset="0"/>
            </a:rPr>
            <a:t>Marking and Packaging requirements </a:t>
          </a:r>
        </a:p>
      </dgm:t>
    </dgm:pt>
    <dgm:pt modelId="{17628F49-FFC8-E44F-AF87-8EC243F3076C}" type="parTrans" cxnId="{D7FC986A-77B8-014D-BFFA-129736D9A831}">
      <dgm:prSet custT="1"/>
      <dgm:spPr/>
      <dgm:t>
        <a:bodyPr/>
        <a:lstStyle/>
        <a:p>
          <a:endParaRPr lang="en-GB" sz="500"/>
        </a:p>
      </dgm:t>
    </dgm:pt>
    <dgm:pt modelId="{C183D548-FE70-A540-987B-DE7CC63CA95B}" type="sibTrans" cxnId="{D7FC986A-77B8-014D-BFFA-129736D9A831}">
      <dgm:prSet/>
      <dgm:spPr/>
      <dgm:t>
        <a:bodyPr/>
        <a:lstStyle/>
        <a:p>
          <a:endParaRPr lang="en-GB" sz="1800"/>
        </a:p>
      </dgm:t>
    </dgm:pt>
    <dgm:pt modelId="{57193613-0B7C-3D41-82BD-091D87BA44AD}">
      <dgm:prSet phldrT="[Text]" custT="1"/>
      <dgm:spPr/>
      <dgm:t>
        <a:bodyPr/>
        <a:lstStyle/>
        <a:p>
          <a:r>
            <a:rPr lang="en-GB" sz="1400" dirty="0">
              <a:latin typeface="Times New Roman" panose="02020603050405020304" pitchFamily="18" charset="0"/>
              <a:cs typeface="Times New Roman" panose="02020603050405020304" pitchFamily="18" charset="0"/>
            </a:rPr>
            <a:t>Shape and Dimension requirements</a:t>
          </a:r>
        </a:p>
      </dgm:t>
    </dgm:pt>
    <dgm:pt modelId="{B5B2B0AC-1B91-B344-9355-1BA74717D670}" type="parTrans" cxnId="{1809BDE7-FDC5-5A47-A0AD-479CD9C12EA4}">
      <dgm:prSet custT="1"/>
      <dgm:spPr/>
      <dgm:t>
        <a:bodyPr/>
        <a:lstStyle/>
        <a:p>
          <a:endParaRPr lang="en-GB" sz="500"/>
        </a:p>
      </dgm:t>
    </dgm:pt>
    <dgm:pt modelId="{0F9CE223-42F4-1944-8BAD-68461C5BBAFE}" type="sibTrans" cxnId="{1809BDE7-FDC5-5A47-A0AD-479CD9C12EA4}">
      <dgm:prSet/>
      <dgm:spPr/>
      <dgm:t>
        <a:bodyPr/>
        <a:lstStyle/>
        <a:p>
          <a:endParaRPr lang="en-GB" sz="1800"/>
        </a:p>
      </dgm:t>
    </dgm:pt>
    <dgm:pt modelId="{48FEEF5A-3F69-A94E-AEA8-C13367E1002E}">
      <dgm:prSet phldrT="[Text]" custT="1"/>
      <dgm:spPr/>
      <dgm:t>
        <a:bodyPr/>
        <a:lstStyle/>
        <a:p>
          <a:r>
            <a:rPr lang="en-GB" sz="1400" dirty="0">
              <a:latin typeface="Times New Roman" panose="02020603050405020304" pitchFamily="18" charset="0"/>
              <a:cs typeface="Times New Roman" panose="02020603050405020304" pitchFamily="18" charset="0"/>
            </a:rPr>
            <a:t>Manufacture and Workmanship</a:t>
          </a:r>
        </a:p>
      </dgm:t>
    </dgm:pt>
    <dgm:pt modelId="{62A4527E-B4BE-0C44-BB5A-7FEDF23EFAEA}" type="parTrans" cxnId="{6051963C-21A4-8C4F-AEF9-58B876BB3CA0}">
      <dgm:prSet custT="1"/>
      <dgm:spPr/>
      <dgm:t>
        <a:bodyPr/>
        <a:lstStyle/>
        <a:p>
          <a:endParaRPr lang="en-GB" sz="500"/>
        </a:p>
      </dgm:t>
    </dgm:pt>
    <dgm:pt modelId="{9D026833-6E6B-1F46-8514-40D1E676FB04}" type="sibTrans" cxnId="{6051963C-21A4-8C4F-AEF9-58B876BB3CA0}">
      <dgm:prSet/>
      <dgm:spPr/>
      <dgm:t>
        <a:bodyPr/>
        <a:lstStyle/>
        <a:p>
          <a:endParaRPr lang="en-GB" sz="1800"/>
        </a:p>
      </dgm:t>
    </dgm:pt>
    <dgm:pt modelId="{79EE61D9-9757-DE40-B228-494B70373F34}" type="pres">
      <dgm:prSet presAssocID="{A9C4852D-9659-C549-8205-C99E96EE7990}" presName="cycle" presStyleCnt="0">
        <dgm:presLayoutVars>
          <dgm:chMax val="1"/>
          <dgm:dir/>
          <dgm:animLvl val="ctr"/>
          <dgm:resizeHandles val="exact"/>
        </dgm:presLayoutVars>
      </dgm:prSet>
      <dgm:spPr/>
    </dgm:pt>
    <dgm:pt modelId="{7360BD96-AE34-7347-9E98-74ED801BC1A0}" type="pres">
      <dgm:prSet presAssocID="{B2B644EB-BD92-C44B-A72B-B4916B77EFF1}" presName="centerShape" presStyleLbl="node0" presStyleIdx="0" presStyleCnt="1"/>
      <dgm:spPr/>
    </dgm:pt>
    <dgm:pt modelId="{7E33B6DF-2D15-D643-99FD-50A773B85332}" type="pres">
      <dgm:prSet presAssocID="{DC169D1A-4564-D047-B79E-6F3B58BB228F}" presName="Name9" presStyleLbl="parChTrans1D2" presStyleIdx="0" presStyleCnt="5"/>
      <dgm:spPr/>
    </dgm:pt>
    <dgm:pt modelId="{2DA4C157-B0F0-E747-8084-665F6CDC377F}" type="pres">
      <dgm:prSet presAssocID="{DC169D1A-4564-D047-B79E-6F3B58BB228F}" presName="connTx" presStyleLbl="parChTrans1D2" presStyleIdx="0" presStyleCnt="5"/>
      <dgm:spPr/>
    </dgm:pt>
    <dgm:pt modelId="{ADCE9B70-9EB9-704E-9F53-22A3EB1190C0}" type="pres">
      <dgm:prSet presAssocID="{727F7BD4-AE4E-844F-AA41-D1B831338DD8}" presName="node" presStyleLbl="node1" presStyleIdx="0" presStyleCnt="5">
        <dgm:presLayoutVars>
          <dgm:bulletEnabled val="1"/>
        </dgm:presLayoutVars>
      </dgm:prSet>
      <dgm:spPr/>
    </dgm:pt>
    <dgm:pt modelId="{D7130813-F403-F641-95D5-A4DBFEEBD608}" type="pres">
      <dgm:prSet presAssocID="{B5B2B0AC-1B91-B344-9355-1BA74717D670}" presName="Name9" presStyleLbl="parChTrans1D2" presStyleIdx="1" presStyleCnt="5"/>
      <dgm:spPr/>
    </dgm:pt>
    <dgm:pt modelId="{1240EEA0-F930-B544-9434-65BDE262D9DD}" type="pres">
      <dgm:prSet presAssocID="{B5B2B0AC-1B91-B344-9355-1BA74717D670}" presName="connTx" presStyleLbl="parChTrans1D2" presStyleIdx="1" presStyleCnt="5"/>
      <dgm:spPr/>
    </dgm:pt>
    <dgm:pt modelId="{4D7AFE08-7902-F84C-9D8E-210654BC248C}" type="pres">
      <dgm:prSet presAssocID="{57193613-0B7C-3D41-82BD-091D87BA44AD}" presName="node" presStyleLbl="node1" presStyleIdx="1" presStyleCnt="5">
        <dgm:presLayoutVars>
          <dgm:bulletEnabled val="1"/>
        </dgm:presLayoutVars>
      </dgm:prSet>
      <dgm:spPr/>
    </dgm:pt>
    <dgm:pt modelId="{CF96FD73-71FC-5F4D-90E6-0C3E76303618}" type="pres">
      <dgm:prSet presAssocID="{62A4527E-B4BE-0C44-BB5A-7FEDF23EFAEA}" presName="Name9" presStyleLbl="parChTrans1D2" presStyleIdx="2" presStyleCnt="5"/>
      <dgm:spPr/>
    </dgm:pt>
    <dgm:pt modelId="{368B0243-EDD8-FD48-BC5C-9CA780405017}" type="pres">
      <dgm:prSet presAssocID="{62A4527E-B4BE-0C44-BB5A-7FEDF23EFAEA}" presName="connTx" presStyleLbl="parChTrans1D2" presStyleIdx="2" presStyleCnt="5"/>
      <dgm:spPr/>
    </dgm:pt>
    <dgm:pt modelId="{E1D932B8-EA13-2644-8404-CF8E700F001E}" type="pres">
      <dgm:prSet presAssocID="{48FEEF5A-3F69-A94E-AEA8-C13367E1002E}" presName="node" presStyleLbl="node1" presStyleIdx="2" presStyleCnt="5" custScaleX="114658">
        <dgm:presLayoutVars>
          <dgm:bulletEnabled val="1"/>
        </dgm:presLayoutVars>
      </dgm:prSet>
      <dgm:spPr/>
    </dgm:pt>
    <dgm:pt modelId="{DF54E50F-6F39-F44D-A046-08CADCAD07EC}" type="pres">
      <dgm:prSet presAssocID="{BC50665E-6233-BC46-A431-30B027F8EF0D}" presName="Name9" presStyleLbl="parChTrans1D2" presStyleIdx="3" presStyleCnt="5"/>
      <dgm:spPr/>
    </dgm:pt>
    <dgm:pt modelId="{167360A9-FD45-0F46-85E9-FCC759796DB4}" type="pres">
      <dgm:prSet presAssocID="{BC50665E-6233-BC46-A431-30B027F8EF0D}" presName="connTx" presStyleLbl="parChTrans1D2" presStyleIdx="3" presStyleCnt="5"/>
      <dgm:spPr/>
    </dgm:pt>
    <dgm:pt modelId="{AC4CE9B7-5264-A344-8B49-FB85884E91D7}" type="pres">
      <dgm:prSet presAssocID="{6AE6E66F-3E03-684C-8B7C-554142798EA7}" presName="node" presStyleLbl="node1" presStyleIdx="3" presStyleCnt="5">
        <dgm:presLayoutVars>
          <dgm:bulletEnabled val="1"/>
        </dgm:presLayoutVars>
      </dgm:prSet>
      <dgm:spPr/>
    </dgm:pt>
    <dgm:pt modelId="{7FEB46B4-EB01-464C-A1C7-7672CB7602BC}" type="pres">
      <dgm:prSet presAssocID="{17628F49-FFC8-E44F-AF87-8EC243F3076C}" presName="Name9" presStyleLbl="parChTrans1D2" presStyleIdx="4" presStyleCnt="5"/>
      <dgm:spPr/>
    </dgm:pt>
    <dgm:pt modelId="{A4312F41-A1BE-8247-A948-82DCA937DE02}" type="pres">
      <dgm:prSet presAssocID="{17628F49-FFC8-E44F-AF87-8EC243F3076C}" presName="connTx" presStyleLbl="parChTrans1D2" presStyleIdx="4" presStyleCnt="5"/>
      <dgm:spPr/>
    </dgm:pt>
    <dgm:pt modelId="{AB79E3E6-FD8B-D549-9E94-CCAA7BE03E4E}" type="pres">
      <dgm:prSet presAssocID="{CAB1B67F-4984-8242-B7A5-890B8F40D51B}" presName="node" presStyleLbl="node1" presStyleIdx="4" presStyleCnt="5">
        <dgm:presLayoutVars>
          <dgm:bulletEnabled val="1"/>
        </dgm:presLayoutVars>
      </dgm:prSet>
      <dgm:spPr/>
    </dgm:pt>
  </dgm:ptLst>
  <dgm:cxnLst>
    <dgm:cxn modelId="{2A599A07-6D6D-6B4C-ADB3-FB7DAEF7894E}" srcId="{A9C4852D-9659-C549-8205-C99E96EE7990}" destId="{B2B644EB-BD92-C44B-A72B-B4916B77EFF1}" srcOrd="0" destOrd="0" parTransId="{9EAF2CA4-01FA-304C-8B6D-33A98398AD86}" sibTransId="{BD5A07E7-33E9-4143-94FC-CEDA1401845C}"/>
    <dgm:cxn modelId="{B732FB0D-65BE-8446-AFB2-1B650362893E}" type="presOf" srcId="{62A4527E-B4BE-0C44-BB5A-7FEDF23EFAEA}" destId="{368B0243-EDD8-FD48-BC5C-9CA780405017}" srcOrd="1" destOrd="0" presId="urn:microsoft.com/office/officeart/2005/8/layout/radial1"/>
    <dgm:cxn modelId="{F6C16011-20E5-8C45-A58A-D2D52CD4107E}" type="presOf" srcId="{62A4527E-B4BE-0C44-BB5A-7FEDF23EFAEA}" destId="{CF96FD73-71FC-5F4D-90E6-0C3E76303618}" srcOrd="0" destOrd="0" presId="urn:microsoft.com/office/officeart/2005/8/layout/radial1"/>
    <dgm:cxn modelId="{9F97C31F-4F9B-1642-9CD1-EF0D4BE62384}" type="presOf" srcId="{CAB1B67F-4984-8242-B7A5-890B8F40D51B}" destId="{AB79E3E6-FD8B-D549-9E94-CCAA7BE03E4E}" srcOrd="0" destOrd="0" presId="urn:microsoft.com/office/officeart/2005/8/layout/radial1"/>
    <dgm:cxn modelId="{A8D1E525-3D5C-2F41-A548-0709EA546A54}" type="presOf" srcId="{DC169D1A-4564-D047-B79E-6F3B58BB228F}" destId="{7E33B6DF-2D15-D643-99FD-50A773B85332}" srcOrd="0" destOrd="0" presId="urn:microsoft.com/office/officeart/2005/8/layout/radial1"/>
    <dgm:cxn modelId="{45EC472C-15BD-4940-B6FE-17760920B26D}" type="presOf" srcId="{48FEEF5A-3F69-A94E-AEA8-C13367E1002E}" destId="{E1D932B8-EA13-2644-8404-CF8E700F001E}" srcOrd="0" destOrd="0" presId="urn:microsoft.com/office/officeart/2005/8/layout/radial1"/>
    <dgm:cxn modelId="{EA371637-E255-0141-9CB4-7766C15CB404}" type="presOf" srcId="{B2B644EB-BD92-C44B-A72B-B4916B77EFF1}" destId="{7360BD96-AE34-7347-9E98-74ED801BC1A0}" srcOrd="0" destOrd="0" presId="urn:microsoft.com/office/officeart/2005/8/layout/radial1"/>
    <dgm:cxn modelId="{779B0A3B-C261-2D44-8627-DE1C910082C2}" type="presOf" srcId="{BC50665E-6233-BC46-A431-30B027F8EF0D}" destId="{167360A9-FD45-0F46-85E9-FCC759796DB4}" srcOrd="1" destOrd="0" presId="urn:microsoft.com/office/officeart/2005/8/layout/radial1"/>
    <dgm:cxn modelId="{6051963C-21A4-8C4F-AEF9-58B876BB3CA0}" srcId="{B2B644EB-BD92-C44B-A72B-B4916B77EFF1}" destId="{48FEEF5A-3F69-A94E-AEA8-C13367E1002E}" srcOrd="2" destOrd="0" parTransId="{62A4527E-B4BE-0C44-BB5A-7FEDF23EFAEA}" sibTransId="{9D026833-6E6B-1F46-8514-40D1E676FB04}"/>
    <dgm:cxn modelId="{AF80EF4A-62CD-F24B-A4B5-0E4323341A24}" type="presOf" srcId="{6AE6E66F-3E03-684C-8B7C-554142798EA7}" destId="{AC4CE9B7-5264-A344-8B49-FB85884E91D7}" srcOrd="0" destOrd="0" presId="urn:microsoft.com/office/officeart/2005/8/layout/radial1"/>
    <dgm:cxn modelId="{A78ACD50-DDF3-0549-8559-5081BB692AA1}" type="presOf" srcId="{17628F49-FFC8-E44F-AF87-8EC243F3076C}" destId="{7FEB46B4-EB01-464C-A1C7-7672CB7602BC}" srcOrd="0" destOrd="0" presId="urn:microsoft.com/office/officeart/2005/8/layout/radial1"/>
    <dgm:cxn modelId="{7808D95D-C004-5C4A-9632-C8AA0444360C}" type="presOf" srcId="{A9C4852D-9659-C549-8205-C99E96EE7990}" destId="{79EE61D9-9757-DE40-B228-494B70373F34}" srcOrd="0" destOrd="0" presId="urn:microsoft.com/office/officeart/2005/8/layout/radial1"/>
    <dgm:cxn modelId="{D7FC986A-77B8-014D-BFFA-129736D9A831}" srcId="{B2B644EB-BD92-C44B-A72B-B4916B77EFF1}" destId="{CAB1B67F-4984-8242-B7A5-890B8F40D51B}" srcOrd="4" destOrd="0" parTransId="{17628F49-FFC8-E44F-AF87-8EC243F3076C}" sibTransId="{C183D548-FE70-A540-987B-DE7CC63CA95B}"/>
    <dgm:cxn modelId="{A7EFB481-129A-9641-80DA-43160205D785}" type="presOf" srcId="{17628F49-FFC8-E44F-AF87-8EC243F3076C}" destId="{A4312F41-A1BE-8247-A948-82DCA937DE02}" srcOrd="1" destOrd="0" presId="urn:microsoft.com/office/officeart/2005/8/layout/radial1"/>
    <dgm:cxn modelId="{C1BA5685-D59B-0F46-80DF-BDBFCA196F86}" type="presOf" srcId="{BC50665E-6233-BC46-A431-30B027F8EF0D}" destId="{DF54E50F-6F39-F44D-A046-08CADCAD07EC}" srcOrd="0" destOrd="0" presId="urn:microsoft.com/office/officeart/2005/8/layout/radial1"/>
    <dgm:cxn modelId="{B0EAB485-14A7-3140-BFDA-878BE60F35A1}" srcId="{B2B644EB-BD92-C44B-A72B-B4916B77EFF1}" destId="{6AE6E66F-3E03-684C-8B7C-554142798EA7}" srcOrd="3" destOrd="0" parTransId="{BC50665E-6233-BC46-A431-30B027F8EF0D}" sibTransId="{80D1D90E-FAB3-E047-8769-7BCA4F8A99A4}"/>
    <dgm:cxn modelId="{E8F0BB89-CCD9-B046-92CC-924B00869C9A}" type="presOf" srcId="{DC169D1A-4564-D047-B79E-6F3B58BB228F}" destId="{2DA4C157-B0F0-E747-8084-665F6CDC377F}" srcOrd="1" destOrd="0" presId="urn:microsoft.com/office/officeart/2005/8/layout/radial1"/>
    <dgm:cxn modelId="{908E03A9-B1FF-9B44-95B5-C14906D55D7C}" srcId="{B2B644EB-BD92-C44B-A72B-B4916B77EFF1}" destId="{727F7BD4-AE4E-844F-AA41-D1B831338DD8}" srcOrd="0" destOrd="0" parTransId="{DC169D1A-4564-D047-B79E-6F3B58BB228F}" sibTransId="{B0297CD7-AA11-8640-A18A-AFA56C4A13E0}"/>
    <dgm:cxn modelId="{1F9AAAC8-F100-7441-80A6-5C44F56961EB}" type="presOf" srcId="{727F7BD4-AE4E-844F-AA41-D1B831338DD8}" destId="{ADCE9B70-9EB9-704E-9F53-22A3EB1190C0}" srcOrd="0" destOrd="0" presId="urn:microsoft.com/office/officeart/2005/8/layout/radial1"/>
    <dgm:cxn modelId="{9DB874D1-1311-2248-B50A-576D4A20139C}" type="presOf" srcId="{B5B2B0AC-1B91-B344-9355-1BA74717D670}" destId="{1240EEA0-F930-B544-9434-65BDE262D9DD}" srcOrd="1" destOrd="0" presId="urn:microsoft.com/office/officeart/2005/8/layout/radial1"/>
    <dgm:cxn modelId="{D28119D9-7CD7-0545-827E-D87F1D6AEC91}" type="presOf" srcId="{B5B2B0AC-1B91-B344-9355-1BA74717D670}" destId="{D7130813-F403-F641-95D5-A4DBFEEBD608}" srcOrd="0" destOrd="0" presId="urn:microsoft.com/office/officeart/2005/8/layout/radial1"/>
    <dgm:cxn modelId="{407B8DE5-F606-A54D-88AD-71C735E1788F}" type="presOf" srcId="{57193613-0B7C-3D41-82BD-091D87BA44AD}" destId="{4D7AFE08-7902-F84C-9D8E-210654BC248C}" srcOrd="0" destOrd="0" presId="urn:microsoft.com/office/officeart/2005/8/layout/radial1"/>
    <dgm:cxn modelId="{1809BDE7-FDC5-5A47-A0AD-479CD9C12EA4}" srcId="{B2B644EB-BD92-C44B-A72B-B4916B77EFF1}" destId="{57193613-0B7C-3D41-82BD-091D87BA44AD}" srcOrd="1" destOrd="0" parTransId="{B5B2B0AC-1B91-B344-9355-1BA74717D670}" sibTransId="{0F9CE223-42F4-1944-8BAD-68461C5BBAFE}"/>
    <dgm:cxn modelId="{20065BEB-E477-C646-8AAE-6D3E79796444}" type="presParOf" srcId="{79EE61D9-9757-DE40-B228-494B70373F34}" destId="{7360BD96-AE34-7347-9E98-74ED801BC1A0}" srcOrd="0" destOrd="0" presId="urn:microsoft.com/office/officeart/2005/8/layout/radial1"/>
    <dgm:cxn modelId="{FA5F20DA-AD22-E343-A6A0-79A2165F4308}" type="presParOf" srcId="{79EE61D9-9757-DE40-B228-494B70373F34}" destId="{7E33B6DF-2D15-D643-99FD-50A773B85332}" srcOrd="1" destOrd="0" presId="urn:microsoft.com/office/officeart/2005/8/layout/radial1"/>
    <dgm:cxn modelId="{49759A53-5064-FF48-94C3-8F9F5D0C270E}" type="presParOf" srcId="{7E33B6DF-2D15-D643-99FD-50A773B85332}" destId="{2DA4C157-B0F0-E747-8084-665F6CDC377F}" srcOrd="0" destOrd="0" presId="urn:microsoft.com/office/officeart/2005/8/layout/radial1"/>
    <dgm:cxn modelId="{569CAB19-63EC-F84E-8853-B5019C247BAF}" type="presParOf" srcId="{79EE61D9-9757-DE40-B228-494B70373F34}" destId="{ADCE9B70-9EB9-704E-9F53-22A3EB1190C0}" srcOrd="2" destOrd="0" presId="urn:microsoft.com/office/officeart/2005/8/layout/radial1"/>
    <dgm:cxn modelId="{9C4FB376-A0FA-8446-976B-478CFF80E4D5}" type="presParOf" srcId="{79EE61D9-9757-DE40-B228-494B70373F34}" destId="{D7130813-F403-F641-95D5-A4DBFEEBD608}" srcOrd="3" destOrd="0" presId="urn:microsoft.com/office/officeart/2005/8/layout/radial1"/>
    <dgm:cxn modelId="{A9718F79-486C-1149-9720-592D6281E22D}" type="presParOf" srcId="{D7130813-F403-F641-95D5-A4DBFEEBD608}" destId="{1240EEA0-F930-B544-9434-65BDE262D9DD}" srcOrd="0" destOrd="0" presId="urn:microsoft.com/office/officeart/2005/8/layout/radial1"/>
    <dgm:cxn modelId="{C1F1F99E-C860-6C49-9142-D2351DF38002}" type="presParOf" srcId="{79EE61D9-9757-DE40-B228-494B70373F34}" destId="{4D7AFE08-7902-F84C-9D8E-210654BC248C}" srcOrd="4" destOrd="0" presId="urn:microsoft.com/office/officeart/2005/8/layout/radial1"/>
    <dgm:cxn modelId="{2577C383-84A7-D34B-9454-63EDDC93B40E}" type="presParOf" srcId="{79EE61D9-9757-DE40-B228-494B70373F34}" destId="{CF96FD73-71FC-5F4D-90E6-0C3E76303618}" srcOrd="5" destOrd="0" presId="urn:microsoft.com/office/officeart/2005/8/layout/radial1"/>
    <dgm:cxn modelId="{B35CF728-FFE5-044E-AE3E-3FE75EA6E016}" type="presParOf" srcId="{CF96FD73-71FC-5F4D-90E6-0C3E76303618}" destId="{368B0243-EDD8-FD48-BC5C-9CA780405017}" srcOrd="0" destOrd="0" presId="urn:microsoft.com/office/officeart/2005/8/layout/radial1"/>
    <dgm:cxn modelId="{EE4F958B-DE9A-944A-973C-23DEC4A134B0}" type="presParOf" srcId="{79EE61D9-9757-DE40-B228-494B70373F34}" destId="{E1D932B8-EA13-2644-8404-CF8E700F001E}" srcOrd="6" destOrd="0" presId="urn:microsoft.com/office/officeart/2005/8/layout/radial1"/>
    <dgm:cxn modelId="{4DDDF615-5759-3744-BD41-27E3C7E5F61A}" type="presParOf" srcId="{79EE61D9-9757-DE40-B228-494B70373F34}" destId="{DF54E50F-6F39-F44D-A046-08CADCAD07EC}" srcOrd="7" destOrd="0" presId="urn:microsoft.com/office/officeart/2005/8/layout/radial1"/>
    <dgm:cxn modelId="{511223FD-66E3-4442-AEE8-431CD630AA7C}" type="presParOf" srcId="{DF54E50F-6F39-F44D-A046-08CADCAD07EC}" destId="{167360A9-FD45-0F46-85E9-FCC759796DB4}" srcOrd="0" destOrd="0" presId="urn:microsoft.com/office/officeart/2005/8/layout/radial1"/>
    <dgm:cxn modelId="{8B2458F4-ADCD-7F48-9917-A4AEA159BDFF}" type="presParOf" srcId="{79EE61D9-9757-DE40-B228-494B70373F34}" destId="{AC4CE9B7-5264-A344-8B49-FB85884E91D7}" srcOrd="8" destOrd="0" presId="urn:microsoft.com/office/officeart/2005/8/layout/radial1"/>
    <dgm:cxn modelId="{C58A3484-E675-F848-B86D-DADA0633E446}" type="presParOf" srcId="{79EE61D9-9757-DE40-B228-494B70373F34}" destId="{7FEB46B4-EB01-464C-A1C7-7672CB7602BC}" srcOrd="9" destOrd="0" presId="urn:microsoft.com/office/officeart/2005/8/layout/radial1"/>
    <dgm:cxn modelId="{1F96D776-767B-374B-8430-8F754567B863}" type="presParOf" srcId="{7FEB46B4-EB01-464C-A1C7-7672CB7602BC}" destId="{A4312F41-A1BE-8247-A948-82DCA937DE02}" srcOrd="0" destOrd="0" presId="urn:microsoft.com/office/officeart/2005/8/layout/radial1"/>
    <dgm:cxn modelId="{BEC80022-5998-6E48-A6D6-13150ED91EF6}" type="presParOf" srcId="{79EE61D9-9757-DE40-B228-494B70373F34}" destId="{AB79E3E6-FD8B-D549-9E94-CCAA7BE03E4E}"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4852D-9659-C549-8205-C99E96EE7990}" type="doc">
      <dgm:prSet loTypeId="urn:microsoft.com/office/officeart/2005/8/layout/radial1" loCatId="" qsTypeId="urn:microsoft.com/office/officeart/2005/8/quickstyle/simple4" qsCatId="simple" csTypeId="urn:microsoft.com/office/officeart/2005/8/colors/colorful5" csCatId="colorful" phldr="1"/>
      <dgm:spPr/>
      <dgm:t>
        <a:bodyPr/>
        <a:lstStyle/>
        <a:p>
          <a:endParaRPr lang="en-GB"/>
        </a:p>
      </dgm:t>
    </dgm:pt>
    <dgm:pt modelId="{B2B644EB-BD92-C44B-A72B-B4916B77EFF1}">
      <dgm:prSet phldrT="[Text]" custT="1"/>
      <dgm:spPr/>
      <dgm:t>
        <a:bodyPr/>
        <a:lstStyle/>
        <a:p>
          <a:r>
            <a:rPr lang="en-GB" sz="1400" dirty="0">
              <a:latin typeface="Times New Roman" panose="02020603050405020304" pitchFamily="18" charset="0"/>
              <a:cs typeface="Times New Roman" panose="02020603050405020304" pitchFamily="18" charset="0"/>
            </a:rPr>
            <a:t>Key aspects covered</a:t>
          </a:r>
        </a:p>
      </dgm:t>
    </dgm:pt>
    <dgm:pt modelId="{9EAF2CA4-01FA-304C-8B6D-33A98398AD86}" type="parTrans" cxnId="{2A599A07-6D6D-6B4C-ADB3-FB7DAEF7894E}">
      <dgm:prSet/>
      <dgm:spPr/>
      <dgm:t>
        <a:bodyPr/>
        <a:lstStyle/>
        <a:p>
          <a:endParaRPr lang="en-GB" sz="1400">
            <a:latin typeface="Times New Roman" panose="02020603050405020304" pitchFamily="18" charset="0"/>
            <a:cs typeface="Times New Roman" panose="02020603050405020304" pitchFamily="18" charset="0"/>
          </a:endParaRPr>
        </a:p>
      </dgm:t>
    </dgm:pt>
    <dgm:pt modelId="{BD5A07E7-33E9-4143-94FC-CEDA1401845C}" type="sibTrans" cxnId="{2A599A07-6D6D-6B4C-ADB3-FB7DAEF7894E}">
      <dgm:prSet/>
      <dgm:spPr/>
      <dgm:t>
        <a:bodyPr/>
        <a:lstStyle/>
        <a:p>
          <a:endParaRPr lang="en-GB" sz="1400">
            <a:latin typeface="Times New Roman" panose="02020603050405020304" pitchFamily="18" charset="0"/>
            <a:cs typeface="Times New Roman" panose="02020603050405020304" pitchFamily="18" charset="0"/>
          </a:endParaRPr>
        </a:p>
      </dgm:t>
    </dgm:pt>
    <dgm:pt modelId="{CAB1B67F-4984-8242-B7A5-890B8F40D51B}">
      <dgm:prSet phldrT="[Text]" custT="1"/>
      <dgm:spPr/>
      <dgm:t>
        <a:bodyPr/>
        <a:lstStyle/>
        <a:p>
          <a:r>
            <a:rPr lang="en-GB" sz="1400" dirty="0">
              <a:latin typeface="Times New Roman" panose="02020603050405020304" pitchFamily="18" charset="0"/>
              <a:cs typeface="Times New Roman" panose="02020603050405020304" pitchFamily="18" charset="0"/>
            </a:rPr>
            <a:t>Marking and Labelling requirements </a:t>
          </a:r>
        </a:p>
      </dgm:t>
    </dgm:pt>
    <dgm:pt modelId="{17628F49-FFC8-E44F-AF87-8EC243F3076C}" type="parTrans" cxnId="{D7FC986A-77B8-014D-BFFA-129736D9A831}">
      <dgm:prSet custT="1"/>
      <dgm:spPr/>
      <dgm:t>
        <a:bodyPr/>
        <a:lstStyle/>
        <a:p>
          <a:endParaRPr lang="en-GB" sz="500"/>
        </a:p>
      </dgm:t>
    </dgm:pt>
    <dgm:pt modelId="{C183D548-FE70-A540-987B-DE7CC63CA95B}" type="sibTrans" cxnId="{D7FC986A-77B8-014D-BFFA-129736D9A831}">
      <dgm:prSet/>
      <dgm:spPr/>
      <dgm:t>
        <a:bodyPr/>
        <a:lstStyle/>
        <a:p>
          <a:endParaRPr lang="en-GB" sz="1800"/>
        </a:p>
      </dgm:t>
    </dgm:pt>
    <dgm:pt modelId="{7D33678A-9C93-F142-8B89-D7B0574EA174}">
      <dgm:prSet phldrT="[Text]" custT="1"/>
      <dgm:spPr/>
      <dgm:t>
        <a:bodyPr/>
        <a:lstStyle/>
        <a:p>
          <a:r>
            <a:rPr lang="en-GB" sz="1400" dirty="0">
              <a:latin typeface="Times New Roman" panose="02020603050405020304" pitchFamily="18" charset="0"/>
              <a:cs typeface="Times New Roman" panose="02020603050405020304" pitchFamily="18" charset="0"/>
            </a:rPr>
            <a:t>Toppling Spillage Test</a:t>
          </a:r>
        </a:p>
      </dgm:t>
    </dgm:pt>
    <dgm:pt modelId="{188D7D9A-A569-804B-B204-B71342530F43}" type="parTrans" cxnId="{04CA53CA-EE4C-E047-97BC-62D1F90C2058}">
      <dgm:prSet/>
      <dgm:spPr/>
      <dgm:t>
        <a:bodyPr/>
        <a:lstStyle/>
        <a:p>
          <a:endParaRPr lang="en-GB"/>
        </a:p>
      </dgm:t>
    </dgm:pt>
    <dgm:pt modelId="{2284E260-58AB-3E42-B1DC-63E6F24CC7ED}" type="sibTrans" cxnId="{04CA53CA-EE4C-E047-97BC-62D1F90C2058}">
      <dgm:prSet/>
      <dgm:spPr/>
      <dgm:t>
        <a:bodyPr/>
        <a:lstStyle/>
        <a:p>
          <a:endParaRPr lang="en-GB"/>
        </a:p>
      </dgm:t>
    </dgm:pt>
    <dgm:pt modelId="{BD49D211-73E5-AD41-ADFF-DA01539D1CA6}">
      <dgm:prSet phldrT="[Text]" custT="1"/>
      <dgm:spPr/>
      <dgm:t>
        <a:bodyPr/>
        <a:lstStyle/>
        <a:p>
          <a:r>
            <a:rPr lang="en-GB" sz="1400" dirty="0">
              <a:latin typeface="Times New Roman" panose="02020603050405020304" pitchFamily="18" charset="0"/>
              <a:cs typeface="Times New Roman" panose="02020603050405020304" pitchFamily="18" charset="0"/>
            </a:rPr>
            <a:t>Container stability test </a:t>
          </a:r>
        </a:p>
      </dgm:t>
    </dgm:pt>
    <dgm:pt modelId="{45613848-DD40-F142-9620-3ACC5C758F64}" type="parTrans" cxnId="{BE600E31-D4B0-5F4C-BA44-D8CDF7DC861D}">
      <dgm:prSet/>
      <dgm:spPr/>
      <dgm:t>
        <a:bodyPr/>
        <a:lstStyle/>
        <a:p>
          <a:endParaRPr lang="en-GB"/>
        </a:p>
      </dgm:t>
    </dgm:pt>
    <dgm:pt modelId="{542A893A-B822-BC4F-B76A-DD1D1783F376}" type="sibTrans" cxnId="{BE600E31-D4B0-5F4C-BA44-D8CDF7DC861D}">
      <dgm:prSet/>
      <dgm:spPr/>
      <dgm:t>
        <a:bodyPr/>
        <a:lstStyle/>
        <a:p>
          <a:endParaRPr lang="en-GB"/>
        </a:p>
      </dgm:t>
    </dgm:pt>
    <dgm:pt modelId="{9733971D-59F8-B346-83E7-476239064D33}">
      <dgm:prSet phldrT="[Text]" custT="1"/>
      <dgm:spPr/>
      <dgm:t>
        <a:bodyPr/>
        <a:lstStyle/>
        <a:p>
          <a:r>
            <a:rPr lang="en-GB" sz="1400" dirty="0">
              <a:latin typeface="Times New Roman" panose="02020603050405020304" pitchFamily="18" charset="0"/>
              <a:cs typeface="Times New Roman" panose="02020603050405020304" pitchFamily="18" charset="0"/>
            </a:rPr>
            <a:t>Handling Strength test</a:t>
          </a:r>
        </a:p>
      </dgm:t>
    </dgm:pt>
    <dgm:pt modelId="{1D18ED4E-4DBE-1D47-9199-999952EBF9F9}" type="parTrans" cxnId="{060B1620-ED0D-D446-BA9C-3EDE9CF63E68}">
      <dgm:prSet/>
      <dgm:spPr/>
      <dgm:t>
        <a:bodyPr/>
        <a:lstStyle/>
        <a:p>
          <a:endParaRPr lang="en-GB"/>
        </a:p>
      </dgm:t>
    </dgm:pt>
    <dgm:pt modelId="{B8A43DC6-D9AD-4C49-A1D0-4D323523156A}" type="sibTrans" cxnId="{060B1620-ED0D-D446-BA9C-3EDE9CF63E68}">
      <dgm:prSet/>
      <dgm:spPr/>
      <dgm:t>
        <a:bodyPr/>
        <a:lstStyle/>
        <a:p>
          <a:endParaRPr lang="en-GB"/>
        </a:p>
      </dgm:t>
    </dgm:pt>
    <dgm:pt modelId="{1CED49C7-8D78-0249-918B-BB389FCB797C}">
      <dgm:prSet phldrT="[Text]" custT="1"/>
      <dgm:spPr/>
      <dgm:t>
        <a:bodyPr/>
        <a:lstStyle/>
        <a:p>
          <a:r>
            <a:rPr lang="en-GB" sz="1400" dirty="0">
              <a:latin typeface="Times New Roman" panose="02020603050405020304" pitchFamily="18" charset="0"/>
              <a:cs typeface="Times New Roman" panose="02020603050405020304" pitchFamily="18" charset="0"/>
            </a:rPr>
            <a:t>Penetration resistance test </a:t>
          </a:r>
        </a:p>
      </dgm:t>
    </dgm:pt>
    <dgm:pt modelId="{AD2CFF10-694D-2148-B2C8-A04AF3AD5DCE}" type="parTrans" cxnId="{9E9ED7E7-45A8-CB43-BB66-1BAB832C05C4}">
      <dgm:prSet/>
      <dgm:spPr/>
      <dgm:t>
        <a:bodyPr/>
        <a:lstStyle/>
        <a:p>
          <a:endParaRPr lang="en-GB"/>
        </a:p>
      </dgm:t>
    </dgm:pt>
    <dgm:pt modelId="{E149292D-7B20-D14F-A3C9-01E8A870D211}" type="sibTrans" cxnId="{9E9ED7E7-45A8-CB43-BB66-1BAB832C05C4}">
      <dgm:prSet/>
      <dgm:spPr/>
      <dgm:t>
        <a:bodyPr/>
        <a:lstStyle/>
        <a:p>
          <a:endParaRPr lang="en-GB"/>
        </a:p>
      </dgm:t>
    </dgm:pt>
    <dgm:pt modelId="{80D1E7A4-B19E-C641-9234-564AEA258460}">
      <dgm:prSet phldrT="[Text]" custT="1"/>
      <dgm:spPr/>
      <dgm:t>
        <a:bodyPr/>
        <a:lstStyle/>
        <a:p>
          <a:r>
            <a:rPr lang="en-GB" sz="1400" dirty="0">
              <a:latin typeface="Times New Roman" panose="02020603050405020304" pitchFamily="18" charset="0"/>
              <a:cs typeface="Times New Roman" panose="02020603050405020304" pitchFamily="18" charset="0"/>
            </a:rPr>
            <a:t>Drop test on damage and leakage</a:t>
          </a:r>
        </a:p>
      </dgm:t>
    </dgm:pt>
    <dgm:pt modelId="{ACA92882-942A-B04C-93DF-6EFB0E2F5CD6}" type="parTrans" cxnId="{856EFC3F-C3FB-5148-A71A-73467FC5447F}">
      <dgm:prSet/>
      <dgm:spPr/>
      <dgm:t>
        <a:bodyPr/>
        <a:lstStyle/>
        <a:p>
          <a:endParaRPr lang="en-GB"/>
        </a:p>
      </dgm:t>
    </dgm:pt>
    <dgm:pt modelId="{20742D86-E5B9-A24C-A51C-6321B5213D16}" type="sibTrans" cxnId="{856EFC3F-C3FB-5148-A71A-73467FC5447F}">
      <dgm:prSet/>
      <dgm:spPr/>
      <dgm:t>
        <a:bodyPr/>
        <a:lstStyle/>
        <a:p>
          <a:endParaRPr lang="en-GB"/>
        </a:p>
      </dgm:t>
    </dgm:pt>
    <dgm:pt modelId="{79EE61D9-9757-DE40-B228-494B70373F34}" type="pres">
      <dgm:prSet presAssocID="{A9C4852D-9659-C549-8205-C99E96EE7990}" presName="cycle" presStyleCnt="0">
        <dgm:presLayoutVars>
          <dgm:chMax val="1"/>
          <dgm:dir/>
          <dgm:animLvl val="ctr"/>
          <dgm:resizeHandles val="exact"/>
        </dgm:presLayoutVars>
      </dgm:prSet>
      <dgm:spPr/>
    </dgm:pt>
    <dgm:pt modelId="{7360BD96-AE34-7347-9E98-74ED801BC1A0}" type="pres">
      <dgm:prSet presAssocID="{B2B644EB-BD92-C44B-A72B-B4916B77EFF1}" presName="centerShape" presStyleLbl="node0" presStyleIdx="0" presStyleCnt="1"/>
      <dgm:spPr/>
    </dgm:pt>
    <dgm:pt modelId="{69736345-F397-FA43-AB65-B578FE865912}" type="pres">
      <dgm:prSet presAssocID="{45613848-DD40-F142-9620-3ACC5C758F64}" presName="Name9" presStyleLbl="parChTrans1D2" presStyleIdx="0" presStyleCnt="6"/>
      <dgm:spPr/>
    </dgm:pt>
    <dgm:pt modelId="{BA383C51-6783-994D-A1AF-93B2BAE26088}" type="pres">
      <dgm:prSet presAssocID="{45613848-DD40-F142-9620-3ACC5C758F64}" presName="connTx" presStyleLbl="parChTrans1D2" presStyleIdx="0" presStyleCnt="6"/>
      <dgm:spPr/>
    </dgm:pt>
    <dgm:pt modelId="{EE860908-BDFE-3A49-BBB4-18EF16F7FD87}" type="pres">
      <dgm:prSet presAssocID="{BD49D211-73E5-AD41-ADFF-DA01539D1CA6}" presName="node" presStyleLbl="node1" presStyleIdx="0" presStyleCnt="6">
        <dgm:presLayoutVars>
          <dgm:bulletEnabled val="1"/>
        </dgm:presLayoutVars>
      </dgm:prSet>
      <dgm:spPr/>
    </dgm:pt>
    <dgm:pt modelId="{9734B71A-AEB7-C74D-B318-EE9B16FF1B09}" type="pres">
      <dgm:prSet presAssocID="{1D18ED4E-4DBE-1D47-9199-999952EBF9F9}" presName="Name9" presStyleLbl="parChTrans1D2" presStyleIdx="1" presStyleCnt="6"/>
      <dgm:spPr/>
    </dgm:pt>
    <dgm:pt modelId="{C9576A28-DD86-CC45-A380-6FE0FF55FE84}" type="pres">
      <dgm:prSet presAssocID="{1D18ED4E-4DBE-1D47-9199-999952EBF9F9}" presName="connTx" presStyleLbl="parChTrans1D2" presStyleIdx="1" presStyleCnt="6"/>
      <dgm:spPr/>
    </dgm:pt>
    <dgm:pt modelId="{BEE7CC88-DB35-C141-BD92-D0E1A336721A}" type="pres">
      <dgm:prSet presAssocID="{9733971D-59F8-B346-83E7-476239064D33}" presName="node" presStyleLbl="node1" presStyleIdx="1" presStyleCnt="6">
        <dgm:presLayoutVars>
          <dgm:bulletEnabled val="1"/>
        </dgm:presLayoutVars>
      </dgm:prSet>
      <dgm:spPr/>
    </dgm:pt>
    <dgm:pt modelId="{EF725452-43EC-8641-8F27-2186F327FAAD}" type="pres">
      <dgm:prSet presAssocID="{AD2CFF10-694D-2148-B2C8-A04AF3AD5DCE}" presName="Name9" presStyleLbl="parChTrans1D2" presStyleIdx="2" presStyleCnt="6"/>
      <dgm:spPr/>
    </dgm:pt>
    <dgm:pt modelId="{90CFC415-301D-F44B-ACCA-A21A82922062}" type="pres">
      <dgm:prSet presAssocID="{AD2CFF10-694D-2148-B2C8-A04AF3AD5DCE}" presName="connTx" presStyleLbl="parChTrans1D2" presStyleIdx="2" presStyleCnt="6"/>
      <dgm:spPr/>
    </dgm:pt>
    <dgm:pt modelId="{C760F402-DFD6-BC47-A9C0-D2C2A7A4B2E9}" type="pres">
      <dgm:prSet presAssocID="{1CED49C7-8D78-0249-918B-BB389FCB797C}" presName="node" presStyleLbl="node1" presStyleIdx="2" presStyleCnt="6">
        <dgm:presLayoutVars>
          <dgm:bulletEnabled val="1"/>
        </dgm:presLayoutVars>
      </dgm:prSet>
      <dgm:spPr/>
    </dgm:pt>
    <dgm:pt modelId="{60B8AB11-0F10-F74A-A4B5-E3A20A929AFB}" type="pres">
      <dgm:prSet presAssocID="{ACA92882-942A-B04C-93DF-6EFB0E2F5CD6}" presName="Name9" presStyleLbl="parChTrans1D2" presStyleIdx="3" presStyleCnt="6"/>
      <dgm:spPr/>
    </dgm:pt>
    <dgm:pt modelId="{F2E2BDF4-76E1-6442-9EEB-381CD93D1A99}" type="pres">
      <dgm:prSet presAssocID="{ACA92882-942A-B04C-93DF-6EFB0E2F5CD6}" presName="connTx" presStyleLbl="parChTrans1D2" presStyleIdx="3" presStyleCnt="6"/>
      <dgm:spPr/>
    </dgm:pt>
    <dgm:pt modelId="{DC2F828C-7F42-4843-A60B-1D216B0D34BE}" type="pres">
      <dgm:prSet presAssocID="{80D1E7A4-B19E-C641-9234-564AEA258460}" presName="node" presStyleLbl="node1" presStyleIdx="3" presStyleCnt="6">
        <dgm:presLayoutVars>
          <dgm:bulletEnabled val="1"/>
        </dgm:presLayoutVars>
      </dgm:prSet>
      <dgm:spPr/>
    </dgm:pt>
    <dgm:pt modelId="{937D7C36-6040-5640-BCB7-1C1D1DF5F10B}" type="pres">
      <dgm:prSet presAssocID="{188D7D9A-A569-804B-B204-B71342530F43}" presName="Name9" presStyleLbl="parChTrans1D2" presStyleIdx="4" presStyleCnt="6"/>
      <dgm:spPr/>
    </dgm:pt>
    <dgm:pt modelId="{C9EFCA53-811B-BD43-80A8-997706AECB4D}" type="pres">
      <dgm:prSet presAssocID="{188D7D9A-A569-804B-B204-B71342530F43}" presName="connTx" presStyleLbl="parChTrans1D2" presStyleIdx="4" presStyleCnt="6"/>
      <dgm:spPr/>
    </dgm:pt>
    <dgm:pt modelId="{F81DEE31-7BC7-3448-8403-ED515CFCCF86}" type="pres">
      <dgm:prSet presAssocID="{7D33678A-9C93-F142-8B89-D7B0574EA174}" presName="node" presStyleLbl="node1" presStyleIdx="4" presStyleCnt="6">
        <dgm:presLayoutVars>
          <dgm:bulletEnabled val="1"/>
        </dgm:presLayoutVars>
      </dgm:prSet>
      <dgm:spPr/>
    </dgm:pt>
    <dgm:pt modelId="{657B2412-854E-844A-8105-31F1DADA60CE}" type="pres">
      <dgm:prSet presAssocID="{17628F49-FFC8-E44F-AF87-8EC243F3076C}" presName="Name9" presStyleLbl="parChTrans1D2" presStyleIdx="5" presStyleCnt="6"/>
      <dgm:spPr/>
    </dgm:pt>
    <dgm:pt modelId="{D7E130F5-0844-7C49-B400-9AC71CB65C56}" type="pres">
      <dgm:prSet presAssocID="{17628F49-FFC8-E44F-AF87-8EC243F3076C}" presName="connTx" presStyleLbl="parChTrans1D2" presStyleIdx="5" presStyleCnt="6"/>
      <dgm:spPr/>
    </dgm:pt>
    <dgm:pt modelId="{15F647DB-C344-294A-805D-D8D7606B6452}" type="pres">
      <dgm:prSet presAssocID="{CAB1B67F-4984-8242-B7A5-890B8F40D51B}" presName="node" presStyleLbl="node1" presStyleIdx="5" presStyleCnt="6">
        <dgm:presLayoutVars>
          <dgm:bulletEnabled val="1"/>
        </dgm:presLayoutVars>
      </dgm:prSet>
      <dgm:spPr/>
    </dgm:pt>
  </dgm:ptLst>
  <dgm:cxnLst>
    <dgm:cxn modelId="{2A599A07-6D6D-6B4C-ADB3-FB7DAEF7894E}" srcId="{A9C4852D-9659-C549-8205-C99E96EE7990}" destId="{B2B644EB-BD92-C44B-A72B-B4916B77EFF1}" srcOrd="0" destOrd="0" parTransId="{9EAF2CA4-01FA-304C-8B6D-33A98398AD86}" sibTransId="{BD5A07E7-33E9-4143-94FC-CEDA1401845C}"/>
    <dgm:cxn modelId="{7C079D11-3FB6-194B-827F-801EFFAAAA33}" type="presOf" srcId="{BD49D211-73E5-AD41-ADFF-DA01539D1CA6}" destId="{EE860908-BDFE-3A49-BBB4-18EF16F7FD87}" srcOrd="0" destOrd="0" presId="urn:microsoft.com/office/officeart/2005/8/layout/radial1"/>
    <dgm:cxn modelId="{9FC68D18-08B3-324A-9A97-47309740C7AC}" type="presOf" srcId="{9733971D-59F8-B346-83E7-476239064D33}" destId="{BEE7CC88-DB35-C141-BD92-D0E1A336721A}" srcOrd="0" destOrd="0" presId="urn:microsoft.com/office/officeart/2005/8/layout/radial1"/>
    <dgm:cxn modelId="{060B1620-ED0D-D446-BA9C-3EDE9CF63E68}" srcId="{B2B644EB-BD92-C44B-A72B-B4916B77EFF1}" destId="{9733971D-59F8-B346-83E7-476239064D33}" srcOrd="1" destOrd="0" parTransId="{1D18ED4E-4DBE-1D47-9199-999952EBF9F9}" sibTransId="{B8A43DC6-D9AD-4C49-A1D0-4D323523156A}"/>
    <dgm:cxn modelId="{BE600E31-D4B0-5F4C-BA44-D8CDF7DC861D}" srcId="{B2B644EB-BD92-C44B-A72B-B4916B77EFF1}" destId="{BD49D211-73E5-AD41-ADFF-DA01539D1CA6}" srcOrd="0" destOrd="0" parTransId="{45613848-DD40-F142-9620-3ACC5C758F64}" sibTransId="{542A893A-B822-BC4F-B76A-DD1D1783F376}"/>
    <dgm:cxn modelId="{EA371637-E255-0141-9CB4-7766C15CB404}" type="presOf" srcId="{B2B644EB-BD92-C44B-A72B-B4916B77EFF1}" destId="{7360BD96-AE34-7347-9E98-74ED801BC1A0}" srcOrd="0" destOrd="0" presId="urn:microsoft.com/office/officeart/2005/8/layout/radial1"/>
    <dgm:cxn modelId="{856EFC3F-C3FB-5148-A71A-73467FC5447F}" srcId="{B2B644EB-BD92-C44B-A72B-B4916B77EFF1}" destId="{80D1E7A4-B19E-C641-9234-564AEA258460}" srcOrd="3" destOrd="0" parTransId="{ACA92882-942A-B04C-93DF-6EFB0E2F5CD6}" sibTransId="{20742D86-E5B9-A24C-A51C-6321B5213D16}"/>
    <dgm:cxn modelId="{F3289241-4512-C54F-8289-FEC18AE543BC}" type="presOf" srcId="{45613848-DD40-F142-9620-3ACC5C758F64}" destId="{69736345-F397-FA43-AB65-B578FE865912}" srcOrd="0" destOrd="0" presId="urn:microsoft.com/office/officeart/2005/8/layout/radial1"/>
    <dgm:cxn modelId="{140A614C-57AF-194B-A6A4-FFF2CF34188E}" type="presOf" srcId="{17628F49-FFC8-E44F-AF87-8EC243F3076C}" destId="{657B2412-854E-844A-8105-31F1DADA60CE}" srcOrd="0" destOrd="0" presId="urn:microsoft.com/office/officeart/2005/8/layout/radial1"/>
    <dgm:cxn modelId="{56CECD4E-B53C-5F4B-BF89-EE8FB40EF52F}" type="presOf" srcId="{80D1E7A4-B19E-C641-9234-564AEA258460}" destId="{DC2F828C-7F42-4843-A60B-1D216B0D34BE}" srcOrd="0" destOrd="0" presId="urn:microsoft.com/office/officeart/2005/8/layout/radial1"/>
    <dgm:cxn modelId="{7808D95D-C004-5C4A-9632-C8AA0444360C}" type="presOf" srcId="{A9C4852D-9659-C549-8205-C99E96EE7990}" destId="{79EE61D9-9757-DE40-B228-494B70373F34}" srcOrd="0" destOrd="0" presId="urn:microsoft.com/office/officeart/2005/8/layout/radial1"/>
    <dgm:cxn modelId="{93839563-D57B-FA4B-8603-739BE00654F5}" type="presOf" srcId="{7D33678A-9C93-F142-8B89-D7B0574EA174}" destId="{F81DEE31-7BC7-3448-8403-ED515CFCCF86}" srcOrd="0" destOrd="0" presId="urn:microsoft.com/office/officeart/2005/8/layout/radial1"/>
    <dgm:cxn modelId="{A1EA646A-FCEB-DC44-9BC9-4B80F3CC88F1}" type="presOf" srcId="{188D7D9A-A569-804B-B204-B71342530F43}" destId="{937D7C36-6040-5640-BCB7-1C1D1DF5F10B}" srcOrd="0" destOrd="0" presId="urn:microsoft.com/office/officeart/2005/8/layout/radial1"/>
    <dgm:cxn modelId="{D7FC986A-77B8-014D-BFFA-129736D9A831}" srcId="{B2B644EB-BD92-C44B-A72B-B4916B77EFF1}" destId="{CAB1B67F-4984-8242-B7A5-890B8F40D51B}" srcOrd="5" destOrd="0" parTransId="{17628F49-FFC8-E44F-AF87-8EC243F3076C}" sibTransId="{C183D548-FE70-A540-987B-DE7CC63CA95B}"/>
    <dgm:cxn modelId="{15A6906C-15FC-E842-A180-147C10DD3A3A}" type="presOf" srcId="{1CED49C7-8D78-0249-918B-BB389FCB797C}" destId="{C760F402-DFD6-BC47-A9C0-D2C2A7A4B2E9}" srcOrd="0" destOrd="0" presId="urn:microsoft.com/office/officeart/2005/8/layout/radial1"/>
    <dgm:cxn modelId="{472FE472-374B-3A44-B6D9-EBC7A2340F13}" type="presOf" srcId="{ACA92882-942A-B04C-93DF-6EFB0E2F5CD6}" destId="{60B8AB11-0F10-F74A-A4B5-E3A20A929AFB}" srcOrd="0" destOrd="0" presId="urn:microsoft.com/office/officeart/2005/8/layout/radial1"/>
    <dgm:cxn modelId="{5AAFC07E-CD55-5B45-8B25-C7E135D0DAED}" type="presOf" srcId="{ACA92882-942A-B04C-93DF-6EFB0E2F5CD6}" destId="{F2E2BDF4-76E1-6442-9EEB-381CD93D1A99}" srcOrd="1" destOrd="0" presId="urn:microsoft.com/office/officeart/2005/8/layout/radial1"/>
    <dgm:cxn modelId="{EABAA787-147A-E441-AF24-A01CEB3AF836}" type="presOf" srcId="{188D7D9A-A569-804B-B204-B71342530F43}" destId="{C9EFCA53-811B-BD43-80A8-997706AECB4D}" srcOrd="1" destOrd="0" presId="urn:microsoft.com/office/officeart/2005/8/layout/radial1"/>
    <dgm:cxn modelId="{D2E52E98-429D-9D47-A1A1-1B38C23BF632}" type="presOf" srcId="{1D18ED4E-4DBE-1D47-9199-999952EBF9F9}" destId="{9734B71A-AEB7-C74D-B318-EE9B16FF1B09}" srcOrd="0" destOrd="0" presId="urn:microsoft.com/office/officeart/2005/8/layout/radial1"/>
    <dgm:cxn modelId="{A6B7FA9C-CC0E-1143-91B0-E3CEB727E1CD}" type="presOf" srcId="{AD2CFF10-694D-2148-B2C8-A04AF3AD5DCE}" destId="{EF725452-43EC-8641-8F27-2186F327FAAD}" srcOrd="0" destOrd="0" presId="urn:microsoft.com/office/officeart/2005/8/layout/radial1"/>
    <dgm:cxn modelId="{9895E9A3-37C7-6E4A-AF9D-B7CD0DED1710}" type="presOf" srcId="{45613848-DD40-F142-9620-3ACC5C758F64}" destId="{BA383C51-6783-994D-A1AF-93B2BAE26088}" srcOrd="1" destOrd="0" presId="urn:microsoft.com/office/officeart/2005/8/layout/radial1"/>
    <dgm:cxn modelId="{3AF1F7AA-CF52-FD44-8AA7-F2AB79FB86E6}" type="presOf" srcId="{1D18ED4E-4DBE-1D47-9199-999952EBF9F9}" destId="{C9576A28-DD86-CC45-A380-6FE0FF55FE84}" srcOrd="1" destOrd="0" presId="urn:microsoft.com/office/officeart/2005/8/layout/radial1"/>
    <dgm:cxn modelId="{A503AEB3-A288-D44B-ACB9-156B00C08F23}" type="presOf" srcId="{CAB1B67F-4984-8242-B7A5-890B8F40D51B}" destId="{15F647DB-C344-294A-805D-D8D7606B6452}" srcOrd="0" destOrd="0" presId="urn:microsoft.com/office/officeart/2005/8/layout/radial1"/>
    <dgm:cxn modelId="{010EE2C2-1033-1F44-81B5-FA8FCCDF8737}" type="presOf" srcId="{17628F49-FFC8-E44F-AF87-8EC243F3076C}" destId="{D7E130F5-0844-7C49-B400-9AC71CB65C56}" srcOrd="1" destOrd="0" presId="urn:microsoft.com/office/officeart/2005/8/layout/radial1"/>
    <dgm:cxn modelId="{B04751C8-2D32-6344-A821-8E55A49A7BFA}" type="presOf" srcId="{AD2CFF10-694D-2148-B2C8-A04AF3AD5DCE}" destId="{90CFC415-301D-F44B-ACCA-A21A82922062}" srcOrd="1" destOrd="0" presId="urn:microsoft.com/office/officeart/2005/8/layout/radial1"/>
    <dgm:cxn modelId="{04CA53CA-EE4C-E047-97BC-62D1F90C2058}" srcId="{B2B644EB-BD92-C44B-A72B-B4916B77EFF1}" destId="{7D33678A-9C93-F142-8B89-D7B0574EA174}" srcOrd="4" destOrd="0" parTransId="{188D7D9A-A569-804B-B204-B71342530F43}" sibTransId="{2284E260-58AB-3E42-B1DC-63E6F24CC7ED}"/>
    <dgm:cxn modelId="{9E9ED7E7-45A8-CB43-BB66-1BAB832C05C4}" srcId="{B2B644EB-BD92-C44B-A72B-B4916B77EFF1}" destId="{1CED49C7-8D78-0249-918B-BB389FCB797C}" srcOrd="2" destOrd="0" parTransId="{AD2CFF10-694D-2148-B2C8-A04AF3AD5DCE}" sibTransId="{E149292D-7B20-D14F-A3C9-01E8A870D211}"/>
    <dgm:cxn modelId="{20065BEB-E477-C646-8AAE-6D3E79796444}" type="presParOf" srcId="{79EE61D9-9757-DE40-B228-494B70373F34}" destId="{7360BD96-AE34-7347-9E98-74ED801BC1A0}" srcOrd="0" destOrd="0" presId="urn:microsoft.com/office/officeart/2005/8/layout/radial1"/>
    <dgm:cxn modelId="{931294A6-CEF7-B644-9349-20C81417A7EE}" type="presParOf" srcId="{79EE61D9-9757-DE40-B228-494B70373F34}" destId="{69736345-F397-FA43-AB65-B578FE865912}" srcOrd="1" destOrd="0" presId="urn:microsoft.com/office/officeart/2005/8/layout/radial1"/>
    <dgm:cxn modelId="{38FC9C19-FDC1-9444-85D5-9E3C5BB09F2E}" type="presParOf" srcId="{69736345-F397-FA43-AB65-B578FE865912}" destId="{BA383C51-6783-994D-A1AF-93B2BAE26088}" srcOrd="0" destOrd="0" presId="urn:microsoft.com/office/officeart/2005/8/layout/radial1"/>
    <dgm:cxn modelId="{8995A7FC-71CA-9A47-A8A0-A47BFCCE6A4E}" type="presParOf" srcId="{79EE61D9-9757-DE40-B228-494B70373F34}" destId="{EE860908-BDFE-3A49-BBB4-18EF16F7FD87}" srcOrd="2" destOrd="0" presId="urn:microsoft.com/office/officeart/2005/8/layout/radial1"/>
    <dgm:cxn modelId="{6B3F17B5-CCDA-C745-B458-1657E289D15C}" type="presParOf" srcId="{79EE61D9-9757-DE40-B228-494B70373F34}" destId="{9734B71A-AEB7-C74D-B318-EE9B16FF1B09}" srcOrd="3" destOrd="0" presId="urn:microsoft.com/office/officeart/2005/8/layout/radial1"/>
    <dgm:cxn modelId="{2639ADC7-44DB-EE42-9C7F-40272C70DC3C}" type="presParOf" srcId="{9734B71A-AEB7-C74D-B318-EE9B16FF1B09}" destId="{C9576A28-DD86-CC45-A380-6FE0FF55FE84}" srcOrd="0" destOrd="0" presId="urn:microsoft.com/office/officeart/2005/8/layout/radial1"/>
    <dgm:cxn modelId="{D16845E6-4C52-F34F-9518-9B0F1D9DE5A5}" type="presParOf" srcId="{79EE61D9-9757-DE40-B228-494B70373F34}" destId="{BEE7CC88-DB35-C141-BD92-D0E1A336721A}" srcOrd="4" destOrd="0" presId="urn:microsoft.com/office/officeart/2005/8/layout/radial1"/>
    <dgm:cxn modelId="{60969D69-D976-C645-B070-1F98AFA7CAED}" type="presParOf" srcId="{79EE61D9-9757-DE40-B228-494B70373F34}" destId="{EF725452-43EC-8641-8F27-2186F327FAAD}" srcOrd="5" destOrd="0" presId="urn:microsoft.com/office/officeart/2005/8/layout/radial1"/>
    <dgm:cxn modelId="{3A06B4B8-B228-BD4B-BB82-13A631EC941C}" type="presParOf" srcId="{EF725452-43EC-8641-8F27-2186F327FAAD}" destId="{90CFC415-301D-F44B-ACCA-A21A82922062}" srcOrd="0" destOrd="0" presId="urn:microsoft.com/office/officeart/2005/8/layout/radial1"/>
    <dgm:cxn modelId="{6A428CF5-F49A-EB44-BADC-B2D3241246D8}" type="presParOf" srcId="{79EE61D9-9757-DE40-B228-494B70373F34}" destId="{C760F402-DFD6-BC47-A9C0-D2C2A7A4B2E9}" srcOrd="6" destOrd="0" presId="urn:microsoft.com/office/officeart/2005/8/layout/radial1"/>
    <dgm:cxn modelId="{BAF88559-6107-C440-B891-788DBB45B6E8}" type="presParOf" srcId="{79EE61D9-9757-DE40-B228-494B70373F34}" destId="{60B8AB11-0F10-F74A-A4B5-E3A20A929AFB}" srcOrd="7" destOrd="0" presId="urn:microsoft.com/office/officeart/2005/8/layout/radial1"/>
    <dgm:cxn modelId="{6479D8AC-BC8D-DC43-B247-EC0D9F40ED26}" type="presParOf" srcId="{60B8AB11-0F10-F74A-A4B5-E3A20A929AFB}" destId="{F2E2BDF4-76E1-6442-9EEB-381CD93D1A99}" srcOrd="0" destOrd="0" presId="urn:microsoft.com/office/officeart/2005/8/layout/radial1"/>
    <dgm:cxn modelId="{23F126AA-3A85-3942-A5D6-650CB75D2DC6}" type="presParOf" srcId="{79EE61D9-9757-DE40-B228-494B70373F34}" destId="{DC2F828C-7F42-4843-A60B-1D216B0D34BE}" srcOrd="8" destOrd="0" presId="urn:microsoft.com/office/officeart/2005/8/layout/radial1"/>
    <dgm:cxn modelId="{9C5BEEFD-A0BD-624E-9596-B40583FCFD22}" type="presParOf" srcId="{79EE61D9-9757-DE40-B228-494B70373F34}" destId="{937D7C36-6040-5640-BCB7-1C1D1DF5F10B}" srcOrd="9" destOrd="0" presId="urn:microsoft.com/office/officeart/2005/8/layout/radial1"/>
    <dgm:cxn modelId="{5CDFCA9E-E248-3A40-966C-63940DB2ADB3}" type="presParOf" srcId="{937D7C36-6040-5640-BCB7-1C1D1DF5F10B}" destId="{C9EFCA53-811B-BD43-80A8-997706AECB4D}" srcOrd="0" destOrd="0" presId="urn:microsoft.com/office/officeart/2005/8/layout/radial1"/>
    <dgm:cxn modelId="{8A5DC4B7-0A1E-6046-89E4-EE28D18C1DCB}" type="presParOf" srcId="{79EE61D9-9757-DE40-B228-494B70373F34}" destId="{F81DEE31-7BC7-3448-8403-ED515CFCCF86}" srcOrd="10" destOrd="0" presId="urn:microsoft.com/office/officeart/2005/8/layout/radial1"/>
    <dgm:cxn modelId="{16A1E668-18D1-F749-9BC4-B00EFDB1D1BA}" type="presParOf" srcId="{79EE61D9-9757-DE40-B228-494B70373F34}" destId="{657B2412-854E-844A-8105-31F1DADA60CE}" srcOrd="11" destOrd="0" presId="urn:microsoft.com/office/officeart/2005/8/layout/radial1"/>
    <dgm:cxn modelId="{890CF9F3-5331-1847-9090-C9403C641B53}" type="presParOf" srcId="{657B2412-854E-844A-8105-31F1DADA60CE}" destId="{D7E130F5-0844-7C49-B400-9AC71CB65C56}" srcOrd="0" destOrd="0" presId="urn:microsoft.com/office/officeart/2005/8/layout/radial1"/>
    <dgm:cxn modelId="{EB6E2078-EABF-5F45-870F-1CC18273B22C}" type="presParOf" srcId="{79EE61D9-9757-DE40-B228-494B70373F34}" destId="{15F647DB-C344-294A-805D-D8D7606B6452}"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C4852D-9659-C549-8205-C99E96EE7990}" type="doc">
      <dgm:prSet loTypeId="urn:microsoft.com/office/officeart/2005/8/layout/radial1" loCatId="" qsTypeId="urn:microsoft.com/office/officeart/2005/8/quickstyle/simple4" qsCatId="simple" csTypeId="urn:microsoft.com/office/officeart/2005/8/colors/colorful5" csCatId="colorful" phldr="1"/>
      <dgm:spPr/>
      <dgm:t>
        <a:bodyPr/>
        <a:lstStyle/>
        <a:p>
          <a:endParaRPr lang="en-GB"/>
        </a:p>
      </dgm:t>
    </dgm:pt>
    <dgm:pt modelId="{B2B644EB-BD92-C44B-A72B-B4916B77EFF1}">
      <dgm:prSet phldrT="[Text]" custT="1"/>
      <dgm:spPr/>
      <dgm:t>
        <a:bodyPr/>
        <a:lstStyle/>
        <a:p>
          <a:r>
            <a:rPr lang="en-GB" sz="1400" dirty="0">
              <a:latin typeface="Times New Roman" panose="02020603050405020304" pitchFamily="18" charset="0"/>
              <a:cs typeface="Times New Roman" panose="02020603050405020304" pitchFamily="18" charset="0"/>
            </a:rPr>
            <a:t>Key aspects covered</a:t>
          </a:r>
        </a:p>
      </dgm:t>
    </dgm:pt>
    <dgm:pt modelId="{9EAF2CA4-01FA-304C-8B6D-33A98398AD86}" type="parTrans" cxnId="{2A599A07-6D6D-6B4C-ADB3-FB7DAEF7894E}">
      <dgm:prSet/>
      <dgm:spPr/>
      <dgm:t>
        <a:bodyPr/>
        <a:lstStyle/>
        <a:p>
          <a:endParaRPr lang="en-GB" sz="1400">
            <a:latin typeface="Times New Roman" panose="02020603050405020304" pitchFamily="18" charset="0"/>
            <a:cs typeface="Times New Roman" panose="02020603050405020304" pitchFamily="18" charset="0"/>
          </a:endParaRPr>
        </a:p>
      </dgm:t>
    </dgm:pt>
    <dgm:pt modelId="{BD5A07E7-33E9-4143-94FC-CEDA1401845C}" type="sibTrans" cxnId="{2A599A07-6D6D-6B4C-ADB3-FB7DAEF7894E}">
      <dgm:prSet/>
      <dgm:spPr/>
      <dgm:t>
        <a:bodyPr/>
        <a:lstStyle/>
        <a:p>
          <a:endParaRPr lang="en-GB" sz="1400">
            <a:latin typeface="Times New Roman" panose="02020603050405020304" pitchFamily="18" charset="0"/>
            <a:cs typeface="Times New Roman" panose="02020603050405020304" pitchFamily="18" charset="0"/>
          </a:endParaRPr>
        </a:p>
      </dgm:t>
    </dgm:pt>
    <dgm:pt modelId="{727F7BD4-AE4E-844F-AA41-D1B831338DD8}">
      <dgm:prSet phldrT="[Text]" custT="1"/>
      <dgm:spPr/>
      <dgm:t>
        <a:bodyPr/>
        <a:lstStyle/>
        <a:p>
          <a:r>
            <a:rPr lang="en-GB" sz="1400" dirty="0">
              <a:latin typeface="Times New Roman" panose="02020603050405020304" pitchFamily="18" charset="0"/>
              <a:cs typeface="Times New Roman" panose="02020603050405020304" pitchFamily="18" charset="0"/>
            </a:rPr>
            <a:t>Risk based Design approach</a:t>
          </a:r>
        </a:p>
      </dgm:t>
    </dgm:pt>
    <dgm:pt modelId="{DC169D1A-4564-D047-B79E-6F3B58BB228F}" type="parTrans" cxnId="{908E03A9-B1FF-9B44-95B5-C14906D55D7C}">
      <dgm:prSet custT="1"/>
      <dgm:spPr/>
      <dgm:t>
        <a:bodyPr/>
        <a:lstStyle/>
        <a:p>
          <a:endParaRPr lang="en-GB" sz="1400">
            <a:latin typeface="Times New Roman" panose="02020603050405020304" pitchFamily="18" charset="0"/>
            <a:cs typeface="Times New Roman" panose="02020603050405020304" pitchFamily="18" charset="0"/>
          </a:endParaRPr>
        </a:p>
      </dgm:t>
    </dgm:pt>
    <dgm:pt modelId="{B0297CD7-AA11-8640-A18A-AFA56C4A13E0}" type="sibTrans" cxnId="{908E03A9-B1FF-9B44-95B5-C14906D55D7C}">
      <dgm:prSet/>
      <dgm:spPr/>
      <dgm:t>
        <a:bodyPr/>
        <a:lstStyle/>
        <a:p>
          <a:endParaRPr lang="en-GB" sz="1400">
            <a:latin typeface="Times New Roman" panose="02020603050405020304" pitchFamily="18" charset="0"/>
            <a:cs typeface="Times New Roman" panose="02020603050405020304" pitchFamily="18" charset="0"/>
          </a:endParaRPr>
        </a:p>
      </dgm:t>
    </dgm:pt>
    <dgm:pt modelId="{98648AEF-284E-6349-B1A4-596507516001}">
      <dgm:prSet phldrT="[Text]" custT="1"/>
      <dgm:spPr/>
      <dgm:t>
        <a:bodyPr/>
        <a:lstStyle/>
        <a:p>
          <a:r>
            <a:rPr lang="en-GB" sz="1400" dirty="0">
              <a:latin typeface="Times New Roman" panose="02020603050405020304" pitchFamily="18" charset="0"/>
              <a:cs typeface="Times New Roman" panose="02020603050405020304" pitchFamily="18" charset="0"/>
            </a:rPr>
            <a:t>Testing Activation of sharp feature</a:t>
          </a:r>
        </a:p>
      </dgm:t>
    </dgm:pt>
    <dgm:pt modelId="{FCDF0436-1F95-CC40-BB52-BEFF1CB38A86}" type="parTrans" cxnId="{E1E82D90-2B04-EE4F-A9A9-63D92ACC46AB}">
      <dgm:prSet/>
      <dgm:spPr/>
      <dgm:t>
        <a:bodyPr/>
        <a:lstStyle/>
        <a:p>
          <a:endParaRPr lang="en-GB"/>
        </a:p>
      </dgm:t>
    </dgm:pt>
    <dgm:pt modelId="{963BFCBA-4C8C-DB44-BAF3-68D428786E11}" type="sibTrans" cxnId="{E1E82D90-2B04-EE4F-A9A9-63D92ACC46AB}">
      <dgm:prSet/>
      <dgm:spPr/>
      <dgm:t>
        <a:bodyPr/>
        <a:lstStyle/>
        <a:p>
          <a:endParaRPr lang="en-GB"/>
        </a:p>
      </dgm:t>
    </dgm:pt>
    <dgm:pt modelId="{70EACF17-48EC-7D40-AB5F-B11439931C18}">
      <dgm:prSet phldrT="[Text]" custT="1"/>
      <dgm:spPr/>
      <dgm:t>
        <a:bodyPr/>
        <a:lstStyle/>
        <a:p>
          <a:r>
            <a:rPr lang="en-GB" sz="1400" dirty="0">
              <a:latin typeface="Times New Roman" panose="02020603050405020304" pitchFamily="18" charset="0"/>
              <a:cs typeface="Times New Roman" panose="02020603050405020304" pitchFamily="18" charset="0"/>
            </a:rPr>
            <a:t>Test for security in safe mode</a:t>
          </a:r>
        </a:p>
      </dgm:t>
    </dgm:pt>
    <dgm:pt modelId="{E018F6FD-0AFF-3644-9DB8-684B45E7C90F}" type="parTrans" cxnId="{A58B5DBF-2FAD-4B4A-B35D-DEE6E3A68735}">
      <dgm:prSet/>
      <dgm:spPr/>
      <dgm:t>
        <a:bodyPr/>
        <a:lstStyle/>
        <a:p>
          <a:endParaRPr lang="en-GB"/>
        </a:p>
      </dgm:t>
    </dgm:pt>
    <dgm:pt modelId="{2E05CF2D-26A8-6544-A36D-323657D3D6F5}" type="sibTrans" cxnId="{A58B5DBF-2FAD-4B4A-B35D-DEE6E3A68735}">
      <dgm:prSet/>
      <dgm:spPr/>
      <dgm:t>
        <a:bodyPr/>
        <a:lstStyle/>
        <a:p>
          <a:endParaRPr lang="en-GB"/>
        </a:p>
      </dgm:t>
    </dgm:pt>
    <dgm:pt modelId="{B93A58F1-FFD2-AC47-9631-2522CFD22652}">
      <dgm:prSet phldrT="[Text]" custT="1"/>
      <dgm:spPr/>
      <dgm:t>
        <a:bodyPr/>
        <a:lstStyle/>
        <a:p>
          <a:r>
            <a:rPr lang="en-GB" sz="1400" dirty="0">
              <a:latin typeface="Times New Roman" panose="02020603050405020304" pitchFamily="18" charset="0"/>
              <a:cs typeface="Times New Roman" panose="02020603050405020304" pitchFamily="18" charset="0"/>
            </a:rPr>
            <a:t>Testing in simulated clinical conditions</a:t>
          </a:r>
        </a:p>
      </dgm:t>
    </dgm:pt>
    <dgm:pt modelId="{D33AA11B-D9C5-6A48-91F0-C2A94059AE38}" type="parTrans" cxnId="{188863AC-0148-8447-B70C-0235448C5CF3}">
      <dgm:prSet/>
      <dgm:spPr/>
      <dgm:t>
        <a:bodyPr/>
        <a:lstStyle/>
        <a:p>
          <a:endParaRPr lang="en-GB"/>
        </a:p>
      </dgm:t>
    </dgm:pt>
    <dgm:pt modelId="{79163A6A-F9E5-874D-9DCE-8EF506F6FEFC}" type="sibTrans" cxnId="{188863AC-0148-8447-B70C-0235448C5CF3}">
      <dgm:prSet/>
      <dgm:spPr/>
      <dgm:t>
        <a:bodyPr/>
        <a:lstStyle/>
        <a:p>
          <a:endParaRPr lang="en-GB"/>
        </a:p>
      </dgm:t>
    </dgm:pt>
    <dgm:pt modelId="{BAFD2EDF-5EC9-4C47-8982-8490AEA96D49}">
      <dgm:prSet phldrT="[Text]" custT="1"/>
      <dgm:spPr/>
      <dgm:t>
        <a:bodyPr/>
        <a:lstStyle/>
        <a:p>
          <a:r>
            <a:rPr lang="en-GB" sz="1400" dirty="0">
              <a:latin typeface="Times New Roman" panose="02020603050405020304" pitchFamily="18" charset="0"/>
              <a:cs typeface="Times New Roman" panose="02020603050405020304" pitchFamily="18" charset="0"/>
            </a:rPr>
            <a:t>Marking and Labelling requirements </a:t>
          </a:r>
        </a:p>
      </dgm:t>
    </dgm:pt>
    <dgm:pt modelId="{4AFCCE4D-6C17-4048-938D-1458E6BEDD55}" type="parTrans" cxnId="{C57F7F9C-C4FB-9241-9DAE-E35A0D506997}">
      <dgm:prSet/>
      <dgm:spPr/>
      <dgm:t>
        <a:bodyPr/>
        <a:lstStyle/>
        <a:p>
          <a:endParaRPr lang="en-GB"/>
        </a:p>
      </dgm:t>
    </dgm:pt>
    <dgm:pt modelId="{02F89448-C383-A24B-949D-9CE41321AD5A}" type="sibTrans" cxnId="{C57F7F9C-C4FB-9241-9DAE-E35A0D506997}">
      <dgm:prSet/>
      <dgm:spPr/>
      <dgm:t>
        <a:bodyPr/>
        <a:lstStyle/>
        <a:p>
          <a:endParaRPr lang="en-GB"/>
        </a:p>
      </dgm:t>
    </dgm:pt>
    <dgm:pt modelId="{79EE61D9-9757-DE40-B228-494B70373F34}" type="pres">
      <dgm:prSet presAssocID="{A9C4852D-9659-C549-8205-C99E96EE7990}" presName="cycle" presStyleCnt="0">
        <dgm:presLayoutVars>
          <dgm:chMax val="1"/>
          <dgm:dir/>
          <dgm:animLvl val="ctr"/>
          <dgm:resizeHandles val="exact"/>
        </dgm:presLayoutVars>
      </dgm:prSet>
      <dgm:spPr/>
    </dgm:pt>
    <dgm:pt modelId="{7360BD96-AE34-7347-9E98-74ED801BC1A0}" type="pres">
      <dgm:prSet presAssocID="{B2B644EB-BD92-C44B-A72B-B4916B77EFF1}" presName="centerShape" presStyleLbl="node0" presStyleIdx="0" presStyleCnt="1"/>
      <dgm:spPr/>
    </dgm:pt>
    <dgm:pt modelId="{7E33B6DF-2D15-D643-99FD-50A773B85332}" type="pres">
      <dgm:prSet presAssocID="{DC169D1A-4564-D047-B79E-6F3B58BB228F}" presName="Name9" presStyleLbl="parChTrans1D2" presStyleIdx="0" presStyleCnt="5"/>
      <dgm:spPr/>
    </dgm:pt>
    <dgm:pt modelId="{2DA4C157-B0F0-E747-8084-665F6CDC377F}" type="pres">
      <dgm:prSet presAssocID="{DC169D1A-4564-D047-B79E-6F3B58BB228F}" presName="connTx" presStyleLbl="parChTrans1D2" presStyleIdx="0" presStyleCnt="5"/>
      <dgm:spPr/>
    </dgm:pt>
    <dgm:pt modelId="{ADCE9B70-9EB9-704E-9F53-22A3EB1190C0}" type="pres">
      <dgm:prSet presAssocID="{727F7BD4-AE4E-844F-AA41-D1B831338DD8}" presName="node" presStyleLbl="node1" presStyleIdx="0" presStyleCnt="5">
        <dgm:presLayoutVars>
          <dgm:bulletEnabled val="1"/>
        </dgm:presLayoutVars>
      </dgm:prSet>
      <dgm:spPr/>
    </dgm:pt>
    <dgm:pt modelId="{287DD46A-50C3-A84A-8111-175228306450}" type="pres">
      <dgm:prSet presAssocID="{FCDF0436-1F95-CC40-BB52-BEFF1CB38A86}" presName="Name9" presStyleLbl="parChTrans1D2" presStyleIdx="1" presStyleCnt="5"/>
      <dgm:spPr/>
    </dgm:pt>
    <dgm:pt modelId="{4AFBA444-9019-FE4E-B44B-F10D5DCA1CE5}" type="pres">
      <dgm:prSet presAssocID="{FCDF0436-1F95-CC40-BB52-BEFF1CB38A86}" presName="connTx" presStyleLbl="parChTrans1D2" presStyleIdx="1" presStyleCnt="5"/>
      <dgm:spPr/>
    </dgm:pt>
    <dgm:pt modelId="{8575E8E7-17B3-E140-83AD-E786A021154B}" type="pres">
      <dgm:prSet presAssocID="{98648AEF-284E-6349-B1A4-596507516001}" presName="node" presStyleLbl="node1" presStyleIdx="1" presStyleCnt="5">
        <dgm:presLayoutVars>
          <dgm:bulletEnabled val="1"/>
        </dgm:presLayoutVars>
      </dgm:prSet>
      <dgm:spPr/>
    </dgm:pt>
    <dgm:pt modelId="{D4771728-70E7-3C4B-82AA-E7D11FE3781C}" type="pres">
      <dgm:prSet presAssocID="{E018F6FD-0AFF-3644-9DB8-684B45E7C90F}" presName="Name9" presStyleLbl="parChTrans1D2" presStyleIdx="2" presStyleCnt="5"/>
      <dgm:spPr/>
    </dgm:pt>
    <dgm:pt modelId="{8128927C-1D86-1B40-AD40-A7760B2AC14F}" type="pres">
      <dgm:prSet presAssocID="{E018F6FD-0AFF-3644-9DB8-684B45E7C90F}" presName="connTx" presStyleLbl="parChTrans1D2" presStyleIdx="2" presStyleCnt="5"/>
      <dgm:spPr/>
    </dgm:pt>
    <dgm:pt modelId="{B596ECCE-8C97-8241-A9C2-E8C309E155D9}" type="pres">
      <dgm:prSet presAssocID="{70EACF17-48EC-7D40-AB5F-B11439931C18}" presName="node" presStyleLbl="node1" presStyleIdx="2" presStyleCnt="5">
        <dgm:presLayoutVars>
          <dgm:bulletEnabled val="1"/>
        </dgm:presLayoutVars>
      </dgm:prSet>
      <dgm:spPr/>
    </dgm:pt>
    <dgm:pt modelId="{8409F839-EF77-DA46-A333-7DDFE681C937}" type="pres">
      <dgm:prSet presAssocID="{D33AA11B-D9C5-6A48-91F0-C2A94059AE38}" presName="Name9" presStyleLbl="parChTrans1D2" presStyleIdx="3" presStyleCnt="5"/>
      <dgm:spPr/>
    </dgm:pt>
    <dgm:pt modelId="{922B7CA2-CB5F-7D4D-8D0C-85F876669753}" type="pres">
      <dgm:prSet presAssocID="{D33AA11B-D9C5-6A48-91F0-C2A94059AE38}" presName="connTx" presStyleLbl="parChTrans1D2" presStyleIdx="3" presStyleCnt="5"/>
      <dgm:spPr/>
    </dgm:pt>
    <dgm:pt modelId="{739B2A55-1079-144B-AC53-0F91B438ACB7}" type="pres">
      <dgm:prSet presAssocID="{B93A58F1-FFD2-AC47-9631-2522CFD22652}" presName="node" presStyleLbl="node1" presStyleIdx="3" presStyleCnt="5">
        <dgm:presLayoutVars>
          <dgm:bulletEnabled val="1"/>
        </dgm:presLayoutVars>
      </dgm:prSet>
      <dgm:spPr/>
    </dgm:pt>
    <dgm:pt modelId="{A366B7C4-CC99-9F48-962A-30EEAAA608EE}" type="pres">
      <dgm:prSet presAssocID="{4AFCCE4D-6C17-4048-938D-1458E6BEDD55}" presName="Name9" presStyleLbl="parChTrans1D2" presStyleIdx="4" presStyleCnt="5"/>
      <dgm:spPr/>
    </dgm:pt>
    <dgm:pt modelId="{A85C69B8-2BF3-4046-BB1E-38D4AB58A719}" type="pres">
      <dgm:prSet presAssocID="{4AFCCE4D-6C17-4048-938D-1458E6BEDD55}" presName="connTx" presStyleLbl="parChTrans1D2" presStyleIdx="4" presStyleCnt="5"/>
      <dgm:spPr/>
    </dgm:pt>
    <dgm:pt modelId="{0882223A-DB24-2443-9444-24BF1A636817}" type="pres">
      <dgm:prSet presAssocID="{BAFD2EDF-5EC9-4C47-8982-8490AEA96D49}" presName="node" presStyleLbl="node1" presStyleIdx="4" presStyleCnt="5">
        <dgm:presLayoutVars>
          <dgm:bulletEnabled val="1"/>
        </dgm:presLayoutVars>
      </dgm:prSet>
      <dgm:spPr/>
    </dgm:pt>
  </dgm:ptLst>
  <dgm:cxnLst>
    <dgm:cxn modelId="{2A599A07-6D6D-6B4C-ADB3-FB7DAEF7894E}" srcId="{A9C4852D-9659-C549-8205-C99E96EE7990}" destId="{B2B644EB-BD92-C44B-A72B-B4916B77EFF1}" srcOrd="0" destOrd="0" parTransId="{9EAF2CA4-01FA-304C-8B6D-33A98398AD86}" sibTransId="{BD5A07E7-33E9-4143-94FC-CEDA1401845C}"/>
    <dgm:cxn modelId="{C1E3B60B-8AFF-3947-9AB2-53DA4A669661}" type="presOf" srcId="{FCDF0436-1F95-CC40-BB52-BEFF1CB38A86}" destId="{4AFBA444-9019-FE4E-B44B-F10D5DCA1CE5}" srcOrd="1" destOrd="0" presId="urn:microsoft.com/office/officeart/2005/8/layout/radial1"/>
    <dgm:cxn modelId="{D708DE12-56A4-CC43-81AC-94D81A915004}" type="presOf" srcId="{98648AEF-284E-6349-B1A4-596507516001}" destId="{8575E8E7-17B3-E140-83AD-E786A021154B}" srcOrd="0" destOrd="0" presId="urn:microsoft.com/office/officeart/2005/8/layout/radial1"/>
    <dgm:cxn modelId="{C57A8918-9086-1F46-85F4-5F36893BEB5C}" type="presOf" srcId="{D33AA11B-D9C5-6A48-91F0-C2A94059AE38}" destId="{8409F839-EF77-DA46-A333-7DDFE681C937}" srcOrd="0" destOrd="0" presId="urn:microsoft.com/office/officeart/2005/8/layout/radial1"/>
    <dgm:cxn modelId="{40FEDF1B-EA6C-9C4F-B5FE-75167165A5B2}" type="presOf" srcId="{4AFCCE4D-6C17-4048-938D-1458E6BEDD55}" destId="{A366B7C4-CC99-9F48-962A-30EEAAA608EE}" srcOrd="0" destOrd="0" presId="urn:microsoft.com/office/officeart/2005/8/layout/radial1"/>
    <dgm:cxn modelId="{9538A51D-AE74-DD4F-8698-A924F35041B1}" type="presOf" srcId="{E018F6FD-0AFF-3644-9DB8-684B45E7C90F}" destId="{D4771728-70E7-3C4B-82AA-E7D11FE3781C}" srcOrd="0" destOrd="0" presId="urn:microsoft.com/office/officeart/2005/8/layout/radial1"/>
    <dgm:cxn modelId="{A8D1E525-3D5C-2F41-A548-0709EA546A54}" type="presOf" srcId="{DC169D1A-4564-D047-B79E-6F3B58BB228F}" destId="{7E33B6DF-2D15-D643-99FD-50A773B85332}" srcOrd="0" destOrd="0" presId="urn:microsoft.com/office/officeart/2005/8/layout/radial1"/>
    <dgm:cxn modelId="{856E3B2F-FF8E-6645-A043-A05764CCBBE5}" type="presOf" srcId="{4AFCCE4D-6C17-4048-938D-1458E6BEDD55}" destId="{A85C69B8-2BF3-4046-BB1E-38D4AB58A719}" srcOrd="1" destOrd="0" presId="urn:microsoft.com/office/officeart/2005/8/layout/radial1"/>
    <dgm:cxn modelId="{EA371637-E255-0141-9CB4-7766C15CB404}" type="presOf" srcId="{B2B644EB-BD92-C44B-A72B-B4916B77EFF1}" destId="{7360BD96-AE34-7347-9E98-74ED801BC1A0}" srcOrd="0" destOrd="0" presId="urn:microsoft.com/office/officeart/2005/8/layout/radial1"/>
    <dgm:cxn modelId="{27BE265A-0FE8-C74F-B70F-291BAA3FAB81}" type="presOf" srcId="{70EACF17-48EC-7D40-AB5F-B11439931C18}" destId="{B596ECCE-8C97-8241-A9C2-E8C309E155D9}" srcOrd="0" destOrd="0" presId="urn:microsoft.com/office/officeart/2005/8/layout/radial1"/>
    <dgm:cxn modelId="{7808D95D-C004-5C4A-9632-C8AA0444360C}" type="presOf" srcId="{A9C4852D-9659-C549-8205-C99E96EE7990}" destId="{79EE61D9-9757-DE40-B228-494B70373F34}" srcOrd="0" destOrd="0" presId="urn:microsoft.com/office/officeart/2005/8/layout/radial1"/>
    <dgm:cxn modelId="{01715668-5515-1E4C-A917-554B8094C1DC}" type="presOf" srcId="{BAFD2EDF-5EC9-4C47-8982-8490AEA96D49}" destId="{0882223A-DB24-2443-9444-24BF1A636817}" srcOrd="0" destOrd="0" presId="urn:microsoft.com/office/officeart/2005/8/layout/radial1"/>
    <dgm:cxn modelId="{BA657970-BED8-E54A-B828-9F324B21AEBD}" type="presOf" srcId="{E018F6FD-0AFF-3644-9DB8-684B45E7C90F}" destId="{8128927C-1D86-1B40-AD40-A7760B2AC14F}" srcOrd="1" destOrd="0" presId="urn:microsoft.com/office/officeart/2005/8/layout/radial1"/>
    <dgm:cxn modelId="{E8F0BB89-CCD9-B046-92CC-924B00869C9A}" type="presOf" srcId="{DC169D1A-4564-D047-B79E-6F3B58BB228F}" destId="{2DA4C157-B0F0-E747-8084-665F6CDC377F}" srcOrd="1" destOrd="0" presId="urn:microsoft.com/office/officeart/2005/8/layout/radial1"/>
    <dgm:cxn modelId="{E1E82D90-2B04-EE4F-A9A9-63D92ACC46AB}" srcId="{B2B644EB-BD92-C44B-A72B-B4916B77EFF1}" destId="{98648AEF-284E-6349-B1A4-596507516001}" srcOrd="1" destOrd="0" parTransId="{FCDF0436-1F95-CC40-BB52-BEFF1CB38A86}" sibTransId="{963BFCBA-4C8C-DB44-BAF3-68D428786E11}"/>
    <dgm:cxn modelId="{ABF70C98-B611-8B4B-B368-A51CD1540D83}" type="presOf" srcId="{B93A58F1-FFD2-AC47-9631-2522CFD22652}" destId="{739B2A55-1079-144B-AC53-0F91B438ACB7}" srcOrd="0" destOrd="0" presId="urn:microsoft.com/office/officeart/2005/8/layout/radial1"/>
    <dgm:cxn modelId="{C57F7F9C-C4FB-9241-9DAE-E35A0D506997}" srcId="{B2B644EB-BD92-C44B-A72B-B4916B77EFF1}" destId="{BAFD2EDF-5EC9-4C47-8982-8490AEA96D49}" srcOrd="4" destOrd="0" parTransId="{4AFCCE4D-6C17-4048-938D-1458E6BEDD55}" sibTransId="{02F89448-C383-A24B-949D-9CE41321AD5A}"/>
    <dgm:cxn modelId="{908E03A9-B1FF-9B44-95B5-C14906D55D7C}" srcId="{B2B644EB-BD92-C44B-A72B-B4916B77EFF1}" destId="{727F7BD4-AE4E-844F-AA41-D1B831338DD8}" srcOrd="0" destOrd="0" parTransId="{DC169D1A-4564-D047-B79E-6F3B58BB228F}" sibTransId="{B0297CD7-AA11-8640-A18A-AFA56C4A13E0}"/>
    <dgm:cxn modelId="{188863AC-0148-8447-B70C-0235448C5CF3}" srcId="{B2B644EB-BD92-C44B-A72B-B4916B77EFF1}" destId="{B93A58F1-FFD2-AC47-9631-2522CFD22652}" srcOrd="3" destOrd="0" parTransId="{D33AA11B-D9C5-6A48-91F0-C2A94059AE38}" sibTransId="{79163A6A-F9E5-874D-9DCE-8EF506F6FEFC}"/>
    <dgm:cxn modelId="{EED6CDAC-4B9C-D047-B882-4C4B55EB7CDD}" type="presOf" srcId="{FCDF0436-1F95-CC40-BB52-BEFF1CB38A86}" destId="{287DD46A-50C3-A84A-8111-175228306450}" srcOrd="0" destOrd="0" presId="urn:microsoft.com/office/officeart/2005/8/layout/radial1"/>
    <dgm:cxn modelId="{A58B5DBF-2FAD-4B4A-B35D-DEE6E3A68735}" srcId="{B2B644EB-BD92-C44B-A72B-B4916B77EFF1}" destId="{70EACF17-48EC-7D40-AB5F-B11439931C18}" srcOrd="2" destOrd="0" parTransId="{E018F6FD-0AFF-3644-9DB8-684B45E7C90F}" sibTransId="{2E05CF2D-26A8-6544-A36D-323657D3D6F5}"/>
    <dgm:cxn modelId="{1F9AAAC8-F100-7441-80A6-5C44F56961EB}" type="presOf" srcId="{727F7BD4-AE4E-844F-AA41-D1B831338DD8}" destId="{ADCE9B70-9EB9-704E-9F53-22A3EB1190C0}" srcOrd="0" destOrd="0" presId="urn:microsoft.com/office/officeart/2005/8/layout/radial1"/>
    <dgm:cxn modelId="{D8F14EDC-2DB4-6340-9711-292CDD433EB6}" type="presOf" srcId="{D33AA11B-D9C5-6A48-91F0-C2A94059AE38}" destId="{922B7CA2-CB5F-7D4D-8D0C-85F876669753}" srcOrd="1" destOrd="0" presId="urn:microsoft.com/office/officeart/2005/8/layout/radial1"/>
    <dgm:cxn modelId="{20065BEB-E477-C646-8AAE-6D3E79796444}" type="presParOf" srcId="{79EE61D9-9757-DE40-B228-494B70373F34}" destId="{7360BD96-AE34-7347-9E98-74ED801BC1A0}" srcOrd="0" destOrd="0" presId="urn:microsoft.com/office/officeart/2005/8/layout/radial1"/>
    <dgm:cxn modelId="{FA5F20DA-AD22-E343-A6A0-79A2165F4308}" type="presParOf" srcId="{79EE61D9-9757-DE40-B228-494B70373F34}" destId="{7E33B6DF-2D15-D643-99FD-50A773B85332}" srcOrd="1" destOrd="0" presId="urn:microsoft.com/office/officeart/2005/8/layout/radial1"/>
    <dgm:cxn modelId="{49759A53-5064-FF48-94C3-8F9F5D0C270E}" type="presParOf" srcId="{7E33B6DF-2D15-D643-99FD-50A773B85332}" destId="{2DA4C157-B0F0-E747-8084-665F6CDC377F}" srcOrd="0" destOrd="0" presId="urn:microsoft.com/office/officeart/2005/8/layout/radial1"/>
    <dgm:cxn modelId="{569CAB19-63EC-F84E-8853-B5019C247BAF}" type="presParOf" srcId="{79EE61D9-9757-DE40-B228-494B70373F34}" destId="{ADCE9B70-9EB9-704E-9F53-22A3EB1190C0}" srcOrd="2" destOrd="0" presId="urn:microsoft.com/office/officeart/2005/8/layout/radial1"/>
    <dgm:cxn modelId="{49708CDF-E2CA-4744-8EC4-39AEB0DB04CB}" type="presParOf" srcId="{79EE61D9-9757-DE40-B228-494B70373F34}" destId="{287DD46A-50C3-A84A-8111-175228306450}" srcOrd="3" destOrd="0" presId="urn:microsoft.com/office/officeart/2005/8/layout/radial1"/>
    <dgm:cxn modelId="{7BBFA50D-CE98-924C-A811-C611ADB09A54}" type="presParOf" srcId="{287DD46A-50C3-A84A-8111-175228306450}" destId="{4AFBA444-9019-FE4E-B44B-F10D5DCA1CE5}" srcOrd="0" destOrd="0" presId="urn:microsoft.com/office/officeart/2005/8/layout/radial1"/>
    <dgm:cxn modelId="{334481BA-F91C-0F4B-9087-532B7F3320FA}" type="presParOf" srcId="{79EE61D9-9757-DE40-B228-494B70373F34}" destId="{8575E8E7-17B3-E140-83AD-E786A021154B}" srcOrd="4" destOrd="0" presId="urn:microsoft.com/office/officeart/2005/8/layout/radial1"/>
    <dgm:cxn modelId="{09E37A69-C96F-124C-8603-3B0C80B24B78}" type="presParOf" srcId="{79EE61D9-9757-DE40-B228-494B70373F34}" destId="{D4771728-70E7-3C4B-82AA-E7D11FE3781C}" srcOrd="5" destOrd="0" presId="urn:microsoft.com/office/officeart/2005/8/layout/radial1"/>
    <dgm:cxn modelId="{C8ED6AD2-35EF-4C42-8156-0366C6CB2504}" type="presParOf" srcId="{D4771728-70E7-3C4B-82AA-E7D11FE3781C}" destId="{8128927C-1D86-1B40-AD40-A7760B2AC14F}" srcOrd="0" destOrd="0" presId="urn:microsoft.com/office/officeart/2005/8/layout/radial1"/>
    <dgm:cxn modelId="{9E84687C-CA4A-174E-9C02-CFB3E9F90992}" type="presParOf" srcId="{79EE61D9-9757-DE40-B228-494B70373F34}" destId="{B596ECCE-8C97-8241-A9C2-E8C309E155D9}" srcOrd="6" destOrd="0" presId="urn:microsoft.com/office/officeart/2005/8/layout/radial1"/>
    <dgm:cxn modelId="{32DD454B-9473-AF47-B70B-CEA923EA7D15}" type="presParOf" srcId="{79EE61D9-9757-DE40-B228-494B70373F34}" destId="{8409F839-EF77-DA46-A333-7DDFE681C937}" srcOrd="7" destOrd="0" presId="urn:microsoft.com/office/officeart/2005/8/layout/radial1"/>
    <dgm:cxn modelId="{A91E4603-501B-8841-A217-EFABABA2A765}" type="presParOf" srcId="{8409F839-EF77-DA46-A333-7DDFE681C937}" destId="{922B7CA2-CB5F-7D4D-8D0C-85F876669753}" srcOrd="0" destOrd="0" presId="urn:microsoft.com/office/officeart/2005/8/layout/radial1"/>
    <dgm:cxn modelId="{47A8C664-55C1-D149-AFB9-28EE407E6261}" type="presParOf" srcId="{79EE61D9-9757-DE40-B228-494B70373F34}" destId="{739B2A55-1079-144B-AC53-0F91B438ACB7}" srcOrd="8" destOrd="0" presId="urn:microsoft.com/office/officeart/2005/8/layout/radial1"/>
    <dgm:cxn modelId="{4A0932AC-FD94-FE49-AB6E-12BCAF080CB0}" type="presParOf" srcId="{79EE61D9-9757-DE40-B228-494B70373F34}" destId="{A366B7C4-CC99-9F48-962A-30EEAAA608EE}" srcOrd="9" destOrd="0" presId="urn:microsoft.com/office/officeart/2005/8/layout/radial1"/>
    <dgm:cxn modelId="{4FB97B36-A657-734E-9487-D87A86A2B7B8}" type="presParOf" srcId="{A366B7C4-CC99-9F48-962A-30EEAAA608EE}" destId="{A85C69B8-2BF3-4046-BB1E-38D4AB58A719}" srcOrd="0" destOrd="0" presId="urn:microsoft.com/office/officeart/2005/8/layout/radial1"/>
    <dgm:cxn modelId="{CB5D098C-542E-C147-B663-A6C4D17B9951}" type="presParOf" srcId="{79EE61D9-9757-DE40-B228-494B70373F34}" destId="{0882223A-DB24-2443-9444-24BF1A63681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BD96-AE34-7347-9E98-74ED801BC1A0}">
      <dsp:nvSpPr>
        <dsp:cNvPr id="0" name=""/>
        <dsp:cNvSpPr/>
      </dsp:nvSpPr>
      <dsp:spPr>
        <a:xfrm>
          <a:off x="3049230" y="2252496"/>
          <a:ext cx="1487628" cy="148762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Key </a:t>
          </a:r>
          <a:r>
            <a:rPr lang="en-GB" sz="1400" kern="1200">
              <a:latin typeface="Times New Roman" panose="02020603050405020304" pitchFamily="18" charset="0"/>
              <a:cs typeface="Times New Roman" panose="02020603050405020304" pitchFamily="18" charset="0"/>
            </a:rPr>
            <a:t>aspects covered</a:t>
          </a:r>
        </a:p>
      </dsp:txBody>
      <dsp:txXfrm>
        <a:off x="3267088" y="2470354"/>
        <a:ext cx="1051912" cy="1051912"/>
      </dsp:txXfrm>
    </dsp:sp>
    <dsp:sp modelId="{7E33B6DF-2D15-D643-99FD-50A773B85332}">
      <dsp:nvSpPr>
        <dsp:cNvPr id="0" name=""/>
        <dsp:cNvSpPr/>
      </dsp:nvSpPr>
      <dsp:spPr>
        <a:xfrm rot="16200000">
          <a:off x="3421039" y="1862658"/>
          <a:ext cx="744010" cy="35666"/>
        </a:xfrm>
        <a:custGeom>
          <a:avLst/>
          <a:gdLst/>
          <a:ahLst/>
          <a:cxnLst/>
          <a:rect l="0" t="0" r="0" b="0"/>
          <a:pathLst>
            <a:path>
              <a:moveTo>
                <a:pt x="0" y="17833"/>
              </a:moveTo>
              <a:lnTo>
                <a:pt x="744010" y="1783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Times New Roman" panose="02020603050405020304" pitchFamily="18" charset="0"/>
            <a:cs typeface="Times New Roman" panose="02020603050405020304" pitchFamily="18" charset="0"/>
          </a:endParaRPr>
        </a:p>
      </dsp:txBody>
      <dsp:txXfrm>
        <a:off x="3774444" y="1861891"/>
        <a:ext cx="37200" cy="37200"/>
      </dsp:txXfrm>
    </dsp:sp>
    <dsp:sp modelId="{ADCE9B70-9EB9-704E-9F53-22A3EB1190C0}">
      <dsp:nvSpPr>
        <dsp:cNvPr id="0" name=""/>
        <dsp:cNvSpPr/>
      </dsp:nvSpPr>
      <dsp:spPr>
        <a:xfrm>
          <a:off x="3049230" y="20857"/>
          <a:ext cx="1487628" cy="148762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Material requirements</a:t>
          </a:r>
        </a:p>
      </dsp:txBody>
      <dsp:txXfrm>
        <a:off x="3267088" y="238715"/>
        <a:ext cx="1051912" cy="1051912"/>
      </dsp:txXfrm>
    </dsp:sp>
    <dsp:sp modelId="{DF54E50F-6F39-F44D-A046-08CADCAD07EC}">
      <dsp:nvSpPr>
        <dsp:cNvPr id="0" name=""/>
        <dsp:cNvSpPr/>
      </dsp:nvSpPr>
      <dsp:spPr>
        <a:xfrm rot="19285714">
          <a:off x="4293421" y="2282775"/>
          <a:ext cx="744010" cy="35666"/>
        </a:xfrm>
        <a:custGeom>
          <a:avLst/>
          <a:gdLst/>
          <a:ahLst/>
          <a:cxnLst/>
          <a:rect l="0" t="0" r="0" b="0"/>
          <a:pathLst>
            <a:path>
              <a:moveTo>
                <a:pt x="0" y="17833"/>
              </a:moveTo>
              <a:lnTo>
                <a:pt x="744010" y="1783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Times New Roman" panose="02020603050405020304" pitchFamily="18" charset="0"/>
            <a:cs typeface="Times New Roman" panose="02020603050405020304" pitchFamily="18" charset="0"/>
          </a:endParaRPr>
        </a:p>
      </dsp:txBody>
      <dsp:txXfrm>
        <a:off x="4646827" y="2282008"/>
        <a:ext cx="37200" cy="37200"/>
      </dsp:txXfrm>
    </dsp:sp>
    <dsp:sp modelId="{AC4CE9B7-5264-A344-8B49-FB85884E91D7}">
      <dsp:nvSpPr>
        <dsp:cNvPr id="0" name=""/>
        <dsp:cNvSpPr/>
      </dsp:nvSpPr>
      <dsp:spPr>
        <a:xfrm>
          <a:off x="4793996" y="861092"/>
          <a:ext cx="1487628" cy="1487628"/>
        </a:xfrm>
        <a:prstGeom prst="ellipse">
          <a:avLst/>
        </a:prstGeom>
        <a:gradFill rotWithShape="0">
          <a:gsLst>
            <a:gs pos="0">
              <a:schemeClr val="accent5">
                <a:hueOff val="-1179280"/>
                <a:satOff val="-14556"/>
                <a:lumOff val="1340"/>
                <a:alphaOff val="0"/>
                <a:satMod val="103000"/>
                <a:lumMod val="102000"/>
                <a:tint val="94000"/>
              </a:schemeClr>
            </a:gs>
            <a:gs pos="50000">
              <a:schemeClr val="accent5">
                <a:hueOff val="-1179280"/>
                <a:satOff val="-14556"/>
                <a:lumOff val="1340"/>
                <a:alphaOff val="0"/>
                <a:satMod val="110000"/>
                <a:lumMod val="100000"/>
                <a:shade val="100000"/>
              </a:schemeClr>
            </a:gs>
            <a:gs pos="100000">
              <a:schemeClr val="accent5">
                <a:hueOff val="-1179280"/>
                <a:satOff val="-14556"/>
                <a:lumOff val="13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Thickness and Dimension requirements </a:t>
          </a:r>
        </a:p>
      </dsp:txBody>
      <dsp:txXfrm>
        <a:off x="5011854" y="1078950"/>
        <a:ext cx="1051912" cy="1051912"/>
      </dsp:txXfrm>
    </dsp:sp>
    <dsp:sp modelId="{EED3A9CF-AEB0-E949-96B3-038677B46758}">
      <dsp:nvSpPr>
        <dsp:cNvPr id="0" name=""/>
        <dsp:cNvSpPr/>
      </dsp:nvSpPr>
      <dsp:spPr>
        <a:xfrm rot="771429">
          <a:off x="4508882" y="3226770"/>
          <a:ext cx="744010" cy="35666"/>
        </a:xfrm>
        <a:custGeom>
          <a:avLst/>
          <a:gdLst/>
          <a:ahLst/>
          <a:cxnLst/>
          <a:rect l="0" t="0" r="0" b="0"/>
          <a:pathLst>
            <a:path>
              <a:moveTo>
                <a:pt x="0" y="17833"/>
              </a:moveTo>
              <a:lnTo>
                <a:pt x="744010" y="1783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Times New Roman" panose="02020603050405020304" pitchFamily="18" charset="0"/>
            <a:cs typeface="Times New Roman" panose="02020603050405020304" pitchFamily="18" charset="0"/>
          </a:endParaRPr>
        </a:p>
      </dsp:txBody>
      <dsp:txXfrm>
        <a:off x="4862287" y="3226003"/>
        <a:ext cx="37200" cy="37200"/>
      </dsp:txXfrm>
    </dsp:sp>
    <dsp:sp modelId="{63FB6FF0-9531-CB4D-BE02-D754792B83E4}">
      <dsp:nvSpPr>
        <dsp:cNvPr id="0" name=""/>
        <dsp:cNvSpPr/>
      </dsp:nvSpPr>
      <dsp:spPr>
        <a:xfrm>
          <a:off x="5224917" y="2749083"/>
          <a:ext cx="1487628" cy="1487628"/>
        </a:xfrm>
        <a:prstGeom prst="ellipse">
          <a:avLst/>
        </a:prstGeom>
        <a:gradFill rotWithShape="0">
          <a:gsLst>
            <a:gs pos="0">
              <a:schemeClr val="accent5">
                <a:hueOff val="-2358560"/>
                <a:satOff val="-29113"/>
                <a:lumOff val="2680"/>
                <a:alphaOff val="0"/>
                <a:satMod val="103000"/>
                <a:lumMod val="102000"/>
                <a:tint val="94000"/>
              </a:schemeClr>
            </a:gs>
            <a:gs pos="50000">
              <a:schemeClr val="accent5">
                <a:hueOff val="-2358560"/>
                <a:satOff val="-29113"/>
                <a:lumOff val="2680"/>
                <a:alphaOff val="0"/>
                <a:satMod val="110000"/>
                <a:lumMod val="100000"/>
                <a:shade val="100000"/>
              </a:schemeClr>
            </a:gs>
            <a:gs pos="100000">
              <a:schemeClr val="accent5">
                <a:hueOff val="-2358560"/>
                <a:satOff val="-29113"/>
                <a:lumOff val="26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Tensile and Elongation test requirements</a:t>
          </a:r>
        </a:p>
      </dsp:txBody>
      <dsp:txXfrm>
        <a:off x="5442775" y="2966941"/>
        <a:ext cx="1051912" cy="1051912"/>
      </dsp:txXfrm>
    </dsp:sp>
    <dsp:sp modelId="{17CD28F8-322B-9743-90C9-E67FCC7F5A54}">
      <dsp:nvSpPr>
        <dsp:cNvPr id="0" name=""/>
        <dsp:cNvSpPr/>
      </dsp:nvSpPr>
      <dsp:spPr>
        <a:xfrm rot="3857143">
          <a:off x="3905175" y="3983796"/>
          <a:ext cx="744010" cy="35666"/>
        </a:xfrm>
        <a:custGeom>
          <a:avLst/>
          <a:gdLst/>
          <a:ahLst/>
          <a:cxnLst/>
          <a:rect l="0" t="0" r="0" b="0"/>
          <a:pathLst>
            <a:path>
              <a:moveTo>
                <a:pt x="0" y="17833"/>
              </a:moveTo>
              <a:lnTo>
                <a:pt x="744010" y="1783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Times New Roman" panose="02020603050405020304" pitchFamily="18" charset="0"/>
            <a:cs typeface="Times New Roman" panose="02020603050405020304" pitchFamily="18" charset="0"/>
          </a:endParaRPr>
        </a:p>
      </dsp:txBody>
      <dsp:txXfrm>
        <a:off x="4258580" y="3983029"/>
        <a:ext cx="37200" cy="37200"/>
      </dsp:txXfrm>
    </dsp:sp>
    <dsp:sp modelId="{BC1FB965-7C03-4F43-B18E-6F07E12763F9}">
      <dsp:nvSpPr>
        <dsp:cNvPr id="0" name=""/>
        <dsp:cNvSpPr/>
      </dsp:nvSpPr>
      <dsp:spPr>
        <a:xfrm>
          <a:off x="4017502" y="4263134"/>
          <a:ext cx="1487628" cy="1487628"/>
        </a:xfrm>
        <a:prstGeom prst="ellipse">
          <a:avLst/>
        </a:prstGeom>
        <a:gradFill rotWithShape="0">
          <a:gsLst>
            <a:gs pos="0">
              <a:schemeClr val="accent5">
                <a:hueOff val="-3537841"/>
                <a:satOff val="-43669"/>
                <a:lumOff val="4020"/>
                <a:alphaOff val="0"/>
                <a:satMod val="103000"/>
                <a:lumMod val="102000"/>
                <a:tint val="94000"/>
              </a:schemeClr>
            </a:gs>
            <a:gs pos="50000">
              <a:schemeClr val="accent5">
                <a:hueOff val="-3537841"/>
                <a:satOff val="-43669"/>
                <a:lumOff val="4020"/>
                <a:alphaOff val="0"/>
                <a:satMod val="110000"/>
                <a:lumMod val="100000"/>
                <a:shade val="100000"/>
              </a:schemeClr>
            </a:gs>
            <a:gs pos="100000">
              <a:schemeClr val="accent5">
                <a:hueOff val="-3537841"/>
                <a:satOff val="-43669"/>
                <a:lumOff val="402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Drop test </a:t>
          </a:r>
        </a:p>
      </dsp:txBody>
      <dsp:txXfrm>
        <a:off x="4235360" y="4480992"/>
        <a:ext cx="1051912" cy="1051912"/>
      </dsp:txXfrm>
    </dsp:sp>
    <dsp:sp modelId="{8BC0B670-AEE4-BA4F-8551-5981E22CD7AB}">
      <dsp:nvSpPr>
        <dsp:cNvPr id="0" name=""/>
        <dsp:cNvSpPr/>
      </dsp:nvSpPr>
      <dsp:spPr>
        <a:xfrm rot="6942857">
          <a:off x="2936903" y="3983796"/>
          <a:ext cx="744010" cy="35666"/>
        </a:xfrm>
        <a:custGeom>
          <a:avLst/>
          <a:gdLst/>
          <a:ahLst/>
          <a:cxnLst/>
          <a:rect l="0" t="0" r="0" b="0"/>
          <a:pathLst>
            <a:path>
              <a:moveTo>
                <a:pt x="0" y="17833"/>
              </a:moveTo>
              <a:lnTo>
                <a:pt x="744010" y="1783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290308" y="3983029"/>
        <a:ext cx="37200" cy="37200"/>
      </dsp:txXfrm>
    </dsp:sp>
    <dsp:sp modelId="{EF41B9AF-148B-254C-BFE3-69DFDFE6ED2F}">
      <dsp:nvSpPr>
        <dsp:cNvPr id="0" name=""/>
        <dsp:cNvSpPr/>
      </dsp:nvSpPr>
      <dsp:spPr>
        <a:xfrm>
          <a:off x="2080958" y="4263134"/>
          <a:ext cx="1487628" cy="1487628"/>
        </a:xfrm>
        <a:prstGeom prst="ellipse">
          <a:avLst/>
        </a:prstGeom>
        <a:gradFill rotWithShape="0">
          <a:gsLst>
            <a:gs pos="0">
              <a:schemeClr val="accent5">
                <a:hueOff val="-4717121"/>
                <a:satOff val="-58225"/>
                <a:lumOff val="5360"/>
                <a:alphaOff val="0"/>
                <a:satMod val="103000"/>
                <a:lumMod val="102000"/>
                <a:tint val="94000"/>
              </a:schemeClr>
            </a:gs>
            <a:gs pos="50000">
              <a:schemeClr val="accent5">
                <a:hueOff val="-4717121"/>
                <a:satOff val="-58225"/>
                <a:lumOff val="5360"/>
                <a:alphaOff val="0"/>
                <a:satMod val="110000"/>
                <a:lumMod val="100000"/>
                <a:shade val="100000"/>
              </a:schemeClr>
            </a:gs>
            <a:gs pos="100000">
              <a:schemeClr val="accent5">
                <a:hueOff val="-4717121"/>
                <a:satOff val="-58225"/>
                <a:lumOff val="53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Tear Strength test </a:t>
          </a:r>
        </a:p>
      </dsp:txBody>
      <dsp:txXfrm>
        <a:off x="2298816" y="4480992"/>
        <a:ext cx="1051912" cy="1051912"/>
      </dsp:txXfrm>
    </dsp:sp>
    <dsp:sp modelId="{113CB7DC-777C-2C4D-A294-F8E38B3BF109}">
      <dsp:nvSpPr>
        <dsp:cNvPr id="0" name=""/>
        <dsp:cNvSpPr/>
      </dsp:nvSpPr>
      <dsp:spPr>
        <a:xfrm rot="10028571">
          <a:off x="2406172" y="3218548"/>
          <a:ext cx="670107" cy="35666"/>
        </a:xfrm>
        <a:custGeom>
          <a:avLst/>
          <a:gdLst/>
          <a:ahLst/>
          <a:cxnLst/>
          <a:rect l="0" t="0" r="0" b="0"/>
          <a:pathLst>
            <a:path>
              <a:moveTo>
                <a:pt x="0" y="17833"/>
              </a:moveTo>
              <a:lnTo>
                <a:pt x="670107" y="1783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724473" y="3219628"/>
        <a:ext cx="33505" cy="33505"/>
      </dsp:txXfrm>
    </dsp:sp>
    <dsp:sp modelId="{9B8B1E94-0EB6-8C4C-A00B-01F0F1539C76}">
      <dsp:nvSpPr>
        <dsp:cNvPr id="0" name=""/>
        <dsp:cNvSpPr/>
      </dsp:nvSpPr>
      <dsp:spPr>
        <a:xfrm>
          <a:off x="795160" y="2749083"/>
          <a:ext cx="1644394" cy="1487628"/>
        </a:xfrm>
        <a:prstGeom prst="ellipse">
          <a:avLst/>
        </a:prstGeom>
        <a:gradFill rotWithShape="0">
          <a:gsLst>
            <a:gs pos="0">
              <a:schemeClr val="accent5">
                <a:hueOff val="-5896401"/>
                <a:satOff val="-72782"/>
                <a:lumOff val="6700"/>
                <a:alphaOff val="0"/>
                <a:satMod val="103000"/>
                <a:lumMod val="102000"/>
                <a:tint val="94000"/>
              </a:schemeClr>
            </a:gs>
            <a:gs pos="50000">
              <a:schemeClr val="accent5">
                <a:hueOff val="-5896401"/>
                <a:satOff val="-72782"/>
                <a:lumOff val="6700"/>
                <a:alphaOff val="0"/>
                <a:satMod val="110000"/>
                <a:lumMod val="100000"/>
                <a:shade val="100000"/>
              </a:schemeClr>
            </a:gs>
            <a:gs pos="100000">
              <a:schemeClr val="accent5">
                <a:hueOff val="-5896401"/>
                <a:satOff val="-72782"/>
                <a:lumOff val="670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Autoclavability test</a:t>
          </a:r>
        </a:p>
      </dsp:txBody>
      <dsp:txXfrm>
        <a:off x="1035976" y="2966941"/>
        <a:ext cx="1162762" cy="1051912"/>
      </dsp:txXfrm>
    </dsp:sp>
    <dsp:sp modelId="{7FEB46B4-EB01-464C-A1C7-7672CB7602BC}">
      <dsp:nvSpPr>
        <dsp:cNvPr id="0" name=""/>
        <dsp:cNvSpPr/>
      </dsp:nvSpPr>
      <dsp:spPr>
        <a:xfrm rot="13114286">
          <a:off x="2548656" y="2282775"/>
          <a:ext cx="744010" cy="35666"/>
        </a:xfrm>
        <a:custGeom>
          <a:avLst/>
          <a:gdLst/>
          <a:ahLst/>
          <a:cxnLst/>
          <a:rect l="0" t="0" r="0" b="0"/>
          <a:pathLst>
            <a:path>
              <a:moveTo>
                <a:pt x="0" y="17833"/>
              </a:moveTo>
              <a:lnTo>
                <a:pt x="744010" y="1783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902061" y="2282008"/>
        <a:ext cx="37200" cy="37200"/>
      </dsp:txXfrm>
    </dsp:sp>
    <dsp:sp modelId="{AB79E3E6-FD8B-D549-9E94-CCAA7BE03E4E}">
      <dsp:nvSpPr>
        <dsp:cNvPr id="0" name=""/>
        <dsp:cNvSpPr/>
      </dsp:nvSpPr>
      <dsp:spPr>
        <a:xfrm>
          <a:off x="1304464" y="861092"/>
          <a:ext cx="1487628" cy="1487628"/>
        </a:xfrm>
        <a:prstGeom prst="ellipse">
          <a:avLst/>
        </a:prstGeom>
        <a:gradFill rotWithShape="0">
          <a:gsLst>
            <a:gs pos="0">
              <a:schemeClr val="accent5">
                <a:hueOff val="-7075681"/>
                <a:satOff val="-87338"/>
                <a:lumOff val="8040"/>
                <a:alphaOff val="0"/>
                <a:satMod val="103000"/>
                <a:lumMod val="102000"/>
                <a:tint val="94000"/>
              </a:schemeClr>
            </a:gs>
            <a:gs pos="50000">
              <a:schemeClr val="accent5">
                <a:hueOff val="-7075681"/>
                <a:satOff val="-87338"/>
                <a:lumOff val="8040"/>
                <a:alphaOff val="0"/>
                <a:satMod val="110000"/>
                <a:lumMod val="100000"/>
                <a:shade val="100000"/>
              </a:schemeClr>
            </a:gs>
            <a:gs pos="100000">
              <a:schemeClr val="accent5">
                <a:hueOff val="-7075681"/>
                <a:satOff val="-87338"/>
                <a:lumOff val="80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Marking and Labelling requirements </a:t>
          </a:r>
        </a:p>
      </dsp:txBody>
      <dsp:txXfrm>
        <a:off x="1522322" y="1078950"/>
        <a:ext cx="1051912" cy="105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BD96-AE34-7347-9E98-74ED801BC1A0}">
      <dsp:nvSpPr>
        <dsp:cNvPr id="0" name=""/>
        <dsp:cNvSpPr/>
      </dsp:nvSpPr>
      <dsp:spPr>
        <a:xfrm>
          <a:off x="2125966" y="1843475"/>
          <a:ext cx="1402586" cy="140258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Key aspects covered</a:t>
          </a:r>
        </a:p>
      </dsp:txBody>
      <dsp:txXfrm>
        <a:off x="2331370" y="2048879"/>
        <a:ext cx="991778" cy="991778"/>
      </dsp:txXfrm>
    </dsp:sp>
    <dsp:sp modelId="{7E33B6DF-2D15-D643-99FD-50A773B85332}">
      <dsp:nvSpPr>
        <dsp:cNvPr id="0" name=""/>
        <dsp:cNvSpPr/>
      </dsp:nvSpPr>
      <dsp:spPr>
        <a:xfrm rot="16200000">
          <a:off x="2615804" y="1609696"/>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Times New Roman" panose="02020603050405020304" pitchFamily="18" charset="0"/>
            <a:cs typeface="Times New Roman" panose="02020603050405020304" pitchFamily="18" charset="0"/>
          </a:endParaRPr>
        </a:p>
      </dsp:txBody>
      <dsp:txXfrm>
        <a:off x="2816687" y="1621447"/>
        <a:ext cx="21145" cy="21145"/>
      </dsp:txXfrm>
    </dsp:sp>
    <dsp:sp modelId="{ADCE9B70-9EB9-704E-9F53-22A3EB1190C0}">
      <dsp:nvSpPr>
        <dsp:cNvPr id="0" name=""/>
        <dsp:cNvSpPr/>
      </dsp:nvSpPr>
      <dsp:spPr>
        <a:xfrm>
          <a:off x="2125966" y="17979"/>
          <a:ext cx="1402586" cy="140258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Material requirements</a:t>
          </a:r>
        </a:p>
      </dsp:txBody>
      <dsp:txXfrm>
        <a:off x="2331370" y="223383"/>
        <a:ext cx="991778" cy="991778"/>
      </dsp:txXfrm>
    </dsp:sp>
    <dsp:sp modelId="{D7130813-F403-F641-95D5-A4DBFEEBD608}">
      <dsp:nvSpPr>
        <dsp:cNvPr id="0" name=""/>
        <dsp:cNvSpPr/>
      </dsp:nvSpPr>
      <dsp:spPr>
        <a:xfrm rot="20520000">
          <a:off x="3483879" y="2240389"/>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84762" y="2252140"/>
        <a:ext cx="21145" cy="21145"/>
      </dsp:txXfrm>
    </dsp:sp>
    <dsp:sp modelId="{4D7AFE08-7902-F84C-9D8E-210654BC248C}">
      <dsp:nvSpPr>
        <dsp:cNvPr id="0" name=""/>
        <dsp:cNvSpPr/>
      </dsp:nvSpPr>
      <dsp:spPr>
        <a:xfrm>
          <a:off x="3862116" y="1279366"/>
          <a:ext cx="1402586" cy="1402586"/>
        </a:xfrm>
        <a:prstGeom prst="ellipse">
          <a:avLst/>
        </a:prstGeom>
        <a:gradFill rotWithShape="0">
          <a:gsLst>
            <a:gs pos="0">
              <a:schemeClr val="accent5">
                <a:hueOff val="-1768920"/>
                <a:satOff val="-21835"/>
                <a:lumOff val="2010"/>
                <a:alphaOff val="0"/>
                <a:satMod val="103000"/>
                <a:lumMod val="102000"/>
                <a:tint val="94000"/>
              </a:schemeClr>
            </a:gs>
            <a:gs pos="50000">
              <a:schemeClr val="accent5">
                <a:hueOff val="-1768920"/>
                <a:satOff val="-21835"/>
                <a:lumOff val="2010"/>
                <a:alphaOff val="0"/>
                <a:satMod val="110000"/>
                <a:lumMod val="100000"/>
                <a:shade val="100000"/>
              </a:schemeClr>
            </a:gs>
            <a:gs pos="100000">
              <a:schemeClr val="accent5">
                <a:hueOff val="-1768920"/>
                <a:satOff val="-21835"/>
                <a:lumOff val="20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Shape and Dimension requirements</a:t>
          </a:r>
        </a:p>
      </dsp:txBody>
      <dsp:txXfrm>
        <a:off x="4067520" y="1484770"/>
        <a:ext cx="991778" cy="991778"/>
      </dsp:txXfrm>
    </dsp:sp>
    <dsp:sp modelId="{CF96FD73-71FC-5F4D-90E6-0C3E76303618}">
      <dsp:nvSpPr>
        <dsp:cNvPr id="0" name=""/>
        <dsp:cNvSpPr/>
      </dsp:nvSpPr>
      <dsp:spPr>
        <a:xfrm rot="3240000">
          <a:off x="3158678" y="3248362"/>
          <a:ext cx="391983" cy="44648"/>
        </a:xfrm>
        <a:custGeom>
          <a:avLst/>
          <a:gdLst/>
          <a:ahLst/>
          <a:cxnLst/>
          <a:rect l="0" t="0" r="0" b="0"/>
          <a:pathLst>
            <a:path>
              <a:moveTo>
                <a:pt x="0" y="22324"/>
              </a:moveTo>
              <a:lnTo>
                <a:pt x="391983"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44871" y="3260887"/>
        <a:ext cx="19599" cy="19599"/>
      </dsp:txXfrm>
    </dsp:sp>
    <dsp:sp modelId="{E1D932B8-EA13-2644-8404-CF8E700F001E}">
      <dsp:nvSpPr>
        <dsp:cNvPr id="0" name=""/>
        <dsp:cNvSpPr/>
      </dsp:nvSpPr>
      <dsp:spPr>
        <a:xfrm>
          <a:off x="3096171" y="3320332"/>
          <a:ext cx="1608177" cy="1402586"/>
        </a:xfrm>
        <a:prstGeom prst="ellipse">
          <a:avLst/>
        </a:prstGeom>
        <a:gradFill rotWithShape="0">
          <a:gsLst>
            <a:gs pos="0">
              <a:schemeClr val="accent5">
                <a:hueOff val="-3537841"/>
                <a:satOff val="-43669"/>
                <a:lumOff val="4020"/>
                <a:alphaOff val="0"/>
                <a:satMod val="103000"/>
                <a:lumMod val="102000"/>
                <a:tint val="94000"/>
              </a:schemeClr>
            </a:gs>
            <a:gs pos="50000">
              <a:schemeClr val="accent5">
                <a:hueOff val="-3537841"/>
                <a:satOff val="-43669"/>
                <a:lumOff val="4020"/>
                <a:alphaOff val="0"/>
                <a:satMod val="110000"/>
                <a:lumMod val="100000"/>
                <a:shade val="100000"/>
              </a:schemeClr>
            </a:gs>
            <a:gs pos="100000">
              <a:schemeClr val="accent5">
                <a:hueOff val="-3537841"/>
                <a:satOff val="-43669"/>
                <a:lumOff val="402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Manufacture and Workmanship</a:t>
          </a:r>
        </a:p>
      </dsp:txBody>
      <dsp:txXfrm>
        <a:off x="3331683" y="3525736"/>
        <a:ext cx="1137153" cy="991778"/>
      </dsp:txXfrm>
    </dsp:sp>
    <dsp:sp modelId="{DF54E50F-6F39-F44D-A046-08CADCAD07EC}">
      <dsp:nvSpPr>
        <dsp:cNvPr id="0" name=""/>
        <dsp:cNvSpPr/>
      </dsp:nvSpPr>
      <dsp:spPr>
        <a:xfrm rot="7560000">
          <a:off x="2079305" y="3260872"/>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Times New Roman" panose="02020603050405020304" pitchFamily="18" charset="0"/>
            <a:cs typeface="Times New Roman" panose="02020603050405020304" pitchFamily="18" charset="0"/>
          </a:endParaRPr>
        </a:p>
      </dsp:txBody>
      <dsp:txXfrm rot="10800000">
        <a:off x="2280187" y="3272624"/>
        <a:ext cx="21145" cy="21145"/>
      </dsp:txXfrm>
    </dsp:sp>
    <dsp:sp modelId="{AC4CE9B7-5264-A344-8B49-FB85884E91D7}">
      <dsp:nvSpPr>
        <dsp:cNvPr id="0" name=""/>
        <dsp:cNvSpPr/>
      </dsp:nvSpPr>
      <dsp:spPr>
        <a:xfrm>
          <a:off x="1052967" y="3320332"/>
          <a:ext cx="1402586" cy="1402586"/>
        </a:xfrm>
        <a:prstGeom prst="ellipse">
          <a:avLst/>
        </a:prstGeom>
        <a:gradFill rotWithShape="0">
          <a:gsLst>
            <a:gs pos="0">
              <a:schemeClr val="accent5">
                <a:hueOff val="-5306761"/>
                <a:satOff val="-65504"/>
                <a:lumOff val="6030"/>
                <a:alphaOff val="0"/>
                <a:satMod val="103000"/>
                <a:lumMod val="102000"/>
                <a:tint val="94000"/>
              </a:schemeClr>
            </a:gs>
            <a:gs pos="50000">
              <a:schemeClr val="accent5">
                <a:hueOff val="-5306761"/>
                <a:satOff val="-65504"/>
                <a:lumOff val="6030"/>
                <a:alphaOff val="0"/>
                <a:satMod val="110000"/>
                <a:lumMod val="100000"/>
                <a:shade val="100000"/>
              </a:schemeClr>
            </a:gs>
            <a:gs pos="100000">
              <a:schemeClr val="accent5">
                <a:hueOff val="-5306761"/>
                <a:satOff val="-65504"/>
                <a:lumOff val="60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Adhesion test</a:t>
          </a:r>
        </a:p>
      </dsp:txBody>
      <dsp:txXfrm>
        <a:off x="1258371" y="3525736"/>
        <a:ext cx="991778" cy="991778"/>
      </dsp:txXfrm>
    </dsp:sp>
    <dsp:sp modelId="{7FEB46B4-EB01-464C-A1C7-7672CB7602BC}">
      <dsp:nvSpPr>
        <dsp:cNvPr id="0" name=""/>
        <dsp:cNvSpPr/>
      </dsp:nvSpPr>
      <dsp:spPr>
        <a:xfrm rot="11880000">
          <a:off x="1747730" y="2240389"/>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48612" y="2252140"/>
        <a:ext cx="21145" cy="21145"/>
      </dsp:txXfrm>
    </dsp:sp>
    <dsp:sp modelId="{AB79E3E6-FD8B-D549-9E94-CCAA7BE03E4E}">
      <dsp:nvSpPr>
        <dsp:cNvPr id="0" name=""/>
        <dsp:cNvSpPr/>
      </dsp:nvSpPr>
      <dsp:spPr>
        <a:xfrm>
          <a:off x="389817" y="1279366"/>
          <a:ext cx="1402586" cy="1402586"/>
        </a:xfrm>
        <a:prstGeom prst="ellipse">
          <a:avLst/>
        </a:prstGeom>
        <a:gradFill rotWithShape="0">
          <a:gsLst>
            <a:gs pos="0">
              <a:schemeClr val="accent5">
                <a:hueOff val="-7075681"/>
                <a:satOff val="-87338"/>
                <a:lumOff val="8040"/>
                <a:alphaOff val="0"/>
                <a:satMod val="103000"/>
                <a:lumMod val="102000"/>
                <a:tint val="94000"/>
              </a:schemeClr>
            </a:gs>
            <a:gs pos="50000">
              <a:schemeClr val="accent5">
                <a:hueOff val="-7075681"/>
                <a:satOff val="-87338"/>
                <a:lumOff val="8040"/>
                <a:alphaOff val="0"/>
                <a:satMod val="110000"/>
                <a:lumMod val="100000"/>
                <a:shade val="100000"/>
              </a:schemeClr>
            </a:gs>
            <a:gs pos="100000">
              <a:schemeClr val="accent5">
                <a:hueOff val="-7075681"/>
                <a:satOff val="-87338"/>
                <a:lumOff val="80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Marking and Packaging requirements </a:t>
          </a:r>
        </a:p>
      </dsp:txBody>
      <dsp:txXfrm>
        <a:off x="595221" y="1484770"/>
        <a:ext cx="991778" cy="991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BD96-AE34-7347-9E98-74ED801BC1A0}">
      <dsp:nvSpPr>
        <dsp:cNvPr id="0" name=""/>
        <dsp:cNvSpPr/>
      </dsp:nvSpPr>
      <dsp:spPr>
        <a:xfrm>
          <a:off x="2636563" y="1906739"/>
          <a:ext cx="1449264" cy="144926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Key aspects covered</a:t>
          </a:r>
        </a:p>
      </dsp:txBody>
      <dsp:txXfrm>
        <a:off x="2848803" y="2118979"/>
        <a:ext cx="1024784" cy="1024784"/>
      </dsp:txXfrm>
    </dsp:sp>
    <dsp:sp modelId="{69736345-F397-FA43-AB65-B578FE865912}">
      <dsp:nvSpPr>
        <dsp:cNvPr id="0" name=""/>
        <dsp:cNvSpPr/>
      </dsp:nvSpPr>
      <dsp:spPr>
        <a:xfrm rot="16200000">
          <a:off x="3141986" y="1668126"/>
          <a:ext cx="438419" cy="38805"/>
        </a:xfrm>
        <a:custGeom>
          <a:avLst/>
          <a:gdLst/>
          <a:ahLst/>
          <a:cxnLst/>
          <a:rect l="0" t="0" r="0" b="0"/>
          <a:pathLst>
            <a:path>
              <a:moveTo>
                <a:pt x="0" y="19402"/>
              </a:moveTo>
              <a:lnTo>
                <a:pt x="438419" y="1940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0235" y="1676569"/>
        <a:ext cx="21920" cy="21920"/>
      </dsp:txXfrm>
    </dsp:sp>
    <dsp:sp modelId="{EE860908-BDFE-3A49-BBB4-18EF16F7FD87}">
      <dsp:nvSpPr>
        <dsp:cNvPr id="0" name=""/>
        <dsp:cNvSpPr/>
      </dsp:nvSpPr>
      <dsp:spPr>
        <a:xfrm>
          <a:off x="2636563" y="19055"/>
          <a:ext cx="1449264" cy="144926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Container stability test </a:t>
          </a:r>
        </a:p>
      </dsp:txBody>
      <dsp:txXfrm>
        <a:off x="2848803" y="231295"/>
        <a:ext cx="1024784" cy="1024784"/>
      </dsp:txXfrm>
    </dsp:sp>
    <dsp:sp modelId="{9734B71A-AEB7-C74D-B318-EE9B16FF1B09}">
      <dsp:nvSpPr>
        <dsp:cNvPr id="0" name=""/>
        <dsp:cNvSpPr/>
      </dsp:nvSpPr>
      <dsp:spPr>
        <a:xfrm rot="19800000">
          <a:off x="3959377" y="2140047"/>
          <a:ext cx="438419" cy="38805"/>
        </a:xfrm>
        <a:custGeom>
          <a:avLst/>
          <a:gdLst/>
          <a:ahLst/>
          <a:cxnLst/>
          <a:rect l="0" t="0" r="0" b="0"/>
          <a:pathLst>
            <a:path>
              <a:moveTo>
                <a:pt x="0" y="19402"/>
              </a:moveTo>
              <a:lnTo>
                <a:pt x="438419" y="1940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67626" y="2148490"/>
        <a:ext cx="21920" cy="21920"/>
      </dsp:txXfrm>
    </dsp:sp>
    <dsp:sp modelId="{BEE7CC88-DB35-C141-BD92-D0E1A336721A}">
      <dsp:nvSpPr>
        <dsp:cNvPr id="0" name=""/>
        <dsp:cNvSpPr/>
      </dsp:nvSpPr>
      <dsp:spPr>
        <a:xfrm>
          <a:off x="4271345" y="962897"/>
          <a:ext cx="1449264" cy="1449264"/>
        </a:xfrm>
        <a:prstGeom prst="ellipse">
          <a:avLst/>
        </a:prstGeom>
        <a:gradFill rotWithShape="0">
          <a:gsLst>
            <a:gs pos="0">
              <a:schemeClr val="accent5">
                <a:hueOff val="-1415136"/>
                <a:satOff val="-17468"/>
                <a:lumOff val="1608"/>
                <a:alphaOff val="0"/>
                <a:satMod val="103000"/>
                <a:lumMod val="102000"/>
                <a:tint val="94000"/>
              </a:schemeClr>
            </a:gs>
            <a:gs pos="50000">
              <a:schemeClr val="accent5">
                <a:hueOff val="-1415136"/>
                <a:satOff val="-17468"/>
                <a:lumOff val="1608"/>
                <a:alphaOff val="0"/>
                <a:satMod val="110000"/>
                <a:lumMod val="100000"/>
                <a:shade val="100000"/>
              </a:schemeClr>
            </a:gs>
            <a:gs pos="100000">
              <a:schemeClr val="accent5">
                <a:hueOff val="-1415136"/>
                <a:satOff val="-17468"/>
                <a:lumOff val="1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Handling Strength test</a:t>
          </a:r>
        </a:p>
      </dsp:txBody>
      <dsp:txXfrm>
        <a:off x="4483585" y="1175137"/>
        <a:ext cx="1024784" cy="1024784"/>
      </dsp:txXfrm>
    </dsp:sp>
    <dsp:sp modelId="{EF725452-43EC-8641-8F27-2186F327FAAD}">
      <dsp:nvSpPr>
        <dsp:cNvPr id="0" name=""/>
        <dsp:cNvSpPr/>
      </dsp:nvSpPr>
      <dsp:spPr>
        <a:xfrm rot="1800000">
          <a:off x="3959377" y="3083889"/>
          <a:ext cx="438419" cy="38805"/>
        </a:xfrm>
        <a:custGeom>
          <a:avLst/>
          <a:gdLst/>
          <a:ahLst/>
          <a:cxnLst/>
          <a:rect l="0" t="0" r="0" b="0"/>
          <a:pathLst>
            <a:path>
              <a:moveTo>
                <a:pt x="0" y="19402"/>
              </a:moveTo>
              <a:lnTo>
                <a:pt x="438419" y="1940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67626" y="3092331"/>
        <a:ext cx="21920" cy="21920"/>
      </dsp:txXfrm>
    </dsp:sp>
    <dsp:sp modelId="{C760F402-DFD6-BC47-A9C0-D2C2A7A4B2E9}">
      <dsp:nvSpPr>
        <dsp:cNvPr id="0" name=""/>
        <dsp:cNvSpPr/>
      </dsp:nvSpPr>
      <dsp:spPr>
        <a:xfrm>
          <a:off x="4271345" y="2850581"/>
          <a:ext cx="1449264" cy="1449264"/>
        </a:xfrm>
        <a:prstGeom prst="ellipse">
          <a:avLst/>
        </a:prstGeom>
        <a:gradFill rotWithShape="0">
          <a:gsLst>
            <a:gs pos="0">
              <a:schemeClr val="accent5">
                <a:hueOff val="-2830273"/>
                <a:satOff val="-34935"/>
                <a:lumOff val="3216"/>
                <a:alphaOff val="0"/>
                <a:satMod val="103000"/>
                <a:lumMod val="102000"/>
                <a:tint val="94000"/>
              </a:schemeClr>
            </a:gs>
            <a:gs pos="50000">
              <a:schemeClr val="accent5">
                <a:hueOff val="-2830273"/>
                <a:satOff val="-34935"/>
                <a:lumOff val="3216"/>
                <a:alphaOff val="0"/>
                <a:satMod val="110000"/>
                <a:lumMod val="100000"/>
                <a:shade val="100000"/>
              </a:schemeClr>
            </a:gs>
            <a:gs pos="100000">
              <a:schemeClr val="accent5">
                <a:hueOff val="-2830273"/>
                <a:satOff val="-34935"/>
                <a:lumOff val="321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Penetration resistance test </a:t>
          </a:r>
        </a:p>
      </dsp:txBody>
      <dsp:txXfrm>
        <a:off x="4483585" y="3062821"/>
        <a:ext cx="1024784" cy="1024784"/>
      </dsp:txXfrm>
    </dsp:sp>
    <dsp:sp modelId="{60B8AB11-0F10-F74A-A4B5-E3A20A929AFB}">
      <dsp:nvSpPr>
        <dsp:cNvPr id="0" name=""/>
        <dsp:cNvSpPr/>
      </dsp:nvSpPr>
      <dsp:spPr>
        <a:xfrm rot="5400000">
          <a:off x="3141986" y="3555810"/>
          <a:ext cx="438419" cy="38805"/>
        </a:xfrm>
        <a:custGeom>
          <a:avLst/>
          <a:gdLst/>
          <a:ahLst/>
          <a:cxnLst/>
          <a:rect l="0" t="0" r="0" b="0"/>
          <a:pathLst>
            <a:path>
              <a:moveTo>
                <a:pt x="0" y="19402"/>
              </a:moveTo>
              <a:lnTo>
                <a:pt x="438419" y="1940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0235" y="3564252"/>
        <a:ext cx="21920" cy="21920"/>
      </dsp:txXfrm>
    </dsp:sp>
    <dsp:sp modelId="{DC2F828C-7F42-4843-A60B-1D216B0D34BE}">
      <dsp:nvSpPr>
        <dsp:cNvPr id="0" name=""/>
        <dsp:cNvSpPr/>
      </dsp:nvSpPr>
      <dsp:spPr>
        <a:xfrm>
          <a:off x="2636563" y="3794423"/>
          <a:ext cx="1449264" cy="1449264"/>
        </a:xfrm>
        <a:prstGeom prst="ellipse">
          <a:avLst/>
        </a:prstGeom>
        <a:gradFill rotWithShape="0">
          <a:gsLst>
            <a:gs pos="0">
              <a:schemeClr val="accent5">
                <a:hueOff val="-4245409"/>
                <a:satOff val="-52403"/>
                <a:lumOff val="4824"/>
                <a:alphaOff val="0"/>
                <a:satMod val="103000"/>
                <a:lumMod val="102000"/>
                <a:tint val="94000"/>
              </a:schemeClr>
            </a:gs>
            <a:gs pos="50000">
              <a:schemeClr val="accent5">
                <a:hueOff val="-4245409"/>
                <a:satOff val="-52403"/>
                <a:lumOff val="4824"/>
                <a:alphaOff val="0"/>
                <a:satMod val="110000"/>
                <a:lumMod val="100000"/>
                <a:shade val="100000"/>
              </a:schemeClr>
            </a:gs>
            <a:gs pos="100000">
              <a:schemeClr val="accent5">
                <a:hueOff val="-4245409"/>
                <a:satOff val="-52403"/>
                <a:lumOff val="4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Drop test on damage and leakage</a:t>
          </a:r>
        </a:p>
      </dsp:txBody>
      <dsp:txXfrm>
        <a:off x="2848803" y="4006663"/>
        <a:ext cx="1024784" cy="1024784"/>
      </dsp:txXfrm>
    </dsp:sp>
    <dsp:sp modelId="{937D7C36-6040-5640-BCB7-1C1D1DF5F10B}">
      <dsp:nvSpPr>
        <dsp:cNvPr id="0" name=""/>
        <dsp:cNvSpPr/>
      </dsp:nvSpPr>
      <dsp:spPr>
        <a:xfrm rot="9000000">
          <a:off x="2324595" y="3083889"/>
          <a:ext cx="438419" cy="38805"/>
        </a:xfrm>
        <a:custGeom>
          <a:avLst/>
          <a:gdLst/>
          <a:ahLst/>
          <a:cxnLst/>
          <a:rect l="0" t="0" r="0" b="0"/>
          <a:pathLst>
            <a:path>
              <a:moveTo>
                <a:pt x="0" y="19402"/>
              </a:moveTo>
              <a:lnTo>
                <a:pt x="438419" y="1940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532844" y="3092331"/>
        <a:ext cx="21920" cy="21920"/>
      </dsp:txXfrm>
    </dsp:sp>
    <dsp:sp modelId="{F81DEE31-7BC7-3448-8403-ED515CFCCF86}">
      <dsp:nvSpPr>
        <dsp:cNvPr id="0" name=""/>
        <dsp:cNvSpPr/>
      </dsp:nvSpPr>
      <dsp:spPr>
        <a:xfrm>
          <a:off x="1001781" y="2850581"/>
          <a:ext cx="1449264" cy="1449264"/>
        </a:xfrm>
        <a:prstGeom prst="ellipse">
          <a:avLst/>
        </a:prstGeom>
        <a:gradFill rotWithShape="0">
          <a:gsLst>
            <a:gs pos="0">
              <a:schemeClr val="accent5">
                <a:hueOff val="-5660545"/>
                <a:satOff val="-69870"/>
                <a:lumOff val="6432"/>
                <a:alphaOff val="0"/>
                <a:satMod val="103000"/>
                <a:lumMod val="102000"/>
                <a:tint val="94000"/>
              </a:schemeClr>
            </a:gs>
            <a:gs pos="50000">
              <a:schemeClr val="accent5">
                <a:hueOff val="-5660545"/>
                <a:satOff val="-69870"/>
                <a:lumOff val="6432"/>
                <a:alphaOff val="0"/>
                <a:satMod val="110000"/>
                <a:lumMod val="100000"/>
                <a:shade val="100000"/>
              </a:schemeClr>
            </a:gs>
            <a:gs pos="100000">
              <a:schemeClr val="accent5">
                <a:hueOff val="-5660545"/>
                <a:satOff val="-69870"/>
                <a:lumOff val="643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Toppling Spillage Test</a:t>
          </a:r>
        </a:p>
      </dsp:txBody>
      <dsp:txXfrm>
        <a:off x="1214021" y="3062821"/>
        <a:ext cx="1024784" cy="1024784"/>
      </dsp:txXfrm>
    </dsp:sp>
    <dsp:sp modelId="{657B2412-854E-844A-8105-31F1DADA60CE}">
      <dsp:nvSpPr>
        <dsp:cNvPr id="0" name=""/>
        <dsp:cNvSpPr/>
      </dsp:nvSpPr>
      <dsp:spPr>
        <a:xfrm rot="12600000">
          <a:off x="2324595" y="2140047"/>
          <a:ext cx="438419" cy="38805"/>
        </a:xfrm>
        <a:custGeom>
          <a:avLst/>
          <a:gdLst/>
          <a:ahLst/>
          <a:cxnLst/>
          <a:rect l="0" t="0" r="0" b="0"/>
          <a:pathLst>
            <a:path>
              <a:moveTo>
                <a:pt x="0" y="19402"/>
              </a:moveTo>
              <a:lnTo>
                <a:pt x="438419" y="1940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532844" y="2148490"/>
        <a:ext cx="21920" cy="21920"/>
      </dsp:txXfrm>
    </dsp:sp>
    <dsp:sp modelId="{15F647DB-C344-294A-805D-D8D7606B6452}">
      <dsp:nvSpPr>
        <dsp:cNvPr id="0" name=""/>
        <dsp:cNvSpPr/>
      </dsp:nvSpPr>
      <dsp:spPr>
        <a:xfrm>
          <a:off x="1001781" y="962897"/>
          <a:ext cx="1449264" cy="1449264"/>
        </a:xfrm>
        <a:prstGeom prst="ellipse">
          <a:avLst/>
        </a:prstGeom>
        <a:gradFill rotWithShape="0">
          <a:gsLst>
            <a:gs pos="0">
              <a:schemeClr val="accent5">
                <a:hueOff val="-7075681"/>
                <a:satOff val="-87338"/>
                <a:lumOff val="8040"/>
                <a:alphaOff val="0"/>
                <a:satMod val="103000"/>
                <a:lumMod val="102000"/>
                <a:tint val="94000"/>
              </a:schemeClr>
            </a:gs>
            <a:gs pos="50000">
              <a:schemeClr val="accent5">
                <a:hueOff val="-7075681"/>
                <a:satOff val="-87338"/>
                <a:lumOff val="8040"/>
                <a:alphaOff val="0"/>
                <a:satMod val="110000"/>
                <a:lumMod val="100000"/>
                <a:shade val="100000"/>
              </a:schemeClr>
            </a:gs>
            <a:gs pos="100000">
              <a:schemeClr val="accent5">
                <a:hueOff val="-7075681"/>
                <a:satOff val="-87338"/>
                <a:lumOff val="80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Marking and Labelling requirements </a:t>
          </a:r>
        </a:p>
      </dsp:txBody>
      <dsp:txXfrm>
        <a:off x="1214021" y="1175137"/>
        <a:ext cx="1024784" cy="1024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BD96-AE34-7347-9E98-74ED801BC1A0}">
      <dsp:nvSpPr>
        <dsp:cNvPr id="0" name=""/>
        <dsp:cNvSpPr/>
      </dsp:nvSpPr>
      <dsp:spPr>
        <a:xfrm>
          <a:off x="2125966" y="1843475"/>
          <a:ext cx="1402586" cy="140258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Key aspects covered</a:t>
          </a:r>
        </a:p>
      </dsp:txBody>
      <dsp:txXfrm>
        <a:off x="2331370" y="2048879"/>
        <a:ext cx="991778" cy="991778"/>
      </dsp:txXfrm>
    </dsp:sp>
    <dsp:sp modelId="{7E33B6DF-2D15-D643-99FD-50A773B85332}">
      <dsp:nvSpPr>
        <dsp:cNvPr id="0" name=""/>
        <dsp:cNvSpPr/>
      </dsp:nvSpPr>
      <dsp:spPr>
        <a:xfrm rot="16200000">
          <a:off x="2615804" y="1609696"/>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Times New Roman" panose="02020603050405020304" pitchFamily="18" charset="0"/>
            <a:cs typeface="Times New Roman" panose="02020603050405020304" pitchFamily="18" charset="0"/>
          </a:endParaRPr>
        </a:p>
      </dsp:txBody>
      <dsp:txXfrm>
        <a:off x="2816687" y="1621447"/>
        <a:ext cx="21145" cy="21145"/>
      </dsp:txXfrm>
    </dsp:sp>
    <dsp:sp modelId="{ADCE9B70-9EB9-704E-9F53-22A3EB1190C0}">
      <dsp:nvSpPr>
        <dsp:cNvPr id="0" name=""/>
        <dsp:cNvSpPr/>
      </dsp:nvSpPr>
      <dsp:spPr>
        <a:xfrm>
          <a:off x="2125966" y="17979"/>
          <a:ext cx="1402586" cy="140258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Risk based Design approach</a:t>
          </a:r>
        </a:p>
      </dsp:txBody>
      <dsp:txXfrm>
        <a:off x="2331370" y="223383"/>
        <a:ext cx="991778" cy="991778"/>
      </dsp:txXfrm>
    </dsp:sp>
    <dsp:sp modelId="{287DD46A-50C3-A84A-8111-175228306450}">
      <dsp:nvSpPr>
        <dsp:cNvPr id="0" name=""/>
        <dsp:cNvSpPr/>
      </dsp:nvSpPr>
      <dsp:spPr>
        <a:xfrm rot="20520000">
          <a:off x="3483879" y="2240389"/>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84762" y="2252140"/>
        <a:ext cx="21145" cy="21145"/>
      </dsp:txXfrm>
    </dsp:sp>
    <dsp:sp modelId="{8575E8E7-17B3-E140-83AD-E786A021154B}">
      <dsp:nvSpPr>
        <dsp:cNvPr id="0" name=""/>
        <dsp:cNvSpPr/>
      </dsp:nvSpPr>
      <dsp:spPr>
        <a:xfrm>
          <a:off x="3862116" y="1279366"/>
          <a:ext cx="1402586" cy="1402586"/>
        </a:xfrm>
        <a:prstGeom prst="ellipse">
          <a:avLst/>
        </a:prstGeom>
        <a:gradFill rotWithShape="0">
          <a:gsLst>
            <a:gs pos="0">
              <a:schemeClr val="accent5">
                <a:hueOff val="-1768920"/>
                <a:satOff val="-21835"/>
                <a:lumOff val="2010"/>
                <a:alphaOff val="0"/>
                <a:satMod val="103000"/>
                <a:lumMod val="102000"/>
                <a:tint val="94000"/>
              </a:schemeClr>
            </a:gs>
            <a:gs pos="50000">
              <a:schemeClr val="accent5">
                <a:hueOff val="-1768920"/>
                <a:satOff val="-21835"/>
                <a:lumOff val="2010"/>
                <a:alphaOff val="0"/>
                <a:satMod val="110000"/>
                <a:lumMod val="100000"/>
                <a:shade val="100000"/>
              </a:schemeClr>
            </a:gs>
            <a:gs pos="100000">
              <a:schemeClr val="accent5">
                <a:hueOff val="-1768920"/>
                <a:satOff val="-21835"/>
                <a:lumOff val="20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Testing Activation of sharp feature</a:t>
          </a:r>
        </a:p>
      </dsp:txBody>
      <dsp:txXfrm>
        <a:off x="4067520" y="1484770"/>
        <a:ext cx="991778" cy="991778"/>
      </dsp:txXfrm>
    </dsp:sp>
    <dsp:sp modelId="{D4771728-70E7-3C4B-82AA-E7D11FE3781C}">
      <dsp:nvSpPr>
        <dsp:cNvPr id="0" name=""/>
        <dsp:cNvSpPr/>
      </dsp:nvSpPr>
      <dsp:spPr>
        <a:xfrm rot="3240000">
          <a:off x="3152304" y="3260872"/>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3187" y="3272624"/>
        <a:ext cx="21145" cy="21145"/>
      </dsp:txXfrm>
    </dsp:sp>
    <dsp:sp modelId="{B596ECCE-8C97-8241-A9C2-E8C309E155D9}">
      <dsp:nvSpPr>
        <dsp:cNvPr id="0" name=""/>
        <dsp:cNvSpPr/>
      </dsp:nvSpPr>
      <dsp:spPr>
        <a:xfrm>
          <a:off x="3198966" y="3320332"/>
          <a:ext cx="1402586" cy="1402586"/>
        </a:xfrm>
        <a:prstGeom prst="ellipse">
          <a:avLst/>
        </a:prstGeom>
        <a:gradFill rotWithShape="0">
          <a:gsLst>
            <a:gs pos="0">
              <a:schemeClr val="accent5">
                <a:hueOff val="-3537841"/>
                <a:satOff val="-43669"/>
                <a:lumOff val="4020"/>
                <a:alphaOff val="0"/>
                <a:satMod val="103000"/>
                <a:lumMod val="102000"/>
                <a:tint val="94000"/>
              </a:schemeClr>
            </a:gs>
            <a:gs pos="50000">
              <a:schemeClr val="accent5">
                <a:hueOff val="-3537841"/>
                <a:satOff val="-43669"/>
                <a:lumOff val="4020"/>
                <a:alphaOff val="0"/>
                <a:satMod val="110000"/>
                <a:lumMod val="100000"/>
                <a:shade val="100000"/>
              </a:schemeClr>
            </a:gs>
            <a:gs pos="100000">
              <a:schemeClr val="accent5">
                <a:hueOff val="-3537841"/>
                <a:satOff val="-43669"/>
                <a:lumOff val="402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Test for security in safe mode</a:t>
          </a:r>
        </a:p>
      </dsp:txBody>
      <dsp:txXfrm>
        <a:off x="3404370" y="3525736"/>
        <a:ext cx="991778" cy="991778"/>
      </dsp:txXfrm>
    </dsp:sp>
    <dsp:sp modelId="{8409F839-EF77-DA46-A333-7DDFE681C937}">
      <dsp:nvSpPr>
        <dsp:cNvPr id="0" name=""/>
        <dsp:cNvSpPr/>
      </dsp:nvSpPr>
      <dsp:spPr>
        <a:xfrm rot="7560000">
          <a:off x="2079305" y="3260872"/>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280187" y="3272624"/>
        <a:ext cx="21145" cy="21145"/>
      </dsp:txXfrm>
    </dsp:sp>
    <dsp:sp modelId="{739B2A55-1079-144B-AC53-0F91B438ACB7}">
      <dsp:nvSpPr>
        <dsp:cNvPr id="0" name=""/>
        <dsp:cNvSpPr/>
      </dsp:nvSpPr>
      <dsp:spPr>
        <a:xfrm>
          <a:off x="1052967" y="3320332"/>
          <a:ext cx="1402586" cy="1402586"/>
        </a:xfrm>
        <a:prstGeom prst="ellipse">
          <a:avLst/>
        </a:prstGeom>
        <a:gradFill rotWithShape="0">
          <a:gsLst>
            <a:gs pos="0">
              <a:schemeClr val="accent5">
                <a:hueOff val="-5306761"/>
                <a:satOff val="-65504"/>
                <a:lumOff val="6030"/>
                <a:alphaOff val="0"/>
                <a:satMod val="103000"/>
                <a:lumMod val="102000"/>
                <a:tint val="94000"/>
              </a:schemeClr>
            </a:gs>
            <a:gs pos="50000">
              <a:schemeClr val="accent5">
                <a:hueOff val="-5306761"/>
                <a:satOff val="-65504"/>
                <a:lumOff val="6030"/>
                <a:alphaOff val="0"/>
                <a:satMod val="110000"/>
                <a:lumMod val="100000"/>
                <a:shade val="100000"/>
              </a:schemeClr>
            </a:gs>
            <a:gs pos="100000">
              <a:schemeClr val="accent5">
                <a:hueOff val="-5306761"/>
                <a:satOff val="-65504"/>
                <a:lumOff val="60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Testing in simulated clinical conditions</a:t>
          </a:r>
        </a:p>
      </dsp:txBody>
      <dsp:txXfrm>
        <a:off x="1258371" y="3525736"/>
        <a:ext cx="991778" cy="991778"/>
      </dsp:txXfrm>
    </dsp:sp>
    <dsp:sp modelId="{A366B7C4-CC99-9F48-962A-30EEAAA608EE}">
      <dsp:nvSpPr>
        <dsp:cNvPr id="0" name=""/>
        <dsp:cNvSpPr/>
      </dsp:nvSpPr>
      <dsp:spPr>
        <a:xfrm rot="11880000">
          <a:off x="1747730" y="2240389"/>
          <a:ext cx="422910" cy="44648"/>
        </a:xfrm>
        <a:custGeom>
          <a:avLst/>
          <a:gdLst/>
          <a:ahLst/>
          <a:cxnLst/>
          <a:rect l="0" t="0" r="0" b="0"/>
          <a:pathLst>
            <a:path>
              <a:moveTo>
                <a:pt x="0" y="22324"/>
              </a:moveTo>
              <a:lnTo>
                <a:pt x="422910" y="2232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48612" y="2252140"/>
        <a:ext cx="21145" cy="21145"/>
      </dsp:txXfrm>
    </dsp:sp>
    <dsp:sp modelId="{0882223A-DB24-2443-9444-24BF1A636817}">
      <dsp:nvSpPr>
        <dsp:cNvPr id="0" name=""/>
        <dsp:cNvSpPr/>
      </dsp:nvSpPr>
      <dsp:spPr>
        <a:xfrm>
          <a:off x="389817" y="1279366"/>
          <a:ext cx="1402586" cy="1402586"/>
        </a:xfrm>
        <a:prstGeom prst="ellipse">
          <a:avLst/>
        </a:prstGeom>
        <a:gradFill rotWithShape="0">
          <a:gsLst>
            <a:gs pos="0">
              <a:schemeClr val="accent5">
                <a:hueOff val="-7075681"/>
                <a:satOff val="-87338"/>
                <a:lumOff val="8040"/>
                <a:alphaOff val="0"/>
                <a:satMod val="103000"/>
                <a:lumMod val="102000"/>
                <a:tint val="94000"/>
              </a:schemeClr>
            </a:gs>
            <a:gs pos="50000">
              <a:schemeClr val="accent5">
                <a:hueOff val="-7075681"/>
                <a:satOff val="-87338"/>
                <a:lumOff val="8040"/>
                <a:alphaOff val="0"/>
                <a:satMod val="110000"/>
                <a:lumMod val="100000"/>
                <a:shade val="100000"/>
              </a:schemeClr>
            </a:gs>
            <a:gs pos="100000">
              <a:schemeClr val="accent5">
                <a:hueOff val="-7075681"/>
                <a:satOff val="-87338"/>
                <a:lumOff val="80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Marking and Labelling requirements </a:t>
          </a:r>
        </a:p>
      </dsp:txBody>
      <dsp:txXfrm>
        <a:off x="595221" y="1484770"/>
        <a:ext cx="991778" cy="99177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D0B883-0A39-E05B-61ED-5FE94E7E6C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1B2735-0E3E-EB93-68DA-1402951418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4DA340-CA88-40FE-8D9F-FB95A67E2ACC}" type="datetimeFigureOut">
              <a:rPr lang="en-US" smtClean="0"/>
              <a:t>1/19/25</a:t>
            </a:fld>
            <a:endParaRPr lang="en-US"/>
          </a:p>
        </p:txBody>
      </p:sp>
      <p:sp>
        <p:nvSpPr>
          <p:cNvPr id="4" name="Footer Placeholder 3">
            <a:extLst>
              <a:ext uri="{FF2B5EF4-FFF2-40B4-BE49-F238E27FC236}">
                <a16:creationId xmlns:a16="http://schemas.microsoft.com/office/drawing/2014/main" id="{001912F7-468D-0E8D-7580-A7ADE9D11B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5DA9A4-3BA2-3E7F-4048-A9EB25D5A2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4C7120-FABF-42CA-85D1-839480B5B48F}" type="slidenum">
              <a:rPr lang="en-US" smtClean="0"/>
              <a:t>‹#›</a:t>
            </a:fld>
            <a:endParaRPr lang="en-US"/>
          </a:p>
        </p:txBody>
      </p:sp>
    </p:spTree>
    <p:extLst>
      <p:ext uri="{BB962C8B-B14F-4D97-AF65-F5344CB8AC3E}">
        <p14:creationId xmlns:p14="http://schemas.microsoft.com/office/powerpoint/2010/main" val="1949999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t>1/19/25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dirty="0"/>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dirty="0"/>
          </a:p>
        </p:txBody>
      </p:sp>
    </p:spTree>
    <p:extLst>
      <p:ext uri="{BB962C8B-B14F-4D97-AF65-F5344CB8AC3E}">
        <p14:creationId xmlns:p14="http://schemas.microsoft.com/office/powerpoint/2010/main" val="3724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5</a:t>
            </a:fld>
            <a:endParaRPr lang="en-US" dirty="0"/>
          </a:p>
        </p:txBody>
      </p:sp>
    </p:spTree>
    <p:extLst>
      <p:ext uri="{BB962C8B-B14F-4D97-AF65-F5344CB8AC3E}">
        <p14:creationId xmlns:p14="http://schemas.microsoft.com/office/powerpoint/2010/main" val="18552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17</a:t>
            </a:fld>
            <a:endParaRPr lang="en-US" dirty="0"/>
          </a:p>
        </p:txBody>
      </p:sp>
    </p:spTree>
    <p:extLst>
      <p:ext uri="{BB962C8B-B14F-4D97-AF65-F5344CB8AC3E}">
        <p14:creationId xmlns:p14="http://schemas.microsoft.com/office/powerpoint/2010/main" val="248261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0AF812-9F51-0D2C-2EA5-A8D6DA66275F}"/>
              </a:ext>
            </a:extLst>
          </p:cNvPr>
          <p:cNvSpPr>
            <a:spLocks noGrp="1"/>
          </p:cNvSpPr>
          <p:nvPr>
            <p:ph type="title"/>
          </p:nvPr>
        </p:nvSpPr>
        <p:spPr>
          <a:xfrm>
            <a:off x="758952" y="841248"/>
            <a:ext cx="4114800" cy="3474720"/>
          </a:xfrm>
        </p:spPr>
        <p:txBody>
          <a:bodyPr anchor="ctr">
            <a:normAutofit/>
          </a:bodyPr>
          <a:lstStyle>
            <a:lvl1pPr>
              <a:defRPr sz="4400"/>
            </a:lvl1pPr>
          </a:lstStyle>
          <a:p>
            <a:r>
              <a:rPr lang="en-GB"/>
              <a:t>Click to edit Master title style</a:t>
            </a:r>
            <a:endParaRPr lang="en-US" dirty="0"/>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normAutofit/>
          </a:bodyPr>
          <a:lstStyle>
            <a:lvl1pPr marL="0" indent="0">
              <a:buNone/>
              <a:defRPr sz="2400"/>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r>
              <a:rPr lang="en-GB"/>
              <a:t>Click icon to add picture</a:t>
            </a:r>
            <a:endParaRPr lang="en-US" dirty="0"/>
          </a:p>
        </p:txBody>
      </p:sp>
    </p:spTree>
    <p:extLst>
      <p:ext uri="{BB962C8B-B14F-4D97-AF65-F5344CB8AC3E}">
        <p14:creationId xmlns:p14="http://schemas.microsoft.com/office/powerpoint/2010/main" val="177273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a:xfrm>
            <a:off x="1517904" y="1517904"/>
            <a:ext cx="9144000" cy="1280160"/>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a:xfrm>
            <a:off x="1517904" y="3108960"/>
            <a:ext cx="9144000" cy="29260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pPr algn="r"/>
            <a:r>
              <a:rPr lang="en-US" dirty="0"/>
              <a:t>3/1/20XX</a:t>
            </a:r>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1905435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4206240" cy="2011680"/>
          </a:xfrm>
        </p:spPr>
        <p:txBody>
          <a:bodyPr>
            <a:normAutofit/>
          </a:bodyPr>
          <a:lstStyle>
            <a:lvl1pPr>
              <a:defRPr sz="3200"/>
            </a:lvl1pPr>
          </a:lstStyle>
          <a:p>
            <a:r>
              <a:rPr lang="en-GB"/>
              <a:t>Click to edit Master title style</a:t>
            </a:r>
            <a:endParaRPr lang="en-US" dirty="0"/>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739896"/>
            <a:ext cx="4206240" cy="2377440"/>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6099048" y="1517904"/>
            <a:ext cx="4572000" cy="4572000"/>
          </a:xfrm>
        </p:spPr>
        <p:txBody>
          <a:bodyPr>
            <a:normAutofit/>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dirty="0"/>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67874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10241280" cy="1554480"/>
          </a:xfrm>
        </p:spPr>
        <p:txBody>
          <a:bodyPr anchor="t">
            <a:normAutofit/>
          </a:bodyPr>
          <a:lstStyle>
            <a:lvl1pPr>
              <a:defRPr sz="4400"/>
            </a:lvl1pPr>
          </a:lstStyle>
          <a:p>
            <a:r>
              <a:rPr lang="en-GB"/>
              <a:t>Click to edit Master title style</a:t>
            </a:r>
            <a:endParaRPr lang="en-US" dirty="0"/>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10689336" cy="2660904"/>
          </a:xfrm>
          <a:solidFill>
            <a:schemeClr val="accent6"/>
          </a:solidFill>
        </p:spPr>
        <p:txBody>
          <a:bodyPr/>
          <a:lstStyle/>
          <a:p>
            <a:r>
              <a:rPr lang="en-GB"/>
              <a:t>Click icon to add picture</a:t>
            </a:r>
            <a:endParaRPr lang="en-US" dirty="0"/>
          </a:p>
        </p:txBody>
      </p:sp>
      <p:sp>
        <p:nvSpPr>
          <p:cNvPr id="5" name="Content Placeholder 2">
            <a:extLst>
              <a:ext uri="{FF2B5EF4-FFF2-40B4-BE49-F238E27FC236}">
                <a16:creationId xmlns:a16="http://schemas.microsoft.com/office/drawing/2014/main" id="{6B179E90-1F70-6673-6D11-A0CDD3C3BF0C}"/>
              </a:ext>
            </a:extLst>
          </p:cNvPr>
          <p:cNvSpPr>
            <a:spLocks noGrp="1"/>
          </p:cNvSpPr>
          <p:nvPr>
            <p:ph idx="1"/>
          </p:nvPr>
        </p:nvSpPr>
        <p:spPr>
          <a:xfrm>
            <a:off x="758952" y="5486400"/>
            <a:ext cx="10241280" cy="548640"/>
          </a:xfrm>
        </p:spPr>
        <p:txBody>
          <a:bodyPr anchor="b"/>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3971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62A5B690-D47A-166B-0BEE-8CDC1BB59826}"/>
              </a:ext>
            </a:extLst>
          </p:cNvPr>
          <p:cNvSpPr>
            <a:spLocks noGrp="1"/>
          </p:cNvSpPr>
          <p:nvPr>
            <p:ph type="title"/>
          </p:nvPr>
        </p:nvSpPr>
        <p:spPr>
          <a:xfrm>
            <a:off x="758952" y="1517904"/>
            <a:ext cx="4114800" cy="4572000"/>
          </a:xfrm>
        </p:spPr>
        <p:txBody>
          <a:bodyPr>
            <a:normAutofit/>
          </a:bodyPr>
          <a:lstStyle>
            <a:lvl1pPr>
              <a:defRPr sz="3200"/>
            </a:lvl1pPr>
          </a:lstStyle>
          <a:p>
            <a:r>
              <a:rPr lang="en-GB"/>
              <a:t>Click to edit Master title style</a:t>
            </a:r>
            <a:endParaRPr lang="en-US" dirty="0"/>
          </a:p>
        </p:txBody>
      </p:sp>
      <p:sp>
        <p:nvSpPr>
          <p:cNvPr id="11" name="Content Placeholder 10">
            <a:extLst>
              <a:ext uri="{FF2B5EF4-FFF2-40B4-BE49-F238E27FC236}">
                <a16:creationId xmlns:a16="http://schemas.microsoft.com/office/drawing/2014/main" id="{D99B7A4E-1E73-5148-8EF4-5232DBEAFE0B}"/>
              </a:ext>
            </a:extLst>
          </p:cNvPr>
          <p:cNvSpPr>
            <a:spLocks noGrp="1"/>
          </p:cNvSpPr>
          <p:nvPr>
            <p:ph sz="quarter" idx="13"/>
          </p:nvPr>
        </p:nvSpPr>
        <p:spPr>
          <a:xfrm>
            <a:off x="6096000" y="1517904"/>
            <a:ext cx="5212080" cy="4572000"/>
          </a:xfrm>
        </p:spPr>
        <p:txBody>
          <a:bodyPr/>
          <a:lstStyle>
            <a:lvl1pPr marL="0" indent="0">
              <a:lnSpc>
                <a:spcPct val="150000"/>
              </a:lnSpc>
              <a:spcBef>
                <a:spcPts val="0"/>
              </a:spcBef>
              <a:spcAft>
                <a:spcPts val="1000"/>
              </a:spcAft>
              <a:buNone/>
              <a:defRPr sz="2400"/>
            </a:lvl1pPr>
            <a:lvl2pPr>
              <a:defRPr sz="18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90961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6857997"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C320B4-1D6E-D480-A44F-13517DFF7CF5}"/>
              </a:ext>
            </a:extLst>
          </p:cNvPr>
          <p:cNvSpPr>
            <a:spLocks noGrp="1"/>
          </p:cNvSpPr>
          <p:nvPr>
            <p:ph type="title"/>
          </p:nvPr>
        </p:nvSpPr>
        <p:spPr>
          <a:xfrm>
            <a:off x="7406640" y="841248"/>
            <a:ext cx="4114800" cy="3474720"/>
          </a:xfrm>
        </p:spPr>
        <p:txBody>
          <a:bodyPr anchor="ctr">
            <a:normAutofit/>
          </a:bodyPr>
          <a:lstStyle>
            <a:lvl1pPr>
              <a:defRPr sz="4400"/>
            </a:lvl1pPr>
          </a:lstStyle>
          <a:p>
            <a:r>
              <a:rPr lang="en-GB"/>
              <a:t>Click to edit Master title style</a:t>
            </a:r>
            <a:endParaRPr lang="en-US"/>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406641" y="4570807"/>
            <a:ext cx="4114800" cy="1524000"/>
          </a:xfrm>
        </p:spPr>
        <p:txBody>
          <a:bodyPr>
            <a:normAutofit/>
          </a:bodyPr>
          <a:lstStyle>
            <a:lvl1pPr marL="0" indent="0">
              <a:buNone/>
              <a:defRPr sz="2400"/>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758952" y="758952"/>
            <a:ext cx="6099048" cy="5340096"/>
          </a:xfrm>
          <a:solidFill>
            <a:schemeClr val="accent6"/>
          </a:solidFill>
        </p:spPr>
        <p:txBody>
          <a:bodyPr/>
          <a:lstStyle/>
          <a:p>
            <a:r>
              <a:rPr lang="en-GB"/>
              <a:t>Click icon to add picture</a:t>
            </a:r>
            <a:endParaRPr lang="en-US" dirty="0"/>
          </a:p>
        </p:txBody>
      </p:sp>
    </p:spTree>
    <p:extLst>
      <p:ext uri="{BB962C8B-B14F-4D97-AF65-F5344CB8AC3E}">
        <p14:creationId xmlns:p14="http://schemas.microsoft.com/office/powerpoint/2010/main" val="352002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with subtitl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1517904" y="1517904"/>
            <a:ext cx="5212080" cy="2788920"/>
          </a:xfrm>
        </p:spPr>
        <p:txBody>
          <a:bodyPr anchor="b">
            <a:normAutofit/>
          </a:bodyPr>
          <a:lstStyle>
            <a:lvl1pPr>
              <a:defRPr sz="4400"/>
            </a:lvl1pPr>
          </a:lstStyle>
          <a:p>
            <a:pPr algn="l"/>
            <a:r>
              <a:rPr lang="en-GB"/>
              <a:t>Click to edit Master title style</a:t>
            </a:r>
            <a:endParaRPr lang="en-US" dirty="0"/>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1517904" y="4571999"/>
            <a:ext cx="5212080" cy="1645920"/>
          </a:xfrm>
        </p:spPr>
        <p:txBody>
          <a:bodyPr>
            <a:normAutofit/>
          </a:bodyPr>
          <a:lstStyle>
            <a:lvl1pPr marL="0" indent="0">
              <a:buNone/>
              <a:defRPr sz="2400"/>
            </a:lvl1pPr>
          </a:lstStyle>
          <a:p>
            <a:pPr algn="l"/>
            <a:r>
              <a:rPr lang="en-GB"/>
              <a:t>Click to edit Master subtitle style</a:t>
            </a:r>
            <a:endParaRPr lang="en-US" dirty="0"/>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7013448" y="756284"/>
            <a:ext cx="4434840" cy="5349240"/>
          </a:xfrm>
          <a:solidFill>
            <a:schemeClr val="accent6"/>
          </a:solidFill>
        </p:spPr>
        <p:txBody>
          <a:bodyPr/>
          <a:lstStyle/>
          <a:p>
            <a:r>
              <a:rPr lang="en-GB"/>
              <a:t>Click icon to add picture</a:t>
            </a:r>
            <a:endParaRPr lang="en-US" dirty="0"/>
          </a:p>
        </p:txBody>
      </p:sp>
    </p:spTree>
    <p:extLst>
      <p:ext uri="{BB962C8B-B14F-4D97-AF65-F5344CB8AC3E}">
        <p14:creationId xmlns:p14="http://schemas.microsoft.com/office/powerpoint/2010/main" val="25230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6071616" y="1517649"/>
            <a:ext cx="4663440" cy="1554480"/>
          </a:xfrm>
        </p:spPr>
        <p:txBody>
          <a:bodyPr>
            <a:normAutofit/>
          </a:bodyPr>
          <a:lstStyle>
            <a:lvl1pPr>
              <a:defRPr sz="3200"/>
            </a:lvl1pPr>
          </a:lstStyle>
          <a:p>
            <a:r>
              <a:rPr lang="en-GB"/>
              <a:t>Click to edit Master title style</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758952" y="883487"/>
            <a:ext cx="4562856" cy="5148072"/>
          </a:xfrm>
          <a:solidFill>
            <a:schemeClr val="accent6"/>
          </a:solidFill>
        </p:spPr>
        <p:txBody>
          <a:bodyPr/>
          <a:lstStyle/>
          <a:p>
            <a:r>
              <a:rPr lang="en-GB"/>
              <a:t>Click icon to add picture</a:t>
            </a:r>
            <a:endParaRPr lang="en-US" dirty="0"/>
          </a:p>
        </p:txBody>
      </p:sp>
      <p:sp>
        <p:nvSpPr>
          <p:cNvPr id="6" name="Content Placeholder 5">
            <a:extLst>
              <a:ext uri="{FF2B5EF4-FFF2-40B4-BE49-F238E27FC236}">
                <a16:creationId xmlns:a16="http://schemas.microsoft.com/office/drawing/2014/main" id="{1B73FFA1-F0AE-DFF4-B013-E635479FD563}"/>
              </a:ext>
            </a:extLst>
          </p:cNvPr>
          <p:cNvSpPr>
            <a:spLocks noGrp="1"/>
          </p:cNvSpPr>
          <p:nvPr>
            <p:ph sz="quarter" idx="14"/>
          </p:nvPr>
        </p:nvSpPr>
        <p:spPr>
          <a:xfrm>
            <a:off x="6071616" y="3291840"/>
            <a:ext cx="4663440" cy="2743200"/>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48362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1517904" y="1517903"/>
            <a:ext cx="4663440" cy="4590288"/>
          </a:xfrm>
        </p:spPr>
        <p:txBody>
          <a:bodyPr anchor="ctr">
            <a:normAutofit/>
          </a:bodyPr>
          <a:lstStyle>
            <a:lvl1pPr>
              <a:defRPr sz="4400"/>
            </a:lvl1pPr>
          </a:lstStyle>
          <a:p>
            <a:pPr algn="l"/>
            <a:r>
              <a:rPr lang="en-GB"/>
              <a:t>Click to edit Master title style</a:t>
            </a:r>
            <a:endParaRPr lang="en-US" dirty="0"/>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6665976" y="756284"/>
            <a:ext cx="4773168" cy="5349240"/>
          </a:xfrm>
          <a:solidFill>
            <a:schemeClr val="accent6"/>
          </a:solidFill>
        </p:spPr>
        <p:txBody>
          <a:bodyPr/>
          <a:lstStyle/>
          <a:p>
            <a:r>
              <a:rPr lang="en-GB"/>
              <a:t>Click icon to add picture</a:t>
            </a:r>
            <a:endParaRPr lang="en-US" dirty="0"/>
          </a:p>
        </p:txBody>
      </p:sp>
    </p:spTree>
    <p:extLst>
      <p:ext uri="{BB962C8B-B14F-4D97-AF65-F5344CB8AC3E}">
        <p14:creationId xmlns:p14="http://schemas.microsoft.com/office/powerpoint/2010/main" val="39898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flipH="1">
            <a:off x="761999"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1517904" y="1517649"/>
            <a:ext cx="4754880" cy="1645920"/>
          </a:xfrm>
        </p:spPr>
        <p:txBody>
          <a:bodyPr>
            <a:normAutofit/>
          </a:bodyPr>
          <a:lstStyle>
            <a:lvl1pPr>
              <a:defRPr sz="3200"/>
            </a:lvl1pPr>
          </a:lstStyle>
          <a:p>
            <a:r>
              <a:rPr lang="en-GB"/>
              <a:t>Click to edit Master title style</a:t>
            </a:r>
            <a:endParaRPr lang="en-US" dirty="0"/>
          </a:p>
        </p:txBody>
      </p:sp>
      <p:sp>
        <p:nvSpPr>
          <p:cNvPr id="5" name="Content Placeholder 5">
            <a:extLst>
              <a:ext uri="{FF2B5EF4-FFF2-40B4-BE49-F238E27FC236}">
                <a16:creationId xmlns:a16="http://schemas.microsoft.com/office/drawing/2014/main" id="{0C795068-4EB8-AD75-B4FA-E0676D823527}"/>
              </a:ext>
            </a:extLst>
          </p:cNvPr>
          <p:cNvSpPr>
            <a:spLocks noGrp="1"/>
          </p:cNvSpPr>
          <p:nvPr>
            <p:ph sz="quarter" idx="14"/>
          </p:nvPr>
        </p:nvSpPr>
        <p:spPr>
          <a:xfrm>
            <a:off x="1517904" y="3291840"/>
            <a:ext cx="4754880" cy="2743200"/>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6900954" y="883486"/>
            <a:ext cx="4562856" cy="5212513"/>
          </a:xfrm>
          <a:solidFill>
            <a:schemeClr val="accent6"/>
          </a:solidFill>
        </p:spPr>
        <p:txBody>
          <a:bodyPr/>
          <a:lstStyle/>
          <a:p>
            <a:r>
              <a:rPr lang="en-GB"/>
              <a:t>Click icon to add picture</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04390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1280160"/>
          </a:xfrm>
        </p:spPr>
        <p:txBody>
          <a:bodyPr>
            <a:normAutofit/>
          </a:bodyPr>
          <a:lstStyle>
            <a:lvl1pPr>
              <a:defRPr sz="3200"/>
            </a:lvl1pPr>
          </a:lstStyle>
          <a:p>
            <a:r>
              <a:rPr lang="en-GB"/>
              <a:t>Click to edit Master title style</a:t>
            </a:r>
            <a:endParaRPr lang="en-US" dirty="0"/>
          </a:p>
        </p:txBody>
      </p:sp>
      <p:sp>
        <p:nvSpPr>
          <p:cNvPr id="2" name="Content Placeholder 5">
            <a:extLst>
              <a:ext uri="{FF2B5EF4-FFF2-40B4-BE49-F238E27FC236}">
                <a16:creationId xmlns:a16="http://schemas.microsoft.com/office/drawing/2014/main" id="{56DDD407-AEC1-3D37-ADE9-45D0416B2084}"/>
              </a:ext>
            </a:extLst>
          </p:cNvPr>
          <p:cNvSpPr>
            <a:spLocks noGrp="1"/>
          </p:cNvSpPr>
          <p:nvPr>
            <p:ph sz="quarter" idx="14"/>
          </p:nvPr>
        </p:nvSpPr>
        <p:spPr>
          <a:xfrm>
            <a:off x="1517904" y="3108960"/>
            <a:ext cx="4334256" cy="3017520"/>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5">
            <a:extLst>
              <a:ext uri="{FF2B5EF4-FFF2-40B4-BE49-F238E27FC236}">
                <a16:creationId xmlns:a16="http://schemas.microsoft.com/office/drawing/2014/main" id="{6200E1C4-7A2D-07AE-8DB0-52CEF088A187}"/>
              </a:ext>
            </a:extLst>
          </p:cNvPr>
          <p:cNvSpPr>
            <a:spLocks noGrp="1"/>
          </p:cNvSpPr>
          <p:nvPr>
            <p:ph sz="quarter" idx="15"/>
          </p:nvPr>
        </p:nvSpPr>
        <p:spPr>
          <a:xfrm>
            <a:off x="6336792" y="3108960"/>
            <a:ext cx="4334256" cy="3017520"/>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dirty="0"/>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09102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gradFill>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7E0814-6B26-FB38-93C1-BA5A000BD034}"/>
              </a:ext>
              <a:ext uri="{C183D7F6-B498-43B3-948B-1728B52AA6E4}">
                <adec:decorative xmlns:adec="http://schemas.microsoft.com/office/drawing/2017/decorative" val="1"/>
              </a:ext>
            </a:extLst>
          </p:cNvPr>
          <p:cNvSpPr/>
          <p:nvPr userDrawn="1"/>
        </p:nvSpPr>
        <p:spPr>
          <a:xfrm>
            <a:off x="0" y="762001"/>
            <a:ext cx="12192000" cy="609599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758952" y="1517904"/>
            <a:ext cx="5340096" cy="1911096"/>
          </a:xfrm>
        </p:spPr>
        <p:txBody>
          <a:bodyPr>
            <a:normAutofit/>
          </a:bodyPr>
          <a:lstStyle>
            <a:lvl1pPr>
              <a:defRPr sz="3200"/>
            </a:lvl1pPr>
          </a:lstStyle>
          <a:p>
            <a:r>
              <a:rPr lang="en-GB"/>
              <a:t>Click to edit Master title style</a:t>
            </a:r>
            <a:endParaRPr lang="en-US" dirty="0"/>
          </a:p>
        </p:txBody>
      </p:sp>
      <p:sp>
        <p:nvSpPr>
          <p:cNvPr id="2" name="Content Placeholder 5">
            <a:extLst>
              <a:ext uri="{FF2B5EF4-FFF2-40B4-BE49-F238E27FC236}">
                <a16:creationId xmlns:a16="http://schemas.microsoft.com/office/drawing/2014/main" id="{56DDD407-AEC1-3D37-ADE9-45D0416B2084}"/>
              </a:ext>
            </a:extLst>
          </p:cNvPr>
          <p:cNvSpPr>
            <a:spLocks noGrp="1"/>
          </p:cNvSpPr>
          <p:nvPr>
            <p:ph sz="quarter" idx="14"/>
          </p:nvPr>
        </p:nvSpPr>
        <p:spPr>
          <a:xfrm>
            <a:off x="6099048" y="1517904"/>
            <a:ext cx="5340096" cy="1911096"/>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5">
            <a:extLst>
              <a:ext uri="{FF2B5EF4-FFF2-40B4-BE49-F238E27FC236}">
                <a16:creationId xmlns:a16="http://schemas.microsoft.com/office/drawing/2014/main" id="{6200E1C4-7A2D-07AE-8DB0-52CEF088A187}"/>
              </a:ext>
            </a:extLst>
          </p:cNvPr>
          <p:cNvSpPr>
            <a:spLocks noGrp="1"/>
          </p:cNvSpPr>
          <p:nvPr>
            <p:ph sz="quarter" idx="15"/>
          </p:nvPr>
        </p:nvSpPr>
        <p:spPr>
          <a:xfrm>
            <a:off x="886968" y="3867912"/>
            <a:ext cx="10424160" cy="2377440"/>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dirty="0"/>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32951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r>
              <a:rPr lang="en-US" dirty="0"/>
              <a:t>3/1/20XX</a:t>
            </a:r>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97515718"/>
      </p:ext>
    </p:extLst>
  </p:cSld>
  <p:clrMap bg1="lt1" tx1="dk1" bg2="lt2" tx2="dk2" accent1="accent1" accent2="accent2" accent3="accent3" accent4="accent4" accent5="accent5" accent6="accent6" hlink="hlink" folHlink="folHlink"/>
  <p:sldLayoutIdLst>
    <p:sldLayoutId id="2147483683" r:id="rId1"/>
    <p:sldLayoutId id="2147483696" r:id="rId2"/>
    <p:sldLayoutId id="2147483694" r:id="rId3"/>
    <p:sldLayoutId id="2147483697" r:id="rId4"/>
    <p:sldLayoutId id="2147483685" r:id="rId5"/>
    <p:sldLayoutId id="2147483686" r:id="rId6"/>
    <p:sldLayoutId id="2147483695" r:id="rId7"/>
    <p:sldLayoutId id="2147483688" r:id="rId8"/>
    <p:sldLayoutId id="2147483698" r:id="rId9"/>
    <p:sldLayoutId id="2147483673" r:id="rId10"/>
    <p:sldLayoutId id="2147483689" r:id="rId11"/>
    <p:sldLayoutId id="2147483691" r:id="rId12"/>
  </p:sldLayoutIdLst>
  <p:hf sldNum="0" hdr="0" ftr="0" dt="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title"/>
          </p:nvPr>
        </p:nvSpPr>
        <p:spPr>
          <a:xfrm>
            <a:off x="758952" y="841248"/>
            <a:ext cx="4114800" cy="3474720"/>
          </a:xfrm>
        </p:spPr>
        <p:txBody>
          <a:bodyPr anchor="ctr">
            <a:normAutofit/>
          </a:bodyPr>
          <a:lstStyle/>
          <a:p>
            <a:r>
              <a:rPr lang="en-US" sz="4000" dirty="0">
                <a:latin typeface="Times New Roman" panose="02020603050405020304" pitchFamily="18" charset="0"/>
                <a:cs typeface="Times New Roman" panose="02020603050405020304" pitchFamily="18" charset="0"/>
              </a:rPr>
              <a:t>Hospital Biomedical Waste Management</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758952" y="4244236"/>
            <a:ext cx="4547118" cy="1524000"/>
          </a:xfrm>
        </p:spPr>
        <p:txBody>
          <a:bodyPr>
            <a:normAutofit fontScale="85000" lnSpcReduction="20000"/>
          </a:bodyPr>
          <a:lstStyle/>
          <a:p>
            <a:pPr>
              <a:spcBef>
                <a:spcPts val="300"/>
              </a:spcBef>
            </a:pPr>
            <a:r>
              <a:rPr lang="en-US" sz="1800" dirty="0">
                <a:latin typeface="Times New Roman" panose="02020603050405020304" pitchFamily="18" charset="0"/>
                <a:cs typeface="Times New Roman" panose="02020603050405020304" pitchFamily="18" charset="0"/>
              </a:rPr>
              <a:t>Nagavarshini M.,</a:t>
            </a:r>
          </a:p>
          <a:p>
            <a:pPr>
              <a:spcBef>
                <a:spcPts val="300"/>
              </a:spcBef>
            </a:pPr>
            <a:r>
              <a:rPr lang="en-US" sz="1800" dirty="0">
                <a:latin typeface="Times New Roman" panose="02020603050405020304" pitchFamily="18" charset="0"/>
                <a:cs typeface="Times New Roman" panose="02020603050405020304" pitchFamily="18" charset="0"/>
              </a:rPr>
              <a:t>Scientist C/ Deputy Director,</a:t>
            </a:r>
          </a:p>
          <a:p>
            <a:pPr>
              <a:spcBef>
                <a:spcPts val="300"/>
              </a:spcBef>
            </a:pPr>
            <a:r>
              <a:rPr lang="en-US" sz="1800" dirty="0">
                <a:latin typeface="Times New Roman" panose="02020603050405020304" pitchFamily="18" charset="0"/>
                <a:cs typeface="Times New Roman" panose="02020603050405020304" pitchFamily="18" charset="0"/>
              </a:rPr>
              <a:t>Medical Equipment and Hospital Planning Department, </a:t>
            </a:r>
          </a:p>
          <a:p>
            <a:pPr>
              <a:spcBef>
                <a:spcPts val="300"/>
              </a:spcBef>
            </a:pPr>
            <a:r>
              <a:rPr lang="en-US" sz="1800" dirty="0">
                <a:latin typeface="Times New Roman" panose="02020603050405020304" pitchFamily="18" charset="0"/>
                <a:cs typeface="Times New Roman" panose="02020603050405020304" pitchFamily="18" charset="0"/>
              </a:rPr>
              <a:t>Bureau of Indian Standards, </a:t>
            </a:r>
          </a:p>
          <a:p>
            <a:pPr>
              <a:spcBef>
                <a:spcPts val="300"/>
              </a:spcBef>
            </a:pPr>
            <a:r>
              <a:rPr lang="en-US" sz="1800" dirty="0">
                <a:latin typeface="Times New Roman" panose="02020603050405020304" pitchFamily="18" charset="0"/>
                <a:cs typeface="Times New Roman" panose="02020603050405020304" pitchFamily="18" charset="0"/>
              </a:rPr>
              <a:t>Ministry of Consumer affairs, Food and Public Distribution   </a:t>
            </a:r>
          </a:p>
        </p:txBody>
      </p:sp>
      <p:pic>
        <p:nvPicPr>
          <p:cNvPr id="2" name="Picture 1"/>
          <p:cNvPicPr>
            <a:picLocks noChangeAspect="1"/>
          </p:cNvPicPr>
          <p:nvPr/>
        </p:nvPicPr>
        <p:blipFill rotWithShape="1">
          <a:blip r:embed="rId3"/>
          <a:srcRect t="1722"/>
          <a:stretch/>
        </p:blipFill>
        <p:spPr>
          <a:xfrm>
            <a:off x="5306070" y="471521"/>
            <a:ext cx="6885930" cy="5225618"/>
          </a:xfrm>
          <a:prstGeom prst="rect">
            <a:avLst/>
          </a:prstGeom>
          <a:effectLst>
            <a:softEdge rad="31750"/>
          </a:effectLst>
        </p:spPr>
      </p:pic>
      <p:pic>
        <p:nvPicPr>
          <p:cNvPr id="4" name="Picture 3">
            <a:extLst>
              <a:ext uri="{FF2B5EF4-FFF2-40B4-BE49-F238E27FC236}">
                <a16:creationId xmlns:a16="http://schemas.microsoft.com/office/drawing/2014/main" id="{18B26FEB-7508-88FA-EE89-47EA593A02F3}"/>
              </a:ext>
            </a:extLst>
          </p:cNvPr>
          <p:cNvPicPr>
            <a:picLocks noChangeAspect="1"/>
          </p:cNvPicPr>
          <p:nvPr/>
        </p:nvPicPr>
        <p:blipFill>
          <a:blip r:embed="rId4"/>
          <a:stretch>
            <a:fillRect/>
          </a:stretch>
        </p:blipFill>
        <p:spPr>
          <a:xfrm>
            <a:off x="0" y="0"/>
            <a:ext cx="1241033" cy="1241033"/>
          </a:xfrm>
          <a:prstGeom prst="rect">
            <a:avLst/>
          </a:prstGeom>
        </p:spPr>
      </p:pic>
    </p:spTree>
    <p:extLst>
      <p:ext uri="{BB962C8B-B14F-4D97-AF65-F5344CB8AC3E}">
        <p14:creationId xmlns:p14="http://schemas.microsoft.com/office/powerpoint/2010/main" val="90140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1517904" y="1004048"/>
            <a:ext cx="9144000" cy="735105"/>
          </a:xfrm>
        </p:spPr>
        <p:txBody>
          <a:bodyPr>
            <a:noAutofit/>
          </a:bodyPr>
          <a:lstStyle/>
          <a:p>
            <a:r>
              <a:rPr lang="en-US" dirty="0">
                <a:latin typeface="Times New Roman" panose="02020603050405020304" pitchFamily="18" charset="0"/>
                <a:cs typeface="Times New Roman" panose="02020603050405020304" pitchFamily="18" charset="0"/>
              </a:rPr>
              <a:t>Segregation &amp; Collection at the Point of generation  </a:t>
            </a:r>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3902249586"/>
              </p:ext>
            </p:extLst>
          </p:nvPr>
        </p:nvGraphicFramePr>
        <p:xfrm>
          <a:off x="1517902" y="2050487"/>
          <a:ext cx="8773762" cy="1988755"/>
        </p:xfrm>
        <a:graphic>
          <a:graphicData uri="http://schemas.openxmlformats.org/drawingml/2006/table">
            <a:tbl>
              <a:tblPr firstRow="1" bandRow="1">
                <a:tableStyleId>{8799B23B-EC83-4686-B30A-512413B5E67A}</a:tableStyleId>
              </a:tblPr>
              <a:tblGrid>
                <a:gridCol w="4386881">
                  <a:extLst>
                    <a:ext uri="{9D8B030D-6E8A-4147-A177-3AD203B41FA5}">
                      <a16:colId xmlns:a16="http://schemas.microsoft.com/office/drawing/2014/main" val="1262863109"/>
                    </a:ext>
                  </a:extLst>
                </a:gridCol>
                <a:gridCol w="4386881">
                  <a:extLst>
                    <a:ext uri="{9D8B030D-6E8A-4147-A177-3AD203B41FA5}">
                      <a16:colId xmlns:a16="http://schemas.microsoft.com/office/drawing/2014/main" val="3070049392"/>
                    </a:ext>
                  </a:extLst>
                </a:gridCol>
              </a:tblGrid>
              <a:tr h="348012">
                <a:tc>
                  <a:txBody>
                    <a:bodyPr/>
                    <a:lstStyle/>
                    <a:p>
                      <a:pPr algn="ctr"/>
                      <a:r>
                        <a:rPr lang="en-IN" dirty="0">
                          <a:latin typeface="Times New Roman" panose="02020603050405020304" pitchFamily="18" charset="0"/>
                          <a:cs typeface="Times New Roman" panose="02020603050405020304" pitchFamily="18" charset="0"/>
                        </a:rPr>
                        <a:t>White</a:t>
                      </a:r>
                    </a:p>
                  </a:txBody>
                  <a:tcPr/>
                </a:tc>
                <a:tc>
                  <a:txBody>
                    <a:bodyPr/>
                    <a:lstStyle/>
                    <a:p>
                      <a:pPr algn="ctr"/>
                      <a:r>
                        <a:rPr lang="en-IN" dirty="0">
                          <a:latin typeface="Times New Roman" panose="02020603050405020304" pitchFamily="18" charset="0"/>
                          <a:cs typeface="Times New Roman" panose="02020603050405020304" pitchFamily="18" charset="0"/>
                        </a:rPr>
                        <a:t>Blue</a:t>
                      </a:r>
                    </a:p>
                  </a:txBody>
                  <a:tcPr/>
                </a:tc>
                <a:extLst>
                  <a:ext uri="{0D108BD9-81ED-4DB2-BD59-A6C34878D82A}">
                    <a16:rowId xmlns:a16="http://schemas.microsoft.com/office/drawing/2014/main" val="2045377990"/>
                  </a:ext>
                </a:extLst>
              </a:tr>
              <a:tr h="1622995">
                <a:tc>
                  <a:txBody>
                    <a:bodyPr/>
                    <a:lstStyle/>
                    <a:p>
                      <a:r>
                        <a:rPr lang="en-IN" dirty="0">
                          <a:latin typeface="Times New Roman" panose="02020603050405020304" pitchFamily="18" charset="0"/>
                          <a:cs typeface="Times New Roman" panose="02020603050405020304" pitchFamily="18" charset="0"/>
                        </a:rPr>
                        <a:t>Metal</a:t>
                      </a:r>
                      <a:r>
                        <a:rPr lang="en-IN" baseline="0"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Sharps</a:t>
                      </a:r>
                      <a:r>
                        <a:rPr lang="en-IN" baseline="0" dirty="0">
                          <a:latin typeface="Times New Roman" panose="02020603050405020304" pitchFamily="18" charset="0"/>
                          <a:cs typeface="Times New Roman" panose="02020603050405020304" pitchFamily="18" charset="0"/>
                        </a:rPr>
                        <a:t> like needle, syringe, blade </a:t>
                      </a:r>
                      <a:r>
                        <a:rPr lang="en-US" dirty="0">
                          <a:latin typeface="Times New Roman" panose="02020603050405020304" pitchFamily="18" charset="0"/>
                          <a:cs typeface="Times New Roman" panose="02020603050405020304" pitchFamily="18" charset="0"/>
                        </a:rPr>
                        <a:t>etc.</a:t>
                      </a:r>
                      <a:endParaRPr lang="en-IN"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Glassware waste such as broken and discarded vials, bottles, slides, glass petri dishes etc.</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Metallic implants </a:t>
                      </a:r>
                    </a:p>
                    <a:p>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2620465"/>
                  </a:ext>
                </a:extLst>
              </a:tr>
            </a:tbl>
          </a:graphicData>
        </a:graphic>
      </p:graphicFrame>
      <p:pic>
        <p:nvPicPr>
          <p:cNvPr id="10" name="Picture 9"/>
          <p:cNvPicPr>
            <a:picLocks noChangeAspect="1"/>
          </p:cNvPicPr>
          <p:nvPr/>
        </p:nvPicPr>
        <p:blipFill>
          <a:blip r:embed="rId2"/>
          <a:stretch>
            <a:fillRect/>
          </a:stretch>
        </p:blipFill>
        <p:spPr>
          <a:xfrm>
            <a:off x="6204858" y="4261935"/>
            <a:ext cx="3981184" cy="1488616"/>
          </a:xfrm>
          <a:prstGeom prst="rect">
            <a:avLst/>
          </a:prstGeom>
        </p:spPr>
      </p:pic>
      <p:pic>
        <p:nvPicPr>
          <p:cNvPr id="11" name="Picture 10"/>
          <p:cNvPicPr>
            <a:picLocks noChangeAspect="1"/>
          </p:cNvPicPr>
          <p:nvPr/>
        </p:nvPicPr>
        <p:blipFill>
          <a:blip r:embed="rId3"/>
          <a:stretch>
            <a:fillRect/>
          </a:stretch>
        </p:blipFill>
        <p:spPr>
          <a:xfrm>
            <a:off x="1352938" y="4439217"/>
            <a:ext cx="4620892" cy="1311334"/>
          </a:xfrm>
          <a:prstGeom prst="rect">
            <a:avLst/>
          </a:prstGeom>
        </p:spPr>
      </p:pic>
      <p:pic>
        <p:nvPicPr>
          <p:cNvPr id="2" name="Picture 1">
            <a:extLst>
              <a:ext uri="{FF2B5EF4-FFF2-40B4-BE49-F238E27FC236}">
                <a16:creationId xmlns:a16="http://schemas.microsoft.com/office/drawing/2014/main" id="{06DD875F-5219-B849-959A-EBEAF7BA3914}"/>
              </a:ext>
            </a:extLst>
          </p:cNvPr>
          <p:cNvPicPr>
            <a:picLocks noChangeAspect="1"/>
          </p:cNvPicPr>
          <p:nvPr/>
        </p:nvPicPr>
        <p:blipFill>
          <a:blip r:embed="rId4"/>
          <a:stretch>
            <a:fillRect/>
          </a:stretch>
        </p:blipFill>
        <p:spPr>
          <a:xfrm>
            <a:off x="0" y="0"/>
            <a:ext cx="1241033" cy="1241033"/>
          </a:xfrm>
          <a:prstGeom prst="rect">
            <a:avLst/>
          </a:prstGeom>
        </p:spPr>
      </p:pic>
    </p:spTree>
    <p:extLst>
      <p:ext uri="{BB962C8B-B14F-4D97-AF65-F5344CB8AC3E}">
        <p14:creationId xmlns:p14="http://schemas.microsoft.com/office/powerpoint/2010/main" val="306017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991D1-444A-535F-FEE3-EB4604B0EAA0}"/>
              </a:ext>
            </a:extLst>
          </p:cNvPr>
          <p:cNvSpPr>
            <a:spLocks noGrp="1"/>
          </p:cNvSpPr>
          <p:nvPr>
            <p:ph type="title"/>
          </p:nvPr>
        </p:nvSpPr>
        <p:spPr>
          <a:xfrm>
            <a:off x="7406640" y="841248"/>
            <a:ext cx="4114800" cy="3474720"/>
          </a:xfrm>
        </p:spPr>
        <p:txBody>
          <a:bodyPr anchor="ctr" anchorCtr="0">
            <a:normAutofit/>
          </a:bodyPr>
          <a:lstStyle/>
          <a:p>
            <a:r>
              <a:rPr lang="en-US" dirty="0">
                <a:latin typeface="Times New Roman" panose="02020603050405020304" pitchFamily="18" charset="0"/>
                <a:cs typeface="Times New Roman" panose="02020603050405020304" pitchFamily="18" charset="0"/>
              </a:rPr>
              <a:t>Indian Standards for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Products used in Biomedical waste management</a:t>
            </a:r>
          </a:p>
        </p:txBody>
      </p:sp>
      <p:sp>
        <p:nvSpPr>
          <p:cNvPr id="4" name="Subtitle 3">
            <a:extLst>
              <a:ext uri="{FF2B5EF4-FFF2-40B4-BE49-F238E27FC236}">
                <a16:creationId xmlns:a16="http://schemas.microsoft.com/office/drawing/2014/main" id="{79F282F1-6A9B-4AEC-B229-20A3E6BF2422}"/>
              </a:ext>
            </a:extLst>
          </p:cNvPr>
          <p:cNvSpPr>
            <a:spLocks noGrp="1"/>
          </p:cNvSpPr>
          <p:nvPr>
            <p:ph type="subTitle" idx="1"/>
          </p:nvPr>
        </p:nvSpPr>
        <p:spPr>
          <a:xfrm>
            <a:off x="7406641" y="4570807"/>
            <a:ext cx="4114800" cy="1524000"/>
          </a:xfrm>
        </p:spPr>
        <p:txBody>
          <a:bodyPr>
            <a:normAutofit/>
          </a:bodyPr>
          <a:lstStyle/>
          <a:p>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0C67367-238F-B06B-9711-67F6170E1DF2}"/>
              </a:ext>
            </a:extLst>
          </p:cNvPr>
          <p:cNvPicPr>
            <a:picLocks noChangeAspect="1"/>
          </p:cNvPicPr>
          <p:nvPr/>
        </p:nvPicPr>
        <p:blipFill>
          <a:blip r:embed="rId2"/>
          <a:stretch>
            <a:fillRect/>
          </a:stretch>
        </p:blipFill>
        <p:spPr>
          <a:xfrm>
            <a:off x="0" y="0"/>
            <a:ext cx="1241033" cy="1241033"/>
          </a:xfrm>
          <a:prstGeom prst="rect">
            <a:avLst/>
          </a:prstGeom>
        </p:spPr>
      </p:pic>
    </p:spTree>
    <p:extLst>
      <p:ext uri="{BB962C8B-B14F-4D97-AF65-F5344CB8AC3E}">
        <p14:creationId xmlns:p14="http://schemas.microsoft.com/office/powerpoint/2010/main" val="279708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4" y="995083"/>
            <a:ext cx="4754880" cy="1241033"/>
          </a:xfrm>
        </p:spPr>
        <p:txBody>
          <a:bodyPr>
            <a:normAutofit fontScale="90000"/>
          </a:bodyPr>
          <a:lstStyle/>
          <a:p>
            <a:r>
              <a:rPr lang="en-US" sz="2800" dirty="0">
                <a:latin typeface="Times New Roman" panose="02020603050405020304" pitchFamily="18" charset="0"/>
                <a:cs typeface="Times New Roman" panose="02020603050405020304" pitchFamily="18" charset="0"/>
              </a:rPr>
              <a:t>Biomedical Waste Bags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(Non-chlorinated) –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Document No MHD 21 (26445) </a:t>
            </a:r>
          </a:p>
        </p:txBody>
      </p:sp>
      <p:graphicFrame>
        <p:nvGraphicFramePr>
          <p:cNvPr id="5" name="Content Placeholder 4">
            <a:extLst>
              <a:ext uri="{FF2B5EF4-FFF2-40B4-BE49-F238E27FC236}">
                <a16:creationId xmlns:a16="http://schemas.microsoft.com/office/drawing/2014/main" id="{3CFBD62F-0D3E-417A-1340-B2A119CAF492}"/>
              </a:ext>
            </a:extLst>
          </p:cNvPr>
          <p:cNvGraphicFramePr>
            <a:graphicFrameLocks noGrp="1"/>
          </p:cNvGraphicFramePr>
          <p:nvPr>
            <p:ph sz="quarter" idx="14"/>
            <p:extLst>
              <p:ext uri="{D42A27DB-BD31-4B8C-83A1-F6EECF244321}">
                <p14:modId xmlns:p14="http://schemas.microsoft.com/office/powerpoint/2010/main" val="3428970655"/>
              </p:ext>
            </p:extLst>
          </p:nvPr>
        </p:nvGraphicFramePr>
        <p:xfrm>
          <a:off x="4860758" y="782053"/>
          <a:ext cx="7507706" cy="5771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4411A7B-0AE8-856A-82C2-3E78E34E2930}"/>
              </a:ext>
            </a:extLst>
          </p:cNvPr>
          <p:cNvPicPr>
            <a:picLocks noChangeAspect="1"/>
          </p:cNvPicPr>
          <p:nvPr/>
        </p:nvPicPr>
        <p:blipFill>
          <a:blip r:embed="rId7"/>
          <a:stretch>
            <a:fillRect/>
          </a:stretch>
        </p:blipFill>
        <p:spPr>
          <a:xfrm>
            <a:off x="0" y="0"/>
            <a:ext cx="1241033" cy="1241033"/>
          </a:xfrm>
          <a:prstGeom prst="rect">
            <a:avLst/>
          </a:prstGeom>
        </p:spPr>
      </p:pic>
      <p:pic>
        <p:nvPicPr>
          <p:cNvPr id="6146" name="Picture 2" descr="Buy Biohazard Medical Waste(Garbage) Disposable bags | GSTC">
            <a:extLst>
              <a:ext uri="{FF2B5EF4-FFF2-40B4-BE49-F238E27FC236}">
                <a16:creationId xmlns:a16="http://schemas.microsoft.com/office/drawing/2014/main" id="{5C4C240B-6B1C-DC03-C6A0-99ACA6053B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767" y="3429000"/>
            <a:ext cx="4149129" cy="328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1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4" y="995083"/>
            <a:ext cx="6013864" cy="591121"/>
          </a:xfrm>
        </p:spPr>
        <p:txBody>
          <a:bodyPr>
            <a:normAutofit/>
          </a:bodyPr>
          <a:lstStyle/>
          <a:p>
            <a:r>
              <a:rPr lang="en-US" sz="2800" dirty="0">
                <a:latin typeface="Times New Roman" panose="02020603050405020304" pitchFamily="18" charset="0"/>
                <a:cs typeface="Times New Roman" panose="02020603050405020304" pitchFamily="18" charset="0"/>
              </a:rPr>
              <a:t>Medical Waste Container - IS 6904</a:t>
            </a:r>
          </a:p>
        </p:txBody>
      </p:sp>
      <p:pic>
        <p:nvPicPr>
          <p:cNvPr id="3" name="Picture 2">
            <a:extLst>
              <a:ext uri="{FF2B5EF4-FFF2-40B4-BE49-F238E27FC236}">
                <a16:creationId xmlns:a16="http://schemas.microsoft.com/office/drawing/2014/main" id="{7C9CD8CE-109D-F3F5-4306-7BA9A9259925}"/>
              </a:ext>
            </a:extLst>
          </p:cNvPr>
          <p:cNvPicPr>
            <a:picLocks noChangeAspect="1"/>
          </p:cNvPicPr>
          <p:nvPr/>
        </p:nvPicPr>
        <p:blipFill>
          <a:blip r:embed="rId2"/>
          <a:stretch>
            <a:fillRect/>
          </a:stretch>
        </p:blipFill>
        <p:spPr>
          <a:xfrm>
            <a:off x="0" y="0"/>
            <a:ext cx="1241033" cy="1241033"/>
          </a:xfrm>
          <a:prstGeom prst="rect">
            <a:avLst/>
          </a:prstGeom>
        </p:spPr>
      </p:pic>
      <p:pic>
        <p:nvPicPr>
          <p:cNvPr id="5126" name="Picture 6" descr="A Guide to Different Types of Waste Bins in Hospitals">
            <a:extLst>
              <a:ext uri="{FF2B5EF4-FFF2-40B4-BE49-F238E27FC236}">
                <a16:creationId xmlns:a16="http://schemas.microsoft.com/office/drawing/2014/main" id="{990FF9CE-4D72-FCF1-2732-BEC3E8FD25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62"/>
          <a:stretch/>
        </p:blipFill>
        <p:spPr bwMode="auto">
          <a:xfrm>
            <a:off x="6292194" y="1941885"/>
            <a:ext cx="5504794" cy="335246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graphicFrame>
        <p:nvGraphicFramePr>
          <p:cNvPr id="5" name="Content Placeholder 4">
            <a:extLst>
              <a:ext uri="{FF2B5EF4-FFF2-40B4-BE49-F238E27FC236}">
                <a16:creationId xmlns:a16="http://schemas.microsoft.com/office/drawing/2014/main" id="{268A0686-3D9B-AC82-0997-6333BC0F8E4B}"/>
              </a:ext>
            </a:extLst>
          </p:cNvPr>
          <p:cNvGraphicFramePr>
            <a:graphicFrameLocks noGrp="1"/>
          </p:cNvGraphicFramePr>
          <p:nvPr>
            <p:ph sz="quarter" idx="14"/>
            <p:extLst>
              <p:ext uri="{D42A27DB-BD31-4B8C-83A1-F6EECF244321}">
                <p14:modId xmlns:p14="http://schemas.microsoft.com/office/powerpoint/2010/main" val="1583223575"/>
              </p:ext>
            </p:extLst>
          </p:nvPr>
        </p:nvGraphicFramePr>
        <p:xfrm>
          <a:off x="637674" y="1563649"/>
          <a:ext cx="5654520" cy="4740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514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4" y="995083"/>
            <a:ext cx="4754880" cy="647105"/>
          </a:xfrm>
        </p:spPr>
        <p:txBody>
          <a:bodyPr>
            <a:normAutofit fontScale="90000"/>
          </a:bodyPr>
          <a:lstStyle/>
          <a:p>
            <a:r>
              <a:rPr lang="en-US" sz="2800" dirty="0">
                <a:latin typeface="Times New Roman" panose="02020603050405020304" pitchFamily="18" charset="0"/>
                <a:cs typeface="Times New Roman" panose="02020603050405020304" pitchFamily="18" charset="0"/>
              </a:rPr>
              <a:t>Sharp Containers - IS 18200 (Part 1)</a:t>
            </a:r>
          </a:p>
        </p:txBody>
      </p:sp>
      <p:pic>
        <p:nvPicPr>
          <p:cNvPr id="3" name="Picture 2">
            <a:extLst>
              <a:ext uri="{FF2B5EF4-FFF2-40B4-BE49-F238E27FC236}">
                <a16:creationId xmlns:a16="http://schemas.microsoft.com/office/drawing/2014/main" id="{37B72278-36CA-0569-BB7D-8B98C5E38AFE}"/>
              </a:ext>
            </a:extLst>
          </p:cNvPr>
          <p:cNvPicPr>
            <a:picLocks noChangeAspect="1"/>
          </p:cNvPicPr>
          <p:nvPr/>
        </p:nvPicPr>
        <p:blipFill>
          <a:blip r:embed="rId2"/>
          <a:stretch>
            <a:fillRect/>
          </a:stretch>
        </p:blipFill>
        <p:spPr>
          <a:xfrm>
            <a:off x="0" y="0"/>
            <a:ext cx="1241033" cy="1241033"/>
          </a:xfrm>
          <a:prstGeom prst="rect">
            <a:avLst/>
          </a:prstGeom>
        </p:spPr>
      </p:pic>
      <p:graphicFrame>
        <p:nvGraphicFramePr>
          <p:cNvPr id="5" name="Content Placeholder 4">
            <a:extLst>
              <a:ext uri="{FF2B5EF4-FFF2-40B4-BE49-F238E27FC236}">
                <a16:creationId xmlns:a16="http://schemas.microsoft.com/office/drawing/2014/main" id="{DBB0A120-535F-94A2-26E0-83A5E877219F}"/>
              </a:ext>
            </a:extLst>
          </p:cNvPr>
          <p:cNvGraphicFramePr>
            <a:graphicFrameLocks noGrp="1"/>
          </p:cNvGraphicFramePr>
          <p:nvPr>
            <p:ph sz="quarter" idx="14"/>
            <p:extLst>
              <p:ext uri="{D42A27DB-BD31-4B8C-83A1-F6EECF244321}">
                <p14:modId xmlns:p14="http://schemas.microsoft.com/office/powerpoint/2010/main" val="3392523478"/>
              </p:ext>
            </p:extLst>
          </p:nvPr>
        </p:nvGraphicFramePr>
        <p:xfrm>
          <a:off x="5317958" y="995083"/>
          <a:ext cx="6722392" cy="5262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2" name="Picture 6" descr="Sharp Container, PP, 1200 Ml 60 Un. - ABDOS - GenoChem World %">
            <a:extLst>
              <a:ext uri="{FF2B5EF4-FFF2-40B4-BE49-F238E27FC236}">
                <a16:creationId xmlns:a16="http://schemas.microsoft.com/office/drawing/2014/main" id="{5CD71EB9-D566-DE04-A23B-F56874C46A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777" y="1864895"/>
            <a:ext cx="466830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0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4" y="995083"/>
            <a:ext cx="5654520" cy="647105"/>
          </a:xfrm>
        </p:spPr>
        <p:txBody>
          <a:bodyPr>
            <a:normAutofit fontScale="90000"/>
          </a:bodyPr>
          <a:lstStyle/>
          <a:p>
            <a:r>
              <a:rPr lang="en-US" sz="2800" dirty="0">
                <a:latin typeface="Times New Roman" panose="02020603050405020304" pitchFamily="18" charset="0"/>
                <a:cs typeface="Times New Roman" panose="02020603050405020304" pitchFamily="18" charset="0"/>
              </a:rPr>
              <a:t>Sharp Injury Protection system - IS 18481 </a:t>
            </a:r>
          </a:p>
        </p:txBody>
      </p:sp>
      <p:pic>
        <p:nvPicPr>
          <p:cNvPr id="3" name="Picture 2">
            <a:extLst>
              <a:ext uri="{FF2B5EF4-FFF2-40B4-BE49-F238E27FC236}">
                <a16:creationId xmlns:a16="http://schemas.microsoft.com/office/drawing/2014/main" id="{A85D51F8-4518-623B-F77B-EE8A56EE9F37}"/>
              </a:ext>
            </a:extLst>
          </p:cNvPr>
          <p:cNvPicPr>
            <a:picLocks noChangeAspect="1"/>
          </p:cNvPicPr>
          <p:nvPr/>
        </p:nvPicPr>
        <p:blipFill>
          <a:blip r:embed="rId2"/>
          <a:stretch>
            <a:fillRect/>
          </a:stretch>
        </p:blipFill>
        <p:spPr>
          <a:xfrm>
            <a:off x="0" y="0"/>
            <a:ext cx="1241033" cy="1241033"/>
          </a:xfrm>
          <a:prstGeom prst="rect">
            <a:avLst/>
          </a:prstGeom>
        </p:spPr>
      </p:pic>
      <p:graphicFrame>
        <p:nvGraphicFramePr>
          <p:cNvPr id="5" name="Content Placeholder 4">
            <a:extLst>
              <a:ext uri="{FF2B5EF4-FFF2-40B4-BE49-F238E27FC236}">
                <a16:creationId xmlns:a16="http://schemas.microsoft.com/office/drawing/2014/main" id="{BF9CE0ED-16A1-7509-4097-CD1A1D2BB361}"/>
              </a:ext>
            </a:extLst>
          </p:cNvPr>
          <p:cNvGraphicFramePr>
            <a:graphicFrameLocks noGrp="1"/>
          </p:cNvGraphicFramePr>
          <p:nvPr>
            <p:ph sz="quarter" idx="14"/>
            <p:extLst>
              <p:ext uri="{D42A27DB-BD31-4B8C-83A1-F6EECF244321}">
                <p14:modId xmlns:p14="http://schemas.microsoft.com/office/powerpoint/2010/main" val="294174374"/>
              </p:ext>
            </p:extLst>
          </p:nvPr>
        </p:nvGraphicFramePr>
        <p:xfrm>
          <a:off x="1209270" y="1563649"/>
          <a:ext cx="5654520" cy="4740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6" name="Picture 6" descr="The Blunt Truth About Sharps Safety">
            <a:extLst>
              <a:ext uri="{FF2B5EF4-FFF2-40B4-BE49-F238E27FC236}">
                <a16:creationId xmlns:a16="http://schemas.microsoft.com/office/drawing/2014/main" id="{E6201F1F-D1F7-E3A4-B835-37F7CB2A55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7494" y="1730648"/>
            <a:ext cx="3810000"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6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991D1-444A-535F-FEE3-EB4604B0EAA0}"/>
              </a:ext>
            </a:extLst>
          </p:cNvPr>
          <p:cNvSpPr>
            <a:spLocks noGrp="1"/>
          </p:cNvSpPr>
          <p:nvPr>
            <p:ph type="title"/>
          </p:nvPr>
        </p:nvSpPr>
        <p:spPr>
          <a:xfrm>
            <a:off x="7406640" y="841248"/>
            <a:ext cx="4114800" cy="3474720"/>
          </a:xfrm>
        </p:spPr>
        <p:txBody>
          <a:bodyPr anchor="ctr" anchorCtr="0">
            <a:normAutofit/>
          </a:bodyPr>
          <a:lstStyle/>
          <a:p>
            <a:r>
              <a:rPr lang="en-US" dirty="0">
                <a:latin typeface="Times New Roman" panose="02020603050405020304" pitchFamily="18" charset="0"/>
                <a:cs typeface="Times New Roman" panose="02020603050405020304" pitchFamily="18" charset="0"/>
              </a:rPr>
              <a:t>Biomedical waste management – Process Systems Standard</a:t>
            </a:r>
          </a:p>
        </p:txBody>
      </p:sp>
      <p:sp>
        <p:nvSpPr>
          <p:cNvPr id="4" name="Subtitle 3">
            <a:extLst>
              <a:ext uri="{FF2B5EF4-FFF2-40B4-BE49-F238E27FC236}">
                <a16:creationId xmlns:a16="http://schemas.microsoft.com/office/drawing/2014/main" id="{79F282F1-6A9B-4AEC-B229-20A3E6BF2422}"/>
              </a:ext>
            </a:extLst>
          </p:cNvPr>
          <p:cNvSpPr>
            <a:spLocks noGrp="1"/>
          </p:cNvSpPr>
          <p:nvPr>
            <p:ph type="subTitle" idx="1"/>
          </p:nvPr>
        </p:nvSpPr>
        <p:spPr>
          <a:xfrm>
            <a:off x="7406641" y="4570807"/>
            <a:ext cx="4114800" cy="1524000"/>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Under Development</a:t>
            </a:r>
          </a:p>
          <a:p>
            <a:r>
              <a:rPr lang="en-US" dirty="0">
                <a:latin typeface="Times New Roman" panose="02020603050405020304" pitchFamily="18" charset="0"/>
                <a:cs typeface="Times New Roman" panose="02020603050405020304" pitchFamily="18" charset="0"/>
              </a:rPr>
              <a:t>Aiming to effectively manage biomedical waste (BMW) by defining standards to ensure public health and environmental safety </a:t>
            </a:r>
          </a:p>
        </p:txBody>
      </p:sp>
      <p:pic>
        <p:nvPicPr>
          <p:cNvPr id="2" name="Picture 1">
            <a:extLst>
              <a:ext uri="{FF2B5EF4-FFF2-40B4-BE49-F238E27FC236}">
                <a16:creationId xmlns:a16="http://schemas.microsoft.com/office/drawing/2014/main" id="{AC98DDB8-09DB-E2D0-000D-5B9BE5CD2117}"/>
              </a:ext>
            </a:extLst>
          </p:cNvPr>
          <p:cNvPicPr>
            <a:picLocks noChangeAspect="1"/>
          </p:cNvPicPr>
          <p:nvPr/>
        </p:nvPicPr>
        <p:blipFill>
          <a:blip r:embed="rId2"/>
          <a:stretch>
            <a:fillRect/>
          </a:stretch>
        </p:blipFill>
        <p:spPr>
          <a:xfrm>
            <a:off x="0" y="0"/>
            <a:ext cx="1241033" cy="1241033"/>
          </a:xfrm>
          <a:prstGeom prst="rect">
            <a:avLst/>
          </a:prstGeom>
        </p:spPr>
      </p:pic>
    </p:spTree>
    <p:extLst>
      <p:ext uri="{BB962C8B-B14F-4D97-AF65-F5344CB8AC3E}">
        <p14:creationId xmlns:p14="http://schemas.microsoft.com/office/powerpoint/2010/main" val="252569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F764D8E-8D44-4B0E-A17E-DF05833AC7B7}"/>
              </a:ext>
            </a:extLst>
          </p:cNvPr>
          <p:cNvSpPr>
            <a:spLocks noGrp="1"/>
          </p:cNvSpPr>
          <p:nvPr>
            <p:ph type="ctrTitle"/>
          </p:nvPr>
        </p:nvSpPr>
        <p:spPr>
          <a:xfrm>
            <a:off x="1517904" y="1517903"/>
            <a:ext cx="4663440" cy="4590288"/>
          </a:xfrm>
        </p:spPr>
        <p:txBody>
          <a:bodyPr anchor="ctr" anchorCtr="0">
            <a:noAutofit/>
          </a:bodyPr>
          <a:lstStyle/>
          <a:p>
            <a:r>
              <a:rPr lang="en-US" dirty="0">
                <a:latin typeface="Times New Roman" panose="02020603050405020304" pitchFamily="18" charset="0"/>
                <a:cs typeface="Times New Roman" panose="02020603050405020304" pitchFamily="18" charset="0"/>
              </a:rPr>
              <a:t>Brainstorming Session</a:t>
            </a:r>
          </a:p>
        </p:txBody>
      </p:sp>
      <p:pic>
        <p:nvPicPr>
          <p:cNvPr id="4098" name="Picture 2" descr="1,441 Brain Storming Cartoon Royalty-Free Images, Stock Photos &amp; Pictures |  Shutterstock">
            <a:extLst>
              <a:ext uri="{FF2B5EF4-FFF2-40B4-BE49-F238E27FC236}">
                <a16:creationId xmlns:a16="http://schemas.microsoft.com/office/drawing/2014/main" id="{FCE23722-B0CA-43D1-30A2-13FE05A39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073" y="1191126"/>
            <a:ext cx="5666874" cy="566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96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5277E5C-1EE4-F968-26F2-A50D5B4FC0D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87A850F8-8250-4887-CD9F-D54DDD1978AE}"/>
              </a:ext>
            </a:extLst>
          </p:cNvPr>
          <p:cNvSpPr>
            <a:spLocks noGrp="1"/>
          </p:cNvSpPr>
          <p:nvPr>
            <p:ph sz="quarter" idx="14"/>
          </p:nvPr>
        </p:nvSpPr>
        <p:spPr>
          <a:xfrm>
            <a:off x="6099048" y="2574758"/>
            <a:ext cx="4572000" cy="3515146"/>
          </a:xfrm>
        </p:spPr>
        <p:txBody>
          <a:bodyPr/>
          <a:lstStyle/>
          <a:p>
            <a:r>
              <a:rPr lang="en-US" dirty="0">
                <a:latin typeface="Times New Roman" panose="02020603050405020304" pitchFamily="18" charset="0"/>
                <a:cs typeface="Times New Roman" panose="02020603050405020304" pitchFamily="18" charset="0"/>
              </a:rPr>
              <a:t>Proper execution of Biomedical waste management process and product standard requirements ensures:</a:t>
            </a:r>
          </a:p>
          <a:p>
            <a:pPr marL="56007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Safety for healthcare workers, patients, and the community</a:t>
            </a:r>
          </a:p>
          <a:p>
            <a:pPr marL="56007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Protection of the environment from hazardous contaminants</a:t>
            </a:r>
          </a:p>
          <a:p>
            <a:endParaRPr lang="en-US" dirty="0"/>
          </a:p>
        </p:txBody>
      </p:sp>
    </p:spTree>
    <p:extLst>
      <p:ext uri="{BB962C8B-B14F-4D97-AF65-F5344CB8AC3E}">
        <p14:creationId xmlns:p14="http://schemas.microsoft.com/office/powerpoint/2010/main" val="391004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758825" y="4223084"/>
            <a:ext cx="5942763" cy="1812592"/>
          </a:xfrm>
        </p:spPr>
        <p:txBody>
          <a:bodyPr anchor="b" anchorCtr="0">
            <a:noAutofit/>
          </a:bodyPr>
          <a:lstStyle/>
          <a:p>
            <a:pPr>
              <a:spcBef>
                <a:spcPts val="300"/>
              </a:spcBef>
            </a:pPr>
            <a:r>
              <a:rPr lang="en-US" sz="1600" dirty="0">
                <a:latin typeface="Times New Roman" panose="02020603050405020304" pitchFamily="18" charset="0"/>
                <a:cs typeface="Times New Roman" panose="02020603050405020304" pitchFamily="18" charset="0"/>
              </a:rPr>
              <a:t>Medical Equipment and Hospital Planning Department, </a:t>
            </a:r>
          </a:p>
          <a:p>
            <a:pPr>
              <a:spcBef>
                <a:spcPts val="300"/>
              </a:spcBef>
            </a:pPr>
            <a:r>
              <a:rPr lang="en-US" sz="1600" dirty="0">
                <a:latin typeface="Times New Roman" panose="02020603050405020304" pitchFamily="18" charset="0"/>
                <a:cs typeface="Times New Roman" panose="02020603050405020304" pitchFamily="18" charset="0"/>
              </a:rPr>
              <a:t>Bureau of Indian Standards, </a:t>
            </a:r>
          </a:p>
          <a:p>
            <a:pPr>
              <a:spcBef>
                <a:spcPts val="300"/>
              </a:spcBef>
            </a:pPr>
            <a:r>
              <a:rPr lang="en-US" sz="1600" dirty="0">
                <a:latin typeface="Times New Roman" panose="02020603050405020304" pitchFamily="18" charset="0"/>
                <a:cs typeface="Times New Roman" panose="02020603050405020304" pitchFamily="18" charset="0"/>
              </a:rPr>
              <a:t>Ministry of Consumer affairs, Food and Public Distribution   </a:t>
            </a:r>
          </a:p>
          <a:p>
            <a:pPr>
              <a:spcBef>
                <a:spcPts val="300"/>
              </a:spcBef>
            </a:pPr>
            <a:r>
              <a:rPr lang="en-US" sz="1600" dirty="0" err="1">
                <a:latin typeface="Times New Roman" panose="02020603050405020304" pitchFamily="18" charset="0"/>
                <a:cs typeface="Times New Roman" panose="02020603050405020304" pitchFamily="18" charset="0"/>
              </a:rPr>
              <a:t>mhd@bis.gov.in</a:t>
            </a:r>
            <a:endParaRPr lang="en-US" sz="1600" dirty="0">
              <a:latin typeface="Times New Roman" panose="02020603050405020304" pitchFamily="18" charset="0"/>
              <a:cs typeface="Times New Roman" panose="02020603050405020304" pitchFamily="18" charset="0"/>
            </a:endParaRPr>
          </a:p>
        </p:txBody>
      </p:sp>
      <p:pic>
        <p:nvPicPr>
          <p:cNvPr id="2050" name="Picture 2" descr="Thank You PNG, Vector, PSD, and Clipart With Transparent Background for  Free Download | Pngtree">
            <a:extLst>
              <a:ext uri="{FF2B5EF4-FFF2-40B4-BE49-F238E27FC236}">
                <a16:creationId xmlns:a16="http://schemas.microsoft.com/office/drawing/2014/main" id="{AA43605B-6FE6-5202-5D5C-C16A9690C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080" y="0"/>
            <a:ext cx="4953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9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758952" y="1517904"/>
            <a:ext cx="4114800" cy="4572000"/>
          </a:xfrm>
        </p:spPr>
        <p:txBody>
          <a:bodyPr/>
          <a:lstStyle/>
          <a:p>
            <a:r>
              <a:rPr lang="en-US" b="1" dirty="0">
                <a:latin typeface="Times New Roman" panose="02020603050405020304" pitchFamily="18"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F2F14772-A1EE-4EA8-8C5D-46383706A557}"/>
              </a:ext>
            </a:extLst>
          </p:cNvPr>
          <p:cNvSpPr>
            <a:spLocks noGrp="1"/>
          </p:cNvSpPr>
          <p:nvPr>
            <p:ph sz="quarter" idx="13"/>
          </p:nvPr>
        </p:nvSpPr>
        <p:spPr>
          <a:xfrm>
            <a:off x="5752407" y="1517904"/>
            <a:ext cx="5555673" cy="4572000"/>
          </a:xfrm>
        </p:spPr>
        <p:txBody>
          <a:bodyPr>
            <a:normAutofit/>
          </a:bodyPr>
          <a:lstStyle/>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Hospital Biomedical Waste Management </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Life cycle of Biomedical Waste </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Indian Standards under development for Products and Process</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Indian Standards for Sharp injury Protection system</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Brainstorming </a:t>
            </a:r>
          </a:p>
        </p:txBody>
      </p:sp>
      <p:pic>
        <p:nvPicPr>
          <p:cNvPr id="1028" name="Picture 4" descr="Board Education: What Is Agenda Management? | Board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37" y="3169671"/>
            <a:ext cx="4181829" cy="278788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99DCF2E-DE9D-3009-0575-A24F228AA282}"/>
              </a:ext>
            </a:extLst>
          </p:cNvPr>
          <p:cNvPicPr>
            <a:picLocks noChangeAspect="1"/>
          </p:cNvPicPr>
          <p:nvPr/>
        </p:nvPicPr>
        <p:blipFill>
          <a:blip r:embed="rId3"/>
          <a:stretch>
            <a:fillRect/>
          </a:stretch>
        </p:blipFill>
        <p:spPr>
          <a:xfrm>
            <a:off x="0" y="0"/>
            <a:ext cx="1241033" cy="1241033"/>
          </a:xfrm>
          <a:prstGeom prst="rect">
            <a:avLst/>
          </a:prstGeom>
        </p:spPr>
      </p:pic>
    </p:spTree>
    <p:extLst>
      <p:ext uri="{BB962C8B-B14F-4D97-AF65-F5344CB8AC3E}">
        <p14:creationId xmlns:p14="http://schemas.microsoft.com/office/powerpoint/2010/main" val="326050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991D1-444A-535F-FEE3-EB4604B0EAA0}"/>
              </a:ext>
            </a:extLst>
          </p:cNvPr>
          <p:cNvSpPr>
            <a:spLocks noGrp="1"/>
          </p:cNvSpPr>
          <p:nvPr>
            <p:ph type="title"/>
          </p:nvPr>
        </p:nvSpPr>
        <p:spPr>
          <a:xfrm>
            <a:off x="7406640" y="841248"/>
            <a:ext cx="4114800" cy="3474720"/>
          </a:xfrm>
        </p:spPr>
        <p:txBody>
          <a:bodyPr anchor="ctr" anchorCtr="0">
            <a:normAutofit/>
          </a:bodyPr>
          <a:lstStyle/>
          <a:p>
            <a:r>
              <a:rPr lang="en-US" dirty="0">
                <a:latin typeface="Times New Roman" panose="02020603050405020304" pitchFamily="18" charset="0"/>
                <a:cs typeface="Times New Roman" panose="02020603050405020304" pitchFamily="18" charset="0"/>
              </a:rPr>
              <a:t>Introduction</a:t>
            </a:r>
          </a:p>
        </p:txBody>
      </p:sp>
      <p:sp>
        <p:nvSpPr>
          <p:cNvPr id="4" name="Subtitle 3">
            <a:extLst>
              <a:ext uri="{FF2B5EF4-FFF2-40B4-BE49-F238E27FC236}">
                <a16:creationId xmlns:a16="http://schemas.microsoft.com/office/drawing/2014/main" id="{79F282F1-6A9B-4AEC-B229-20A3E6BF2422}"/>
              </a:ext>
            </a:extLst>
          </p:cNvPr>
          <p:cNvSpPr>
            <a:spLocks noGrp="1"/>
          </p:cNvSpPr>
          <p:nvPr>
            <p:ph type="subTitle" idx="1"/>
          </p:nvPr>
        </p:nvSpPr>
        <p:spPr>
          <a:xfrm>
            <a:off x="7406641" y="3429000"/>
            <a:ext cx="4114800" cy="2665807"/>
          </a:xfrm>
        </p:spPr>
        <p:txBody>
          <a:bodyPr>
            <a:normAutofit/>
          </a:bodyPr>
          <a:lstStyle/>
          <a:p>
            <a:r>
              <a:rPr lang="en-US" dirty="0">
                <a:latin typeface="Times New Roman" panose="02020603050405020304" pitchFamily="18" charset="0"/>
                <a:cs typeface="Times New Roman" panose="02020603050405020304" pitchFamily="18" charset="0"/>
              </a:rPr>
              <a:t>Biomedical Waste Management in Hospital - an integral part of delivering safe and effective health services</a:t>
            </a:r>
          </a:p>
        </p:txBody>
      </p:sp>
      <p:pic>
        <p:nvPicPr>
          <p:cNvPr id="2" name="Picture 1">
            <a:extLst>
              <a:ext uri="{FF2B5EF4-FFF2-40B4-BE49-F238E27FC236}">
                <a16:creationId xmlns:a16="http://schemas.microsoft.com/office/drawing/2014/main" id="{923D64AA-10B3-2BDF-85B7-5D9D6A073C5A}"/>
              </a:ext>
            </a:extLst>
          </p:cNvPr>
          <p:cNvPicPr>
            <a:picLocks noChangeAspect="1"/>
          </p:cNvPicPr>
          <p:nvPr/>
        </p:nvPicPr>
        <p:blipFill>
          <a:blip r:embed="rId2"/>
          <a:stretch>
            <a:fillRect/>
          </a:stretch>
        </p:blipFill>
        <p:spPr>
          <a:xfrm>
            <a:off x="0" y="0"/>
            <a:ext cx="1241033" cy="1241033"/>
          </a:xfrm>
          <a:prstGeom prst="rect">
            <a:avLst/>
          </a:prstGeom>
        </p:spPr>
      </p:pic>
      <p:pic>
        <p:nvPicPr>
          <p:cNvPr id="2050" name="Picture 2" descr="Hospital Waste Cartoons and Comics - funny pictures from CartoonStock">
            <a:extLst>
              <a:ext uri="{FF2B5EF4-FFF2-40B4-BE49-F238E27FC236}">
                <a16:creationId xmlns:a16="http://schemas.microsoft.com/office/drawing/2014/main" id="{FF6F6A51-3A6F-5B74-96D1-B77A3D366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93"/>
          <a:stretch/>
        </p:blipFill>
        <p:spPr bwMode="auto">
          <a:xfrm>
            <a:off x="1241033" y="0"/>
            <a:ext cx="5762533" cy="673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6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6071616" y="1194319"/>
            <a:ext cx="4663440" cy="606490"/>
          </a:xfrm>
        </p:spPr>
        <p:txBody>
          <a:bodyPr>
            <a:normAutofit/>
          </a:bodyPr>
          <a:lstStyle/>
          <a:p>
            <a:r>
              <a:rPr lang="en-US" dirty="0">
                <a:latin typeface="Times New Roman" panose="02020603050405020304" pitchFamily="18" charset="0"/>
                <a:cs typeface="Times New Roman" panose="02020603050405020304" pitchFamily="18" charset="0"/>
              </a:rPr>
              <a:t>Health Care Facility (HCF) </a:t>
            </a: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6071616" y="1800809"/>
            <a:ext cx="4663440" cy="4234231"/>
          </a:xfrm>
        </p:spPr>
        <p:txBody>
          <a:bodyPr/>
          <a:lstStyle/>
          <a:p>
            <a:pPr algn="just"/>
            <a:r>
              <a:rPr lang="en-US" dirty="0">
                <a:latin typeface="Times New Roman" panose="02020603050405020304" pitchFamily="18" charset="0"/>
                <a:cs typeface="Times New Roman" panose="02020603050405020304" pitchFamily="18" charset="0"/>
              </a:rPr>
              <a:t>Place where </a:t>
            </a:r>
            <a:r>
              <a:rPr lang="en-US" b="1" dirty="0">
                <a:latin typeface="Times New Roman" panose="02020603050405020304" pitchFamily="18" charset="0"/>
                <a:cs typeface="Times New Roman" panose="02020603050405020304" pitchFamily="18" charset="0"/>
              </a:rPr>
              <a:t>diagnosis, treatment or immunization of human beings </a:t>
            </a:r>
            <a:r>
              <a:rPr lang="en-US" dirty="0">
                <a:latin typeface="Times New Roman" panose="02020603050405020304" pitchFamily="18" charset="0"/>
                <a:cs typeface="Times New Roman" panose="02020603050405020304" pitchFamily="18" charset="0"/>
              </a:rPr>
              <a:t>is provided irrespective of type and size of health treatment system, and research activity pertaining thereto</a:t>
            </a:r>
          </a:p>
          <a:p>
            <a:pPr algn="just"/>
            <a:r>
              <a:rPr lang="en-US" dirty="0">
                <a:latin typeface="Times New Roman" panose="02020603050405020304" pitchFamily="18" charset="0"/>
                <a:cs typeface="Times New Roman" panose="02020603050405020304" pitchFamily="18" charset="0"/>
              </a:rPr>
              <a:t>Health Care Facilities (HCF) includes</a:t>
            </a:r>
          </a:p>
          <a:p>
            <a:pPr marL="801688" indent="-365125">
              <a:spcBef>
                <a:spcPts val="600"/>
              </a:spcBef>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District Hospitals</a:t>
            </a:r>
            <a:endParaRPr lang="en-US" dirty="0">
              <a:latin typeface="Times New Roman" panose="02020603050405020304" pitchFamily="18" charset="0"/>
              <a:cs typeface="Times New Roman" panose="02020603050405020304" pitchFamily="18" charset="0"/>
            </a:endParaRPr>
          </a:p>
          <a:p>
            <a:pPr marL="801688" indent="-365125">
              <a:spcBef>
                <a:spcPts val="600"/>
              </a:spcBef>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Sub Divisional Hospitals</a:t>
            </a:r>
            <a:endParaRPr lang="en-US" dirty="0">
              <a:latin typeface="Times New Roman" panose="02020603050405020304" pitchFamily="18" charset="0"/>
              <a:cs typeface="Times New Roman" panose="02020603050405020304" pitchFamily="18" charset="0"/>
            </a:endParaRPr>
          </a:p>
          <a:p>
            <a:pPr marL="801688" indent="-365125">
              <a:spcBef>
                <a:spcPts val="600"/>
              </a:spcBef>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Community Health Centers </a:t>
            </a:r>
          </a:p>
          <a:p>
            <a:pPr marL="801688" indent="-365125">
              <a:spcBef>
                <a:spcPts val="600"/>
              </a:spcBef>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Primary Health Centers and Sub Centers </a:t>
            </a:r>
          </a:p>
        </p:txBody>
      </p:sp>
      <p:pic>
        <p:nvPicPr>
          <p:cNvPr id="3" name="Picture 2">
            <a:extLst>
              <a:ext uri="{FF2B5EF4-FFF2-40B4-BE49-F238E27FC236}">
                <a16:creationId xmlns:a16="http://schemas.microsoft.com/office/drawing/2014/main" id="{1A35104D-3C39-2B83-32F4-C3B502DCA5D3}"/>
              </a:ext>
            </a:extLst>
          </p:cNvPr>
          <p:cNvPicPr>
            <a:picLocks noChangeAspect="1"/>
          </p:cNvPicPr>
          <p:nvPr/>
        </p:nvPicPr>
        <p:blipFill>
          <a:blip r:embed="rId2"/>
          <a:stretch>
            <a:fillRect/>
          </a:stretch>
        </p:blipFill>
        <p:spPr>
          <a:xfrm>
            <a:off x="0" y="0"/>
            <a:ext cx="1241033" cy="1241033"/>
          </a:xfrm>
          <a:prstGeom prst="rect">
            <a:avLst/>
          </a:prstGeom>
        </p:spPr>
      </p:pic>
      <p:pic>
        <p:nvPicPr>
          <p:cNvPr id="1026" name="Picture 2" descr="3d cartoon hospital healthcare scene | AI-generated image">
            <a:extLst>
              <a:ext uri="{FF2B5EF4-FFF2-40B4-BE49-F238E27FC236}">
                <a16:creationId xmlns:a16="http://schemas.microsoft.com/office/drawing/2014/main" id="{CDDB6129-8888-0243-1D96-3C4ECE4BE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91" y="1330152"/>
            <a:ext cx="5455493" cy="436613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8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6071616" y="1517649"/>
            <a:ext cx="4663440" cy="643660"/>
          </a:xfrm>
        </p:spPr>
        <p:txBody>
          <a:bodyPr>
            <a:normAutofit/>
          </a:bodyPr>
          <a:lstStyle/>
          <a:p>
            <a:r>
              <a:rPr lang="en-US" dirty="0">
                <a:latin typeface="Times New Roman" panose="02020603050405020304" pitchFamily="18" charset="0"/>
                <a:cs typeface="Times New Roman" panose="02020603050405020304" pitchFamily="18" charset="0"/>
              </a:rPr>
              <a:t>Hospital Waste - Types</a:t>
            </a: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6071616" y="2161309"/>
            <a:ext cx="4663440" cy="3873731"/>
          </a:xfrm>
        </p:spPr>
        <p:txBody>
          <a:bodyPr/>
          <a:lstStyle/>
          <a:p>
            <a:r>
              <a:rPr lang="en-US" dirty="0">
                <a:solidFill>
                  <a:srgbClr val="FB2381"/>
                </a:solidFill>
                <a:latin typeface="Times New Roman" panose="02020603050405020304" pitchFamily="18" charset="0"/>
                <a:cs typeface="Times New Roman" panose="02020603050405020304" pitchFamily="18" charset="0"/>
              </a:rPr>
              <a:t>Biomedical Waste </a:t>
            </a:r>
            <a:r>
              <a:rPr lang="en-US" dirty="0">
                <a:latin typeface="Times New Roman" panose="02020603050405020304" pitchFamily="18" charset="0"/>
                <a:cs typeface="Times New Roman" panose="02020603050405020304" pitchFamily="18" charset="0"/>
              </a:rPr>
              <a:t>- Biomedical Waste Management Rules 2016 (BMWM Rules)</a:t>
            </a:r>
          </a:p>
          <a:p>
            <a:r>
              <a:rPr lang="en-US" dirty="0">
                <a:solidFill>
                  <a:srgbClr val="FB2381"/>
                </a:solidFill>
                <a:latin typeface="Times New Roman" panose="02020603050405020304" pitchFamily="18" charset="0"/>
                <a:cs typeface="Times New Roman" panose="02020603050405020304" pitchFamily="18" charset="0"/>
              </a:rPr>
              <a:t>General Waste </a:t>
            </a:r>
            <a:r>
              <a:rPr lang="en-US" dirty="0">
                <a:latin typeface="Times New Roman" panose="02020603050405020304" pitchFamily="18" charset="0"/>
                <a:cs typeface="Times New Roman" panose="02020603050405020304" pitchFamily="18" charset="0"/>
              </a:rPr>
              <a:t>- Solid Waste Management Rules 2016</a:t>
            </a:r>
          </a:p>
          <a:p>
            <a:r>
              <a:rPr lang="en-US" dirty="0">
                <a:solidFill>
                  <a:srgbClr val="FB2381"/>
                </a:solidFill>
                <a:latin typeface="Times New Roman" panose="02020603050405020304" pitchFamily="18" charset="0"/>
                <a:cs typeface="Times New Roman" panose="02020603050405020304" pitchFamily="18" charset="0"/>
              </a:rPr>
              <a:t>Other Waste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725DEA-6A77-3B5C-F25E-2EAC050764EA}"/>
              </a:ext>
            </a:extLst>
          </p:cNvPr>
          <p:cNvPicPr>
            <a:picLocks noChangeAspect="1"/>
          </p:cNvPicPr>
          <p:nvPr/>
        </p:nvPicPr>
        <p:blipFill>
          <a:blip r:embed="rId3"/>
          <a:stretch>
            <a:fillRect/>
          </a:stretch>
        </p:blipFill>
        <p:spPr>
          <a:xfrm>
            <a:off x="0" y="0"/>
            <a:ext cx="1241033" cy="1241033"/>
          </a:xfrm>
          <a:prstGeom prst="rect">
            <a:avLst/>
          </a:prstGeom>
        </p:spPr>
      </p:pic>
      <p:pic>
        <p:nvPicPr>
          <p:cNvPr id="7172" name="Picture 4" descr="Hospital Waste Management Industry Key Business Segment Booming">
            <a:extLst>
              <a:ext uri="{FF2B5EF4-FFF2-40B4-BE49-F238E27FC236}">
                <a16:creationId xmlns:a16="http://schemas.microsoft.com/office/drawing/2014/main" id="{61B08977-9FAC-2083-8AD2-D9F9647139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12" r="50200"/>
          <a:stretch/>
        </p:blipFill>
        <p:spPr bwMode="auto">
          <a:xfrm>
            <a:off x="923925" y="1259762"/>
            <a:ext cx="4526379" cy="486911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7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920276"/>
          </a:xfrm>
        </p:spPr>
        <p:txBody>
          <a:bodyPr>
            <a:normAutofit/>
          </a:bodyPr>
          <a:lstStyle/>
          <a:p>
            <a:r>
              <a:rPr lang="en-US" dirty="0">
                <a:latin typeface="Times New Roman" panose="02020603050405020304" pitchFamily="18" charset="0"/>
                <a:cs typeface="Times New Roman" panose="02020603050405020304" pitchFamily="18" charset="0"/>
              </a:rPr>
              <a:t>Biomedical Waste - Types</a:t>
            </a: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78305" y="2033337"/>
            <a:ext cx="9856751" cy="4343400"/>
          </a:xfrm>
        </p:spPr>
        <p:txBody>
          <a:bodyPr>
            <a:normAutofit lnSpcReduction="10000"/>
          </a:bodyPr>
          <a:lstStyle/>
          <a:p>
            <a:pPr algn="just"/>
            <a:r>
              <a:rPr lang="en-US" sz="1600" dirty="0">
                <a:solidFill>
                  <a:srgbClr val="FB2381"/>
                </a:solidFill>
                <a:latin typeface="Times New Roman" panose="02020603050405020304" pitchFamily="18" charset="0"/>
                <a:cs typeface="Times New Roman" panose="02020603050405020304" pitchFamily="18" charset="0"/>
              </a:rPr>
              <a:t>Infectious waste</a:t>
            </a:r>
            <a:r>
              <a:rPr lang="en-US" sz="1600" dirty="0">
                <a:latin typeface="Times New Roman" panose="02020603050405020304" pitchFamily="18" charset="0"/>
                <a:cs typeface="Times New Roman" panose="02020603050405020304" pitchFamily="18" charset="0"/>
              </a:rPr>
              <a:t>: Waste that is contaminated with blood and other bodily fluids e.g. discarded diagnostic samples, cultures and stocks of infectious agents from laboratory work (waste from autopsies and infected animals from laboratories), waste from patients with infections e.g. swabs, bandages and disposable medical devices.</a:t>
            </a:r>
          </a:p>
          <a:p>
            <a:pPr algn="just"/>
            <a:r>
              <a:rPr lang="en-US" sz="1600" dirty="0">
                <a:solidFill>
                  <a:srgbClr val="FB2381"/>
                </a:solidFill>
                <a:latin typeface="Times New Roman" panose="02020603050405020304" pitchFamily="18" charset="0"/>
                <a:cs typeface="Times New Roman" panose="02020603050405020304" pitchFamily="18" charset="0"/>
              </a:rPr>
              <a:t>Pathological waste</a:t>
            </a:r>
            <a:r>
              <a:rPr lang="en-US" sz="1600" dirty="0">
                <a:latin typeface="Times New Roman" panose="02020603050405020304" pitchFamily="18" charset="0"/>
                <a:cs typeface="Times New Roman" panose="02020603050405020304" pitchFamily="18" charset="0"/>
              </a:rPr>
              <a:t>: Wastes like human tissues, organs or fluids, body parts and contaminated animal carcasses.</a:t>
            </a:r>
          </a:p>
          <a:p>
            <a:pPr algn="just"/>
            <a:r>
              <a:rPr lang="en-US" sz="1600" dirty="0">
                <a:solidFill>
                  <a:srgbClr val="FB2381"/>
                </a:solidFill>
                <a:latin typeface="Times New Roman" panose="02020603050405020304" pitchFamily="18" charset="0"/>
                <a:cs typeface="Times New Roman" panose="02020603050405020304" pitchFamily="18" charset="0"/>
              </a:rPr>
              <a:t>Sharps</a:t>
            </a:r>
            <a:r>
              <a:rPr lang="en-US" sz="1600" dirty="0">
                <a:latin typeface="Times New Roman" panose="02020603050405020304" pitchFamily="18" charset="0"/>
                <a:cs typeface="Times New Roman" panose="02020603050405020304" pitchFamily="18" charset="0"/>
              </a:rPr>
              <a:t>: Syringes, needles, disposable scalpels and blades, etc.</a:t>
            </a:r>
          </a:p>
          <a:p>
            <a:pPr algn="just"/>
            <a:r>
              <a:rPr lang="en-US" sz="1600" dirty="0">
                <a:solidFill>
                  <a:srgbClr val="FB2381"/>
                </a:solidFill>
                <a:latin typeface="Times New Roman" panose="02020603050405020304" pitchFamily="18" charset="0"/>
                <a:cs typeface="Times New Roman" panose="02020603050405020304" pitchFamily="18" charset="0"/>
              </a:rPr>
              <a:t>Chemical waste</a:t>
            </a:r>
            <a:r>
              <a:rPr lang="en-US" sz="1600" dirty="0">
                <a:latin typeface="Times New Roman" panose="02020603050405020304" pitchFamily="18" charset="0"/>
                <a:cs typeface="Times New Roman" panose="02020603050405020304" pitchFamily="18" charset="0"/>
              </a:rPr>
              <a:t>: Solvents and reagents used for laboratory preparations, disinfectants, sterilant and heavy metals contained in medical devices like mercury in broken thermometers and batteries.</a:t>
            </a:r>
          </a:p>
          <a:p>
            <a:pPr algn="just"/>
            <a:r>
              <a:rPr lang="en-US" sz="1600" dirty="0">
                <a:solidFill>
                  <a:srgbClr val="FB2381"/>
                </a:solidFill>
                <a:latin typeface="Times New Roman" panose="02020603050405020304" pitchFamily="18" charset="0"/>
                <a:cs typeface="Times New Roman" panose="02020603050405020304" pitchFamily="18" charset="0"/>
              </a:rPr>
              <a:t>Pharmaceutical waste</a:t>
            </a:r>
            <a:r>
              <a:rPr lang="en-US" sz="1600" dirty="0">
                <a:latin typeface="Times New Roman" panose="02020603050405020304" pitchFamily="18" charset="0"/>
                <a:cs typeface="Times New Roman" panose="02020603050405020304" pitchFamily="18" charset="0"/>
              </a:rPr>
              <a:t>: Expired, unused and contaminated drugs and vaccines.</a:t>
            </a:r>
          </a:p>
          <a:p>
            <a:pPr algn="just"/>
            <a:r>
              <a:rPr lang="en-US" sz="1600" dirty="0">
                <a:solidFill>
                  <a:srgbClr val="FB2381"/>
                </a:solidFill>
                <a:latin typeface="Times New Roman" panose="02020603050405020304" pitchFamily="18" charset="0"/>
                <a:cs typeface="Times New Roman" panose="02020603050405020304" pitchFamily="18" charset="0"/>
              </a:rPr>
              <a:t>Cytotoxic waste</a:t>
            </a:r>
            <a:r>
              <a:rPr lang="en-US" sz="1600" dirty="0">
                <a:latin typeface="Times New Roman" panose="02020603050405020304" pitchFamily="18" charset="0"/>
                <a:cs typeface="Times New Roman" panose="02020603050405020304" pitchFamily="18" charset="0"/>
              </a:rPr>
              <a:t>: Waste containing substances with genotoxic properties (i.e. highly hazardous substances that are, mutagenic, teratogenic or carcinogenic), such as cytotoxic drugs used in cancer treatment and their metabolites.</a:t>
            </a:r>
          </a:p>
          <a:p>
            <a:pPr algn="just"/>
            <a:r>
              <a:rPr lang="en-US" sz="1600" dirty="0">
                <a:solidFill>
                  <a:srgbClr val="FB2381"/>
                </a:solidFill>
                <a:latin typeface="Times New Roman" panose="02020603050405020304" pitchFamily="18" charset="0"/>
                <a:cs typeface="Times New Roman" panose="02020603050405020304" pitchFamily="18" charset="0"/>
              </a:rPr>
              <a:t>Radioactive waste</a:t>
            </a:r>
            <a:r>
              <a:rPr lang="en-US" sz="1600" dirty="0">
                <a:latin typeface="Times New Roman" panose="02020603050405020304" pitchFamily="18" charset="0"/>
                <a:cs typeface="Times New Roman" panose="02020603050405020304" pitchFamily="18" charset="0"/>
              </a:rPr>
              <a:t>: Wastes such as products contaminated by radionuclides including radioactive diagnostic material or radiotherapeutic materials.</a:t>
            </a:r>
          </a:p>
          <a:p>
            <a:pPr algn="just"/>
            <a:r>
              <a:rPr lang="en-US" sz="1600" dirty="0">
                <a:solidFill>
                  <a:srgbClr val="FB2381"/>
                </a:solidFill>
                <a:latin typeface="Times New Roman" panose="02020603050405020304" pitchFamily="18" charset="0"/>
                <a:cs typeface="Times New Roman" panose="02020603050405020304" pitchFamily="18" charset="0"/>
              </a:rPr>
              <a:t>General waste</a:t>
            </a:r>
            <a:r>
              <a:rPr lang="en-US" sz="1600" dirty="0">
                <a:latin typeface="Times New Roman" panose="02020603050405020304" pitchFamily="18" charset="0"/>
                <a:cs typeface="Times New Roman" panose="02020603050405020304" pitchFamily="18" charset="0"/>
              </a:rPr>
              <a:t>: Waste that does not pose any particular biological, chemical, radioactive or physical hazards</a:t>
            </a: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2"/>
          <a:stretch>
            <a:fillRect/>
          </a:stretch>
        </p:blipFill>
        <p:spPr>
          <a:xfrm>
            <a:off x="0" y="0"/>
            <a:ext cx="1241033" cy="1241033"/>
          </a:xfrm>
          <a:prstGeom prst="rect">
            <a:avLst/>
          </a:prstGeom>
        </p:spPr>
      </p:pic>
    </p:spTree>
    <p:extLst>
      <p:ext uri="{BB962C8B-B14F-4D97-AF65-F5344CB8AC3E}">
        <p14:creationId xmlns:p14="http://schemas.microsoft.com/office/powerpoint/2010/main" val="221978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3" y="995083"/>
            <a:ext cx="10674097" cy="609600"/>
          </a:xfrm>
        </p:spPr>
        <p:txBody>
          <a:bodyPr>
            <a:normAutofit/>
          </a:bodyPr>
          <a:lstStyle/>
          <a:p>
            <a:r>
              <a:rPr lang="en-US" sz="2800" dirty="0">
                <a:latin typeface="Times New Roman" panose="02020603050405020304" pitchFamily="18" charset="0"/>
                <a:cs typeface="Times New Roman" panose="02020603050405020304" pitchFamily="18" charset="0"/>
              </a:rPr>
              <a:t>Consequences of Noncompliance to Safe Disposal of Biomedical Waste</a:t>
            </a:r>
          </a:p>
        </p:txBody>
      </p:sp>
      <p:pic>
        <p:nvPicPr>
          <p:cNvPr id="3" name="Picture 2">
            <a:extLst>
              <a:ext uri="{FF2B5EF4-FFF2-40B4-BE49-F238E27FC236}">
                <a16:creationId xmlns:a16="http://schemas.microsoft.com/office/drawing/2014/main" id="{E7CE6971-AE54-52DF-61E6-9CC0D48FDFFB}"/>
              </a:ext>
            </a:extLst>
          </p:cNvPr>
          <p:cNvPicPr>
            <a:picLocks noChangeAspect="1"/>
          </p:cNvPicPr>
          <p:nvPr/>
        </p:nvPicPr>
        <p:blipFill>
          <a:blip r:embed="rId2"/>
          <a:stretch>
            <a:fillRect/>
          </a:stretch>
        </p:blipFill>
        <p:spPr>
          <a:xfrm>
            <a:off x="0" y="0"/>
            <a:ext cx="1241033" cy="1241033"/>
          </a:xfrm>
          <a:prstGeom prst="rect">
            <a:avLst/>
          </a:prstGeom>
        </p:spPr>
      </p:pic>
      <p:pic>
        <p:nvPicPr>
          <p:cNvPr id="6" name="Picture 5">
            <a:extLst>
              <a:ext uri="{FF2B5EF4-FFF2-40B4-BE49-F238E27FC236}">
                <a16:creationId xmlns:a16="http://schemas.microsoft.com/office/drawing/2014/main" id="{4369F032-5A4F-EC6F-310C-DA8DE4BAC174}"/>
              </a:ext>
            </a:extLst>
          </p:cNvPr>
          <p:cNvPicPr>
            <a:picLocks noChangeAspect="1"/>
          </p:cNvPicPr>
          <p:nvPr/>
        </p:nvPicPr>
        <p:blipFill>
          <a:blip r:embed="rId3"/>
          <a:stretch>
            <a:fillRect/>
          </a:stretch>
        </p:blipFill>
        <p:spPr>
          <a:xfrm>
            <a:off x="3341891" y="1604683"/>
            <a:ext cx="6584162" cy="4941995"/>
          </a:xfrm>
          <a:prstGeom prst="rect">
            <a:avLst/>
          </a:prstGeom>
        </p:spPr>
      </p:pic>
    </p:spTree>
    <p:extLst>
      <p:ext uri="{BB962C8B-B14F-4D97-AF65-F5344CB8AC3E}">
        <p14:creationId xmlns:p14="http://schemas.microsoft.com/office/powerpoint/2010/main" val="87257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4" y="995083"/>
            <a:ext cx="4754880" cy="966064"/>
          </a:xfrm>
        </p:spPr>
        <p:txBody>
          <a:bodyPr>
            <a:normAutofit/>
          </a:bodyPr>
          <a:lstStyle/>
          <a:p>
            <a:r>
              <a:rPr lang="en-US" sz="2800" dirty="0">
                <a:latin typeface="Times New Roman" panose="02020603050405020304" pitchFamily="18" charset="0"/>
                <a:cs typeface="Times New Roman" panose="02020603050405020304" pitchFamily="18" charset="0"/>
              </a:rPr>
              <a:t>Biomedical Waste Management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Process Flow</a:t>
            </a:r>
          </a:p>
        </p:txBody>
      </p:sp>
      <p:sp>
        <p:nvSpPr>
          <p:cNvPr id="10" name="Content Placeholder 9">
            <a:extLst>
              <a:ext uri="{FF2B5EF4-FFF2-40B4-BE49-F238E27FC236}">
                <a16:creationId xmlns:a16="http://schemas.microsoft.com/office/drawing/2014/main" id="{A23CE332-C2D5-49A7-1080-DB59647EF275}"/>
              </a:ext>
            </a:extLst>
          </p:cNvPr>
          <p:cNvSpPr>
            <a:spLocks noGrp="1"/>
          </p:cNvSpPr>
          <p:nvPr>
            <p:ph sz="quarter" idx="14"/>
          </p:nvPr>
        </p:nvSpPr>
        <p:spPr>
          <a:xfrm>
            <a:off x="1517904" y="2574758"/>
            <a:ext cx="4754880" cy="3460282"/>
          </a:xfrm>
        </p:spPr>
        <p:txBody>
          <a:bodyPr/>
          <a:lstStyle/>
          <a:p>
            <a:r>
              <a:rPr lang="en-US" dirty="0">
                <a:latin typeface="Times New Roman" panose="02020603050405020304" pitchFamily="18" charset="0"/>
                <a:cs typeface="Times New Roman" panose="02020603050405020304" pitchFamily="18" charset="0"/>
              </a:rPr>
              <a:t>Segregation </a:t>
            </a:r>
          </a:p>
          <a:p>
            <a:r>
              <a:rPr lang="en-US" dirty="0">
                <a:latin typeface="Times New Roman" panose="02020603050405020304" pitchFamily="18" charset="0"/>
                <a:cs typeface="Times New Roman" panose="02020603050405020304" pitchFamily="18" charset="0"/>
              </a:rPr>
              <a:t>Collection</a:t>
            </a:r>
          </a:p>
          <a:p>
            <a:r>
              <a:rPr lang="en-US" dirty="0">
                <a:latin typeface="Times New Roman" panose="02020603050405020304" pitchFamily="18" charset="0"/>
                <a:cs typeface="Times New Roman" panose="02020603050405020304" pitchFamily="18" charset="0"/>
              </a:rPr>
              <a:t>Storage</a:t>
            </a:r>
          </a:p>
          <a:p>
            <a:r>
              <a:rPr lang="en-US" dirty="0">
                <a:latin typeface="Times New Roman" panose="02020603050405020304" pitchFamily="18" charset="0"/>
                <a:cs typeface="Times New Roman" panose="02020603050405020304" pitchFamily="18" charset="0"/>
              </a:rPr>
              <a:t>Transportation </a:t>
            </a:r>
          </a:p>
          <a:p>
            <a:r>
              <a:rPr lang="en-US" dirty="0">
                <a:latin typeface="Times New Roman" panose="02020603050405020304" pitchFamily="18" charset="0"/>
                <a:cs typeface="Times New Roman" panose="02020603050405020304" pitchFamily="18" charset="0"/>
              </a:rPr>
              <a:t>Treatment  </a:t>
            </a:r>
          </a:p>
          <a:p>
            <a:r>
              <a:rPr lang="en-US" dirty="0">
                <a:latin typeface="Times New Roman" panose="02020603050405020304" pitchFamily="18" charset="0"/>
                <a:cs typeface="Times New Roman" panose="02020603050405020304" pitchFamily="18" charset="0"/>
              </a:rPr>
              <a:t>Disposal </a:t>
            </a:r>
          </a:p>
        </p:txBody>
      </p:sp>
      <p:pic>
        <p:nvPicPr>
          <p:cNvPr id="3" name="Picture 2">
            <a:extLst>
              <a:ext uri="{FF2B5EF4-FFF2-40B4-BE49-F238E27FC236}">
                <a16:creationId xmlns:a16="http://schemas.microsoft.com/office/drawing/2014/main" id="{10861786-7FA8-6FCB-14AA-6E7F0B3C371F}"/>
              </a:ext>
            </a:extLst>
          </p:cNvPr>
          <p:cNvPicPr>
            <a:picLocks noChangeAspect="1"/>
          </p:cNvPicPr>
          <p:nvPr/>
        </p:nvPicPr>
        <p:blipFill>
          <a:blip r:embed="rId2"/>
          <a:stretch>
            <a:fillRect/>
          </a:stretch>
        </p:blipFill>
        <p:spPr>
          <a:xfrm>
            <a:off x="0" y="0"/>
            <a:ext cx="1241033" cy="1241033"/>
          </a:xfrm>
          <a:prstGeom prst="rect">
            <a:avLst/>
          </a:prstGeom>
        </p:spPr>
      </p:pic>
      <p:pic>
        <p:nvPicPr>
          <p:cNvPr id="8194" name="Picture 2" descr="Healthcare waste management current status and potential challenges in  Ethiopia: a systematic review | BMC Research Notes | Full Text">
            <a:extLst>
              <a:ext uri="{FF2B5EF4-FFF2-40B4-BE49-F238E27FC236}">
                <a16:creationId xmlns:a16="http://schemas.microsoft.com/office/drawing/2014/main" id="{5A808571-49D9-53D4-3BF2-1C5960084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885" y="0"/>
            <a:ext cx="3879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79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1517904" y="1004048"/>
            <a:ext cx="9144000" cy="735105"/>
          </a:xfrm>
        </p:spPr>
        <p:txBody>
          <a:bodyPr>
            <a:noAutofit/>
          </a:bodyPr>
          <a:lstStyle/>
          <a:p>
            <a:r>
              <a:rPr lang="en-US" dirty="0">
                <a:latin typeface="Times New Roman" panose="02020603050405020304" pitchFamily="18" charset="0"/>
                <a:cs typeface="Times New Roman" panose="02020603050405020304" pitchFamily="18" charset="0"/>
              </a:rPr>
              <a:t>Segregation &amp; Collection at the Point of generation  </a:t>
            </a:r>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1512382496"/>
              </p:ext>
            </p:extLst>
          </p:nvPr>
        </p:nvGraphicFramePr>
        <p:xfrm>
          <a:off x="1517904" y="1739153"/>
          <a:ext cx="9025690" cy="2736118"/>
        </p:xfrm>
        <a:graphic>
          <a:graphicData uri="http://schemas.openxmlformats.org/drawingml/2006/table">
            <a:tbl>
              <a:tblPr firstRow="1" bandRow="1">
                <a:tableStyleId>{8799B23B-EC83-4686-B30A-512413B5E67A}</a:tableStyleId>
              </a:tblPr>
              <a:tblGrid>
                <a:gridCol w="4512845">
                  <a:extLst>
                    <a:ext uri="{9D8B030D-6E8A-4147-A177-3AD203B41FA5}">
                      <a16:colId xmlns:a16="http://schemas.microsoft.com/office/drawing/2014/main" val="4260037719"/>
                    </a:ext>
                  </a:extLst>
                </a:gridCol>
                <a:gridCol w="4512845">
                  <a:extLst>
                    <a:ext uri="{9D8B030D-6E8A-4147-A177-3AD203B41FA5}">
                      <a16:colId xmlns:a16="http://schemas.microsoft.com/office/drawing/2014/main" val="3453966336"/>
                    </a:ext>
                  </a:extLst>
                </a:gridCol>
              </a:tblGrid>
              <a:tr h="483105">
                <a:tc>
                  <a:txBody>
                    <a:bodyPr/>
                    <a:lstStyle/>
                    <a:p>
                      <a:pPr algn="ctr"/>
                      <a:r>
                        <a:rPr lang="en-IN" dirty="0">
                          <a:latin typeface="Times New Roman" panose="02020603050405020304" pitchFamily="18" charset="0"/>
                          <a:cs typeface="Times New Roman" panose="02020603050405020304" pitchFamily="18" charset="0"/>
                        </a:rPr>
                        <a:t>Yellow</a:t>
                      </a:r>
                      <a:r>
                        <a:rPr lang="en-IN" baseline="0"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dirty="0">
                          <a:latin typeface="Times New Roman" panose="02020603050405020304" pitchFamily="18" charset="0"/>
                          <a:cs typeface="Times New Roman" panose="02020603050405020304" pitchFamily="18" charset="0"/>
                        </a:rPr>
                        <a:t>Red (Contaminated Waste)</a:t>
                      </a:r>
                    </a:p>
                  </a:txBody>
                  <a:tcPr/>
                </a:tc>
                <a:extLst>
                  <a:ext uri="{0D108BD9-81ED-4DB2-BD59-A6C34878D82A}">
                    <a16:rowId xmlns:a16="http://schemas.microsoft.com/office/drawing/2014/main" val="2045377990"/>
                  </a:ext>
                </a:extLst>
              </a:tr>
              <a:tr h="2253013">
                <a:tc>
                  <a:txBody>
                    <a:bodyPr/>
                    <a:lstStyle/>
                    <a:p>
                      <a:r>
                        <a:rPr lang="en-US" dirty="0">
                          <a:latin typeface="Times New Roman" panose="02020603050405020304" pitchFamily="18" charset="0"/>
                          <a:cs typeface="Times New Roman" panose="02020603050405020304" pitchFamily="18" charset="0"/>
                        </a:rPr>
                        <a:t>Anatomical waste, </a:t>
                      </a:r>
                    </a:p>
                    <a:p>
                      <a:r>
                        <a:rPr lang="en-US" dirty="0">
                          <a:latin typeface="Times New Roman" panose="02020603050405020304" pitchFamily="18" charset="0"/>
                          <a:cs typeface="Times New Roman" panose="02020603050405020304" pitchFamily="18" charset="0"/>
                        </a:rPr>
                        <a:t>Chemical waste, </a:t>
                      </a:r>
                    </a:p>
                    <a:p>
                      <a:r>
                        <a:rPr lang="en-US" dirty="0">
                          <a:latin typeface="Times New Roman" panose="02020603050405020304" pitchFamily="18" charset="0"/>
                          <a:cs typeface="Times New Roman" panose="02020603050405020304" pitchFamily="18" charset="0"/>
                        </a:rPr>
                        <a:t>Soiled waste,  </a:t>
                      </a:r>
                    </a:p>
                    <a:p>
                      <a:r>
                        <a:rPr lang="en-US" dirty="0">
                          <a:latin typeface="Times New Roman" panose="02020603050405020304" pitchFamily="18" charset="0"/>
                          <a:cs typeface="Times New Roman" panose="02020603050405020304" pitchFamily="18" charset="0"/>
                        </a:rPr>
                        <a:t>Chemotherapy waste, </a:t>
                      </a:r>
                    </a:p>
                    <a:p>
                      <a:r>
                        <a:rPr lang="en-US" dirty="0">
                          <a:latin typeface="Times New Roman" panose="02020603050405020304" pitchFamily="18" charset="0"/>
                          <a:cs typeface="Times New Roman" panose="02020603050405020304" pitchFamily="18" charset="0"/>
                        </a:rPr>
                        <a:t>Discarded linen and  </a:t>
                      </a:r>
                    </a:p>
                    <a:p>
                      <a:r>
                        <a:rPr lang="en-US" dirty="0">
                          <a:latin typeface="Times New Roman" panose="02020603050405020304" pitchFamily="18" charset="0"/>
                          <a:cs typeface="Times New Roman" panose="02020603050405020304" pitchFamily="18" charset="0"/>
                        </a:rPr>
                        <a:t>Medicines </a:t>
                      </a:r>
                    </a:p>
                    <a:p>
                      <a:r>
                        <a:rPr lang="en-US" dirty="0">
                          <a:latin typeface="Times New Roman" panose="02020603050405020304" pitchFamily="18" charset="0"/>
                          <a:cs typeface="Times New Roman" panose="02020603050405020304" pitchFamily="18" charset="0"/>
                        </a:rPr>
                        <a:t>Laboratory waste</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a:latin typeface="Times New Roman" panose="02020603050405020304" pitchFamily="18" charset="0"/>
                          <a:cs typeface="Times New Roman" panose="02020603050405020304" pitchFamily="18" charset="0"/>
                        </a:rPr>
                        <a:t>Contaminated waste</a:t>
                      </a:r>
                    </a:p>
                    <a:p>
                      <a:r>
                        <a:rPr lang="en-US" dirty="0">
                          <a:latin typeface="Times New Roman" panose="02020603050405020304" pitchFamily="18" charset="0"/>
                          <a:cs typeface="Times New Roman" panose="02020603050405020304" pitchFamily="18" charset="0"/>
                        </a:rPr>
                        <a:t>Disposable items such as tubing, plastic bottles, intravenous tubes and catheters, cannulas, syringes without needles</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2620465"/>
                  </a:ext>
                </a:extLst>
              </a:tr>
            </a:tbl>
          </a:graphicData>
        </a:graphic>
      </p:graphicFrame>
      <p:pic>
        <p:nvPicPr>
          <p:cNvPr id="8" name="Picture 7"/>
          <p:cNvPicPr>
            <a:picLocks noChangeAspect="1"/>
          </p:cNvPicPr>
          <p:nvPr/>
        </p:nvPicPr>
        <p:blipFill rotWithShape="1">
          <a:blip r:embed="rId2"/>
          <a:srcRect t="3085"/>
          <a:stretch/>
        </p:blipFill>
        <p:spPr>
          <a:xfrm>
            <a:off x="6259346" y="4570152"/>
            <a:ext cx="3976335" cy="1767043"/>
          </a:xfrm>
          <a:prstGeom prst="rect">
            <a:avLst/>
          </a:prstGeom>
        </p:spPr>
      </p:pic>
      <p:pic>
        <p:nvPicPr>
          <p:cNvPr id="9" name="Picture 8"/>
          <p:cNvPicPr>
            <a:picLocks noChangeAspect="1"/>
          </p:cNvPicPr>
          <p:nvPr/>
        </p:nvPicPr>
        <p:blipFill>
          <a:blip r:embed="rId3"/>
          <a:stretch>
            <a:fillRect/>
          </a:stretch>
        </p:blipFill>
        <p:spPr>
          <a:xfrm>
            <a:off x="1844473" y="4605580"/>
            <a:ext cx="3828539" cy="1696188"/>
          </a:xfrm>
          <a:prstGeom prst="rect">
            <a:avLst/>
          </a:prstGeom>
        </p:spPr>
      </p:pic>
      <p:pic>
        <p:nvPicPr>
          <p:cNvPr id="2" name="Picture 1">
            <a:extLst>
              <a:ext uri="{FF2B5EF4-FFF2-40B4-BE49-F238E27FC236}">
                <a16:creationId xmlns:a16="http://schemas.microsoft.com/office/drawing/2014/main" id="{ADA3E56F-4655-DD4E-67E8-FDFF9B32E59F}"/>
              </a:ext>
            </a:extLst>
          </p:cNvPr>
          <p:cNvPicPr>
            <a:picLocks noChangeAspect="1"/>
          </p:cNvPicPr>
          <p:nvPr/>
        </p:nvPicPr>
        <p:blipFill>
          <a:blip r:embed="rId4"/>
          <a:stretch>
            <a:fillRect/>
          </a:stretch>
        </p:blipFill>
        <p:spPr>
          <a:xfrm>
            <a:off x="0" y="0"/>
            <a:ext cx="1241033" cy="1241033"/>
          </a:xfrm>
          <a:prstGeom prst="rect">
            <a:avLst/>
          </a:prstGeom>
        </p:spPr>
      </p:pic>
    </p:spTree>
    <p:extLst>
      <p:ext uri="{BB962C8B-B14F-4D97-AF65-F5344CB8AC3E}">
        <p14:creationId xmlns:p14="http://schemas.microsoft.com/office/powerpoint/2010/main" val="3094256705"/>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4">
      <a:majorFont>
        <a:latin typeface="Aharon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 design_win32_EF_v4.potx" id="{2F35A8D2-2794-49E9-8A0C-100147B6AC9C}" vid="{55693A51-CC17-4AC7-B6BD-D840FAE37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Props1.xml><?xml version="1.0" encoding="utf-8"?>
<ds:datastoreItem xmlns:ds="http://schemas.openxmlformats.org/officeDocument/2006/customXml" ds:itemID="{16D4D9BD-AE11-4F3A-9185-74D1F42CA599}">
  <ds:schemaRefs>
    <ds:schemaRef ds:uri="http://schemas.microsoft.com/sharepoint/v3/contenttype/forms"/>
  </ds:schemaRefs>
</ds:datastoreItem>
</file>

<file path=customXml/itemProps2.xml><?xml version="1.0" encoding="utf-8"?>
<ds:datastoreItem xmlns:ds="http://schemas.openxmlformats.org/officeDocument/2006/customXml" ds:itemID="{4CA8F0A8-0272-4870-9FED-50919032B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B7AAFC-BA46-4192-9EDD-FC31D26BDA5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PrismaticVTI</Template>
  <TotalTime>730</TotalTime>
  <Words>717</Words>
  <Application>Microsoft Macintosh PowerPoint</Application>
  <PresentationFormat>Widescreen</PresentationFormat>
  <Paragraphs>111</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Aharoni</vt:lpstr>
      <vt:lpstr>Aptos</vt:lpstr>
      <vt:lpstr>Arial</vt:lpstr>
      <vt:lpstr>Avenir Next LT Pro</vt:lpstr>
      <vt:lpstr>Avenir Next LT Pro Light</vt:lpstr>
      <vt:lpstr>Calibri</vt:lpstr>
      <vt:lpstr>Times New Roman</vt:lpstr>
      <vt:lpstr>PrismaticVTI</vt:lpstr>
      <vt:lpstr>Hospital Biomedical Waste Management </vt:lpstr>
      <vt:lpstr>Agenda</vt:lpstr>
      <vt:lpstr>Introduction</vt:lpstr>
      <vt:lpstr>Health Care Facility (HCF) </vt:lpstr>
      <vt:lpstr>Hospital Waste - Types</vt:lpstr>
      <vt:lpstr>Biomedical Waste - Types</vt:lpstr>
      <vt:lpstr>Consequences of Noncompliance to Safe Disposal of Biomedical Waste</vt:lpstr>
      <vt:lpstr>Biomedical Waste Management  Process Flow</vt:lpstr>
      <vt:lpstr>Segregation &amp; Collection at the Point of generation  </vt:lpstr>
      <vt:lpstr>Segregation &amp; Collection at the Point of generation  </vt:lpstr>
      <vt:lpstr>Indian Standards for  Products used in Biomedical waste management</vt:lpstr>
      <vt:lpstr>Biomedical Waste Bags  (Non-chlorinated) –  Document No MHD 21 (26445) </vt:lpstr>
      <vt:lpstr>Medical Waste Container - IS 6904</vt:lpstr>
      <vt:lpstr>Sharp Containers - IS 18200 (Part 1)</vt:lpstr>
      <vt:lpstr>Sharp Injury Protection system - IS 18481 </vt:lpstr>
      <vt:lpstr>Biomedical waste management – Process Systems Standard</vt:lpstr>
      <vt:lpstr>Brainstorming Session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Biomedical Waste Management </dc:title>
  <dc:creator>Nagavarshini Mayakkannan</dc:creator>
  <cp:lastModifiedBy>Nagavarshini Mayakkannan</cp:lastModifiedBy>
  <cp:revision>55</cp:revision>
  <dcterms:created xsi:type="dcterms:W3CDTF">2025-01-16T12:30:12Z</dcterms:created>
  <dcterms:modified xsi:type="dcterms:W3CDTF">2025-01-19T14:56:41Z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